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72" r:id="rId11"/>
    <p:sldId id="273" r:id="rId12"/>
    <p:sldId id="267" r:id="rId13"/>
    <p:sldId id="274" r:id="rId14"/>
    <p:sldId id="275" r:id="rId15"/>
    <p:sldId id="276" r:id="rId16"/>
    <p:sldId id="278" r:id="rId17"/>
    <p:sldId id="277" r:id="rId18"/>
    <p:sldId id="279" r:id="rId19"/>
    <p:sldId id="280" r:id="rId20"/>
    <p:sldId id="281" r:id="rId21"/>
    <p:sldId id="290" r:id="rId22"/>
    <p:sldId id="291" r:id="rId23"/>
    <p:sldId id="294" r:id="rId24"/>
    <p:sldId id="295" r:id="rId25"/>
    <p:sldId id="296" r:id="rId26"/>
    <p:sldId id="297" r:id="rId27"/>
  </p:sldIdLst>
  <p:sldSz cx="12192000" cy="914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1"/>
          <p:cNvSpPr txBox="1"/>
          <p:nvPr/>
        </p:nvSpPr>
        <p:spPr>
          <a:xfrm>
            <a:off x="1246455" y="2466144"/>
            <a:ext cx="9906000" cy="1665542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87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欢迎来到心理课堂</a:t>
            </a:r>
            <a:endParaRPr lang="en-US" altLang="zh-CN" sz="8799" b="1" i="0" dirty="0">
              <a:solidFill>
                <a:srgbClr val="FF000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ctr"/>
            <a:r>
              <a:rPr lang="zh-CN" altLang="en-US" sz="87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告别小马虎</a:t>
            </a:r>
            <a:endParaRPr lang="en-US" altLang="zh-CN" sz="8799" b="1" i="0" dirty="0">
              <a:solidFill>
                <a:srgbClr val="FF000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ctr"/>
            <a:r>
              <a:rPr lang="zh-CN" altLang="en-US" sz="3600" dirty="0">
                <a:latin typeface="微软雅黑"/>
                <a:ea typeface="微软雅黑"/>
              </a:rPr>
              <a:t>横山桥中心小学</a:t>
            </a:r>
            <a:endParaRPr lang="zh-CN" altLang="en-US" sz="3600" b="0" i="0" dirty="0">
              <a:latin typeface="微软雅黑"/>
              <a:ea typeface="微软雅黑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20BD1F9-60EE-AA26-4BB9-210D4FAB3BB1}"/>
              </a:ext>
            </a:extLst>
          </p:cNvPr>
          <p:cNvGrpSpPr/>
          <p:nvPr/>
        </p:nvGrpSpPr>
        <p:grpSpPr>
          <a:xfrm>
            <a:off x="7697916" y="4724259"/>
            <a:ext cx="4186801" cy="4028558"/>
            <a:chOff x="4458740" y="2546791"/>
            <a:chExt cx="1920963" cy="184835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393D3EAD-85A3-0779-7EEB-2AD075FC7BBA}"/>
                </a:ext>
              </a:extLst>
            </p:cNvPr>
            <p:cNvGrpSpPr/>
            <p:nvPr/>
          </p:nvGrpSpPr>
          <p:grpSpPr>
            <a:xfrm>
              <a:off x="5218536" y="3132991"/>
              <a:ext cx="671201" cy="737844"/>
              <a:chOff x="5218536" y="3132991"/>
              <a:chExt cx="671201" cy="737844"/>
            </a:xfrm>
          </p:grpSpPr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59EB35E4-770B-DB86-BCE3-FB5E64FCC53F}"/>
                  </a:ext>
                </a:extLst>
              </p:cNvPr>
              <p:cNvSpPr/>
              <p:nvPr/>
            </p:nvSpPr>
            <p:spPr>
              <a:xfrm>
                <a:off x="5276002" y="3209784"/>
                <a:ext cx="613735" cy="661050"/>
              </a:xfrm>
              <a:custGeom>
                <a:avLst/>
                <a:gdLst>
                  <a:gd name="connsiteX0" fmla="*/ 434025 w 613735"/>
                  <a:gd name="connsiteY0" fmla="*/ 659574 h 661050"/>
                  <a:gd name="connsiteX1" fmla="*/ 37311 w 613735"/>
                  <a:gd name="connsiteY1" fmla="*/ 572208 h 661050"/>
                  <a:gd name="connsiteX2" fmla="*/ 1476 w 613735"/>
                  <a:gd name="connsiteY2" fmla="*/ 512570 h 661050"/>
                  <a:gd name="connsiteX3" fmla="*/ 120072 w 613735"/>
                  <a:gd name="connsiteY3" fmla="*/ 37311 h 661050"/>
                  <a:gd name="connsiteX4" fmla="*/ 179710 w 613735"/>
                  <a:gd name="connsiteY4" fmla="*/ 1476 h 661050"/>
                  <a:gd name="connsiteX5" fmla="*/ 576424 w 613735"/>
                  <a:gd name="connsiteY5" fmla="*/ 88842 h 661050"/>
                  <a:gd name="connsiteX6" fmla="*/ 612259 w 613735"/>
                  <a:gd name="connsiteY6" fmla="*/ 148481 h 661050"/>
                  <a:gd name="connsiteX7" fmla="*/ 493663 w 613735"/>
                  <a:gd name="connsiteY7" fmla="*/ 623739 h 661050"/>
                  <a:gd name="connsiteX8" fmla="*/ 434025 w 613735"/>
                  <a:gd name="connsiteY8" fmla="*/ 659574 h 66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3735" h="661050">
                    <a:moveTo>
                      <a:pt x="434025" y="659574"/>
                    </a:moveTo>
                    <a:lnTo>
                      <a:pt x="37311" y="572208"/>
                    </a:lnTo>
                    <a:cubicBezTo>
                      <a:pt x="10946" y="565625"/>
                      <a:pt x="-5107" y="538935"/>
                      <a:pt x="1476" y="512570"/>
                    </a:cubicBezTo>
                    <a:lnTo>
                      <a:pt x="120072" y="37311"/>
                    </a:lnTo>
                    <a:cubicBezTo>
                      <a:pt x="126655" y="10946"/>
                      <a:pt x="153345" y="-5107"/>
                      <a:pt x="179710" y="1476"/>
                    </a:cubicBezTo>
                    <a:lnTo>
                      <a:pt x="576424" y="88842"/>
                    </a:lnTo>
                    <a:cubicBezTo>
                      <a:pt x="602789" y="95425"/>
                      <a:pt x="618842" y="122115"/>
                      <a:pt x="612259" y="148481"/>
                    </a:cubicBezTo>
                    <a:lnTo>
                      <a:pt x="493663" y="623739"/>
                    </a:lnTo>
                    <a:cubicBezTo>
                      <a:pt x="487080" y="650105"/>
                      <a:pt x="460390" y="666158"/>
                      <a:pt x="434025" y="659574"/>
                    </a:cubicBezTo>
                    <a:close/>
                  </a:path>
                </a:pathLst>
              </a:custGeom>
              <a:solidFill>
                <a:srgbClr val="005E5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3B415A07-61D5-BAB6-6B9A-02F432B73F06}"/>
                  </a:ext>
                </a:extLst>
              </p:cNvPr>
              <p:cNvSpPr/>
              <p:nvPr/>
            </p:nvSpPr>
            <p:spPr>
              <a:xfrm>
                <a:off x="5276002" y="3209784"/>
                <a:ext cx="613735" cy="661050"/>
              </a:xfrm>
              <a:custGeom>
                <a:avLst/>
                <a:gdLst>
                  <a:gd name="connsiteX0" fmla="*/ 434025 w 613735"/>
                  <a:gd name="connsiteY0" fmla="*/ 659574 h 661050"/>
                  <a:gd name="connsiteX1" fmla="*/ 37311 w 613735"/>
                  <a:gd name="connsiteY1" fmla="*/ 572208 h 661050"/>
                  <a:gd name="connsiteX2" fmla="*/ 1476 w 613735"/>
                  <a:gd name="connsiteY2" fmla="*/ 512570 h 661050"/>
                  <a:gd name="connsiteX3" fmla="*/ 120072 w 613735"/>
                  <a:gd name="connsiteY3" fmla="*/ 37311 h 661050"/>
                  <a:gd name="connsiteX4" fmla="*/ 179710 w 613735"/>
                  <a:gd name="connsiteY4" fmla="*/ 1476 h 661050"/>
                  <a:gd name="connsiteX5" fmla="*/ 576424 w 613735"/>
                  <a:gd name="connsiteY5" fmla="*/ 88842 h 661050"/>
                  <a:gd name="connsiteX6" fmla="*/ 612259 w 613735"/>
                  <a:gd name="connsiteY6" fmla="*/ 148481 h 661050"/>
                  <a:gd name="connsiteX7" fmla="*/ 493663 w 613735"/>
                  <a:gd name="connsiteY7" fmla="*/ 623739 h 661050"/>
                  <a:gd name="connsiteX8" fmla="*/ 434025 w 613735"/>
                  <a:gd name="connsiteY8" fmla="*/ 659574 h 66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3735" h="661050">
                    <a:moveTo>
                      <a:pt x="434025" y="659574"/>
                    </a:moveTo>
                    <a:lnTo>
                      <a:pt x="37311" y="572208"/>
                    </a:lnTo>
                    <a:cubicBezTo>
                      <a:pt x="10946" y="565625"/>
                      <a:pt x="-5107" y="538935"/>
                      <a:pt x="1476" y="512570"/>
                    </a:cubicBezTo>
                    <a:lnTo>
                      <a:pt x="120072" y="37311"/>
                    </a:lnTo>
                    <a:cubicBezTo>
                      <a:pt x="126655" y="10946"/>
                      <a:pt x="153345" y="-5107"/>
                      <a:pt x="179710" y="1476"/>
                    </a:cubicBezTo>
                    <a:lnTo>
                      <a:pt x="576424" y="88842"/>
                    </a:lnTo>
                    <a:cubicBezTo>
                      <a:pt x="602789" y="95425"/>
                      <a:pt x="618842" y="122115"/>
                      <a:pt x="612259" y="148481"/>
                    </a:cubicBezTo>
                    <a:lnTo>
                      <a:pt x="493663" y="623739"/>
                    </a:lnTo>
                    <a:cubicBezTo>
                      <a:pt x="487080" y="650105"/>
                      <a:pt x="460390" y="666158"/>
                      <a:pt x="434025" y="659574"/>
                    </a:cubicBezTo>
                    <a:close/>
                  </a:path>
                </a:pathLst>
              </a:custGeom>
              <a:solidFill>
                <a:srgbClr val="0049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CCB1100A-F844-8DD0-8CE8-FE454E3D0BC4}"/>
                  </a:ext>
                </a:extLst>
              </p:cNvPr>
              <p:cNvSpPr/>
              <p:nvPr/>
            </p:nvSpPr>
            <p:spPr>
              <a:xfrm>
                <a:off x="5225558" y="3237399"/>
                <a:ext cx="654368" cy="528054"/>
              </a:xfrm>
              <a:custGeom>
                <a:avLst/>
                <a:gdLst>
                  <a:gd name="connsiteX0" fmla="*/ 595184 w 654368"/>
                  <a:gd name="connsiteY0" fmla="*/ 0 h 528054"/>
                  <a:gd name="connsiteX1" fmla="*/ 654368 w 654368"/>
                  <a:gd name="connsiteY1" fmla="*/ 79485 h 528054"/>
                  <a:gd name="connsiteX2" fmla="*/ 61681 w 654368"/>
                  <a:gd name="connsiteY2" fmla="*/ 528055 h 528054"/>
                  <a:gd name="connsiteX3" fmla="*/ 0 w 654368"/>
                  <a:gd name="connsiteY3" fmla="*/ 445391 h 528054"/>
                  <a:gd name="connsiteX4" fmla="*/ 595184 w 654368"/>
                  <a:gd name="connsiteY4" fmla="*/ 0 h 52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368" h="528054">
                    <a:moveTo>
                      <a:pt x="595184" y="0"/>
                    </a:moveTo>
                    <a:lnTo>
                      <a:pt x="654368" y="79485"/>
                    </a:lnTo>
                    <a:lnTo>
                      <a:pt x="61681" y="528055"/>
                    </a:lnTo>
                    <a:lnTo>
                      <a:pt x="0" y="445391"/>
                    </a:lnTo>
                    <a:lnTo>
                      <a:pt x="595184" y="0"/>
                    </a:lnTo>
                    <a:close/>
                  </a:path>
                </a:pathLst>
              </a:custGeom>
              <a:solidFill>
                <a:srgbClr val="005E5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C5DE97EB-DEBD-C099-3D51-32BFDA27B93E}"/>
                  </a:ext>
                </a:extLst>
              </p:cNvPr>
              <p:cNvSpPr/>
              <p:nvPr/>
            </p:nvSpPr>
            <p:spPr>
              <a:xfrm>
                <a:off x="5218536" y="3132991"/>
                <a:ext cx="613735" cy="661050"/>
              </a:xfrm>
              <a:custGeom>
                <a:avLst/>
                <a:gdLst>
                  <a:gd name="connsiteX0" fmla="*/ 434025 w 613735"/>
                  <a:gd name="connsiteY0" fmla="*/ 659574 h 661050"/>
                  <a:gd name="connsiteX1" fmla="*/ 37311 w 613735"/>
                  <a:gd name="connsiteY1" fmla="*/ 572208 h 661050"/>
                  <a:gd name="connsiteX2" fmla="*/ 1476 w 613735"/>
                  <a:gd name="connsiteY2" fmla="*/ 512570 h 661050"/>
                  <a:gd name="connsiteX3" fmla="*/ 120072 w 613735"/>
                  <a:gd name="connsiteY3" fmla="*/ 37311 h 661050"/>
                  <a:gd name="connsiteX4" fmla="*/ 179711 w 613735"/>
                  <a:gd name="connsiteY4" fmla="*/ 1476 h 661050"/>
                  <a:gd name="connsiteX5" fmla="*/ 576424 w 613735"/>
                  <a:gd name="connsiteY5" fmla="*/ 88842 h 661050"/>
                  <a:gd name="connsiteX6" fmla="*/ 612259 w 613735"/>
                  <a:gd name="connsiteY6" fmla="*/ 148481 h 661050"/>
                  <a:gd name="connsiteX7" fmla="*/ 493663 w 613735"/>
                  <a:gd name="connsiteY7" fmla="*/ 623739 h 661050"/>
                  <a:gd name="connsiteX8" fmla="*/ 434025 w 613735"/>
                  <a:gd name="connsiteY8" fmla="*/ 659574 h 66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3735" h="661050">
                    <a:moveTo>
                      <a:pt x="434025" y="659574"/>
                    </a:moveTo>
                    <a:lnTo>
                      <a:pt x="37311" y="572208"/>
                    </a:lnTo>
                    <a:cubicBezTo>
                      <a:pt x="10946" y="565625"/>
                      <a:pt x="-5107" y="538935"/>
                      <a:pt x="1476" y="512570"/>
                    </a:cubicBezTo>
                    <a:lnTo>
                      <a:pt x="120072" y="37311"/>
                    </a:lnTo>
                    <a:cubicBezTo>
                      <a:pt x="126655" y="10946"/>
                      <a:pt x="153345" y="-5107"/>
                      <a:pt x="179711" y="1476"/>
                    </a:cubicBezTo>
                    <a:lnTo>
                      <a:pt x="576424" y="88842"/>
                    </a:lnTo>
                    <a:cubicBezTo>
                      <a:pt x="602790" y="95425"/>
                      <a:pt x="618842" y="122115"/>
                      <a:pt x="612259" y="148481"/>
                    </a:cubicBezTo>
                    <a:lnTo>
                      <a:pt x="493663" y="623739"/>
                    </a:lnTo>
                    <a:cubicBezTo>
                      <a:pt x="487080" y="650105"/>
                      <a:pt x="460390" y="666158"/>
                      <a:pt x="434025" y="659574"/>
                    </a:cubicBezTo>
                    <a:close/>
                  </a:path>
                </a:pathLst>
              </a:custGeom>
              <a:solidFill>
                <a:srgbClr val="005E5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235A03F-B70A-1C1D-E741-333410AF1BD6}"/>
                </a:ext>
              </a:extLst>
            </p:cNvPr>
            <p:cNvSpPr/>
            <p:nvPr/>
          </p:nvSpPr>
          <p:spPr>
            <a:xfrm>
              <a:off x="5478219" y="3175912"/>
              <a:ext cx="168926" cy="185716"/>
            </a:xfrm>
            <a:custGeom>
              <a:avLst/>
              <a:gdLst>
                <a:gd name="connsiteX0" fmla="*/ 22992 w 168926"/>
                <a:gd name="connsiteY0" fmla="*/ 0 h 185716"/>
                <a:gd name="connsiteX1" fmla="*/ 15144 w 168926"/>
                <a:gd name="connsiteY1" fmla="*/ 182969 h 185716"/>
                <a:gd name="connsiteX2" fmla="*/ 108899 w 168926"/>
                <a:gd name="connsiteY2" fmla="*/ 105008 h 185716"/>
                <a:gd name="connsiteX3" fmla="*/ 168926 w 168926"/>
                <a:gd name="connsiteY3" fmla="*/ 29803 h 185716"/>
                <a:gd name="connsiteX4" fmla="*/ 23025 w 168926"/>
                <a:gd name="connsiteY4" fmla="*/ 32 h 18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26" h="185716">
                  <a:moveTo>
                    <a:pt x="22992" y="0"/>
                  </a:moveTo>
                  <a:cubicBezTo>
                    <a:pt x="22992" y="0"/>
                    <a:pt x="-23026" y="164257"/>
                    <a:pt x="15144" y="182969"/>
                  </a:cubicBezTo>
                  <a:cubicBezTo>
                    <a:pt x="53314" y="201681"/>
                    <a:pt x="98716" y="119212"/>
                    <a:pt x="108899" y="105008"/>
                  </a:cubicBezTo>
                  <a:cubicBezTo>
                    <a:pt x="119049" y="90803"/>
                    <a:pt x="168926" y="29803"/>
                    <a:pt x="168926" y="29803"/>
                  </a:cubicBezTo>
                  <a:lnTo>
                    <a:pt x="23025" y="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83000"/>
                  </a:schemeClr>
                </a:gs>
                <a:gs pos="99000">
                  <a:srgbClr val="FF6A6D"/>
                </a:gs>
              </a:gsLst>
              <a:lin ang="1620000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F9004EC-ACDD-28C6-58C2-93194EDA788E}"/>
                </a:ext>
              </a:extLst>
            </p:cNvPr>
            <p:cNvSpPr/>
            <p:nvPr/>
          </p:nvSpPr>
          <p:spPr>
            <a:xfrm>
              <a:off x="5095668" y="2557491"/>
              <a:ext cx="204291" cy="197220"/>
            </a:xfrm>
            <a:custGeom>
              <a:avLst/>
              <a:gdLst>
                <a:gd name="connsiteX0" fmla="*/ 143705 w 204291"/>
                <a:gd name="connsiteY0" fmla="*/ 185062 h 197220"/>
                <a:gd name="connsiteX1" fmla="*/ 148083 w 204291"/>
                <a:gd name="connsiteY1" fmla="*/ 138947 h 197220"/>
                <a:gd name="connsiteX2" fmla="*/ 179864 w 204291"/>
                <a:gd name="connsiteY2" fmla="*/ 100485 h 197220"/>
                <a:gd name="connsiteX3" fmla="*/ 201722 w 204291"/>
                <a:gd name="connsiteY3" fmla="*/ 74898 h 197220"/>
                <a:gd name="connsiteX4" fmla="*/ 137122 w 204291"/>
                <a:gd name="connsiteY4" fmla="*/ 106971 h 197220"/>
                <a:gd name="connsiteX5" fmla="*/ 142343 w 204291"/>
                <a:gd name="connsiteY5" fmla="*/ 41787 h 197220"/>
                <a:gd name="connsiteX6" fmla="*/ 133392 w 204291"/>
                <a:gd name="connsiteY6" fmla="*/ 82 h 197220"/>
                <a:gd name="connsiteX7" fmla="*/ 111405 w 204291"/>
                <a:gd name="connsiteY7" fmla="*/ 37798 h 197220"/>
                <a:gd name="connsiteX8" fmla="*/ 104303 w 204291"/>
                <a:gd name="connsiteY8" fmla="*/ 83881 h 197220"/>
                <a:gd name="connsiteX9" fmla="*/ 85688 w 204291"/>
                <a:gd name="connsiteY9" fmla="*/ 32674 h 197220"/>
                <a:gd name="connsiteX10" fmla="*/ 42881 w 204291"/>
                <a:gd name="connsiteY10" fmla="*/ 23107 h 197220"/>
                <a:gd name="connsiteX11" fmla="*/ 69441 w 204291"/>
                <a:gd name="connsiteY11" fmla="*/ 81287 h 197220"/>
                <a:gd name="connsiteX12" fmla="*/ 23812 w 204291"/>
                <a:gd name="connsiteY12" fmla="*/ 62575 h 197220"/>
                <a:gd name="connsiteX13" fmla="*/ 24979 w 204291"/>
                <a:gd name="connsiteY13" fmla="*/ 105706 h 197220"/>
                <a:gd name="connsiteX14" fmla="*/ 76284 w 204291"/>
                <a:gd name="connsiteY14" fmla="*/ 194629 h 197220"/>
                <a:gd name="connsiteX15" fmla="*/ 143673 w 204291"/>
                <a:gd name="connsiteY15" fmla="*/ 185094 h 19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4291" h="197220">
                  <a:moveTo>
                    <a:pt x="143705" y="185062"/>
                  </a:moveTo>
                  <a:cubicBezTo>
                    <a:pt x="137965" y="183408"/>
                    <a:pt x="134852" y="159248"/>
                    <a:pt x="148083" y="138947"/>
                  </a:cubicBezTo>
                  <a:cubicBezTo>
                    <a:pt x="160795" y="119456"/>
                    <a:pt x="149542" y="112257"/>
                    <a:pt x="179864" y="100485"/>
                  </a:cubicBezTo>
                  <a:cubicBezTo>
                    <a:pt x="196404" y="94064"/>
                    <a:pt x="210186" y="87773"/>
                    <a:pt x="201722" y="74898"/>
                  </a:cubicBezTo>
                  <a:cubicBezTo>
                    <a:pt x="193193" y="61926"/>
                    <a:pt x="152623" y="54402"/>
                    <a:pt x="137122" y="106971"/>
                  </a:cubicBezTo>
                  <a:cubicBezTo>
                    <a:pt x="129955" y="94096"/>
                    <a:pt x="137122" y="59948"/>
                    <a:pt x="142343" y="41787"/>
                  </a:cubicBezTo>
                  <a:cubicBezTo>
                    <a:pt x="148732" y="19735"/>
                    <a:pt x="144029" y="1444"/>
                    <a:pt x="133392" y="82"/>
                  </a:cubicBezTo>
                  <a:cubicBezTo>
                    <a:pt x="122723" y="-1280"/>
                    <a:pt x="107124" y="14384"/>
                    <a:pt x="111405" y="37798"/>
                  </a:cubicBezTo>
                  <a:cubicBezTo>
                    <a:pt x="114908" y="57061"/>
                    <a:pt x="114940" y="86021"/>
                    <a:pt x="104303" y="83881"/>
                  </a:cubicBezTo>
                  <a:cubicBezTo>
                    <a:pt x="94606" y="81903"/>
                    <a:pt x="94639" y="80541"/>
                    <a:pt x="85688" y="32674"/>
                  </a:cubicBezTo>
                  <a:cubicBezTo>
                    <a:pt x="76705" y="-15192"/>
                    <a:pt x="42492" y="8709"/>
                    <a:pt x="42881" y="23107"/>
                  </a:cubicBezTo>
                  <a:cubicBezTo>
                    <a:pt x="43270" y="37474"/>
                    <a:pt x="68760" y="64358"/>
                    <a:pt x="69441" y="81287"/>
                  </a:cubicBezTo>
                  <a:cubicBezTo>
                    <a:pt x="70122" y="98215"/>
                    <a:pt x="56307" y="111381"/>
                    <a:pt x="23812" y="62575"/>
                  </a:cubicBezTo>
                  <a:cubicBezTo>
                    <a:pt x="8408" y="39420"/>
                    <a:pt x="-21622" y="74833"/>
                    <a:pt x="24979" y="105706"/>
                  </a:cubicBezTo>
                  <a:cubicBezTo>
                    <a:pt x="75116" y="138947"/>
                    <a:pt x="76284" y="194629"/>
                    <a:pt x="76284" y="194629"/>
                  </a:cubicBezTo>
                  <a:cubicBezTo>
                    <a:pt x="76284" y="194629"/>
                    <a:pt x="123663" y="204714"/>
                    <a:pt x="143673" y="185094"/>
                  </a:cubicBez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D366AAB-B100-ECFE-AF9D-2D884351B734}"/>
                </a:ext>
              </a:extLst>
            </p:cNvPr>
            <p:cNvGrpSpPr/>
            <p:nvPr/>
          </p:nvGrpSpPr>
          <p:grpSpPr>
            <a:xfrm>
              <a:off x="5140255" y="2742342"/>
              <a:ext cx="335636" cy="602018"/>
              <a:chOff x="5140255" y="2742342"/>
              <a:chExt cx="335636" cy="602018"/>
            </a:xfrm>
          </p:grpSpPr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663EBCFC-DE83-E0FF-8E13-033EBE5673CE}"/>
                  </a:ext>
                </a:extLst>
              </p:cNvPr>
              <p:cNvSpPr/>
              <p:nvPr/>
            </p:nvSpPr>
            <p:spPr>
              <a:xfrm>
                <a:off x="5169156" y="2742342"/>
                <a:ext cx="91685" cy="54424"/>
              </a:xfrm>
              <a:custGeom>
                <a:avLst/>
                <a:gdLst>
                  <a:gd name="connsiteX0" fmla="*/ 91686 w 91685"/>
                  <a:gd name="connsiteY0" fmla="*/ 29073 h 54424"/>
                  <a:gd name="connsiteX1" fmla="*/ 70217 w 91685"/>
                  <a:gd name="connsiteY1" fmla="*/ 211 h 54424"/>
                  <a:gd name="connsiteX2" fmla="*/ 2828 w 91685"/>
                  <a:gd name="connsiteY2" fmla="*/ 9745 h 54424"/>
                  <a:gd name="connsiteX3" fmla="*/ 687 w 91685"/>
                  <a:gd name="connsiteY3" fmla="*/ 36305 h 54424"/>
                  <a:gd name="connsiteX4" fmla="*/ 1466 w 91685"/>
                  <a:gd name="connsiteY4" fmla="*/ 47688 h 54424"/>
                  <a:gd name="connsiteX5" fmla="*/ 91686 w 91685"/>
                  <a:gd name="connsiteY5" fmla="*/ 29073 h 5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685" h="54424">
                    <a:moveTo>
                      <a:pt x="91686" y="29073"/>
                    </a:moveTo>
                    <a:cubicBezTo>
                      <a:pt x="77384" y="8740"/>
                      <a:pt x="76541" y="-1638"/>
                      <a:pt x="70217" y="211"/>
                    </a:cubicBezTo>
                    <a:cubicBezTo>
                      <a:pt x="56304" y="8448"/>
                      <a:pt x="30069" y="15226"/>
                      <a:pt x="2828" y="9745"/>
                    </a:cubicBezTo>
                    <a:cubicBezTo>
                      <a:pt x="2828" y="9745"/>
                      <a:pt x="-1680" y="14934"/>
                      <a:pt x="687" y="36305"/>
                    </a:cubicBezTo>
                    <a:cubicBezTo>
                      <a:pt x="1012" y="39191"/>
                      <a:pt x="1271" y="43083"/>
                      <a:pt x="1466" y="47688"/>
                    </a:cubicBezTo>
                    <a:cubicBezTo>
                      <a:pt x="55721" y="66951"/>
                      <a:pt x="84032" y="39872"/>
                      <a:pt x="91686" y="29073"/>
                    </a:cubicBezTo>
                    <a:close/>
                  </a:path>
                </a:pathLst>
              </a:custGeom>
              <a:solidFill>
                <a:srgbClr val="D8F6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F7173A23-5C8B-39DE-3263-E80A33490287}"/>
                  </a:ext>
                </a:extLst>
              </p:cNvPr>
              <p:cNvSpPr/>
              <p:nvPr/>
            </p:nvSpPr>
            <p:spPr>
              <a:xfrm>
                <a:off x="5140255" y="2771383"/>
                <a:ext cx="335636" cy="572977"/>
              </a:xfrm>
              <a:custGeom>
                <a:avLst/>
                <a:gdLst>
                  <a:gd name="connsiteX0" fmla="*/ 234544 w 335636"/>
                  <a:gd name="connsiteY0" fmla="*/ 174051 h 572977"/>
                  <a:gd name="connsiteX1" fmla="*/ 128726 w 335636"/>
                  <a:gd name="connsiteY1" fmla="*/ 10767 h 572977"/>
                  <a:gd name="connsiteX2" fmla="*/ 120554 w 335636"/>
                  <a:gd name="connsiteY2" fmla="*/ 0 h 572977"/>
                  <a:gd name="connsiteX3" fmla="*/ 30334 w 335636"/>
                  <a:gd name="connsiteY3" fmla="*/ 18615 h 572977"/>
                  <a:gd name="connsiteX4" fmla="*/ 22065 w 335636"/>
                  <a:gd name="connsiteY4" fmla="*/ 151869 h 572977"/>
                  <a:gd name="connsiteX5" fmla="*/ 5720 w 335636"/>
                  <a:gd name="connsiteY5" fmla="*/ 331984 h 572977"/>
                  <a:gd name="connsiteX6" fmla="*/ 171760 w 335636"/>
                  <a:gd name="connsiteY6" fmla="*/ 572872 h 572977"/>
                  <a:gd name="connsiteX7" fmla="*/ 335628 w 335636"/>
                  <a:gd name="connsiteY7" fmla="*/ 408680 h 572977"/>
                  <a:gd name="connsiteX8" fmla="*/ 234512 w 335636"/>
                  <a:gd name="connsiteY8" fmla="*/ 174018 h 57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636" h="572977">
                    <a:moveTo>
                      <a:pt x="234544" y="174051"/>
                    </a:moveTo>
                    <a:cubicBezTo>
                      <a:pt x="220989" y="100176"/>
                      <a:pt x="151135" y="38202"/>
                      <a:pt x="128726" y="10767"/>
                    </a:cubicBezTo>
                    <a:cubicBezTo>
                      <a:pt x="125580" y="6908"/>
                      <a:pt x="122921" y="3340"/>
                      <a:pt x="120554" y="0"/>
                    </a:cubicBezTo>
                    <a:cubicBezTo>
                      <a:pt x="112868" y="10799"/>
                      <a:pt x="84589" y="37846"/>
                      <a:pt x="30334" y="18615"/>
                    </a:cubicBezTo>
                    <a:cubicBezTo>
                      <a:pt x="31566" y="48288"/>
                      <a:pt x="29880" y="109905"/>
                      <a:pt x="22065" y="151869"/>
                    </a:cubicBezTo>
                    <a:cubicBezTo>
                      <a:pt x="13049" y="200351"/>
                      <a:pt x="-10884" y="259925"/>
                      <a:pt x="5720" y="331984"/>
                    </a:cubicBezTo>
                    <a:cubicBezTo>
                      <a:pt x="22324" y="404043"/>
                      <a:pt x="162939" y="568073"/>
                      <a:pt x="171760" y="572872"/>
                    </a:cubicBezTo>
                    <a:cubicBezTo>
                      <a:pt x="180614" y="577672"/>
                      <a:pt x="336990" y="416982"/>
                      <a:pt x="335628" y="408680"/>
                    </a:cubicBezTo>
                    <a:cubicBezTo>
                      <a:pt x="334234" y="400378"/>
                      <a:pt x="248068" y="247893"/>
                      <a:pt x="234512" y="174018"/>
                    </a:cubicBezTo>
                    <a:close/>
                  </a:path>
                </a:pathLst>
              </a:custGeom>
              <a:solidFill>
                <a:srgbClr val="9CE1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3A2D7267-7515-93C8-E898-87BC76400FB1}"/>
                </a:ext>
              </a:extLst>
            </p:cNvPr>
            <p:cNvSpPr/>
            <p:nvPr/>
          </p:nvSpPr>
          <p:spPr>
            <a:xfrm>
              <a:off x="5140255" y="2771383"/>
              <a:ext cx="335636" cy="572977"/>
            </a:xfrm>
            <a:custGeom>
              <a:avLst/>
              <a:gdLst>
                <a:gd name="connsiteX0" fmla="*/ 234544 w 335636"/>
                <a:gd name="connsiteY0" fmla="*/ 174051 h 572977"/>
                <a:gd name="connsiteX1" fmla="*/ 128726 w 335636"/>
                <a:gd name="connsiteY1" fmla="*/ 10767 h 572977"/>
                <a:gd name="connsiteX2" fmla="*/ 120554 w 335636"/>
                <a:gd name="connsiteY2" fmla="*/ 0 h 572977"/>
                <a:gd name="connsiteX3" fmla="*/ 30334 w 335636"/>
                <a:gd name="connsiteY3" fmla="*/ 18615 h 572977"/>
                <a:gd name="connsiteX4" fmla="*/ 22065 w 335636"/>
                <a:gd name="connsiteY4" fmla="*/ 151869 h 572977"/>
                <a:gd name="connsiteX5" fmla="*/ 5720 w 335636"/>
                <a:gd name="connsiteY5" fmla="*/ 331984 h 572977"/>
                <a:gd name="connsiteX6" fmla="*/ 171760 w 335636"/>
                <a:gd name="connsiteY6" fmla="*/ 572872 h 572977"/>
                <a:gd name="connsiteX7" fmla="*/ 335628 w 335636"/>
                <a:gd name="connsiteY7" fmla="*/ 408680 h 572977"/>
                <a:gd name="connsiteX8" fmla="*/ 234512 w 335636"/>
                <a:gd name="connsiteY8" fmla="*/ 174018 h 5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636" h="572977">
                  <a:moveTo>
                    <a:pt x="234544" y="174051"/>
                  </a:moveTo>
                  <a:cubicBezTo>
                    <a:pt x="220989" y="100176"/>
                    <a:pt x="151135" y="38202"/>
                    <a:pt x="128726" y="10767"/>
                  </a:cubicBezTo>
                  <a:cubicBezTo>
                    <a:pt x="125580" y="6908"/>
                    <a:pt x="122921" y="3340"/>
                    <a:pt x="120554" y="0"/>
                  </a:cubicBezTo>
                  <a:cubicBezTo>
                    <a:pt x="112868" y="10799"/>
                    <a:pt x="84589" y="37846"/>
                    <a:pt x="30334" y="18615"/>
                  </a:cubicBezTo>
                  <a:cubicBezTo>
                    <a:pt x="31566" y="48288"/>
                    <a:pt x="29880" y="109905"/>
                    <a:pt x="22065" y="151869"/>
                  </a:cubicBezTo>
                  <a:cubicBezTo>
                    <a:pt x="13049" y="200351"/>
                    <a:pt x="-10884" y="259925"/>
                    <a:pt x="5720" y="331984"/>
                  </a:cubicBezTo>
                  <a:cubicBezTo>
                    <a:pt x="22324" y="404043"/>
                    <a:pt x="162939" y="568073"/>
                    <a:pt x="171760" y="572872"/>
                  </a:cubicBezTo>
                  <a:cubicBezTo>
                    <a:pt x="180614" y="577672"/>
                    <a:pt x="336990" y="416982"/>
                    <a:pt x="335628" y="408680"/>
                  </a:cubicBezTo>
                  <a:cubicBezTo>
                    <a:pt x="334234" y="400378"/>
                    <a:pt x="248068" y="247893"/>
                    <a:pt x="234512" y="174018"/>
                  </a:cubicBezTo>
                  <a:close/>
                </a:path>
              </a:pathLst>
            </a:custGeom>
            <a:solidFill>
              <a:srgbClr val="9CD9F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92E493B-6373-481E-9764-4AC1DC2A924E}"/>
                </a:ext>
              </a:extLst>
            </p:cNvPr>
            <p:cNvSpPr/>
            <p:nvPr/>
          </p:nvSpPr>
          <p:spPr>
            <a:xfrm>
              <a:off x="5168513" y="2684763"/>
              <a:ext cx="31909" cy="30840"/>
            </a:xfrm>
            <a:custGeom>
              <a:avLst/>
              <a:gdLst>
                <a:gd name="connsiteX0" fmla="*/ 2367 w 31909"/>
                <a:gd name="connsiteY0" fmla="*/ 0 h 30840"/>
                <a:gd name="connsiteX1" fmla="*/ 31846 w 31909"/>
                <a:gd name="connsiteY1" fmla="*/ 28668 h 30840"/>
                <a:gd name="connsiteX2" fmla="*/ 28928 w 31909"/>
                <a:gd name="connsiteY2" fmla="*/ 30841 h 30840"/>
                <a:gd name="connsiteX3" fmla="*/ 16442 w 31909"/>
                <a:gd name="connsiteY3" fmla="*/ 10378 h 30840"/>
                <a:gd name="connsiteX4" fmla="*/ 0 w 31909"/>
                <a:gd name="connsiteY4" fmla="*/ 5351 h 30840"/>
                <a:gd name="connsiteX5" fmla="*/ 2335 w 31909"/>
                <a:gd name="connsiteY5" fmla="*/ 32 h 3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09" h="30840">
                  <a:moveTo>
                    <a:pt x="2367" y="0"/>
                  </a:moveTo>
                  <a:cubicBezTo>
                    <a:pt x="2367" y="0"/>
                    <a:pt x="33500" y="3859"/>
                    <a:pt x="31846" y="28668"/>
                  </a:cubicBezTo>
                  <a:lnTo>
                    <a:pt x="28928" y="30841"/>
                  </a:lnTo>
                  <a:cubicBezTo>
                    <a:pt x="28928" y="30841"/>
                    <a:pt x="25717" y="16053"/>
                    <a:pt x="16442" y="10378"/>
                  </a:cubicBezTo>
                  <a:cubicBezTo>
                    <a:pt x="6843" y="4475"/>
                    <a:pt x="0" y="5351"/>
                    <a:pt x="0" y="5351"/>
                  </a:cubicBezTo>
                  <a:lnTo>
                    <a:pt x="2335" y="32"/>
                  </a:lnTo>
                  <a:close/>
                </a:path>
              </a:pathLst>
            </a:custGeom>
            <a:solidFill>
              <a:srgbClr val="FF6A6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3DBDF33-F211-CB19-9691-3705C90FF4C2}"/>
                </a:ext>
              </a:extLst>
            </p:cNvPr>
            <p:cNvSpPr/>
            <p:nvPr/>
          </p:nvSpPr>
          <p:spPr>
            <a:xfrm>
              <a:off x="5863446" y="4089816"/>
              <a:ext cx="111307" cy="196705"/>
            </a:xfrm>
            <a:custGeom>
              <a:avLst/>
              <a:gdLst>
                <a:gd name="connsiteX0" fmla="*/ 100246 w 111307"/>
                <a:gd name="connsiteY0" fmla="*/ 0 h 196705"/>
                <a:gd name="connsiteX1" fmla="*/ 96193 w 111307"/>
                <a:gd name="connsiteY1" fmla="*/ 101830 h 196705"/>
                <a:gd name="connsiteX2" fmla="*/ 7335 w 111307"/>
                <a:gd name="connsiteY2" fmla="*/ 191044 h 196705"/>
                <a:gd name="connsiteX3" fmla="*/ 100246 w 111307"/>
                <a:gd name="connsiteY3" fmla="*/ 0 h 19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07" h="196705">
                  <a:moveTo>
                    <a:pt x="100246" y="0"/>
                  </a:moveTo>
                  <a:cubicBezTo>
                    <a:pt x="100246" y="0"/>
                    <a:pt x="127649" y="16215"/>
                    <a:pt x="96193" y="101830"/>
                  </a:cubicBezTo>
                  <a:cubicBezTo>
                    <a:pt x="64735" y="187477"/>
                    <a:pt x="20631" y="208491"/>
                    <a:pt x="7335" y="191044"/>
                  </a:cubicBezTo>
                  <a:cubicBezTo>
                    <a:pt x="-5929" y="173597"/>
                    <a:pt x="-13777" y="15793"/>
                    <a:pt x="100246" y="0"/>
                  </a:cubicBezTo>
                  <a:close/>
                </a:path>
              </a:pathLst>
            </a:custGeom>
            <a:solidFill>
              <a:srgbClr val="B9795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2616D4D3-20D9-17EA-4C64-8E8DBC05423F}"/>
                </a:ext>
              </a:extLst>
            </p:cNvPr>
            <p:cNvSpPr/>
            <p:nvPr/>
          </p:nvSpPr>
          <p:spPr>
            <a:xfrm>
              <a:off x="4722823" y="3884957"/>
              <a:ext cx="76936" cy="182803"/>
            </a:xfrm>
            <a:custGeom>
              <a:avLst/>
              <a:gdLst>
                <a:gd name="connsiteX0" fmla="*/ 19822 w 76936"/>
                <a:gd name="connsiteY0" fmla="*/ 0 h 182803"/>
                <a:gd name="connsiteX1" fmla="*/ 8 w 76936"/>
                <a:gd name="connsiteY1" fmla="*/ 45207 h 182803"/>
                <a:gd name="connsiteX2" fmla="*/ 64024 w 76936"/>
                <a:gd name="connsiteY2" fmla="*/ 179856 h 182803"/>
                <a:gd name="connsiteX3" fmla="*/ 19790 w 76936"/>
                <a:gd name="connsiteY3" fmla="*/ 0 h 18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36" h="182803">
                  <a:moveTo>
                    <a:pt x="19822" y="0"/>
                  </a:moveTo>
                  <a:cubicBezTo>
                    <a:pt x="19822" y="0"/>
                    <a:pt x="-447" y="-292"/>
                    <a:pt x="8" y="45207"/>
                  </a:cubicBezTo>
                  <a:cubicBezTo>
                    <a:pt x="462" y="90706"/>
                    <a:pt x="24297" y="202297"/>
                    <a:pt x="64024" y="179856"/>
                  </a:cubicBezTo>
                  <a:cubicBezTo>
                    <a:pt x="103750" y="157414"/>
                    <a:pt x="41096" y="12972"/>
                    <a:pt x="19790" y="0"/>
                  </a:cubicBezTo>
                  <a:close/>
                </a:path>
              </a:pathLst>
            </a:custGeom>
            <a:solidFill>
              <a:srgbClr val="B9795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88A3601-3CAB-7D5B-F21A-A190F0278EB6}"/>
                </a:ext>
              </a:extLst>
            </p:cNvPr>
            <p:cNvSpPr/>
            <p:nvPr/>
          </p:nvSpPr>
          <p:spPr>
            <a:xfrm>
              <a:off x="5817791" y="4095524"/>
              <a:ext cx="230413" cy="251103"/>
            </a:xfrm>
            <a:custGeom>
              <a:avLst/>
              <a:gdLst>
                <a:gd name="connsiteX0" fmla="*/ 67843 w 230413"/>
                <a:gd name="connsiteY0" fmla="*/ 0 h 251103"/>
                <a:gd name="connsiteX1" fmla="*/ 230413 w 230413"/>
                <a:gd name="connsiteY1" fmla="*/ 117591 h 251103"/>
                <a:gd name="connsiteX2" fmla="*/ 184752 w 230413"/>
                <a:gd name="connsiteY2" fmla="*/ 251104 h 251103"/>
                <a:gd name="connsiteX3" fmla="*/ 0 w 230413"/>
                <a:gd name="connsiteY3" fmla="*/ 129881 h 251103"/>
                <a:gd name="connsiteX4" fmla="*/ 67875 w 230413"/>
                <a:gd name="connsiteY4" fmla="*/ 0 h 25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413" h="251103">
                  <a:moveTo>
                    <a:pt x="67843" y="0"/>
                  </a:moveTo>
                  <a:cubicBezTo>
                    <a:pt x="81626" y="3146"/>
                    <a:pt x="230413" y="117591"/>
                    <a:pt x="230413" y="117591"/>
                  </a:cubicBezTo>
                  <a:lnTo>
                    <a:pt x="184752" y="251104"/>
                  </a:lnTo>
                  <a:lnTo>
                    <a:pt x="0" y="129881"/>
                  </a:lnTo>
                  <a:lnTo>
                    <a:pt x="67875" y="0"/>
                  </a:ln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264FD91-08A5-6988-0A3E-8B541906D306}"/>
                </a:ext>
              </a:extLst>
            </p:cNvPr>
            <p:cNvSpPr/>
            <p:nvPr/>
          </p:nvSpPr>
          <p:spPr>
            <a:xfrm>
              <a:off x="4633195" y="3905066"/>
              <a:ext cx="211037" cy="158968"/>
            </a:xfrm>
            <a:custGeom>
              <a:avLst/>
              <a:gdLst>
                <a:gd name="connsiteX0" fmla="*/ 133643 w 211037"/>
                <a:gd name="connsiteY0" fmla="*/ 290 h 158968"/>
                <a:gd name="connsiteX1" fmla="*/ 0 w 211037"/>
                <a:gd name="connsiteY1" fmla="*/ 43584 h 158968"/>
                <a:gd name="connsiteX2" fmla="*/ 16377 w 211037"/>
                <a:gd name="connsiteY2" fmla="*/ 158969 h 158968"/>
                <a:gd name="connsiteX3" fmla="*/ 202005 w 211037"/>
                <a:gd name="connsiteY3" fmla="*/ 119534 h 158968"/>
                <a:gd name="connsiteX4" fmla="*/ 133676 w 211037"/>
                <a:gd name="connsiteY4" fmla="*/ 257 h 15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037" h="158968">
                  <a:moveTo>
                    <a:pt x="133643" y="290"/>
                  </a:moveTo>
                  <a:lnTo>
                    <a:pt x="0" y="43584"/>
                  </a:lnTo>
                  <a:lnTo>
                    <a:pt x="16377" y="158969"/>
                  </a:lnTo>
                  <a:cubicBezTo>
                    <a:pt x="16377" y="158969"/>
                    <a:pt x="171132" y="121156"/>
                    <a:pt x="202005" y="119534"/>
                  </a:cubicBezTo>
                  <a:cubicBezTo>
                    <a:pt x="232878" y="117913"/>
                    <a:pt x="178267" y="-6391"/>
                    <a:pt x="133676" y="257"/>
                  </a:cubicBez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EFD465D-89A9-49BE-C9C7-D9A6D4A718A3}"/>
                </a:ext>
              </a:extLst>
            </p:cNvPr>
            <p:cNvSpPr/>
            <p:nvPr/>
          </p:nvSpPr>
          <p:spPr>
            <a:xfrm>
              <a:off x="6158293" y="2850314"/>
              <a:ext cx="221410" cy="164713"/>
            </a:xfrm>
            <a:custGeom>
              <a:avLst/>
              <a:gdLst>
                <a:gd name="connsiteX0" fmla="*/ 10485 w 221410"/>
                <a:gd name="connsiteY0" fmla="*/ 113669 h 164713"/>
                <a:gd name="connsiteX1" fmla="*/ 31273 w 221410"/>
                <a:gd name="connsiteY1" fmla="*/ 58960 h 164713"/>
                <a:gd name="connsiteX2" fmla="*/ 18398 w 221410"/>
                <a:gd name="connsiteY2" fmla="*/ 2078 h 164713"/>
                <a:gd name="connsiteX3" fmla="*/ 53584 w 221410"/>
                <a:gd name="connsiteY3" fmla="*/ 26595 h 164713"/>
                <a:gd name="connsiteX4" fmla="*/ 59811 w 221410"/>
                <a:gd name="connsiteY4" fmla="*/ 73586 h 164713"/>
                <a:gd name="connsiteX5" fmla="*/ 153727 w 221410"/>
                <a:gd name="connsiteY5" fmla="*/ 1689 h 164713"/>
                <a:gd name="connsiteX6" fmla="*/ 158949 w 221410"/>
                <a:gd name="connsiteY6" fmla="*/ 32335 h 164713"/>
                <a:gd name="connsiteX7" fmla="*/ 126973 w 221410"/>
                <a:gd name="connsiteY7" fmla="*/ 60517 h 164713"/>
                <a:gd name="connsiteX8" fmla="*/ 210188 w 221410"/>
                <a:gd name="connsiteY8" fmla="*/ 39178 h 164713"/>
                <a:gd name="connsiteX9" fmla="*/ 191119 w 221410"/>
                <a:gd name="connsiteY9" fmla="*/ 72321 h 164713"/>
                <a:gd name="connsiteX10" fmla="*/ 144550 w 221410"/>
                <a:gd name="connsiteY10" fmla="*/ 90612 h 164713"/>
                <a:gd name="connsiteX11" fmla="*/ 212620 w 221410"/>
                <a:gd name="connsiteY11" fmla="*/ 123755 h 164713"/>
                <a:gd name="connsiteX12" fmla="*/ 131675 w 221410"/>
                <a:gd name="connsiteY12" fmla="*/ 123398 h 164713"/>
                <a:gd name="connsiteX13" fmla="*/ 24819 w 221410"/>
                <a:gd name="connsiteY13" fmla="*/ 164714 h 164713"/>
                <a:gd name="connsiteX14" fmla="*/ 10453 w 221410"/>
                <a:gd name="connsiteY14" fmla="*/ 113669 h 16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410" h="164713">
                  <a:moveTo>
                    <a:pt x="10485" y="113669"/>
                  </a:moveTo>
                  <a:cubicBezTo>
                    <a:pt x="30851" y="102481"/>
                    <a:pt x="34580" y="81758"/>
                    <a:pt x="31273" y="58960"/>
                  </a:cubicBezTo>
                  <a:cubicBezTo>
                    <a:pt x="27965" y="36130"/>
                    <a:pt x="6626" y="8435"/>
                    <a:pt x="18398" y="2078"/>
                  </a:cubicBezTo>
                  <a:cubicBezTo>
                    <a:pt x="30170" y="-4278"/>
                    <a:pt x="53357" y="3959"/>
                    <a:pt x="53584" y="26595"/>
                  </a:cubicBezTo>
                  <a:cubicBezTo>
                    <a:pt x="53811" y="49231"/>
                    <a:pt x="52125" y="80137"/>
                    <a:pt x="59811" y="73586"/>
                  </a:cubicBezTo>
                  <a:cubicBezTo>
                    <a:pt x="67497" y="67035"/>
                    <a:pt x="126162" y="-484"/>
                    <a:pt x="153727" y="1689"/>
                  </a:cubicBezTo>
                  <a:cubicBezTo>
                    <a:pt x="178698" y="3635"/>
                    <a:pt x="179055" y="24682"/>
                    <a:pt x="158949" y="32335"/>
                  </a:cubicBezTo>
                  <a:cubicBezTo>
                    <a:pt x="138842" y="40021"/>
                    <a:pt x="125319" y="55263"/>
                    <a:pt x="126973" y="60517"/>
                  </a:cubicBezTo>
                  <a:cubicBezTo>
                    <a:pt x="128594" y="65770"/>
                    <a:pt x="186125" y="26401"/>
                    <a:pt x="210188" y="39178"/>
                  </a:cubicBezTo>
                  <a:cubicBezTo>
                    <a:pt x="226889" y="48031"/>
                    <a:pt x="228284" y="69176"/>
                    <a:pt x="191119" y="72321"/>
                  </a:cubicBezTo>
                  <a:cubicBezTo>
                    <a:pt x="153955" y="75467"/>
                    <a:pt x="130767" y="83380"/>
                    <a:pt x="144550" y="90612"/>
                  </a:cubicBezTo>
                  <a:cubicBezTo>
                    <a:pt x="158332" y="97876"/>
                    <a:pt x="212717" y="97098"/>
                    <a:pt x="212620" y="123755"/>
                  </a:cubicBezTo>
                  <a:cubicBezTo>
                    <a:pt x="212523" y="150412"/>
                    <a:pt x="159565" y="120512"/>
                    <a:pt x="131675" y="123398"/>
                  </a:cubicBezTo>
                  <a:cubicBezTo>
                    <a:pt x="103753" y="126285"/>
                    <a:pt x="24819" y="164714"/>
                    <a:pt x="24819" y="164714"/>
                  </a:cubicBezTo>
                  <a:cubicBezTo>
                    <a:pt x="24819" y="164714"/>
                    <a:pt x="-19642" y="130209"/>
                    <a:pt x="10453" y="113669"/>
                  </a:cubicBez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0940AADE-6271-8DC0-D3AB-27807559B566}"/>
                </a:ext>
              </a:extLst>
            </p:cNvPr>
            <p:cNvSpPr/>
            <p:nvPr/>
          </p:nvSpPr>
          <p:spPr>
            <a:xfrm>
              <a:off x="5489705" y="2546791"/>
              <a:ext cx="491607" cy="580134"/>
            </a:xfrm>
            <a:custGeom>
              <a:avLst/>
              <a:gdLst>
                <a:gd name="connsiteX0" fmla="*/ 433320 w 491607"/>
                <a:gd name="connsiteY0" fmla="*/ 413884 h 580134"/>
                <a:gd name="connsiteX1" fmla="*/ 422035 w 491607"/>
                <a:gd name="connsiteY1" fmla="*/ 446930 h 580134"/>
                <a:gd name="connsiteX2" fmla="*/ 422035 w 491607"/>
                <a:gd name="connsiteY2" fmla="*/ 446995 h 580134"/>
                <a:gd name="connsiteX3" fmla="*/ 419051 w 491607"/>
                <a:gd name="connsiteY3" fmla="*/ 454843 h 580134"/>
                <a:gd name="connsiteX4" fmla="*/ 414316 w 491607"/>
                <a:gd name="connsiteY4" fmla="*/ 466486 h 580134"/>
                <a:gd name="connsiteX5" fmla="*/ 411203 w 491607"/>
                <a:gd name="connsiteY5" fmla="*/ 473750 h 580134"/>
                <a:gd name="connsiteX6" fmla="*/ 344787 w 491607"/>
                <a:gd name="connsiteY6" fmla="*/ 571850 h 580134"/>
                <a:gd name="connsiteX7" fmla="*/ 14619 w 491607"/>
                <a:gd name="connsiteY7" fmla="*/ 279203 h 580134"/>
                <a:gd name="connsiteX8" fmla="*/ 3561 w 491607"/>
                <a:gd name="connsiteY8" fmla="*/ 186746 h 580134"/>
                <a:gd name="connsiteX9" fmla="*/ 36250 w 491607"/>
                <a:gd name="connsiteY9" fmla="*/ 203318 h 580134"/>
                <a:gd name="connsiteX10" fmla="*/ 5117 w 491607"/>
                <a:gd name="connsiteY10" fmla="*/ 132005 h 580134"/>
                <a:gd name="connsiteX11" fmla="*/ 81716 w 491607"/>
                <a:gd name="connsiteY11" fmla="*/ 176109 h 580134"/>
                <a:gd name="connsiteX12" fmla="*/ 41017 w 491607"/>
                <a:gd name="connsiteY12" fmla="*/ 90332 h 580134"/>
                <a:gd name="connsiteX13" fmla="*/ 156662 w 491607"/>
                <a:gd name="connsiteY13" fmla="*/ 155905 h 580134"/>
                <a:gd name="connsiteX14" fmla="*/ 122902 w 491607"/>
                <a:gd name="connsiteY14" fmla="*/ 6145 h 580134"/>
                <a:gd name="connsiteX15" fmla="*/ 268382 w 491607"/>
                <a:gd name="connsiteY15" fmla="*/ 143387 h 580134"/>
                <a:gd name="connsiteX16" fmla="*/ 330583 w 491607"/>
                <a:gd name="connsiteY16" fmla="*/ 58162 h 580134"/>
                <a:gd name="connsiteX17" fmla="*/ 353413 w 491607"/>
                <a:gd name="connsiteY17" fmla="*/ 207858 h 580134"/>
                <a:gd name="connsiteX18" fmla="*/ 408220 w 491607"/>
                <a:gd name="connsiteY18" fmla="*/ 146728 h 580134"/>
                <a:gd name="connsiteX19" fmla="*/ 413571 w 491607"/>
                <a:gd name="connsiteY19" fmla="*/ 276090 h 580134"/>
                <a:gd name="connsiteX20" fmla="*/ 439093 w 491607"/>
                <a:gd name="connsiteY20" fmla="*/ 289970 h 580134"/>
                <a:gd name="connsiteX21" fmla="*/ 429591 w 491607"/>
                <a:gd name="connsiteY21" fmla="*/ 358138 h 580134"/>
                <a:gd name="connsiteX22" fmla="*/ 490689 w 491607"/>
                <a:gd name="connsiteY22" fmla="*/ 349771 h 580134"/>
                <a:gd name="connsiteX23" fmla="*/ 433288 w 491607"/>
                <a:gd name="connsiteY23" fmla="*/ 413852 h 58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607" h="580134">
                  <a:moveTo>
                    <a:pt x="433320" y="413884"/>
                  </a:moveTo>
                  <a:cubicBezTo>
                    <a:pt x="433320" y="413884"/>
                    <a:pt x="429461" y="427408"/>
                    <a:pt x="422035" y="446930"/>
                  </a:cubicBezTo>
                  <a:cubicBezTo>
                    <a:pt x="422100" y="446930"/>
                    <a:pt x="422035" y="446995"/>
                    <a:pt x="422035" y="446995"/>
                  </a:cubicBezTo>
                  <a:cubicBezTo>
                    <a:pt x="421127" y="449492"/>
                    <a:pt x="420089" y="452119"/>
                    <a:pt x="419051" y="454843"/>
                  </a:cubicBezTo>
                  <a:cubicBezTo>
                    <a:pt x="417592" y="458605"/>
                    <a:pt x="415970" y="462464"/>
                    <a:pt x="414316" y="466486"/>
                  </a:cubicBezTo>
                  <a:cubicBezTo>
                    <a:pt x="413311" y="468853"/>
                    <a:pt x="412273" y="471318"/>
                    <a:pt x="411203" y="473750"/>
                  </a:cubicBezTo>
                  <a:cubicBezTo>
                    <a:pt x="395994" y="508385"/>
                    <a:pt x="373390" y="549376"/>
                    <a:pt x="344787" y="571850"/>
                  </a:cubicBezTo>
                  <a:cubicBezTo>
                    <a:pt x="288975" y="615533"/>
                    <a:pt x="6577" y="481857"/>
                    <a:pt x="14619" y="279203"/>
                  </a:cubicBezTo>
                  <a:cubicBezTo>
                    <a:pt x="14879" y="273172"/>
                    <a:pt x="-8763" y="200075"/>
                    <a:pt x="3561" y="186746"/>
                  </a:cubicBezTo>
                  <a:cubicBezTo>
                    <a:pt x="12933" y="176531"/>
                    <a:pt x="29115" y="194302"/>
                    <a:pt x="36250" y="203318"/>
                  </a:cubicBezTo>
                  <a:cubicBezTo>
                    <a:pt x="25613" y="188919"/>
                    <a:pt x="-4287" y="146176"/>
                    <a:pt x="5117" y="132005"/>
                  </a:cubicBezTo>
                  <a:cubicBezTo>
                    <a:pt x="15852" y="115855"/>
                    <a:pt x="75425" y="170272"/>
                    <a:pt x="81716" y="176109"/>
                  </a:cubicBezTo>
                  <a:cubicBezTo>
                    <a:pt x="75879" y="169137"/>
                    <a:pt x="27494" y="110698"/>
                    <a:pt x="41017" y="90332"/>
                  </a:cubicBezTo>
                  <a:cubicBezTo>
                    <a:pt x="62453" y="57967"/>
                    <a:pt x="154002" y="153181"/>
                    <a:pt x="156662" y="155905"/>
                  </a:cubicBezTo>
                  <a:cubicBezTo>
                    <a:pt x="155137" y="152857"/>
                    <a:pt x="99067" y="38607"/>
                    <a:pt x="122902" y="6145"/>
                  </a:cubicBezTo>
                  <a:cubicBezTo>
                    <a:pt x="147062" y="-26772"/>
                    <a:pt x="248860" y="80311"/>
                    <a:pt x="268382" y="143387"/>
                  </a:cubicBezTo>
                  <a:cubicBezTo>
                    <a:pt x="288067" y="76971"/>
                    <a:pt x="304444" y="51968"/>
                    <a:pt x="330583" y="58162"/>
                  </a:cubicBezTo>
                  <a:cubicBezTo>
                    <a:pt x="356721" y="64356"/>
                    <a:pt x="353413" y="207858"/>
                    <a:pt x="353413" y="207858"/>
                  </a:cubicBezTo>
                  <a:cubicBezTo>
                    <a:pt x="353413" y="207858"/>
                    <a:pt x="378287" y="127918"/>
                    <a:pt x="408220" y="146728"/>
                  </a:cubicBezTo>
                  <a:cubicBezTo>
                    <a:pt x="449762" y="172834"/>
                    <a:pt x="413571" y="276090"/>
                    <a:pt x="413571" y="276090"/>
                  </a:cubicBezTo>
                  <a:cubicBezTo>
                    <a:pt x="413571" y="276090"/>
                    <a:pt x="429007" y="272166"/>
                    <a:pt x="439093" y="289970"/>
                  </a:cubicBezTo>
                  <a:cubicBezTo>
                    <a:pt x="449633" y="308520"/>
                    <a:pt x="430402" y="355965"/>
                    <a:pt x="429591" y="358138"/>
                  </a:cubicBezTo>
                  <a:cubicBezTo>
                    <a:pt x="431991" y="356743"/>
                    <a:pt x="481446" y="328043"/>
                    <a:pt x="490689" y="349771"/>
                  </a:cubicBezTo>
                  <a:cubicBezTo>
                    <a:pt x="500158" y="372050"/>
                    <a:pt x="433288" y="413852"/>
                    <a:pt x="433288" y="413852"/>
                  </a:cubicBezTo>
                  <a:close/>
                </a:path>
              </a:pathLst>
            </a:custGeom>
            <a:solidFill>
              <a:srgbClr val="FF542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192D0AC9-168C-179A-73F0-2346069ABCCE}"/>
                </a:ext>
              </a:extLst>
            </p:cNvPr>
            <p:cNvSpPr/>
            <p:nvPr/>
          </p:nvSpPr>
          <p:spPr>
            <a:xfrm>
              <a:off x="5353326" y="2910537"/>
              <a:ext cx="110309" cy="166985"/>
            </a:xfrm>
            <a:custGeom>
              <a:avLst/>
              <a:gdLst>
                <a:gd name="connsiteX0" fmla="*/ 62433 w 110309"/>
                <a:gd name="connsiteY0" fmla="*/ 163449 h 166985"/>
                <a:gd name="connsiteX1" fmla="*/ 56693 w 110309"/>
                <a:gd name="connsiteY1" fmla="*/ 161373 h 166985"/>
                <a:gd name="connsiteX2" fmla="*/ 5 w 110309"/>
                <a:gd name="connsiteY2" fmla="*/ 76342 h 166985"/>
                <a:gd name="connsiteX3" fmla="*/ 43202 w 110309"/>
                <a:gd name="connsiteY3" fmla="*/ 35 h 166985"/>
                <a:gd name="connsiteX4" fmla="*/ 94700 w 110309"/>
                <a:gd name="connsiteY4" fmla="*/ 51307 h 166985"/>
                <a:gd name="connsiteX5" fmla="*/ 62433 w 110309"/>
                <a:gd name="connsiteY5" fmla="*/ 163449 h 16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09" h="166985">
                  <a:moveTo>
                    <a:pt x="62433" y="163449"/>
                  </a:moveTo>
                  <a:cubicBezTo>
                    <a:pt x="60584" y="162833"/>
                    <a:pt x="58703" y="162152"/>
                    <a:pt x="56693" y="161373"/>
                  </a:cubicBezTo>
                  <a:cubicBezTo>
                    <a:pt x="14404" y="144931"/>
                    <a:pt x="-319" y="109713"/>
                    <a:pt x="5" y="76342"/>
                  </a:cubicBezTo>
                  <a:cubicBezTo>
                    <a:pt x="394" y="37297"/>
                    <a:pt x="21377" y="813"/>
                    <a:pt x="43202" y="35"/>
                  </a:cubicBezTo>
                  <a:cubicBezTo>
                    <a:pt x="83512" y="-1457"/>
                    <a:pt x="95803" y="45210"/>
                    <a:pt x="94700" y="51307"/>
                  </a:cubicBezTo>
                  <a:cubicBezTo>
                    <a:pt x="94700" y="51307"/>
                    <a:pt x="146069" y="190722"/>
                    <a:pt x="62433" y="163449"/>
                  </a:cubicBez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AFB22AC-EABB-CC12-6A4A-D08453A8FAA7}"/>
                </a:ext>
              </a:extLst>
            </p:cNvPr>
            <p:cNvSpPr/>
            <p:nvPr/>
          </p:nvSpPr>
          <p:spPr>
            <a:xfrm>
              <a:off x="5353326" y="2934800"/>
              <a:ext cx="63678" cy="139185"/>
            </a:xfrm>
            <a:custGeom>
              <a:avLst/>
              <a:gdLst>
                <a:gd name="connsiteX0" fmla="*/ 62433 w 63678"/>
                <a:gd name="connsiteY0" fmla="*/ 139186 h 139185"/>
                <a:gd name="connsiteX1" fmla="*/ 56693 w 63678"/>
                <a:gd name="connsiteY1" fmla="*/ 137110 h 139185"/>
                <a:gd name="connsiteX2" fmla="*/ 5 w 63678"/>
                <a:gd name="connsiteY2" fmla="*/ 52079 h 139185"/>
                <a:gd name="connsiteX3" fmla="*/ 42196 w 63678"/>
                <a:gd name="connsiteY3" fmla="*/ 3726 h 139185"/>
                <a:gd name="connsiteX4" fmla="*/ 62433 w 63678"/>
                <a:gd name="connsiteY4" fmla="*/ 139186 h 13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8" h="139185">
                  <a:moveTo>
                    <a:pt x="62433" y="139186"/>
                  </a:moveTo>
                  <a:cubicBezTo>
                    <a:pt x="60584" y="138569"/>
                    <a:pt x="58703" y="137888"/>
                    <a:pt x="56693" y="137110"/>
                  </a:cubicBezTo>
                  <a:cubicBezTo>
                    <a:pt x="14404" y="120668"/>
                    <a:pt x="-319" y="85449"/>
                    <a:pt x="5" y="52079"/>
                  </a:cubicBezTo>
                  <a:cubicBezTo>
                    <a:pt x="7983" y="24514"/>
                    <a:pt x="22674" y="-11808"/>
                    <a:pt x="42196" y="3726"/>
                  </a:cubicBezTo>
                  <a:cubicBezTo>
                    <a:pt x="67751" y="24027"/>
                    <a:pt x="64216" y="112431"/>
                    <a:pt x="62433" y="13918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78000">
                  <a:srgbClr val="FF6A6D"/>
                </a:gs>
              </a:gsLst>
              <a:lin ang="162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26A7AE4-8749-C950-0169-7C6B27FF8281}"/>
                </a:ext>
              </a:extLst>
            </p:cNvPr>
            <p:cNvSpPr/>
            <p:nvPr/>
          </p:nvSpPr>
          <p:spPr>
            <a:xfrm>
              <a:off x="5205551" y="3181166"/>
              <a:ext cx="532234" cy="584492"/>
            </a:xfrm>
            <a:custGeom>
              <a:avLst/>
              <a:gdLst>
                <a:gd name="connsiteX0" fmla="*/ 493514 w 532234"/>
                <a:gd name="connsiteY0" fmla="*/ 41413 h 584492"/>
                <a:gd name="connsiteX1" fmla="*/ 410558 w 532234"/>
                <a:gd name="connsiteY1" fmla="*/ 53217 h 584492"/>
                <a:gd name="connsiteX2" fmla="*/ 302535 w 532234"/>
                <a:gd name="connsiteY2" fmla="*/ 146745 h 584492"/>
                <a:gd name="connsiteX3" fmla="*/ 264138 w 532234"/>
                <a:gd name="connsiteY3" fmla="*/ 0 h 584492"/>
                <a:gd name="connsiteX4" fmla="*/ 150601 w 532234"/>
                <a:gd name="connsiteY4" fmla="*/ 61033 h 584492"/>
                <a:gd name="connsiteX5" fmla="*/ 1327 w 532234"/>
                <a:gd name="connsiteY5" fmla="*/ 375991 h 584492"/>
                <a:gd name="connsiteX6" fmla="*/ 56068 w 532234"/>
                <a:gd name="connsiteY6" fmla="*/ 510251 h 584492"/>
                <a:gd name="connsiteX7" fmla="*/ 229665 w 532234"/>
                <a:gd name="connsiteY7" fmla="*/ 507137 h 584492"/>
                <a:gd name="connsiteX8" fmla="*/ 414190 w 532234"/>
                <a:gd name="connsiteY8" fmla="*/ 583445 h 584492"/>
                <a:gd name="connsiteX9" fmla="*/ 486963 w 532234"/>
                <a:gd name="connsiteY9" fmla="*/ 458071 h 584492"/>
                <a:gd name="connsiteX10" fmla="*/ 532235 w 532234"/>
                <a:gd name="connsiteY10" fmla="*/ 264822 h 584492"/>
                <a:gd name="connsiteX11" fmla="*/ 493546 w 532234"/>
                <a:gd name="connsiteY11" fmla="*/ 41380 h 58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2234" h="584492">
                  <a:moveTo>
                    <a:pt x="493514" y="41413"/>
                  </a:moveTo>
                  <a:cubicBezTo>
                    <a:pt x="493514" y="41413"/>
                    <a:pt x="419541" y="43683"/>
                    <a:pt x="410558" y="53217"/>
                  </a:cubicBezTo>
                  <a:cubicBezTo>
                    <a:pt x="401607" y="62752"/>
                    <a:pt x="313690" y="147329"/>
                    <a:pt x="302535" y="146745"/>
                  </a:cubicBezTo>
                  <a:cubicBezTo>
                    <a:pt x="291379" y="146161"/>
                    <a:pt x="264138" y="0"/>
                    <a:pt x="264138" y="0"/>
                  </a:cubicBezTo>
                  <a:cubicBezTo>
                    <a:pt x="264138" y="0"/>
                    <a:pt x="197462" y="13523"/>
                    <a:pt x="150601" y="61033"/>
                  </a:cubicBezTo>
                  <a:cubicBezTo>
                    <a:pt x="103740" y="108543"/>
                    <a:pt x="11445" y="300884"/>
                    <a:pt x="1327" y="375991"/>
                  </a:cubicBezTo>
                  <a:cubicBezTo>
                    <a:pt x="-8791" y="451131"/>
                    <a:pt x="41831" y="507721"/>
                    <a:pt x="56068" y="510251"/>
                  </a:cubicBezTo>
                  <a:cubicBezTo>
                    <a:pt x="70305" y="512780"/>
                    <a:pt x="115739" y="483658"/>
                    <a:pt x="229665" y="507137"/>
                  </a:cubicBezTo>
                  <a:cubicBezTo>
                    <a:pt x="343591" y="530616"/>
                    <a:pt x="370702" y="575856"/>
                    <a:pt x="414190" y="583445"/>
                  </a:cubicBezTo>
                  <a:cubicBezTo>
                    <a:pt x="457679" y="591033"/>
                    <a:pt x="483201" y="558214"/>
                    <a:pt x="486963" y="458071"/>
                  </a:cubicBezTo>
                  <a:cubicBezTo>
                    <a:pt x="490724" y="357928"/>
                    <a:pt x="532235" y="264822"/>
                    <a:pt x="532235" y="264822"/>
                  </a:cubicBezTo>
                  <a:lnTo>
                    <a:pt x="493546" y="41380"/>
                  </a:lnTo>
                  <a:close/>
                </a:path>
              </a:pathLst>
            </a:custGeom>
            <a:solidFill>
              <a:srgbClr val="9CD9F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18CAFBB-C915-8F78-F25D-D49223D3DC2C}"/>
                </a:ext>
              </a:extLst>
            </p:cNvPr>
            <p:cNvSpPr/>
            <p:nvPr/>
          </p:nvSpPr>
          <p:spPr>
            <a:xfrm>
              <a:off x="5259836" y="3104988"/>
              <a:ext cx="223538" cy="301175"/>
            </a:xfrm>
            <a:custGeom>
              <a:avLst/>
              <a:gdLst>
                <a:gd name="connsiteX0" fmla="*/ 178721 w 223538"/>
                <a:gd name="connsiteY0" fmla="*/ 0 h 301175"/>
                <a:gd name="connsiteX1" fmla="*/ 0 w 223538"/>
                <a:gd name="connsiteY1" fmla="*/ 301176 h 301175"/>
                <a:gd name="connsiteX2" fmla="*/ 223539 w 223538"/>
                <a:gd name="connsiteY2" fmla="*/ 48483 h 301175"/>
                <a:gd name="connsiteX3" fmla="*/ 178721 w 223538"/>
                <a:gd name="connsiteY3" fmla="*/ 0 h 30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538" h="301175">
                  <a:moveTo>
                    <a:pt x="178721" y="0"/>
                  </a:moveTo>
                  <a:cubicBezTo>
                    <a:pt x="178721" y="0"/>
                    <a:pt x="25392" y="85680"/>
                    <a:pt x="0" y="301176"/>
                  </a:cubicBezTo>
                  <a:cubicBezTo>
                    <a:pt x="119828" y="103257"/>
                    <a:pt x="223539" y="48483"/>
                    <a:pt x="223539" y="48483"/>
                  </a:cubicBezTo>
                  <a:lnTo>
                    <a:pt x="178721" y="0"/>
                  </a:lnTo>
                  <a:close/>
                </a:path>
              </a:pathLst>
            </a:custGeom>
            <a:solidFill>
              <a:srgbClr val="2A21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A8DA2DFF-03A1-4A37-BBDB-692DB12AD024}"/>
                </a:ext>
              </a:extLst>
            </p:cNvPr>
            <p:cNvSpPr/>
            <p:nvPr/>
          </p:nvSpPr>
          <p:spPr>
            <a:xfrm>
              <a:off x="5408646" y="2739531"/>
              <a:ext cx="498449" cy="485971"/>
            </a:xfrm>
            <a:custGeom>
              <a:avLst/>
              <a:gdLst>
                <a:gd name="connsiteX0" fmla="*/ 491679 w 498449"/>
                <a:gd name="connsiteY0" fmla="*/ 407778 h 485971"/>
                <a:gd name="connsiteX1" fmla="*/ 422863 w 498449"/>
                <a:gd name="connsiteY1" fmla="*/ 459050 h 485971"/>
                <a:gd name="connsiteX2" fmla="*/ 371559 w 498449"/>
                <a:gd name="connsiteY2" fmla="*/ 450716 h 485971"/>
                <a:gd name="connsiteX3" fmla="*/ 357808 w 498449"/>
                <a:gd name="connsiteY3" fmla="*/ 431193 h 485971"/>
                <a:gd name="connsiteX4" fmla="*/ 157749 w 498449"/>
                <a:gd name="connsiteY4" fmla="*/ 475460 h 485971"/>
                <a:gd name="connsiteX5" fmla="*/ 1891 w 498449"/>
                <a:gd name="connsiteY5" fmla="*/ 251791 h 485971"/>
                <a:gd name="connsiteX6" fmla="*/ 82642 w 498449"/>
                <a:gd name="connsiteY6" fmla="*/ 71222 h 485971"/>
                <a:gd name="connsiteX7" fmla="*/ 294992 w 498449"/>
                <a:gd name="connsiteY7" fmla="*/ 8114 h 485971"/>
                <a:gd name="connsiteX8" fmla="*/ 415793 w 498449"/>
                <a:gd name="connsiteY8" fmla="*/ 103684 h 485971"/>
                <a:gd name="connsiteX9" fmla="*/ 414042 w 498449"/>
                <a:gd name="connsiteY9" fmla="*/ 330498 h 485971"/>
                <a:gd name="connsiteX10" fmla="*/ 489701 w 498449"/>
                <a:gd name="connsiteY10" fmla="*/ 332639 h 485971"/>
                <a:gd name="connsiteX11" fmla="*/ 491679 w 498449"/>
                <a:gd name="connsiteY11" fmla="*/ 407778 h 48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8449" h="485971">
                  <a:moveTo>
                    <a:pt x="491679" y="407778"/>
                  </a:moveTo>
                  <a:cubicBezTo>
                    <a:pt x="483085" y="432912"/>
                    <a:pt x="454255" y="452434"/>
                    <a:pt x="422863" y="459050"/>
                  </a:cubicBezTo>
                  <a:cubicBezTo>
                    <a:pt x="397146" y="464498"/>
                    <a:pt x="381191" y="458531"/>
                    <a:pt x="371559" y="450716"/>
                  </a:cubicBezTo>
                  <a:cubicBezTo>
                    <a:pt x="360825" y="442122"/>
                    <a:pt x="357808" y="431193"/>
                    <a:pt x="357808" y="431193"/>
                  </a:cubicBezTo>
                  <a:cubicBezTo>
                    <a:pt x="357808" y="431193"/>
                    <a:pt x="324049" y="514764"/>
                    <a:pt x="157749" y="475460"/>
                  </a:cubicBezTo>
                  <a:cubicBezTo>
                    <a:pt x="-8551" y="436187"/>
                    <a:pt x="-3524" y="285615"/>
                    <a:pt x="1891" y="251791"/>
                  </a:cubicBezTo>
                  <a:cubicBezTo>
                    <a:pt x="9934" y="201233"/>
                    <a:pt x="24365" y="150934"/>
                    <a:pt x="82642" y="71222"/>
                  </a:cubicBezTo>
                  <a:cubicBezTo>
                    <a:pt x="140950" y="-8555"/>
                    <a:pt x="246347" y="-6966"/>
                    <a:pt x="294992" y="8114"/>
                  </a:cubicBezTo>
                  <a:cubicBezTo>
                    <a:pt x="358976" y="28025"/>
                    <a:pt x="386963" y="54261"/>
                    <a:pt x="415793" y="103684"/>
                  </a:cubicBezTo>
                  <a:cubicBezTo>
                    <a:pt x="477928" y="210151"/>
                    <a:pt x="414042" y="330498"/>
                    <a:pt x="414042" y="330498"/>
                  </a:cubicBezTo>
                  <a:cubicBezTo>
                    <a:pt x="414042" y="330498"/>
                    <a:pt x="463887" y="296447"/>
                    <a:pt x="489701" y="332639"/>
                  </a:cubicBezTo>
                  <a:cubicBezTo>
                    <a:pt x="502867" y="351188"/>
                    <a:pt x="499170" y="385791"/>
                    <a:pt x="491679" y="407778"/>
                  </a:cubicBez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8A4EBEF-12A0-7742-514C-2B11269922C1}"/>
                </a:ext>
              </a:extLst>
            </p:cNvPr>
            <p:cNvSpPr/>
            <p:nvPr/>
          </p:nvSpPr>
          <p:spPr>
            <a:xfrm>
              <a:off x="5720706" y="2827403"/>
              <a:ext cx="35054" cy="32203"/>
            </a:xfrm>
            <a:custGeom>
              <a:avLst/>
              <a:gdLst>
                <a:gd name="connsiteX0" fmla="*/ 1903 w 35054"/>
                <a:gd name="connsiteY0" fmla="*/ 14385 h 32203"/>
                <a:gd name="connsiteX1" fmla="*/ 10043 w 35054"/>
                <a:gd name="connsiteY1" fmla="*/ 19 h 32203"/>
                <a:gd name="connsiteX2" fmla="*/ 35014 w 35054"/>
                <a:gd name="connsiteY2" fmla="*/ 20806 h 32203"/>
                <a:gd name="connsiteX3" fmla="*/ 26615 w 35054"/>
                <a:gd name="connsiteY3" fmla="*/ 31735 h 32203"/>
                <a:gd name="connsiteX4" fmla="*/ 1903 w 35054"/>
                <a:gd name="connsiteY4" fmla="*/ 14385 h 32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4" h="32203">
                  <a:moveTo>
                    <a:pt x="1903" y="14385"/>
                  </a:moveTo>
                  <a:cubicBezTo>
                    <a:pt x="-3577" y="9845"/>
                    <a:pt x="3914" y="-500"/>
                    <a:pt x="10043" y="19"/>
                  </a:cubicBezTo>
                  <a:cubicBezTo>
                    <a:pt x="16140" y="505"/>
                    <a:pt x="34365" y="12893"/>
                    <a:pt x="35014" y="20806"/>
                  </a:cubicBezTo>
                  <a:cubicBezTo>
                    <a:pt x="35436" y="25963"/>
                    <a:pt x="32582" y="34265"/>
                    <a:pt x="26615" y="31735"/>
                  </a:cubicBezTo>
                  <a:cubicBezTo>
                    <a:pt x="20680" y="29206"/>
                    <a:pt x="13837" y="24276"/>
                    <a:pt x="1903" y="14385"/>
                  </a:cubicBezTo>
                  <a:close/>
                </a:path>
              </a:pathLst>
            </a:custGeom>
            <a:solidFill>
              <a:srgbClr val="BC334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926A3EAD-EB11-9D28-D34D-475F8CB27D67}"/>
                </a:ext>
              </a:extLst>
            </p:cNvPr>
            <p:cNvSpPr/>
            <p:nvPr/>
          </p:nvSpPr>
          <p:spPr>
            <a:xfrm>
              <a:off x="5565973" y="2801224"/>
              <a:ext cx="37557" cy="21434"/>
            </a:xfrm>
            <a:custGeom>
              <a:avLst/>
              <a:gdLst>
                <a:gd name="connsiteX0" fmla="*/ 34798 w 37557"/>
                <a:gd name="connsiteY0" fmla="*/ 2069 h 21434"/>
                <a:gd name="connsiteX1" fmla="*/ 3665 w 37557"/>
                <a:gd name="connsiteY1" fmla="*/ 6772 h 21434"/>
                <a:gd name="connsiteX2" fmla="*/ 5935 w 37557"/>
                <a:gd name="connsiteY2" fmla="*/ 20976 h 21434"/>
                <a:gd name="connsiteX3" fmla="*/ 26301 w 37557"/>
                <a:gd name="connsiteY3" fmla="*/ 17474 h 21434"/>
                <a:gd name="connsiteX4" fmla="*/ 34798 w 37557"/>
                <a:gd name="connsiteY4" fmla="*/ 2069 h 2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7" h="21434">
                  <a:moveTo>
                    <a:pt x="34798" y="2069"/>
                  </a:moveTo>
                  <a:cubicBezTo>
                    <a:pt x="29252" y="-1433"/>
                    <a:pt x="10443" y="-882"/>
                    <a:pt x="3665" y="6772"/>
                  </a:cubicBezTo>
                  <a:cubicBezTo>
                    <a:pt x="-3113" y="14425"/>
                    <a:pt x="616" y="23603"/>
                    <a:pt x="5935" y="20976"/>
                  </a:cubicBezTo>
                  <a:cubicBezTo>
                    <a:pt x="11286" y="18317"/>
                    <a:pt x="22020" y="17149"/>
                    <a:pt x="26301" y="17474"/>
                  </a:cubicBezTo>
                  <a:cubicBezTo>
                    <a:pt x="34603" y="18155"/>
                    <a:pt x="41640" y="6383"/>
                    <a:pt x="34798" y="2069"/>
                  </a:cubicBezTo>
                  <a:close/>
                </a:path>
              </a:pathLst>
            </a:custGeom>
            <a:solidFill>
              <a:srgbClr val="BC334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E1A1482-DA9E-D48B-5FF1-956DECB65839}"/>
                </a:ext>
              </a:extLst>
            </p:cNvPr>
            <p:cNvSpPr/>
            <p:nvPr/>
          </p:nvSpPr>
          <p:spPr>
            <a:xfrm>
              <a:off x="5780204" y="3107597"/>
              <a:ext cx="112336" cy="93088"/>
            </a:xfrm>
            <a:custGeom>
              <a:avLst/>
              <a:gdLst>
                <a:gd name="connsiteX0" fmla="*/ 112337 w 112336"/>
                <a:gd name="connsiteY0" fmla="*/ 37216 h 93088"/>
                <a:gd name="connsiteX1" fmla="*/ 51304 w 112336"/>
                <a:gd name="connsiteY1" fmla="*/ 90984 h 93088"/>
                <a:gd name="connsiteX2" fmla="*/ 0 w 112336"/>
                <a:gd name="connsiteY2" fmla="*/ 82650 h 93088"/>
                <a:gd name="connsiteX3" fmla="*/ 61066 w 112336"/>
                <a:gd name="connsiteY3" fmla="*/ 5240 h 93088"/>
                <a:gd name="connsiteX4" fmla="*/ 112337 w 112336"/>
                <a:gd name="connsiteY4" fmla="*/ 37216 h 93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36" h="93088">
                  <a:moveTo>
                    <a:pt x="112337" y="37216"/>
                  </a:moveTo>
                  <a:cubicBezTo>
                    <a:pt x="103743" y="62349"/>
                    <a:pt x="82696" y="84336"/>
                    <a:pt x="51304" y="90984"/>
                  </a:cubicBezTo>
                  <a:cubicBezTo>
                    <a:pt x="25587" y="96432"/>
                    <a:pt x="9632" y="90465"/>
                    <a:pt x="0" y="82650"/>
                  </a:cubicBezTo>
                  <a:cubicBezTo>
                    <a:pt x="0" y="82650"/>
                    <a:pt x="17415" y="26254"/>
                    <a:pt x="61066" y="5240"/>
                  </a:cubicBezTo>
                  <a:cubicBezTo>
                    <a:pt x="94371" y="-10813"/>
                    <a:pt x="108543" y="12926"/>
                    <a:pt x="112337" y="37216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66850D5-5874-DE69-EE65-F6DEE3737BE9}"/>
                </a:ext>
              </a:extLst>
            </p:cNvPr>
            <p:cNvSpPr/>
            <p:nvPr/>
          </p:nvSpPr>
          <p:spPr>
            <a:xfrm>
              <a:off x="5597322" y="2916509"/>
              <a:ext cx="33800" cy="51862"/>
            </a:xfrm>
            <a:custGeom>
              <a:avLst/>
              <a:gdLst>
                <a:gd name="connsiteX0" fmla="*/ 29879 w 33800"/>
                <a:gd name="connsiteY0" fmla="*/ 484 h 51862"/>
                <a:gd name="connsiteX1" fmla="*/ 7145 w 33800"/>
                <a:gd name="connsiteY1" fmla="*/ 45301 h 51862"/>
                <a:gd name="connsiteX2" fmla="*/ 3222 w 33800"/>
                <a:gd name="connsiteY2" fmla="*/ 51820 h 51862"/>
                <a:gd name="connsiteX3" fmla="*/ 26636 w 33800"/>
                <a:gd name="connsiteY3" fmla="*/ 32524 h 51862"/>
                <a:gd name="connsiteX4" fmla="*/ 33705 w 33800"/>
                <a:gd name="connsiteY4" fmla="*/ 3889 h 51862"/>
                <a:gd name="connsiteX5" fmla="*/ 29879 w 33800"/>
                <a:gd name="connsiteY5" fmla="*/ 516 h 5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0" h="51862">
                  <a:moveTo>
                    <a:pt x="29879" y="484"/>
                  </a:moveTo>
                  <a:cubicBezTo>
                    <a:pt x="29879" y="484"/>
                    <a:pt x="20474" y="49777"/>
                    <a:pt x="7145" y="45301"/>
                  </a:cubicBezTo>
                  <a:cubicBezTo>
                    <a:pt x="-6183" y="40826"/>
                    <a:pt x="3222" y="51820"/>
                    <a:pt x="3222" y="51820"/>
                  </a:cubicBezTo>
                  <a:cubicBezTo>
                    <a:pt x="3222" y="51820"/>
                    <a:pt x="18107" y="53701"/>
                    <a:pt x="26636" y="32524"/>
                  </a:cubicBezTo>
                  <a:cubicBezTo>
                    <a:pt x="35165" y="11347"/>
                    <a:pt x="33705" y="3889"/>
                    <a:pt x="33705" y="3889"/>
                  </a:cubicBezTo>
                  <a:cubicBezTo>
                    <a:pt x="33705" y="3889"/>
                    <a:pt x="34451" y="-1689"/>
                    <a:pt x="29879" y="5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78000">
                  <a:srgbClr val="FF6A6D"/>
                </a:gs>
              </a:gsLst>
              <a:lin ang="81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9B5121F-9A9E-08A1-A833-EA1622E6759A}"/>
                </a:ext>
              </a:extLst>
            </p:cNvPr>
            <p:cNvSpPr/>
            <p:nvPr/>
          </p:nvSpPr>
          <p:spPr>
            <a:xfrm>
              <a:off x="5564809" y="2959593"/>
              <a:ext cx="57978" cy="38150"/>
            </a:xfrm>
            <a:custGeom>
              <a:avLst/>
              <a:gdLst>
                <a:gd name="connsiteX0" fmla="*/ 1878 w 57978"/>
                <a:gd name="connsiteY0" fmla="*/ 11201 h 38150"/>
                <a:gd name="connsiteX1" fmla="*/ 36383 w 57978"/>
                <a:gd name="connsiteY1" fmla="*/ 1828 h 38150"/>
                <a:gd name="connsiteX2" fmla="*/ 57657 w 57978"/>
                <a:gd name="connsiteY2" fmla="*/ 37631 h 38150"/>
                <a:gd name="connsiteX3" fmla="*/ 1878 w 57978"/>
                <a:gd name="connsiteY3" fmla="*/ 11201 h 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978" h="38150">
                  <a:moveTo>
                    <a:pt x="1878" y="11201"/>
                  </a:moveTo>
                  <a:cubicBezTo>
                    <a:pt x="5478" y="7179"/>
                    <a:pt x="24449" y="-4463"/>
                    <a:pt x="36383" y="1828"/>
                  </a:cubicBezTo>
                  <a:cubicBezTo>
                    <a:pt x="48318" y="8152"/>
                    <a:pt x="60089" y="34161"/>
                    <a:pt x="57657" y="37631"/>
                  </a:cubicBezTo>
                  <a:cubicBezTo>
                    <a:pt x="55225" y="41101"/>
                    <a:pt x="-11970" y="26637"/>
                    <a:pt x="1878" y="1120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9000">
                  <a:srgbClr val="FF6A6D"/>
                </a:gs>
              </a:gsLst>
              <a:lin ang="189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96C622C4-3363-A7E1-89AC-541CB6D2481F}"/>
                </a:ext>
              </a:extLst>
            </p:cNvPr>
            <p:cNvSpPr/>
            <p:nvPr/>
          </p:nvSpPr>
          <p:spPr>
            <a:xfrm>
              <a:off x="5520474" y="3020898"/>
              <a:ext cx="156960" cy="110561"/>
            </a:xfrm>
            <a:custGeom>
              <a:avLst/>
              <a:gdLst>
                <a:gd name="connsiteX0" fmla="*/ 156928 w 156960"/>
                <a:gd name="connsiteY0" fmla="*/ 24160 h 110561"/>
                <a:gd name="connsiteX1" fmla="*/ 129395 w 156960"/>
                <a:gd name="connsiteY1" fmla="*/ 60482 h 110561"/>
                <a:gd name="connsiteX2" fmla="*/ 126606 w 156960"/>
                <a:gd name="connsiteY2" fmla="*/ 65897 h 110561"/>
                <a:gd name="connsiteX3" fmla="*/ 113634 w 156960"/>
                <a:gd name="connsiteY3" fmla="*/ 85744 h 110561"/>
                <a:gd name="connsiteX4" fmla="*/ 42159 w 156960"/>
                <a:gd name="connsiteY4" fmla="*/ 104294 h 110561"/>
                <a:gd name="connsiteX5" fmla="*/ 35349 w 156960"/>
                <a:gd name="connsiteY5" fmla="*/ 99397 h 110561"/>
                <a:gd name="connsiteX6" fmla="*/ 16637 w 156960"/>
                <a:gd name="connsiteY6" fmla="*/ 43975 h 110561"/>
                <a:gd name="connsiteX7" fmla="*/ 0 w 156960"/>
                <a:gd name="connsiteY7" fmla="*/ 0 h 110561"/>
                <a:gd name="connsiteX8" fmla="*/ 23609 w 156960"/>
                <a:gd name="connsiteY8" fmla="*/ 14269 h 110561"/>
                <a:gd name="connsiteX9" fmla="*/ 23674 w 156960"/>
                <a:gd name="connsiteY9" fmla="*/ 14269 h 110561"/>
                <a:gd name="connsiteX10" fmla="*/ 104067 w 156960"/>
                <a:gd name="connsiteY10" fmla="*/ 32041 h 110561"/>
                <a:gd name="connsiteX11" fmla="*/ 139189 w 156960"/>
                <a:gd name="connsiteY11" fmla="*/ 28473 h 110561"/>
                <a:gd name="connsiteX12" fmla="*/ 156960 w 156960"/>
                <a:gd name="connsiteY12" fmla="*/ 24160 h 11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960" h="110561">
                  <a:moveTo>
                    <a:pt x="156928" y="24160"/>
                  </a:moveTo>
                  <a:cubicBezTo>
                    <a:pt x="155922" y="25555"/>
                    <a:pt x="140972" y="38235"/>
                    <a:pt x="129395" y="60482"/>
                  </a:cubicBezTo>
                  <a:cubicBezTo>
                    <a:pt x="128422" y="62265"/>
                    <a:pt x="127514" y="64081"/>
                    <a:pt x="126606" y="65897"/>
                  </a:cubicBezTo>
                  <a:cubicBezTo>
                    <a:pt x="123460" y="72286"/>
                    <a:pt x="119082" y="79258"/>
                    <a:pt x="113634" y="85744"/>
                  </a:cubicBezTo>
                  <a:cubicBezTo>
                    <a:pt x="97679" y="104651"/>
                    <a:pt x="72513" y="119471"/>
                    <a:pt x="42159" y="104294"/>
                  </a:cubicBezTo>
                  <a:cubicBezTo>
                    <a:pt x="39629" y="103030"/>
                    <a:pt x="37359" y="101376"/>
                    <a:pt x="35349" y="99397"/>
                  </a:cubicBezTo>
                  <a:cubicBezTo>
                    <a:pt x="23317" y="87917"/>
                    <a:pt x="20042" y="65865"/>
                    <a:pt x="16637" y="43975"/>
                  </a:cubicBezTo>
                  <a:cubicBezTo>
                    <a:pt x="13588" y="24095"/>
                    <a:pt x="9859" y="11286"/>
                    <a:pt x="0" y="0"/>
                  </a:cubicBezTo>
                  <a:cubicBezTo>
                    <a:pt x="0" y="0"/>
                    <a:pt x="8010" y="6875"/>
                    <a:pt x="23609" y="14269"/>
                  </a:cubicBezTo>
                  <a:lnTo>
                    <a:pt x="23674" y="14269"/>
                  </a:lnTo>
                  <a:cubicBezTo>
                    <a:pt x="41121" y="22539"/>
                    <a:pt x="68167" y="31457"/>
                    <a:pt x="104067" y="32041"/>
                  </a:cubicBezTo>
                  <a:cubicBezTo>
                    <a:pt x="118369" y="32300"/>
                    <a:pt x="129589" y="30581"/>
                    <a:pt x="139189" y="28473"/>
                  </a:cubicBezTo>
                  <a:cubicBezTo>
                    <a:pt x="145740" y="27079"/>
                    <a:pt x="151512" y="25457"/>
                    <a:pt x="156960" y="2416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49AE5B56-AE43-59E6-6001-F7A7DC336F3A}"/>
                </a:ext>
              </a:extLst>
            </p:cNvPr>
            <p:cNvSpPr/>
            <p:nvPr/>
          </p:nvSpPr>
          <p:spPr>
            <a:xfrm>
              <a:off x="5555823" y="3089664"/>
              <a:ext cx="78285" cy="41763"/>
            </a:xfrm>
            <a:custGeom>
              <a:avLst/>
              <a:gdLst>
                <a:gd name="connsiteX0" fmla="*/ 78286 w 78285"/>
                <a:gd name="connsiteY0" fmla="*/ 16945 h 41763"/>
                <a:gd name="connsiteX1" fmla="*/ 6810 w 78285"/>
                <a:gd name="connsiteY1" fmla="*/ 35495 h 41763"/>
                <a:gd name="connsiteX2" fmla="*/ 0 w 78285"/>
                <a:gd name="connsiteY2" fmla="*/ 30598 h 41763"/>
                <a:gd name="connsiteX3" fmla="*/ 46602 w 78285"/>
                <a:gd name="connsiteY3" fmla="*/ 147 h 41763"/>
                <a:gd name="connsiteX4" fmla="*/ 78286 w 78285"/>
                <a:gd name="connsiteY4" fmla="*/ 16945 h 4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85" h="41763">
                  <a:moveTo>
                    <a:pt x="78286" y="16945"/>
                  </a:moveTo>
                  <a:cubicBezTo>
                    <a:pt x="62330" y="35852"/>
                    <a:pt x="37164" y="50672"/>
                    <a:pt x="6810" y="35495"/>
                  </a:cubicBezTo>
                  <a:cubicBezTo>
                    <a:pt x="4281" y="34231"/>
                    <a:pt x="2011" y="32577"/>
                    <a:pt x="0" y="30598"/>
                  </a:cubicBezTo>
                  <a:cubicBezTo>
                    <a:pt x="6648" y="11465"/>
                    <a:pt x="25522" y="-1540"/>
                    <a:pt x="46602" y="147"/>
                  </a:cubicBezTo>
                  <a:cubicBezTo>
                    <a:pt x="59541" y="1185"/>
                    <a:pt x="70762" y="7541"/>
                    <a:pt x="78286" y="16945"/>
                  </a:cubicBezTo>
                  <a:close/>
                </a:path>
              </a:pathLst>
            </a:custGeom>
            <a:solidFill>
              <a:srgbClr val="FF6A6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1D4A741D-E65C-BD0B-E61E-E63148A44138}"/>
                </a:ext>
              </a:extLst>
            </p:cNvPr>
            <p:cNvSpPr/>
            <p:nvPr/>
          </p:nvSpPr>
          <p:spPr>
            <a:xfrm>
              <a:off x="5544051" y="3035167"/>
              <a:ext cx="115579" cy="35642"/>
            </a:xfrm>
            <a:custGeom>
              <a:avLst/>
              <a:gdLst>
                <a:gd name="connsiteX0" fmla="*/ 115580 w 115579"/>
                <a:gd name="connsiteY0" fmla="*/ 14204 h 35642"/>
                <a:gd name="connsiteX1" fmla="*/ 103581 w 115579"/>
                <a:gd name="connsiteY1" fmla="*/ 35640 h 35642"/>
                <a:gd name="connsiteX2" fmla="*/ 2919 w 115579"/>
                <a:gd name="connsiteY2" fmla="*/ 18355 h 35642"/>
                <a:gd name="connsiteX3" fmla="*/ 0 w 115579"/>
                <a:gd name="connsiteY3" fmla="*/ 0 h 35642"/>
                <a:gd name="connsiteX4" fmla="*/ 65 w 115579"/>
                <a:gd name="connsiteY4" fmla="*/ 0 h 35642"/>
                <a:gd name="connsiteX5" fmla="*/ 80458 w 115579"/>
                <a:gd name="connsiteY5" fmla="*/ 17772 h 35642"/>
                <a:gd name="connsiteX6" fmla="*/ 115580 w 115579"/>
                <a:gd name="connsiteY6" fmla="*/ 14204 h 3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79" h="35642">
                  <a:moveTo>
                    <a:pt x="115580" y="14204"/>
                  </a:moveTo>
                  <a:cubicBezTo>
                    <a:pt x="113342" y="20171"/>
                    <a:pt x="109645" y="27501"/>
                    <a:pt x="103581" y="35640"/>
                  </a:cubicBezTo>
                  <a:cubicBezTo>
                    <a:pt x="55390" y="35867"/>
                    <a:pt x="2919" y="18355"/>
                    <a:pt x="2919" y="18355"/>
                  </a:cubicBezTo>
                  <a:lnTo>
                    <a:pt x="0" y="0"/>
                  </a:lnTo>
                  <a:lnTo>
                    <a:pt x="65" y="0"/>
                  </a:lnTo>
                  <a:cubicBezTo>
                    <a:pt x="17512" y="8270"/>
                    <a:pt x="44559" y="17188"/>
                    <a:pt x="80458" y="17772"/>
                  </a:cubicBezTo>
                  <a:cubicBezTo>
                    <a:pt x="94760" y="18031"/>
                    <a:pt x="105980" y="16312"/>
                    <a:pt x="115580" y="14204"/>
                  </a:cubicBezTo>
                  <a:close/>
                </a:path>
              </a:pathLst>
            </a:custGeom>
            <a:solidFill>
              <a:srgbClr val="FFE0D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97F43DA-5097-D343-EDC7-E0191EB2E272}"/>
                </a:ext>
              </a:extLst>
            </p:cNvPr>
            <p:cNvSpPr/>
            <p:nvPr/>
          </p:nvSpPr>
          <p:spPr>
            <a:xfrm>
              <a:off x="5513653" y="2907632"/>
              <a:ext cx="47697" cy="28260"/>
            </a:xfrm>
            <a:custGeom>
              <a:avLst/>
              <a:gdLst>
                <a:gd name="connsiteX0" fmla="*/ 47650 w 47697"/>
                <a:gd name="connsiteY0" fmla="*/ 25121 h 28260"/>
                <a:gd name="connsiteX1" fmla="*/ 6497 w 47697"/>
                <a:gd name="connsiteY1" fmla="*/ 2096 h 28260"/>
                <a:gd name="connsiteX2" fmla="*/ 1567 w 47697"/>
                <a:gd name="connsiteY2" fmla="*/ 16722 h 28260"/>
                <a:gd name="connsiteX3" fmla="*/ 38375 w 47697"/>
                <a:gd name="connsiteY3" fmla="*/ 19673 h 28260"/>
                <a:gd name="connsiteX4" fmla="*/ 47682 w 47697"/>
                <a:gd name="connsiteY4" fmla="*/ 25089 h 2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97" h="28260">
                  <a:moveTo>
                    <a:pt x="47650" y="25121"/>
                  </a:moveTo>
                  <a:cubicBezTo>
                    <a:pt x="48980" y="13998"/>
                    <a:pt x="22322" y="-6628"/>
                    <a:pt x="6497" y="2096"/>
                  </a:cubicBezTo>
                  <a:cubicBezTo>
                    <a:pt x="-4238" y="8322"/>
                    <a:pt x="1567" y="16722"/>
                    <a:pt x="1567" y="16722"/>
                  </a:cubicBezTo>
                  <a:cubicBezTo>
                    <a:pt x="1567" y="16722"/>
                    <a:pt x="22906" y="10657"/>
                    <a:pt x="38375" y="19673"/>
                  </a:cubicBezTo>
                  <a:cubicBezTo>
                    <a:pt x="47682" y="25089"/>
                    <a:pt x="46775" y="32612"/>
                    <a:pt x="47682" y="25089"/>
                  </a:cubicBezTo>
                  <a:close/>
                </a:path>
              </a:pathLst>
            </a:custGeom>
            <a:solidFill>
              <a:srgbClr val="FB96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197AD737-845A-5D5E-8C13-78CBB99412D6}"/>
                </a:ext>
              </a:extLst>
            </p:cNvPr>
            <p:cNvSpPr/>
            <p:nvPr/>
          </p:nvSpPr>
          <p:spPr>
            <a:xfrm>
              <a:off x="5674928" y="2956796"/>
              <a:ext cx="64148" cy="32376"/>
            </a:xfrm>
            <a:custGeom>
              <a:avLst/>
              <a:gdLst>
                <a:gd name="connsiteX0" fmla="*/ 398 w 64148"/>
                <a:gd name="connsiteY0" fmla="*/ 12085 h 32376"/>
                <a:gd name="connsiteX1" fmla="*/ 41746 w 64148"/>
                <a:gd name="connsiteY1" fmla="*/ 1383 h 32376"/>
                <a:gd name="connsiteX2" fmla="*/ 61301 w 64148"/>
                <a:gd name="connsiteY2" fmla="*/ 32159 h 32376"/>
                <a:gd name="connsiteX3" fmla="*/ 25174 w 64148"/>
                <a:gd name="connsiteY3" fmla="*/ 9782 h 32376"/>
                <a:gd name="connsiteX4" fmla="*/ 398 w 64148"/>
                <a:gd name="connsiteY4" fmla="*/ 12085 h 3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48" h="32376">
                  <a:moveTo>
                    <a:pt x="398" y="12085"/>
                  </a:moveTo>
                  <a:cubicBezTo>
                    <a:pt x="2700" y="6766"/>
                    <a:pt x="20115" y="-3773"/>
                    <a:pt x="41746" y="1383"/>
                  </a:cubicBezTo>
                  <a:cubicBezTo>
                    <a:pt x="68598" y="7772"/>
                    <a:pt x="65679" y="35077"/>
                    <a:pt x="61301" y="32159"/>
                  </a:cubicBezTo>
                  <a:cubicBezTo>
                    <a:pt x="56923" y="29240"/>
                    <a:pt x="45378" y="10561"/>
                    <a:pt x="25174" y="9782"/>
                  </a:cubicBezTo>
                  <a:cubicBezTo>
                    <a:pt x="4971" y="9004"/>
                    <a:pt x="-1807" y="17144"/>
                    <a:pt x="398" y="12085"/>
                  </a:cubicBezTo>
                  <a:close/>
                </a:path>
              </a:pathLst>
            </a:custGeom>
            <a:solidFill>
              <a:srgbClr val="FB96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8BFD348-F901-6F5B-687C-709C16EAF2EA}"/>
                </a:ext>
              </a:extLst>
            </p:cNvPr>
            <p:cNvSpPr/>
            <p:nvPr/>
          </p:nvSpPr>
          <p:spPr>
            <a:xfrm>
              <a:off x="5508086" y="3190441"/>
              <a:ext cx="200837" cy="137469"/>
            </a:xfrm>
            <a:custGeom>
              <a:avLst/>
              <a:gdLst>
                <a:gd name="connsiteX0" fmla="*/ 0 w 200837"/>
                <a:gd name="connsiteY0" fmla="*/ 137470 h 137469"/>
                <a:gd name="connsiteX1" fmla="*/ 119309 w 200837"/>
                <a:gd name="connsiteY1" fmla="*/ 0 h 137469"/>
                <a:gd name="connsiteX2" fmla="*/ 200838 w 200837"/>
                <a:gd name="connsiteY2" fmla="*/ 18971 h 137469"/>
                <a:gd name="connsiteX3" fmla="*/ 169543 w 200837"/>
                <a:gd name="connsiteY3" fmla="*/ 69335 h 137469"/>
                <a:gd name="connsiteX4" fmla="*/ 113374 w 200837"/>
                <a:gd name="connsiteY4" fmla="*/ 74102 h 137469"/>
                <a:gd name="connsiteX5" fmla="*/ 115807 w 200837"/>
                <a:gd name="connsiteY5" fmla="*/ 43878 h 137469"/>
                <a:gd name="connsiteX6" fmla="*/ 32 w 200837"/>
                <a:gd name="connsiteY6" fmla="*/ 137470 h 13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37" h="137469">
                  <a:moveTo>
                    <a:pt x="0" y="137470"/>
                  </a:moveTo>
                  <a:lnTo>
                    <a:pt x="119309" y="0"/>
                  </a:lnTo>
                  <a:lnTo>
                    <a:pt x="200838" y="18971"/>
                  </a:lnTo>
                  <a:cubicBezTo>
                    <a:pt x="200838" y="18971"/>
                    <a:pt x="178721" y="40310"/>
                    <a:pt x="169543" y="69335"/>
                  </a:cubicBezTo>
                  <a:cubicBezTo>
                    <a:pt x="133157" y="79777"/>
                    <a:pt x="113374" y="74102"/>
                    <a:pt x="113374" y="74102"/>
                  </a:cubicBezTo>
                  <a:lnTo>
                    <a:pt x="115807" y="43878"/>
                  </a:lnTo>
                  <a:cubicBezTo>
                    <a:pt x="115807" y="43878"/>
                    <a:pt x="66059" y="103159"/>
                    <a:pt x="32" y="137470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2D5484F-F0F3-22E6-6A6F-7B5E79DB6C58}"/>
                </a:ext>
              </a:extLst>
            </p:cNvPr>
            <p:cNvSpPr/>
            <p:nvPr/>
          </p:nvSpPr>
          <p:spPr>
            <a:xfrm>
              <a:off x="5371427" y="3131678"/>
              <a:ext cx="136659" cy="196232"/>
            </a:xfrm>
            <a:custGeom>
              <a:avLst/>
              <a:gdLst>
                <a:gd name="connsiteX0" fmla="*/ 136659 w 136659"/>
                <a:gd name="connsiteY0" fmla="*/ 196233 h 196232"/>
                <a:gd name="connsiteX1" fmla="*/ 126606 w 136659"/>
                <a:gd name="connsiteY1" fmla="*/ 56233 h 196232"/>
                <a:gd name="connsiteX2" fmla="*/ 70989 w 136659"/>
                <a:gd name="connsiteY2" fmla="*/ 0 h 196232"/>
                <a:gd name="connsiteX3" fmla="*/ 0 w 136659"/>
                <a:gd name="connsiteY3" fmla="*/ 62200 h 196232"/>
                <a:gd name="connsiteX4" fmla="*/ 90122 w 136659"/>
                <a:gd name="connsiteY4" fmla="*/ 80361 h 196232"/>
                <a:gd name="connsiteX5" fmla="*/ 136659 w 136659"/>
                <a:gd name="connsiteY5" fmla="*/ 196200 h 19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659" h="196232">
                  <a:moveTo>
                    <a:pt x="136659" y="196233"/>
                  </a:moveTo>
                  <a:lnTo>
                    <a:pt x="126606" y="56233"/>
                  </a:lnTo>
                  <a:cubicBezTo>
                    <a:pt x="126606" y="56233"/>
                    <a:pt x="84642" y="22052"/>
                    <a:pt x="70989" y="0"/>
                  </a:cubicBezTo>
                  <a:cubicBezTo>
                    <a:pt x="34667" y="4864"/>
                    <a:pt x="0" y="62200"/>
                    <a:pt x="0" y="62200"/>
                  </a:cubicBezTo>
                  <a:lnTo>
                    <a:pt x="90122" y="80361"/>
                  </a:lnTo>
                  <a:cubicBezTo>
                    <a:pt x="90122" y="80361"/>
                    <a:pt x="114704" y="178040"/>
                    <a:pt x="136659" y="196200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84A594E8-74E1-73ED-EFB1-F214CA4A5BC0}"/>
                </a:ext>
              </a:extLst>
            </p:cNvPr>
            <p:cNvSpPr/>
            <p:nvPr/>
          </p:nvSpPr>
          <p:spPr>
            <a:xfrm>
              <a:off x="5464674" y="3380588"/>
              <a:ext cx="13629" cy="13629"/>
            </a:xfrm>
            <a:custGeom>
              <a:avLst/>
              <a:gdLst>
                <a:gd name="connsiteX0" fmla="*/ 13609 w 13629"/>
                <a:gd name="connsiteY0" fmla="*/ 7350 h 13629"/>
                <a:gd name="connsiteX1" fmla="*/ 6280 w 13629"/>
                <a:gd name="connsiteY1" fmla="*/ 13609 h 13629"/>
                <a:gd name="connsiteX2" fmla="*/ 21 w 13629"/>
                <a:gd name="connsiteY2" fmla="*/ 6280 h 13629"/>
                <a:gd name="connsiteX3" fmla="*/ 7350 w 13629"/>
                <a:gd name="connsiteY3" fmla="*/ 21 h 13629"/>
                <a:gd name="connsiteX4" fmla="*/ 13609 w 13629"/>
                <a:gd name="connsiteY4" fmla="*/ 7350 h 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9" h="13629">
                  <a:moveTo>
                    <a:pt x="13609" y="7350"/>
                  </a:moveTo>
                  <a:cubicBezTo>
                    <a:pt x="13317" y="11112"/>
                    <a:pt x="10009" y="13901"/>
                    <a:pt x="6280" y="13609"/>
                  </a:cubicBezTo>
                  <a:cubicBezTo>
                    <a:pt x="2518" y="13317"/>
                    <a:pt x="-271" y="10009"/>
                    <a:pt x="21" y="6280"/>
                  </a:cubicBezTo>
                  <a:cubicBezTo>
                    <a:pt x="313" y="2550"/>
                    <a:pt x="3621" y="-271"/>
                    <a:pt x="7350" y="21"/>
                  </a:cubicBezTo>
                  <a:cubicBezTo>
                    <a:pt x="11112" y="313"/>
                    <a:pt x="13901" y="3620"/>
                    <a:pt x="13609" y="73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7D468A80-FE1B-504F-CBB1-DC68671882B0}"/>
                </a:ext>
              </a:extLst>
            </p:cNvPr>
            <p:cNvSpPr/>
            <p:nvPr/>
          </p:nvSpPr>
          <p:spPr>
            <a:xfrm>
              <a:off x="5425013" y="3467468"/>
              <a:ext cx="13629" cy="13630"/>
            </a:xfrm>
            <a:custGeom>
              <a:avLst/>
              <a:gdLst>
                <a:gd name="connsiteX0" fmla="*/ 13609 w 13629"/>
                <a:gd name="connsiteY0" fmla="*/ 7350 h 13630"/>
                <a:gd name="connsiteX1" fmla="*/ 6280 w 13629"/>
                <a:gd name="connsiteY1" fmla="*/ 13609 h 13630"/>
                <a:gd name="connsiteX2" fmla="*/ 21 w 13629"/>
                <a:gd name="connsiteY2" fmla="*/ 6280 h 13630"/>
                <a:gd name="connsiteX3" fmla="*/ 7350 w 13629"/>
                <a:gd name="connsiteY3" fmla="*/ 21 h 13630"/>
                <a:gd name="connsiteX4" fmla="*/ 13609 w 13629"/>
                <a:gd name="connsiteY4" fmla="*/ 7350 h 1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9" h="13630">
                  <a:moveTo>
                    <a:pt x="13609" y="7350"/>
                  </a:moveTo>
                  <a:cubicBezTo>
                    <a:pt x="13317" y="11112"/>
                    <a:pt x="10009" y="13901"/>
                    <a:pt x="6280" y="13609"/>
                  </a:cubicBezTo>
                  <a:cubicBezTo>
                    <a:pt x="2550" y="13317"/>
                    <a:pt x="-271" y="10009"/>
                    <a:pt x="21" y="6280"/>
                  </a:cubicBezTo>
                  <a:cubicBezTo>
                    <a:pt x="313" y="2518"/>
                    <a:pt x="3620" y="-271"/>
                    <a:pt x="7350" y="21"/>
                  </a:cubicBezTo>
                  <a:cubicBezTo>
                    <a:pt x="11112" y="313"/>
                    <a:pt x="13900" y="3621"/>
                    <a:pt x="13609" y="73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EADBF9E-E54E-4370-495A-18D2215A7EE3}"/>
                </a:ext>
              </a:extLst>
            </p:cNvPr>
            <p:cNvSpPr/>
            <p:nvPr/>
          </p:nvSpPr>
          <p:spPr>
            <a:xfrm>
              <a:off x="5402863" y="3629260"/>
              <a:ext cx="13629" cy="13630"/>
            </a:xfrm>
            <a:custGeom>
              <a:avLst/>
              <a:gdLst>
                <a:gd name="connsiteX0" fmla="*/ 13609 w 13629"/>
                <a:gd name="connsiteY0" fmla="*/ 7350 h 13630"/>
                <a:gd name="connsiteX1" fmla="*/ 6280 w 13629"/>
                <a:gd name="connsiteY1" fmla="*/ 13609 h 13630"/>
                <a:gd name="connsiteX2" fmla="*/ 21 w 13629"/>
                <a:gd name="connsiteY2" fmla="*/ 6280 h 13630"/>
                <a:gd name="connsiteX3" fmla="*/ 7350 w 13629"/>
                <a:gd name="connsiteY3" fmla="*/ 21 h 13630"/>
                <a:gd name="connsiteX4" fmla="*/ 13609 w 13629"/>
                <a:gd name="connsiteY4" fmla="*/ 7350 h 1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9" h="13630">
                  <a:moveTo>
                    <a:pt x="13609" y="7350"/>
                  </a:moveTo>
                  <a:cubicBezTo>
                    <a:pt x="13317" y="11112"/>
                    <a:pt x="10009" y="13901"/>
                    <a:pt x="6280" y="13609"/>
                  </a:cubicBezTo>
                  <a:cubicBezTo>
                    <a:pt x="2550" y="13317"/>
                    <a:pt x="-271" y="10009"/>
                    <a:pt x="21" y="6280"/>
                  </a:cubicBezTo>
                  <a:cubicBezTo>
                    <a:pt x="312" y="2518"/>
                    <a:pt x="3620" y="-271"/>
                    <a:pt x="7350" y="21"/>
                  </a:cubicBezTo>
                  <a:cubicBezTo>
                    <a:pt x="11112" y="313"/>
                    <a:pt x="13901" y="3621"/>
                    <a:pt x="13609" y="73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5B9D6E9E-E522-DF5C-3AE0-9FCC66D9EB34}"/>
                </a:ext>
              </a:extLst>
            </p:cNvPr>
            <p:cNvSpPr/>
            <p:nvPr/>
          </p:nvSpPr>
          <p:spPr>
            <a:xfrm>
              <a:off x="5409608" y="3545137"/>
              <a:ext cx="13629" cy="13629"/>
            </a:xfrm>
            <a:custGeom>
              <a:avLst/>
              <a:gdLst>
                <a:gd name="connsiteX0" fmla="*/ 13609 w 13629"/>
                <a:gd name="connsiteY0" fmla="*/ 7350 h 13629"/>
                <a:gd name="connsiteX1" fmla="*/ 6280 w 13629"/>
                <a:gd name="connsiteY1" fmla="*/ 13609 h 13629"/>
                <a:gd name="connsiteX2" fmla="*/ 21 w 13629"/>
                <a:gd name="connsiteY2" fmla="*/ 6280 h 13629"/>
                <a:gd name="connsiteX3" fmla="*/ 7350 w 13629"/>
                <a:gd name="connsiteY3" fmla="*/ 21 h 13629"/>
                <a:gd name="connsiteX4" fmla="*/ 13609 w 13629"/>
                <a:gd name="connsiteY4" fmla="*/ 7350 h 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9" h="13629">
                  <a:moveTo>
                    <a:pt x="13609" y="7350"/>
                  </a:moveTo>
                  <a:cubicBezTo>
                    <a:pt x="13317" y="11112"/>
                    <a:pt x="10009" y="13901"/>
                    <a:pt x="6280" y="13609"/>
                  </a:cubicBezTo>
                  <a:cubicBezTo>
                    <a:pt x="2518" y="13317"/>
                    <a:pt x="-271" y="10009"/>
                    <a:pt x="21" y="6280"/>
                  </a:cubicBezTo>
                  <a:cubicBezTo>
                    <a:pt x="313" y="2550"/>
                    <a:pt x="3621" y="-271"/>
                    <a:pt x="7350" y="21"/>
                  </a:cubicBezTo>
                  <a:cubicBezTo>
                    <a:pt x="11112" y="313"/>
                    <a:pt x="13901" y="3620"/>
                    <a:pt x="13609" y="73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D4D31C5-C82D-DC5F-CF69-535F9EB6AFF4}"/>
                </a:ext>
              </a:extLst>
            </p:cNvPr>
            <p:cNvSpPr/>
            <p:nvPr/>
          </p:nvSpPr>
          <p:spPr>
            <a:xfrm>
              <a:off x="5684961" y="2981755"/>
              <a:ext cx="462867" cy="469441"/>
            </a:xfrm>
            <a:custGeom>
              <a:avLst/>
              <a:gdLst>
                <a:gd name="connsiteX0" fmla="*/ 401900 w 462867"/>
                <a:gd name="connsiteY0" fmla="*/ 0 h 469441"/>
                <a:gd name="connsiteX1" fmla="*/ 326954 w 462867"/>
                <a:gd name="connsiteY1" fmla="*/ 29446 h 469441"/>
                <a:gd name="connsiteX2" fmla="*/ 9791 w 462867"/>
                <a:gd name="connsiteY2" fmla="*/ 238651 h 469441"/>
                <a:gd name="connsiteX3" fmla="*/ 48382 w 462867"/>
                <a:gd name="connsiteY3" fmla="*/ 469421 h 469441"/>
                <a:gd name="connsiteX4" fmla="*/ 337462 w 462867"/>
                <a:gd name="connsiteY4" fmla="*/ 324493 h 469441"/>
                <a:gd name="connsiteX5" fmla="*/ 455149 w 462867"/>
                <a:gd name="connsiteY5" fmla="*/ 101213 h 469441"/>
                <a:gd name="connsiteX6" fmla="*/ 462867 w 462867"/>
                <a:gd name="connsiteY6" fmla="*/ 91712 h 469441"/>
                <a:gd name="connsiteX7" fmla="*/ 401900 w 462867"/>
                <a:gd name="connsiteY7" fmla="*/ 0 h 4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867" h="469441">
                  <a:moveTo>
                    <a:pt x="401900" y="0"/>
                  </a:moveTo>
                  <a:cubicBezTo>
                    <a:pt x="383317" y="7653"/>
                    <a:pt x="358995" y="17350"/>
                    <a:pt x="326954" y="29446"/>
                  </a:cubicBezTo>
                  <a:cubicBezTo>
                    <a:pt x="214196" y="71994"/>
                    <a:pt x="9791" y="238651"/>
                    <a:pt x="9791" y="238651"/>
                  </a:cubicBezTo>
                  <a:cubicBezTo>
                    <a:pt x="-24131" y="258693"/>
                    <a:pt x="40340" y="469227"/>
                    <a:pt x="48382" y="469421"/>
                  </a:cubicBezTo>
                  <a:cubicBezTo>
                    <a:pt x="85190" y="470427"/>
                    <a:pt x="252139" y="433814"/>
                    <a:pt x="337462" y="324493"/>
                  </a:cubicBezTo>
                  <a:cubicBezTo>
                    <a:pt x="422752" y="215172"/>
                    <a:pt x="430438" y="136497"/>
                    <a:pt x="455149" y="101213"/>
                  </a:cubicBezTo>
                  <a:cubicBezTo>
                    <a:pt x="457614" y="97679"/>
                    <a:pt x="460241" y="94598"/>
                    <a:pt x="462867" y="91712"/>
                  </a:cubicBezTo>
                  <a:cubicBezTo>
                    <a:pt x="452685" y="50980"/>
                    <a:pt x="418958" y="15728"/>
                    <a:pt x="401900" y="0"/>
                  </a:cubicBezTo>
                  <a:close/>
                </a:path>
              </a:pathLst>
            </a:custGeom>
            <a:solidFill>
              <a:srgbClr val="9CD9F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22B3F5ED-4E50-D460-C7B8-6E98517B8BAC}"/>
                </a:ext>
              </a:extLst>
            </p:cNvPr>
            <p:cNvSpPr/>
            <p:nvPr/>
          </p:nvSpPr>
          <p:spPr>
            <a:xfrm>
              <a:off x="5684961" y="2981755"/>
              <a:ext cx="462867" cy="469441"/>
            </a:xfrm>
            <a:custGeom>
              <a:avLst/>
              <a:gdLst>
                <a:gd name="connsiteX0" fmla="*/ 401900 w 462867"/>
                <a:gd name="connsiteY0" fmla="*/ 0 h 469441"/>
                <a:gd name="connsiteX1" fmla="*/ 326954 w 462867"/>
                <a:gd name="connsiteY1" fmla="*/ 29446 h 469441"/>
                <a:gd name="connsiteX2" fmla="*/ 9791 w 462867"/>
                <a:gd name="connsiteY2" fmla="*/ 238651 h 469441"/>
                <a:gd name="connsiteX3" fmla="*/ 48382 w 462867"/>
                <a:gd name="connsiteY3" fmla="*/ 469421 h 469441"/>
                <a:gd name="connsiteX4" fmla="*/ 337462 w 462867"/>
                <a:gd name="connsiteY4" fmla="*/ 324493 h 469441"/>
                <a:gd name="connsiteX5" fmla="*/ 455149 w 462867"/>
                <a:gd name="connsiteY5" fmla="*/ 101213 h 469441"/>
                <a:gd name="connsiteX6" fmla="*/ 462867 w 462867"/>
                <a:gd name="connsiteY6" fmla="*/ 91712 h 469441"/>
                <a:gd name="connsiteX7" fmla="*/ 401900 w 462867"/>
                <a:gd name="connsiteY7" fmla="*/ 0 h 4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867" h="469441">
                  <a:moveTo>
                    <a:pt x="401900" y="0"/>
                  </a:moveTo>
                  <a:cubicBezTo>
                    <a:pt x="383317" y="7653"/>
                    <a:pt x="358995" y="17350"/>
                    <a:pt x="326954" y="29446"/>
                  </a:cubicBezTo>
                  <a:cubicBezTo>
                    <a:pt x="214196" y="71994"/>
                    <a:pt x="9791" y="238651"/>
                    <a:pt x="9791" y="238651"/>
                  </a:cubicBezTo>
                  <a:cubicBezTo>
                    <a:pt x="-24131" y="258693"/>
                    <a:pt x="40340" y="469227"/>
                    <a:pt x="48382" y="469421"/>
                  </a:cubicBezTo>
                  <a:cubicBezTo>
                    <a:pt x="85190" y="470427"/>
                    <a:pt x="252139" y="433814"/>
                    <a:pt x="337462" y="324493"/>
                  </a:cubicBezTo>
                  <a:cubicBezTo>
                    <a:pt x="422752" y="215172"/>
                    <a:pt x="430438" y="136497"/>
                    <a:pt x="455149" y="101213"/>
                  </a:cubicBezTo>
                  <a:cubicBezTo>
                    <a:pt x="457614" y="97679"/>
                    <a:pt x="460241" y="94598"/>
                    <a:pt x="462867" y="91712"/>
                  </a:cubicBezTo>
                  <a:cubicBezTo>
                    <a:pt x="452685" y="50980"/>
                    <a:pt x="418958" y="15728"/>
                    <a:pt x="401900" y="0"/>
                  </a:cubicBezTo>
                  <a:close/>
                </a:path>
              </a:pathLst>
            </a:custGeom>
            <a:solidFill>
              <a:srgbClr val="9CD9F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7439AA1F-0ACF-12B3-82D0-9C501E778C78}"/>
                </a:ext>
              </a:extLst>
            </p:cNvPr>
            <p:cNvSpPr/>
            <p:nvPr/>
          </p:nvSpPr>
          <p:spPr>
            <a:xfrm>
              <a:off x="6086861" y="2957150"/>
              <a:ext cx="115925" cy="116316"/>
            </a:xfrm>
            <a:custGeom>
              <a:avLst/>
              <a:gdLst>
                <a:gd name="connsiteX0" fmla="*/ 61941 w 115925"/>
                <a:gd name="connsiteY0" fmla="*/ 121 h 116316"/>
                <a:gd name="connsiteX1" fmla="*/ 0 w 115925"/>
                <a:gd name="connsiteY1" fmla="*/ 24605 h 116316"/>
                <a:gd name="connsiteX2" fmla="*/ 60968 w 115925"/>
                <a:gd name="connsiteY2" fmla="*/ 116317 h 116316"/>
                <a:gd name="connsiteX3" fmla="*/ 115839 w 115925"/>
                <a:gd name="connsiteY3" fmla="*/ 77887 h 116316"/>
                <a:gd name="connsiteX4" fmla="*/ 61941 w 115925"/>
                <a:gd name="connsiteY4" fmla="*/ 88 h 11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25" h="116316">
                  <a:moveTo>
                    <a:pt x="61941" y="121"/>
                  </a:moveTo>
                  <a:cubicBezTo>
                    <a:pt x="57141" y="-982"/>
                    <a:pt x="46828" y="5342"/>
                    <a:pt x="0" y="24605"/>
                  </a:cubicBezTo>
                  <a:cubicBezTo>
                    <a:pt x="17058" y="40334"/>
                    <a:pt x="50785" y="75585"/>
                    <a:pt x="60968" y="116317"/>
                  </a:cubicBezTo>
                  <a:cubicBezTo>
                    <a:pt x="84739" y="90632"/>
                    <a:pt x="113666" y="90016"/>
                    <a:pt x="115839" y="77887"/>
                  </a:cubicBezTo>
                  <a:cubicBezTo>
                    <a:pt x="118271" y="64429"/>
                    <a:pt x="68654" y="1677"/>
                    <a:pt x="61941" y="88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ED1F108D-0A78-8A60-A18D-C83CF1F52CC6}"/>
                </a:ext>
              </a:extLst>
            </p:cNvPr>
            <p:cNvSpPr/>
            <p:nvPr/>
          </p:nvSpPr>
          <p:spPr>
            <a:xfrm>
              <a:off x="5504616" y="2916603"/>
              <a:ext cx="57215" cy="23145"/>
            </a:xfrm>
            <a:custGeom>
              <a:avLst/>
              <a:gdLst>
                <a:gd name="connsiteX0" fmla="*/ 56687 w 57215"/>
                <a:gd name="connsiteY0" fmla="*/ 23025 h 23145"/>
                <a:gd name="connsiteX1" fmla="*/ 33435 w 57215"/>
                <a:gd name="connsiteY1" fmla="*/ 2238 h 23145"/>
                <a:gd name="connsiteX2" fmla="*/ 0 w 57215"/>
                <a:gd name="connsiteY2" fmla="*/ 8140 h 23145"/>
                <a:gd name="connsiteX3" fmla="*/ 56687 w 57215"/>
                <a:gd name="connsiteY3" fmla="*/ 23025 h 2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15" h="23145">
                  <a:moveTo>
                    <a:pt x="56687" y="23025"/>
                  </a:moveTo>
                  <a:cubicBezTo>
                    <a:pt x="59412" y="24744"/>
                    <a:pt x="51596" y="7589"/>
                    <a:pt x="33435" y="2238"/>
                  </a:cubicBezTo>
                  <a:cubicBezTo>
                    <a:pt x="8237" y="-5156"/>
                    <a:pt x="0" y="8140"/>
                    <a:pt x="0" y="8140"/>
                  </a:cubicBezTo>
                  <a:cubicBezTo>
                    <a:pt x="0" y="8140"/>
                    <a:pt x="29382" y="5838"/>
                    <a:pt x="56687" y="23025"/>
                  </a:cubicBezTo>
                  <a:close/>
                </a:path>
              </a:pathLst>
            </a:custGeom>
            <a:solidFill>
              <a:srgbClr val="2A21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75A20524-1B98-70FB-6337-46BB36226EF4}"/>
                </a:ext>
              </a:extLst>
            </p:cNvPr>
            <p:cNvSpPr/>
            <p:nvPr/>
          </p:nvSpPr>
          <p:spPr>
            <a:xfrm>
              <a:off x="5672732" y="2963313"/>
              <a:ext cx="65605" cy="29727"/>
            </a:xfrm>
            <a:custGeom>
              <a:avLst/>
              <a:gdLst>
                <a:gd name="connsiteX0" fmla="*/ 0 w 65605"/>
                <a:gd name="connsiteY0" fmla="*/ 5697 h 29727"/>
                <a:gd name="connsiteX1" fmla="*/ 39791 w 65605"/>
                <a:gd name="connsiteY1" fmla="*/ 1514 h 29727"/>
                <a:gd name="connsiteX2" fmla="*/ 65606 w 65605"/>
                <a:gd name="connsiteY2" fmla="*/ 29728 h 29727"/>
                <a:gd name="connsiteX3" fmla="*/ 28830 w 65605"/>
                <a:gd name="connsiteY3" fmla="*/ 10367 h 29727"/>
                <a:gd name="connsiteX4" fmla="*/ 0 w 65605"/>
                <a:gd name="connsiteY4" fmla="*/ 5697 h 2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05" h="29727">
                  <a:moveTo>
                    <a:pt x="0" y="5697"/>
                  </a:moveTo>
                  <a:cubicBezTo>
                    <a:pt x="0" y="5697"/>
                    <a:pt x="17545" y="-3545"/>
                    <a:pt x="39791" y="1514"/>
                  </a:cubicBezTo>
                  <a:cubicBezTo>
                    <a:pt x="62071" y="6573"/>
                    <a:pt x="65606" y="29728"/>
                    <a:pt x="65606" y="29728"/>
                  </a:cubicBezTo>
                  <a:cubicBezTo>
                    <a:pt x="65606" y="29728"/>
                    <a:pt x="46537" y="13351"/>
                    <a:pt x="28830" y="10367"/>
                  </a:cubicBezTo>
                  <a:cubicBezTo>
                    <a:pt x="11124" y="7416"/>
                    <a:pt x="0" y="5697"/>
                    <a:pt x="0" y="5697"/>
                  </a:cubicBezTo>
                  <a:close/>
                </a:path>
              </a:pathLst>
            </a:custGeom>
            <a:solidFill>
              <a:srgbClr val="2A21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BA0B22A-2FD4-6295-8069-75B7E748EB50}"/>
                </a:ext>
              </a:extLst>
            </p:cNvPr>
            <p:cNvSpPr/>
            <p:nvPr/>
          </p:nvSpPr>
          <p:spPr>
            <a:xfrm>
              <a:off x="5247934" y="3674577"/>
              <a:ext cx="354717" cy="121879"/>
            </a:xfrm>
            <a:custGeom>
              <a:avLst/>
              <a:gdLst>
                <a:gd name="connsiteX0" fmla="*/ 13653 w 354717"/>
                <a:gd name="connsiteY0" fmla="*/ 16872 h 121879"/>
                <a:gd name="connsiteX1" fmla="*/ 0 w 354717"/>
                <a:gd name="connsiteY1" fmla="*/ 60555 h 121879"/>
                <a:gd name="connsiteX2" fmla="*/ 351799 w 354717"/>
                <a:gd name="connsiteY2" fmla="*/ 121880 h 121879"/>
                <a:gd name="connsiteX3" fmla="*/ 354717 w 354717"/>
                <a:gd name="connsiteY3" fmla="*/ 70478 h 121879"/>
                <a:gd name="connsiteX4" fmla="*/ 13653 w 354717"/>
                <a:gd name="connsiteY4" fmla="*/ 16840 h 12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717" h="121879">
                  <a:moveTo>
                    <a:pt x="13653" y="16872"/>
                  </a:moveTo>
                  <a:lnTo>
                    <a:pt x="0" y="60555"/>
                  </a:lnTo>
                  <a:cubicBezTo>
                    <a:pt x="0" y="60555"/>
                    <a:pt x="155241" y="16548"/>
                    <a:pt x="351799" y="121880"/>
                  </a:cubicBezTo>
                  <a:cubicBezTo>
                    <a:pt x="354393" y="64057"/>
                    <a:pt x="354717" y="70478"/>
                    <a:pt x="354717" y="70478"/>
                  </a:cubicBezTo>
                  <a:cubicBezTo>
                    <a:pt x="354717" y="70478"/>
                    <a:pt x="147394" y="-41502"/>
                    <a:pt x="13653" y="16840"/>
                  </a:cubicBezTo>
                  <a:close/>
                </a:path>
              </a:pathLst>
            </a:custGeom>
            <a:solidFill>
              <a:srgbClr val="BA7A5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A2A757F9-60E9-DD0E-2C46-A566DD0DF771}"/>
                </a:ext>
              </a:extLst>
            </p:cNvPr>
            <p:cNvSpPr/>
            <p:nvPr/>
          </p:nvSpPr>
          <p:spPr>
            <a:xfrm>
              <a:off x="4742613" y="3721496"/>
              <a:ext cx="1221079" cy="559364"/>
            </a:xfrm>
            <a:custGeom>
              <a:avLst/>
              <a:gdLst>
                <a:gd name="connsiteX0" fmla="*/ 857120 w 1221079"/>
                <a:gd name="connsiteY0" fmla="*/ 74961 h 559364"/>
                <a:gd name="connsiteX1" fmla="*/ 1095414 w 1221079"/>
                <a:gd name="connsiteY1" fmla="*/ 251282 h 559364"/>
                <a:gd name="connsiteX2" fmla="*/ 1221079 w 1221079"/>
                <a:gd name="connsiteY2" fmla="*/ 368321 h 559364"/>
                <a:gd name="connsiteX3" fmla="*/ 1128168 w 1221079"/>
                <a:gd name="connsiteY3" fmla="*/ 559365 h 559364"/>
                <a:gd name="connsiteX4" fmla="*/ 445293 w 1221079"/>
                <a:gd name="connsiteY4" fmla="*/ 316011 h 559364"/>
                <a:gd name="connsiteX5" fmla="*/ 44234 w 1221079"/>
                <a:gd name="connsiteY5" fmla="*/ 343317 h 559364"/>
                <a:gd name="connsiteX6" fmla="*/ 0 w 1221079"/>
                <a:gd name="connsiteY6" fmla="*/ 163462 h 559364"/>
                <a:gd name="connsiteX7" fmla="*/ 571932 w 1221079"/>
                <a:gd name="connsiteY7" fmla="*/ 469 h 559364"/>
                <a:gd name="connsiteX8" fmla="*/ 857087 w 1221079"/>
                <a:gd name="connsiteY8" fmla="*/ 74961 h 55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079" h="559364">
                  <a:moveTo>
                    <a:pt x="857120" y="74961"/>
                  </a:moveTo>
                  <a:cubicBezTo>
                    <a:pt x="857120" y="74961"/>
                    <a:pt x="1023193" y="183990"/>
                    <a:pt x="1095414" y="251282"/>
                  </a:cubicBezTo>
                  <a:cubicBezTo>
                    <a:pt x="1167635" y="318573"/>
                    <a:pt x="1221079" y="368321"/>
                    <a:pt x="1221079" y="368321"/>
                  </a:cubicBezTo>
                  <a:cubicBezTo>
                    <a:pt x="1221079" y="368321"/>
                    <a:pt x="1115812" y="410739"/>
                    <a:pt x="1128168" y="559365"/>
                  </a:cubicBezTo>
                  <a:cubicBezTo>
                    <a:pt x="926130" y="416090"/>
                    <a:pt x="706256" y="322595"/>
                    <a:pt x="445293" y="316011"/>
                  </a:cubicBezTo>
                  <a:cubicBezTo>
                    <a:pt x="184331" y="309428"/>
                    <a:pt x="44234" y="343317"/>
                    <a:pt x="44234" y="343317"/>
                  </a:cubicBezTo>
                  <a:cubicBezTo>
                    <a:pt x="44234" y="343317"/>
                    <a:pt x="40181" y="209739"/>
                    <a:pt x="0" y="163462"/>
                  </a:cubicBezTo>
                  <a:cubicBezTo>
                    <a:pt x="182612" y="100191"/>
                    <a:pt x="448407" y="7247"/>
                    <a:pt x="571932" y="469"/>
                  </a:cubicBezTo>
                  <a:cubicBezTo>
                    <a:pt x="695457" y="-6308"/>
                    <a:pt x="838180" y="62346"/>
                    <a:pt x="857087" y="74961"/>
                  </a:cubicBezTo>
                  <a:close/>
                </a:path>
              </a:pathLst>
            </a:custGeom>
            <a:solidFill>
              <a:srgbClr val="C99D6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70B39CD-CC3B-F131-FE8C-CE6A3023B73D}"/>
                </a:ext>
              </a:extLst>
            </p:cNvPr>
            <p:cNvSpPr/>
            <p:nvPr/>
          </p:nvSpPr>
          <p:spPr>
            <a:xfrm>
              <a:off x="6207856" y="2950603"/>
              <a:ext cx="44623" cy="29951"/>
            </a:xfrm>
            <a:custGeom>
              <a:avLst/>
              <a:gdLst>
                <a:gd name="connsiteX0" fmla="*/ 0 w 44623"/>
                <a:gd name="connsiteY0" fmla="*/ 20709 h 29951"/>
                <a:gd name="connsiteX1" fmla="*/ 41121 w 44623"/>
                <a:gd name="connsiteY1" fmla="*/ 2030 h 29951"/>
                <a:gd name="connsiteX2" fmla="*/ 44623 w 44623"/>
                <a:gd name="connsiteY2" fmla="*/ 5208 h 29951"/>
                <a:gd name="connsiteX3" fmla="*/ 11448 w 44623"/>
                <a:gd name="connsiteY3" fmla="*/ 10072 h 29951"/>
                <a:gd name="connsiteX4" fmla="*/ 3697 w 44623"/>
                <a:gd name="connsiteY4" fmla="*/ 29952 h 29951"/>
                <a:gd name="connsiteX5" fmla="*/ 32 w 44623"/>
                <a:gd name="connsiteY5" fmla="*/ 20709 h 2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23" h="29951">
                  <a:moveTo>
                    <a:pt x="0" y="20709"/>
                  </a:moveTo>
                  <a:cubicBezTo>
                    <a:pt x="0" y="20709"/>
                    <a:pt x="4994" y="-7699"/>
                    <a:pt x="41121" y="2030"/>
                  </a:cubicBezTo>
                  <a:cubicBezTo>
                    <a:pt x="42483" y="2127"/>
                    <a:pt x="44623" y="5208"/>
                    <a:pt x="44623" y="5208"/>
                  </a:cubicBezTo>
                  <a:cubicBezTo>
                    <a:pt x="44623" y="5208"/>
                    <a:pt x="23674" y="-2348"/>
                    <a:pt x="11448" y="10072"/>
                  </a:cubicBezTo>
                  <a:cubicBezTo>
                    <a:pt x="2335" y="19315"/>
                    <a:pt x="3697" y="29952"/>
                    <a:pt x="3697" y="29952"/>
                  </a:cubicBezTo>
                  <a:lnTo>
                    <a:pt x="32" y="20709"/>
                  </a:lnTo>
                  <a:close/>
                </a:path>
              </a:pathLst>
            </a:custGeom>
            <a:solidFill>
              <a:srgbClr val="FF6A6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4AF64BB5-9F7F-5CBF-AEC7-4D3AC5B582B0}"/>
                </a:ext>
              </a:extLst>
            </p:cNvPr>
            <p:cNvSpPr/>
            <p:nvPr/>
          </p:nvSpPr>
          <p:spPr>
            <a:xfrm>
              <a:off x="4458740" y="3793558"/>
              <a:ext cx="228131" cy="313296"/>
            </a:xfrm>
            <a:custGeom>
              <a:avLst/>
              <a:gdLst>
                <a:gd name="connsiteX0" fmla="*/ 222872 w 228131"/>
                <a:gd name="connsiteY0" fmla="*/ 279882 h 313296"/>
                <a:gd name="connsiteX1" fmla="*/ 133139 w 228131"/>
                <a:gd name="connsiteY1" fmla="*/ 308874 h 313296"/>
                <a:gd name="connsiteX2" fmla="*/ 94613 w 228131"/>
                <a:gd name="connsiteY2" fmla="*/ 313187 h 313296"/>
                <a:gd name="connsiteX3" fmla="*/ 84884 w 228131"/>
                <a:gd name="connsiteY3" fmla="*/ 313187 h 313296"/>
                <a:gd name="connsiteX4" fmla="*/ 29948 w 228131"/>
                <a:gd name="connsiteY4" fmla="*/ 208082 h 313296"/>
                <a:gd name="connsiteX5" fmla="*/ 13019 w 228131"/>
                <a:gd name="connsiteY5" fmla="*/ 8217 h 313296"/>
                <a:gd name="connsiteX6" fmla="*/ 25148 w 228131"/>
                <a:gd name="connsiteY6" fmla="*/ 1634 h 313296"/>
                <a:gd name="connsiteX7" fmla="*/ 51319 w 228131"/>
                <a:gd name="connsiteY7" fmla="*/ 1504 h 313296"/>
                <a:gd name="connsiteX8" fmla="*/ 104666 w 228131"/>
                <a:gd name="connsiteY8" fmla="*/ 53003 h 313296"/>
                <a:gd name="connsiteX9" fmla="*/ 104698 w 228131"/>
                <a:gd name="connsiteY9" fmla="*/ 53132 h 313296"/>
                <a:gd name="connsiteX10" fmla="*/ 106385 w 228131"/>
                <a:gd name="connsiteY10" fmla="*/ 56246 h 313296"/>
                <a:gd name="connsiteX11" fmla="*/ 107747 w 228131"/>
                <a:gd name="connsiteY11" fmla="*/ 58872 h 313296"/>
                <a:gd name="connsiteX12" fmla="*/ 109076 w 228131"/>
                <a:gd name="connsiteY12" fmla="*/ 61370 h 313296"/>
                <a:gd name="connsiteX13" fmla="*/ 110665 w 228131"/>
                <a:gd name="connsiteY13" fmla="*/ 64321 h 313296"/>
                <a:gd name="connsiteX14" fmla="*/ 111541 w 228131"/>
                <a:gd name="connsiteY14" fmla="*/ 65975 h 313296"/>
                <a:gd name="connsiteX15" fmla="*/ 182108 w 228131"/>
                <a:gd name="connsiteY15" fmla="*/ 140660 h 313296"/>
                <a:gd name="connsiteX16" fmla="*/ 193718 w 228131"/>
                <a:gd name="connsiteY16" fmla="*/ 164010 h 313296"/>
                <a:gd name="connsiteX17" fmla="*/ 196345 w 228131"/>
                <a:gd name="connsiteY17" fmla="*/ 167091 h 313296"/>
                <a:gd name="connsiteX18" fmla="*/ 201242 w 228131"/>
                <a:gd name="connsiteY18" fmla="*/ 171047 h 313296"/>
                <a:gd name="connsiteX19" fmla="*/ 201729 w 228131"/>
                <a:gd name="connsiteY19" fmla="*/ 171599 h 313296"/>
                <a:gd name="connsiteX20" fmla="*/ 222840 w 228131"/>
                <a:gd name="connsiteY20" fmla="*/ 279882 h 31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131" h="313296">
                  <a:moveTo>
                    <a:pt x="222872" y="279882"/>
                  </a:moveTo>
                  <a:cubicBezTo>
                    <a:pt x="200626" y="293826"/>
                    <a:pt x="164175" y="303685"/>
                    <a:pt x="133139" y="308874"/>
                  </a:cubicBezTo>
                  <a:cubicBezTo>
                    <a:pt x="118319" y="311371"/>
                    <a:pt x="104796" y="312830"/>
                    <a:pt x="94613" y="313187"/>
                  </a:cubicBezTo>
                  <a:cubicBezTo>
                    <a:pt x="90916" y="313349"/>
                    <a:pt x="87608" y="313317"/>
                    <a:pt x="84884" y="313187"/>
                  </a:cubicBezTo>
                  <a:cubicBezTo>
                    <a:pt x="59070" y="311695"/>
                    <a:pt x="45092" y="264315"/>
                    <a:pt x="29948" y="208082"/>
                  </a:cubicBezTo>
                  <a:cubicBezTo>
                    <a:pt x="16262" y="157135"/>
                    <a:pt x="-18924" y="39058"/>
                    <a:pt x="13019" y="8217"/>
                  </a:cubicBezTo>
                  <a:cubicBezTo>
                    <a:pt x="16327" y="5007"/>
                    <a:pt x="20316" y="2769"/>
                    <a:pt x="25148" y="1634"/>
                  </a:cubicBezTo>
                  <a:cubicBezTo>
                    <a:pt x="34780" y="-636"/>
                    <a:pt x="43439" y="-409"/>
                    <a:pt x="51319" y="1504"/>
                  </a:cubicBezTo>
                  <a:cubicBezTo>
                    <a:pt x="77879" y="8152"/>
                    <a:pt x="94807" y="34842"/>
                    <a:pt x="104666" y="53003"/>
                  </a:cubicBezTo>
                  <a:cubicBezTo>
                    <a:pt x="104666" y="53003"/>
                    <a:pt x="104666" y="53068"/>
                    <a:pt x="104698" y="53132"/>
                  </a:cubicBezTo>
                  <a:cubicBezTo>
                    <a:pt x="104893" y="53489"/>
                    <a:pt x="105412" y="54494"/>
                    <a:pt x="106385" y="56246"/>
                  </a:cubicBezTo>
                  <a:cubicBezTo>
                    <a:pt x="106904" y="57154"/>
                    <a:pt x="107358" y="58029"/>
                    <a:pt x="107747" y="58872"/>
                  </a:cubicBezTo>
                  <a:cubicBezTo>
                    <a:pt x="108168" y="59618"/>
                    <a:pt x="108622" y="60462"/>
                    <a:pt x="109076" y="61370"/>
                  </a:cubicBezTo>
                  <a:cubicBezTo>
                    <a:pt x="109628" y="62407"/>
                    <a:pt x="110147" y="63380"/>
                    <a:pt x="110665" y="64321"/>
                  </a:cubicBezTo>
                  <a:cubicBezTo>
                    <a:pt x="110925" y="64807"/>
                    <a:pt x="111217" y="65423"/>
                    <a:pt x="111541" y="65975"/>
                  </a:cubicBezTo>
                  <a:cubicBezTo>
                    <a:pt x="118254" y="78071"/>
                    <a:pt x="149549" y="120295"/>
                    <a:pt x="182108" y="140660"/>
                  </a:cubicBezTo>
                  <a:cubicBezTo>
                    <a:pt x="192453" y="147114"/>
                    <a:pt x="191156" y="158173"/>
                    <a:pt x="193718" y="164010"/>
                  </a:cubicBezTo>
                  <a:cubicBezTo>
                    <a:pt x="194302" y="165339"/>
                    <a:pt x="195178" y="166410"/>
                    <a:pt x="196345" y="167091"/>
                  </a:cubicBezTo>
                  <a:cubicBezTo>
                    <a:pt x="198032" y="167999"/>
                    <a:pt x="199621" y="169361"/>
                    <a:pt x="201242" y="171047"/>
                  </a:cubicBezTo>
                  <a:lnTo>
                    <a:pt x="201729" y="171599"/>
                  </a:lnTo>
                  <a:cubicBezTo>
                    <a:pt x="221316" y="193651"/>
                    <a:pt x="236623" y="271223"/>
                    <a:pt x="222840" y="279882"/>
                  </a:cubicBezTo>
                  <a:close/>
                </a:path>
              </a:pathLst>
            </a:custGeom>
            <a:solidFill>
              <a:srgbClr val="FFD44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56EBE4B-EEBA-07E1-AC02-DCF7DF445133}"/>
                </a:ext>
              </a:extLst>
            </p:cNvPr>
            <p:cNvSpPr/>
            <p:nvPr/>
          </p:nvSpPr>
          <p:spPr>
            <a:xfrm>
              <a:off x="4458740" y="3793590"/>
              <a:ext cx="135532" cy="313296"/>
            </a:xfrm>
            <a:custGeom>
              <a:avLst/>
              <a:gdLst>
                <a:gd name="connsiteX0" fmla="*/ 133139 w 135532"/>
                <a:gd name="connsiteY0" fmla="*/ 308874 h 313296"/>
                <a:gd name="connsiteX1" fmla="*/ 94613 w 135532"/>
                <a:gd name="connsiteY1" fmla="*/ 313187 h 313296"/>
                <a:gd name="connsiteX2" fmla="*/ 84884 w 135532"/>
                <a:gd name="connsiteY2" fmla="*/ 313187 h 313296"/>
                <a:gd name="connsiteX3" fmla="*/ 29948 w 135532"/>
                <a:gd name="connsiteY3" fmla="*/ 208082 h 313296"/>
                <a:gd name="connsiteX4" fmla="*/ 13019 w 135532"/>
                <a:gd name="connsiteY4" fmla="*/ 8217 h 313296"/>
                <a:gd name="connsiteX5" fmla="*/ 25148 w 135532"/>
                <a:gd name="connsiteY5" fmla="*/ 1634 h 313296"/>
                <a:gd name="connsiteX6" fmla="*/ 51319 w 135532"/>
                <a:gd name="connsiteY6" fmla="*/ 1504 h 313296"/>
                <a:gd name="connsiteX7" fmla="*/ 62572 w 135532"/>
                <a:gd name="connsiteY7" fmla="*/ 34712 h 313296"/>
                <a:gd name="connsiteX8" fmla="*/ 95650 w 135532"/>
                <a:gd name="connsiteY8" fmla="*/ 213336 h 313296"/>
                <a:gd name="connsiteX9" fmla="*/ 135507 w 135532"/>
                <a:gd name="connsiteY9" fmla="*/ 295480 h 313296"/>
                <a:gd name="connsiteX10" fmla="*/ 133139 w 135532"/>
                <a:gd name="connsiteY10" fmla="*/ 308906 h 31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532" h="313296">
                  <a:moveTo>
                    <a:pt x="133139" y="308874"/>
                  </a:moveTo>
                  <a:cubicBezTo>
                    <a:pt x="118319" y="311371"/>
                    <a:pt x="104796" y="312830"/>
                    <a:pt x="94613" y="313187"/>
                  </a:cubicBezTo>
                  <a:cubicBezTo>
                    <a:pt x="90916" y="313349"/>
                    <a:pt x="87608" y="313317"/>
                    <a:pt x="84884" y="313187"/>
                  </a:cubicBezTo>
                  <a:cubicBezTo>
                    <a:pt x="59070" y="311695"/>
                    <a:pt x="45092" y="264315"/>
                    <a:pt x="29948" y="208082"/>
                  </a:cubicBezTo>
                  <a:cubicBezTo>
                    <a:pt x="16262" y="157135"/>
                    <a:pt x="-18924" y="39058"/>
                    <a:pt x="13019" y="8217"/>
                  </a:cubicBezTo>
                  <a:cubicBezTo>
                    <a:pt x="16327" y="5007"/>
                    <a:pt x="20316" y="2769"/>
                    <a:pt x="25148" y="1634"/>
                  </a:cubicBezTo>
                  <a:cubicBezTo>
                    <a:pt x="34780" y="-636"/>
                    <a:pt x="43439" y="-409"/>
                    <a:pt x="51319" y="1504"/>
                  </a:cubicBezTo>
                  <a:cubicBezTo>
                    <a:pt x="55373" y="8639"/>
                    <a:pt x="59621" y="19243"/>
                    <a:pt x="62572" y="34712"/>
                  </a:cubicBezTo>
                  <a:cubicBezTo>
                    <a:pt x="69415" y="71455"/>
                    <a:pt x="79533" y="183727"/>
                    <a:pt x="95650" y="213336"/>
                  </a:cubicBezTo>
                  <a:cubicBezTo>
                    <a:pt x="111736" y="242944"/>
                    <a:pt x="134469" y="266002"/>
                    <a:pt x="135507" y="295480"/>
                  </a:cubicBezTo>
                  <a:cubicBezTo>
                    <a:pt x="135701" y="299729"/>
                    <a:pt x="134793" y="304334"/>
                    <a:pt x="133139" y="308906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3ED1AD6E-BADA-F7C0-14A5-56A95BB39C5C}"/>
                </a:ext>
              </a:extLst>
            </p:cNvPr>
            <p:cNvSpPr/>
            <p:nvPr/>
          </p:nvSpPr>
          <p:spPr>
            <a:xfrm>
              <a:off x="4458740" y="3799601"/>
              <a:ext cx="102660" cy="307253"/>
            </a:xfrm>
            <a:custGeom>
              <a:avLst/>
              <a:gdLst>
                <a:gd name="connsiteX0" fmla="*/ 94613 w 102660"/>
                <a:gd name="connsiteY0" fmla="*/ 307143 h 307253"/>
                <a:gd name="connsiteX1" fmla="*/ 84884 w 102660"/>
                <a:gd name="connsiteY1" fmla="*/ 307143 h 307253"/>
                <a:gd name="connsiteX2" fmla="*/ 29948 w 102660"/>
                <a:gd name="connsiteY2" fmla="*/ 202039 h 307253"/>
                <a:gd name="connsiteX3" fmla="*/ 13019 w 102660"/>
                <a:gd name="connsiteY3" fmla="*/ 2174 h 307253"/>
                <a:gd name="connsiteX4" fmla="*/ 36985 w 102660"/>
                <a:gd name="connsiteY4" fmla="*/ 22507 h 307253"/>
                <a:gd name="connsiteX5" fmla="*/ 75058 w 102660"/>
                <a:gd name="connsiteY5" fmla="*/ 216891 h 307253"/>
                <a:gd name="connsiteX6" fmla="*/ 94613 w 102660"/>
                <a:gd name="connsiteY6" fmla="*/ 307143 h 30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60" h="307253">
                  <a:moveTo>
                    <a:pt x="94613" y="307143"/>
                  </a:moveTo>
                  <a:cubicBezTo>
                    <a:pt x="90916" y="307306"/>
                    <a:pt x="87608" y="307273"/>
                    <a:pt x="84884" y="307143"/>
                  </a:cubicBezTo>
                  <a:cubicBezTo>
                    <a:pt x="59070" y="305652"/>
                    <a:pt x="45092" y="258272"/>
                    <a:pt x="29948" y="202039"/>
                  </a:cubicBezTo>
                  <a:cubicBezTo>
                    <a:pt x="16262" y="151091"/>
                    <a:pt x="-18924" y="33014"/>
                    <a:pt x="13019" y="2174"/>
                  </a:cubicBezTo>
                  <a:cubicBezTo>
                    <a:pt x="23527" y="-5545"/>
                    <a:pt x="31991" y="8724"/>
                    <a:pt x="36985" y="22507"/>
                  </a:cubicBezTo>
                  <a:cubicBezTo>
                    <a:pt x="54627" y="71087"/>
                    <a:pt x="58616" y="127190"/>
                    <a:pt x="75058" y="216891"/>
                  </a:cubicBezTo>
                  <a:cubicBezTo>
                    <a:pt x="80506" y="246759"/>
                    <a:pt x="119065" y="296247"/>
                    <a:pt x="94613" y="307143"/>
                  </a:cubicBezTo>
                  <a:close/>
                </a:path>
              </a:pathLst>
            </a:custGeom>
            <a:solidFill>
              <a:srgbClr val="716A7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E3E44B8-A50C-25A8-EFB0-900B2E9CC80C}"/>
                </a:ext>
              </a:extLst>
            </p:cNvPr>
            <p:cNvSpPr/>
            <p:nvPr/>
          </p:nvSpPr>
          <p:spPr>
            <a:xfrm>
              <a:off x="4563471" y="3846658"/>
              <a:ext cx="97030" cy="118530"/>
            </a:xfrm>
            <a:custGeom>
              <a:avLst/>
              <a:gdLst>
                <a:gd name="connsiteX0" fmla="*/ 96998 w 97030"/>
                <a:gd name="connsiteY0" fmla="*/ 118531 h 118530"/>
                <a:gd name="connsiteX1" fmla="*/ 71216 w 97030"/>
                <a:gd name="connsiteY1" fmla="*/ 112531 h 118530"/>
                <a:gd name="connsiteX2" fmla="*/ 18712 w 97030"/>
                <a:gd name="connsiteY2" fmla="*/ 60806 h 118530"/>
                <a:gd name="connsiteX3" fmla="*/ 0 w 97030"/>
                <a:gd name="connsiteY3" fmla="*/ 0 h 118530"/>
                <a:gd name="connsiteX4" fmla="*/ 1686 w 97030"/>
                <a:gd name="connsiteY4" fmla="*/ 3113 h 118530"/>
                <a:gd name="connsiteX5" fmla="*/ 3048 w 97030"/>
                <a:gd name="connsiteY5" fmla="*/ 5740 h 118530"/>
                <a:gd name="connsiteX6" fmla="*/ 4378 w 97030"/>
                <a:gd name="connsiteY6" fmla="*/ 8237 h 118530"/>
                <a:gd name="connsiteX7" fmla="*/ 5967 w 97030"/>
                <a:gd name="connsiteY7" fmla="*/ 11188 h 118530"/>
                <a:gd name="connsiteX8" fmla="*/ 6843 w 97030"/>
                <a:gd name="connsiteY8" fmla="*/ 12842 h 118530"/>
                <a:gd name="connsiteX9" fmla="*/ 48093 w 97030"/>
                <a:gd name="connsiteY9" fmla="*/ 91063 h 118530"/>
                <a:gd name="connsiteX10" fmla="*/ 89020 w 97030"/>
                <a:gd name="connsiteY10" fmla="*/ 110878 h 118530"/>
                <a:gd name="connsiteX11" fmla="*/ 91647 w 97030"/>
                <a:gd name="connsiteY11" fmla="*/ 113958 h 118530"/>
                <a:gd name="connsiteX12" fmla="*/ 96544 w 97030"/>
                <a:gd name="connsiteY12" fmla="*/ 117915 h 118530"/>
                <a:gd name="connsiteX13" fmla="*/ 97030 w 97030"/>
                <a:gd name="connsiteY13" fmla="*/ 118466 h 1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030" h="118530">
                  <a:moveTo>
                    <a:pt x="96998" y="118531"/>
                  </a:moveTo>
                  <a:cubicBezTo>
                    <a:pt x="96998" y="118531"/>
                    <a:pt x="80912" y="116423"/>
                    <a:pt x="71216" y="112531"/>
                  </a:cubicBezTo>
                  <a:cubicBezTo>
                    <a:pt x="58763" y="107602"/>
                    <a:pt x="41607" y="99300"/>
                    <a:pt x="18712" y="60806"/>
                  </a:cubicBezTo>
                  <a:cubicBezTo>
                    <a:pt x="6648" y="40667"/>
                    <a:pt x="357" y="2367"/>
                    <a:pt x="0" y="0"/>
                  </a:cubicBezTo>
                  <a:cubicBezTo>
                    <a:pt x="194" y="357"/>
                    <a:pt x="713" y="1362"/>
                    <a:pt x="1686" y="3113"/>
                  </a:cubicBezTo>
                  <a:cubicBezTo>
                    <a:pt x="2108" y="3859"/>
                    <a:pt x="2562" y="4702"/>
                    <a:pt x="3048" y="5740"/>
                  </a:cubicBezTo>
                  <a:cubicBezTo>
                    <a:pt x="3470" y="6486"/>
                    <a:pt x="3924" y="7329"/>
                    <a:pt x="4378" y="8237"/>
                  </a:cubicBezTo>
                  <a:cubicBezTo>
                    <a:pt x="4929" y="9275"/>
                    <a:pt x="5448" y="10248"/>
                    <a:pt x="5967" y="11188"/>
                  </a:cubicBezTo>
                  <a:cubicBezTo>
                    <a:pt x="6227" y="11675"/>
                    <a:pt x="6518" y="12291"/>
                    <a:pt x="6843" y="12842"/>
                  </a:cubicBezTo>
                  <a:cubicBezTo>
                    <a:pt x="10248" y="30192"/>
                    <a:pt x="26171" y="70340"/>
                    <a:pt x="48093" y="91063"/>
                  </a:cubicBezTo>
                  <a:cubicBezTo>
                    <a:pt x="65995" y="107926"/>
                    <a:pt x="83247" y="110488"/>
                    <a:pt x="89020" y="110878"/>
                  </a:cubicBezTo>
                  <a:cubicBezTo>
                    <a:pt x="89604" y="112207"/>
                    <a:pt x="90479" y="113277"/>
                    <a:pt x="91647" y="113958"/>
                  </a:cubicBezTo>
                  <a:cubicBezTo>
                    <a:pt x="93333" y="114866"/>
                    <a:pt x="94922" y="116228"/>
                    <a:pt x="96544" y="117915"/>
                  </a:cubicBezTo>
                  <a:lnTo>
                    <a:pt x="97030" y="118466"/>
                  </a:ln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973F8F93-7952-9C53-03CA-CC6C74C20D0C}"/>
                </a:ext>
              </a:extLst>
            </p:cNvPr>
            <p:cNvSpPr/>
            <p:nvPr/>
          </p:nvSpPr>
          <p:spPr>
            <a:xfrm>
              <a:off x="5943511" y="4073974"/>
              <a:ext cx="276624" cy="321175"/>
            </a:xfrm>
            <a:custGeom>
              <a:avLst/>
              <a:gdLst>
                <a:gd name="connsiteX0" fmla="*/ 243201 w 276624"/>
                <a:gd name="connsiteY0" fmla="*/ 166576 h 321175"/>
                <a:gd name="connsiteX1" fmla="*/ 145068 w 276624"/>
                <a:gd name="connsiteY1" fmla="*/ 316499 h 321175"/>
                <a:gd name="connsiteX2" fmla="*/ 108812 w 276624"/>
                <a:gd name="connsiteY2" fmla="*/ 315169 h 321175"/>
                <a:gd name="connsiteX3" fmla="*/ 108747 w 276624"/>
                <a:gd name="connsiteY3" fmla="*/ 315169 h 321175"/>
                <a:gd name="connsiteX4" fmla="*/ 85495 w 276624"/>
                <a:gd name="connsiteY4" fmla="*/ 301743 h 321175"/>
                <a:gd name="connsiteX5" fmla="*/ 85495 w 276624"/>
                <a:gd name="connsiteY5" fmla="*/ 301678 h 321175"/>
                <a:gd name="connsiteX6" fmla="*/ 15089 w 276624"/>
                <a:gd name="connsiteY6" fmla="*/ 254979 h 321175"/>
                <a:gd name="connsiteX7" fmla="*/ 58124 w 276624"/>
                <a:gd name="connsiteY7" fmla="*/ 133789 h 321175"/>
                <a:gd name="connsiteX8" fmla="*/ 69798 w 276624"/>
                <a:gd name="connsiteY8" fmla="*/ 122180 h 321175"/>
                <a:gd name="connsiteX9" fmla="*/ 70512 w 276624"/>
                <a:gd name="connsiteY9" fmla="*/ 121531 h 321175"/>
                <a:gd name="connsiteX10" fmla="*/ 64740 w 276624"/>
                <a:gd name="connsiteY10" fmla="*/ 108689 h 321175"/>
                <a:gd name="connsiteX11" fmla="*/ 127589 w 276624"/>
                <a:gd name="connsiteY11" fmla="*/ 74021 h 321175"/>
                <a:gd name="connsiteX12" fmla="*/ 145749 w 276624"/>
                <a:gd name="connsiteY12" fmla="*/ 58131 h 321175"/>
                <a:gd name="connsiteX13" fmla="*/ 165012 w 276624"/>
                <a:gd name="connsiteY13" fmla="*/ 40910 h 321175"/>
                <a:gd name="connsiteX14" fmla="*/ 211517 w 276624"/>
                <a:gd name="connsiteY14" fmla="*/ 6697 h 321175"/>
                <a:gd name="connsiteX15" fmla="*/ 248227 w 276624"/>
                <a:gd name="connsiteY15" fmla="*/ 1735 h 321175"/>
                <a:gd name="connsiteX16" fmla="*/ 249881 w 276624"/>
                <a:gd name="connsiteY16" fmla="*/ 2351 h 321175"/>
                <a:gd name="connsiteX17" fmla="*/ 243233 w 276624"/>
                <a:gd name="connsiteY17" fmla="*/ 166641 h 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6624" h="321175">
                  <a:moveTo>
                    <a:pt x="243201" y="166576"/>
                  </a:moveTo>
                  <a:cubicBezTo>
                    <a:pt x="196794" y="233900"/>
                    <a:pt x="171304" y="296717"/>
                    <a:pt x="145068" y="316499"/>
                  </a:cubicBezTo>
                  <a:cubicBezTo>
                    <a:pt x="135501" y="323763"/>
                    <a:pt x="123275" y="321980"/>
                    <a:pt x="108812" y="315169"/>
                  </a:cubicBezTo>
                  <a:lnTo>
                    <a:pt x="108747" y="315169"/>
                  </a:lnTo>
                  <a:cubicBezTo>
                    <a:pt x="101580" y="311764"/>
                    <a:pt x="93797" y="307094"/>
                    <a:pt x="85495" y="301743"/>
                  </a:cubicBezTo>
                  <a:lnTo>
                    <a:pt x="85495" y="301678"/>
                  </a:lnTo>
                  <a:cubicBezTo>
                    <a:pt x="65031" y="288350"/>
                    <a:pt x="41325" y="270319"/>
                    <a:pt x="15089" y="254979"/>
                  </a:cubicBezTo>
                  <a:cubicBezTo>
                    <a:pt x="-27620" y="230041"/>
                    <a:pt x="31142" y="161776"/>
                    <a:pt x="58124" y="133789"/>
                  </a:cubicBezTo>
                  <a:cubicBezTo>
                    <a:pt x="63896" y="127790"/>
                    <a:pt x="68209" y="123671"/>
                    <a:pt x="69798" y="122180"/>
                  </a:cubicBezTo>
                  <a:cubicBezTo>
                    <a:pt x="70252" y="121758"/>
                    <a:pt x="70512" y="121531"/>
                    <a:pt x="70512" y="121531"/>
                  </a:cubicBezTo>
                  <a:lnTo>
                    <a:pt x="64740" y="108689"/>
                  </a:lnTo>
                  <a:cubicBezTo>
                    <a:pt x="76576" y="97273"/>
                    <a:pt x="82122" y="112710"/>
                    <a:pt x="127589" y="74021"/>
                  </a:cubicBezTo>
                  <a:cubicBezTo>
                    <a:pt x="133750" y="68768"/>
                    <a:pt x="139815" y="63449"/>
                    <a:pt x="145749" y="58131"/>
                  </a:cubicBezTo>
                  <a:cubicBezTo>
                    <a:pt x="152332" y="52261"/>
                    <a:pt x="158753" y="46456"/>
                    <a:pt x="165012" y="40910"/>
                  </a:cubicBezTo>
                  <a:cubicBezTo>
                    <a:pt x="181292" y="26544"/>
                    <a:pt x="196664" y="13994"/>
                    <a:pt x="211517" y="6697"/>
                  </a:cubicBezTo>
                  <a:cubicBezTo>
                    <a:pt x="224165" y="438"/>
                    <a:pt x="236390" y="-1929"/>
                    <a:pt x="248227" y="1735"/>
                  </a:cubicBezTo>
                  <a:cubicBezTo>
                    <a:pt x="248811" y="1897"/>
                    <a:pt x="249298" y="2124"/>
                    <a:pt x="249881" y="2351"/>
                  </a:cubicBezTo>
                  <a:cubicBezTo>
                    <a:pt x="284386" y="15485"/>
                    <a:pt x="288894" y="100322"/>
                    <a:pt x="243233" y="166641"/>
                  </a:cubicBezTo>
                  <a:close/>
                </a:path>
              </a:pathLst>
            </a:custGeom>
            <a:solidFill>
              <a:srgbClr val="FFD44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AA9AB7D5-38B7-15C0-7C0E-26852125DF60}"/>
                </a:ext>
              </a:extLst>
            </p:cNvPr>
            <p:cNvSpPr/>
            <p:nvPr/>
          </p:nvSpPr>
          <p:spPr>
            <a:xfrm>
              <a:off x="6022624" y="4073942"/>
              <a:ext cx="197544" cy="321208"/>
            </a:xfrm>
            <a:custGeom>
              <a:avLst/>
              <a:gdLst>
                <a:gd name="connsiteX0" fmla="*/ 164088 w 197544"/>
                <a:gd name="connsiteY0" fmla="*/ 166608 h 321208"/>
                <a:gd name="connsiteX1" fmla="*/ 65955 w 197544"/>
                <a:gd name="connsiteY1" fmla="*/ 316531 h 321208"/>
                <a:gd name="connsiteX2" fmla="*/ 29698 w 197544"/>
                <a:gd name="connsiteY2" fmla="*/ 315202 h 321208"/>
                <a:gd name="connsiteX3" fmla="*/ 29634 w 197544"/>
                <a:gd name="connsiteY3" fmla="*/ 315202 h 321208"/>
                <a:gd name="connsiteX4" fmla="*/ 6382 w 197544"/>
                <a:gd name="connsiteY4" fmla="*/ 301776 h 321208"/>
                <a:gd name="connsiteX5" fmla="*/ 6382 w 197544"/>
                <a:gd name="connsiteY5" fmla="*/ 301711 h 321208"/>
                <a:gd name="connsiteX6" fmla="*/ 44162 w 197544"/>
                <a:gd name="connsiteY6" fmla="*/ 200108 h 321208"/>
                <a:gd name="connsiteX7" fmla="*/ 94947 w 197544"/>
                <a:gd name="connsiteY7" fmla="*/ 91436 h 321208"/>
                <a:gd name="connsiteX8" fmla="*/ 132436 w 197544"/>
                <a:gd name="connsiteY8" fmla="*/ 6697 h 321208"/>
                <a:gd name="connsiteX9" fmla="*/ 169147 w 197544"/>
                <a:gd name="connsiteY9" fmla="*/ 1735 h 321208"/>
                <a:gd name="connsiteX10" fmla="*/ 170801 w 197544"/>
                <a:gd name="connsiteY10" fmla="*/ 2351 h 321208"/>
                <a:gd name="connsiteX11" fmla="*/ 164152 w 197544"/>
                <a:gd name="connsiteY11" fmla="*/ 166641 h 32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544" h="321208">
                  <a:moveTo>
                    <a:pt x="164088" y="166608"/>
                  </a:moveTo>
                  <a:cubicBezTo>
                    <a:pt x="117681" y="233933"/>
                    <a:pt x="92191" y="296749"/>
                    <a:pt x="65955" y="316531"/>
                  </a:cubicBezTo>
                  <a:cubicBezTo>
                    <a:pt x="56388" y="323796"/>
                    <a:pt x="44162" y="322012"/>
                    <a:pt x="29698" y="315202"/>
                  </a:cubicBezTo>
                  <a:lnTo>
                    <a:pt x="29634" y="315202"/>
                  </a:lnTo>
                  <a:cubicBezTo>
                    <a:pt x="22467" y="311796"/>
                    <a:pt x="14683" y="307127"/>
                    <a:pt x="6382" y="301776"/>
                  </a:cubicBezTo>
                  <a:lnTo>
                    <a:pt x="6382" y="301711"/>
                  </a:lnTo>
                  <a:cubicBezTo>
                    <a:pt x="-11909" y="261368"/>
                    <a:pt x="11732" y="234387"/>
                    <a:pt x="44162" y="200108"/>
                  </a:cubicBezTo>
                  <a:cubicBezTo>
                    <a:pt x="76657" y="165830"/>
                    <a:pt x="83337" y="146891"/>
                    <a:pt x="94947" y="91436"/>
                  </a:cubicBezTo>
                  <a:cubicBezTo>
                    <a:pt x="102374" y="55893"/>
                    <a:pt x="120437" y="24631"/>
                    <a:pt x="132436" y="6697"/>
                  </a:cubicBezTo>
                  <a:cubicBezTo>
                    <a:pt x="145084" y="438"/>
                    <a:pt x="157310" y="-1929"/>
                    <a:pt x="169147" y="1735"/>
                  </a:cubicBezTo>
                  <a:cubicBezTo>
                    <a:pt x="169731" y="1897"/>
                    <a:pt x="170217" y="2124"/>
                    <a:pt x="170801" y="2351"/>
                  </a:cubicBezTo>
                  <a:cubicBezTo>
                    <a:pt x="205306" y="15485"/>
                    <a:pt x="209814" y="100322"/>
                    <a:pt x="164152" y="166641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9750C554-6FE1-8552-E0BC-4B1B4B0F2E22}"/>
                </a:ext>
              </a:extLst>
            </p:cNvPr>
            <p:cNvSpPr/>
            <p:nvPr/>
          </p:nvSpPr>
          <p:spPr>
            <a:xfrm>
              <a:off x="6043731" y="4076228"/>
              <a:ext cx="176372" cy="318921"/>
            </a:xfrm>
            <a:custGeom>
              <a:avLst/>
              <a:gdLst>
                <a:gd name="connsiteX0" fmla="*/ 142981 w 176372"/>
                <a:gd name="connsiteY0" fmla="*/ 164322 h 318921"/>
                <a:gd name="connsiteX1" fmla="*/ 44848 w 176372"/>
                <a:gd name="connsiteY1" fmla="*/ 314245 h 318921"/>
                <a:gd name="connsiteX2" fmla="*/ 8591 w 176372"/>
                <a:gd name="connsiteY2" fmla="*/ 312915 h 318921"/>
                <a:gd name="connsiteX3" fmla="*/ 8526 w 176372"/>
                <a:gd name="connsiteY3" fmla="*/ 312915 h 318921"/>
                <a:gd name="connsiteX4" fmla="*/ 354 w 176372"/>
                <a:gd name="connsiteY4" fmla="*/ 291317 h 318921"/>
                <a:gd name="connsiteX5" fmla="*/ 60966 w 176372"/>
                <a:gd name="connsiteY5" fmla="*/ 181380 h 318921"/>
                <a:gd name="connsiteX6" fmla="*/ 122841 w 176372"/>
                <a:gd name="connsiteY6" fmla="*/ 23382 h 318921"/>
                <a:gd name="connsiteX7" fmla="*/ 149629 w 176372"/>
                <a:gd name="connsiteY7" fmla="*/ 0 h 318921"/>
                <a:gd name="connsiteX8" fmla="*/ 142981 w 176372"/>
                <a:gd name="connsiteY8" fmla="*/ 164289 h 3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372" h="318921">
                  <a:moveTo>
                    <a:pt x="142981" y="164322"/>
                  </a:moveTo>
                  <a:cubicBezTo>
                    <a:pt x="96573" y="231646"/>
                    <a:pt x="71084" y="294462"/>
                    <a:pt x="44848" y="314245"/>
                  </a:cubicBezTo>
                  <a:cubicBezTo>
                    <a:pt x="35281" y="321509"/>
                    <a:pt x="23055" y="319725"/>
                    <a:pt x="8591" y="312915"/>
                  </a:cubicBezTo>
                  <a:lnTo>
                    <a:pt x="8526" y="312915"/>
                  </a:lnTo>
                  <a:cubicBezTo>
                    <a:pt x="3986" y="306786"/>
                    <a:pt x="1165" y="299359"/>
                    <a:pt x="354" y="291317"/>
                  </a:cubicBezTo>
                  <a:cubicBezTo>
                    <a:pt x="-4283" y="245883"/>
                    <a:pt x="37746" y="215074"/>
                    <a:pt x="60966" y="181380"/>
                  </a:cubicBezTo>
                  <a:cubicBezTo>
                    <a:pt x="84153" y="147685"/>
                    <a:pt x="91320" y="75821"/>
                    <a:pt x="122841" y="23382"/>
                  </a:cubicBezTo>
                  <a:cubicBezTo>
                    <a:pt x="131500" y="8951"/>
                    <a:pt x="140808" y="2108"/>
                    <a:pt x="149629" y="0"/>
                  </a:cubicBezTo>
                  <a:cubicBezTo>
                    <a:pt x="184134" y="13134"/>
                    <a:pt x="188642" y="97970"/>
                    <a:pt x="142981" y="164289"/>
                  </a:cubicBezTo>
                  <a:close/>
                </a:path>
              </a:pathLst>
            </a:custGeom>
            <a:solidFill>
              <a:srgbClr val="716A7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011DE948-72E9-7FB0-FC2E-BA1C31BD61E0}"/>
                </a:ext>
              </a:extLst>
            </p:cNvPr>
            <p:cNvSpPr/>
            <p:nvPr/>
          </p:nvSpPr>
          <p:spPr>
            <a:xfrm>
              <a:off x="6001667" y="4114852"/>
              <a:ext cx="106888" cy="92911"/>
            </a:xfrm>
            <a:custGeom>
              <a:avLst/>
              <a:gdLst>
                <a:gd name="connsiteX0" fmla="*/ 106856 w 106888"/>
                <a:gd name="connsiteY0" fmla="*/ 0 h 92911"/>
                <a:gd name="connsiteX1" fmla="*/ 90479 w 106888"/>
                <a:gd name="connsiteY1" fmla="*/ 23674 h 92911"/>
                <a:gd name="connsiteX2" fmla="*/ 36484 w 106888"/>
                <a:gd name="connsiteY2" fmla="*/ 82534 h 92911"/>
                <a:gd name="connsiteX3" fmla="*/ 0 w 106888"/>
                <a:gd name="connsiteY3" fmla="*/ 92911 h 92911"/>
                <a:gd name="connsiteX4" fmla="*/ 11675 w 106888"/>
                <a:gd name="connsiteY4" fmla="*/ 81302 h 92911"/>
                <a:gd name="connsiteX5" fmla="*/ 49034 w 106888"/>
                <a:gd name="connsiteY5" fmla="*/ 67714 h 92911"/>
                <a:gd name="connsiteX6" fmla="*/ 87398 w 106888"/>
                <a:gd name="connsiteY6" fmla="*/ 17674 h 92911"/>
                <a:gd name="connsiteX7" fmla="*/ 87625 w 106888"/>
                <a:gd name="connsiteY7" fmla="*/ 17220 h 92911"/>
                <a:gd name="connsiteX8" fmla="*/ 106888 w 106888"/>
                <a:gd name="connsiteY8" fmla="*/ 0 h 9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888" h="92911">
                  <a:moveTo>
                    <a:pt x="106856" y="0"/>
                  </a:moveTo>
                  <a:cubicBezTo>
                    <a:pt x="101181" y="6356"/>
                    <a:pt x="94760" y="14691"/>
                    <a:pt x="90479" y="23674"/>
                  </a:cubicBezTo>
                  <a:cubicBezTo>
                    <a:pt x="81107" y="43456"/>
                    <a:pt x="61617" y="70340"/>
                    <a:pt x="36484" y="82534"/>
                  </a:cubicBezTo>
                  <a:cubicBezTo>
                    <a:pt x="21533" y="89831"/>
                    <a:pt x="8270" y="92166"/>
                    <a:pt x="0" y="92911"/>
                  </a:cubicBezTo>
                  <a:cubicBezTo>
                    <a:pt x="5773" y="86912"/>
                    <a:pt x="10086" y="82793"/>
                    <a:pt x="11675" y="81302"/>
                  </a:cubicBezTo>
                  <a:cubicBezTo>
                    <a:pt x="16410" y="85615"/>
                    <a:pt x="37132" y="77864"/>
                    <a:pt x="49034" y="67714"/>
                  </a:cubicBezTo>
                  <a:cubicBezTo>
                    <a:pt x="69951" y="49909"/>
                    <a:pt x="78383" y="38883"/>
                    <a:pt x="87398" y="17674"/>
                  </a:cubicBezTo>
                  <a:cubicBezTo>
                    <a:pt x="87463" y="17512"/>
                    <a:pt x="87528" y="17382"/>
                    <a:pt x="87625" y="17220"/>
                  </a:cubicBezTo>
                  <a:cubicBezTo>
                    <a:pt x="94209" y="11350"/>
                    <a:pt x="100630" y="5546"/>
                    <a:pt x="106888" y="0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5180A804-9839-2972-4C75-42D2F39956FE}"/>
                </a:ext>
              </a:extLst>
            </p:cNvPr>
            <p:cNvSpPr/>
            <p:nvPr/>
          </p:nvSpPr>
          <p:spPr>
            <a:xfrm>
              <a:off x="5666640" y="3175037"/>
              <a:ext cx="112623" cy="429986"/>
            </a:xfrm>
            <a:custGeom>
              <a:avLst/>
              <a:gdLst>
                <a:gd name="connsiteX0" fmla="*/ 86031 w 112623"/>
                <a:gd name="connsiteY0" fmla="*/ 0 h 429986"/>
                <a:gd name="connsiteX1" fmla="*/ 11410 w 112623"/>
                <a:gd name="connsiteY1" fmla="*/ 37975 h 429986"/>
                <a:gd name="connsiteX2" fmla="*/ 83437 w 112623"/>
                <a:gd name="connsiteY2" fmla="*/ 429987 h 429986"/>
                <a:gd name="connsiteX3" fmla="*/ 112624 w 112623"/>
                <a:gd name="connsiteY3" fmla="*/ 313012 h 429986"/>
                <a:gd name="connsiteX4" fmla="*/ 86031 w 112623"/>
                <a:gd name="connsiteY4" fmla="*/ 0 h 4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23" h="429986">
                  <a:moveTo>
                    <a:pt x="86031" y="0"/>
                  </a:moveTo>
                  <a:cubicBezTo>
                    <a:pt x="86031" y="0"/>
                    <a:pt x="47537" y="8497"/>
                    <a:pt x="11410" y="37975"/>
                  </a:cubicBezTo>
                  <a:cubicBezTo>
                    <a:pt x="-28932" y="70892"/>
                    <a:pt x="47926" y="351280"/>
                    <a:pt x="83437" y="429987"/>
                  </a:cubicBezTo>
                  <a:cubicBezTo>
                    <a:pt x="95955" y="371808"/>
                    <a:pt x="112624" y="313012"/>
                    <a:pt x="112624" y="313012"/>
                  </a:cubicBezTo>
                  <a:cubicBezTo>
                    <a:pt x="112624" y="313012"/>
                    <a:pt x="57590" y="132443"/>
                    <a:pt x="86031" y="0"/>
                  </a:cubicBezTo>
                  <a:close/>
                </a:path>
              </a:pathLst>
            </a:custGeom>
            <a:solidFill>
              <a:srgbClr val="2A21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8B6E2A37-BB05-C8F8-5A9B-84516E944E86}"/>
                </a:ext>
              </a:extLst>
            </p:cNvPr>
            <p:cNvSpPr/>
            <p:nvPr/>
          </p:nvSpPr>
          <p:spPr>
            <a:xfrm>
              <a:off x="5385426" y="3691633"/>
              <a:ext cx="26451" cy="26451"/>
            </a:xfrm>
            <a:custGeom>
              <a:avLst/>
              <a:gdLst>
                <a:gd name="connsiteX0" fmla="*/ 26408 w 26451"/>
                <a:gd name="connsiteY0" fmla="*/ 14280 h 26451"/>
                <a:gd name="connsiteX1" fmla="*/ 12172 w 26451"/>
                <a:gd name="connsiteY1" fmla="*/ 26409 h 26451"/>
                <a:gd name="connsiteX2" fmla="*/ 43 w 26451"/>
                <a:gd name="connsiteY2" fmla="*/ 12172 h 26451"/>
                <a:gd name="connsiteX3" fmla="*/ 14280 w 26451"/>
                <a:gd name="connsiteY3" fmla="*/ 43 h 26451"/>
                <a:gd name="connsiteX4" fmla="*/ 26408 w 26451"/>
                <a:gd name="connsiteY4" fmla="*/ 14280 h 2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51" h="26451">
                  <a:moveTo>
                    <a:pt x="26408" y="14280"/>
                  </a:moveTo>
                  <a:cubicBezTo>
                    <a:pt x="25825" y="21577"/>
                    <a:pt x="19436" y="26992"/>
                    <a:pt x="12172" y="26409"/>
                  </a:cubicBezTo>
                  <a:cubicBezTo>
                    <a:pt x="4875" y="25825"/>
                    <a:pt x="-540" y="19436"/>
                    <a:pt x="43" y="12172"/>
                  </a:cubicBezTo>
                  <a:cubicBezTo>
                    <a:pt x="627" y="4875"/>
                    <a:pt x="7016" y="-541"/>
                    <a:pt x="14280" y="43"/>
                  </a:cubicBezTo>
                  <a:cubicBezTo>
                    <a:pt x="21576" y="627"/>
                    <a:pt x="26992" y="7015"/>
                    <a:pt x="26408" y="14280"/>
                  </a:cubicBezTo>
                  <a:close/>
                </a:path>
              </a:pathLst>
            </a:custGeom>
            <a:solidFill>
              <a:srgbClr val="E1BE6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B31575C-85FD-FB8A-6726-69AD3908A2D2}"/>
                </a:ext>
              </a:extLst>
            </p:cNvPr>
            <p:cNvSpPr/>
            <p:nvPr/>
          </p:nvSpPr>
          <p:spPr>
            <a:xfrm>
              <a:off x="5322555" y="3675007"/>
              <a:ext cx="549101" cy="551371"/>
            </a:xfrm>
            <a:custGeom>
              <a:avLst/>
              <a:gdLst>
                <a:gd name="connsiteX0" fmla="*/ 549101 w 549101"/>
                <a:gd name="connsiteY0" fmla="*/ 551371 h 551371"/>
                <a:gd name="connsiteX1" fmla="*/ 8399 w 549101"/>
                <a:gd name="connsiteY1" fmla="*/ 303900 h 551371"/>
                <a:gd name="connsiteX2" fmla="*/ 40829 w 549101"/>
                <a:gd name="connsiteY2" fmla="*/ 51628 h 551371"/>
                <a:gd name="connsiteX3" fmla="*/ 44947 w 549101"/>
                <a:gd name="connsiteY3" fmla="*/ 0 h 55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101" h="551371">
                  <a:moveTo>
                    <a:pt x="549101" y="551371"/>
                  </a:moveTo>
                  <a:cubicBezTo>
                    <a:pt x="549101" y="551371"/>
                    <a:pt x="282950" y="331043"/>
                    <a:pt x="8399" y="303900"/>
                  </a:cubicBezTo>
                  <a:cubicBezTo>
                    <a:pt x="-22247" y="199281"/>
                    <a:pt x="40829" y="51628"/>
                    <a:pt x="40829" y="51628"/>
                  </a:cubicBezTo>
                  <a:cubicBezTo>
                    <a:pt x="40829" y="51628"/>
                    <a:pt x="36743" y="25295"/>
                    <a:pt x="44947" y="0"/>
                  </a:cubicBezTo>
                </a:path>
              </a:pathLst>
            </a:custGeom>
            <a:noFill/>
            <a:ln w="5835" cap="flat">
              <a:solidFill>
                <a:srgbClr val="E1BE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E2EAECD0-30D2-7594-C3E2-C89F1226B35D}"/>
                </a:ext>
              </a:extLst>
            </p:cNvPr>
            <p:cNvSpPr/>
            <p:nvPr/>
          </p:nvSpPr>
          <p:spPr>
            <a:xfrm>
              <a:off x="4782080" y="3960577"/>
              <a:ext cx="548906" cy="47905"/>
            </a:xfrm>
            <a:custGeom>
              <a:avLst/>
              <a:gdLst>
                <a:gd name="connsiteX0" fmla="*/ 0 w 548906"/>
                <a:gd name="connsiteY0" fmla="*/ 47905 h 47905"/>
                <a:gd name="connsiteX1" fmla="*/ 548907 w 548906"/>
                <a:gd name="connsiteY1" fmla="*/ 18362 h 4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8906" h="47905">
                  <a:moveTo>
                    <a:pt x="0" y="47905"/>
                  </a:moveTo>
                  <a:cubicBezTo>
                    <a:pt x="0" y="47905"/>
                    <a:pt x="337627" y="-36088"/>
                    <a:pt x="548907" y="18362"/>
                  </a:cubicBezTo>
                </a:path>
              </a:pathLst>
            </a:custGeom>
            <a:noFill/>
            <a:ln w="5835" cap="flat">
              <a:solidFill>
                <a:srgbClr val="E1BE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1D09A927-D1AE-55F0-3D48-A8D428912301}"/>
                </a:ext>
              </a:extLst>
            </p:cNvPr>
            <p:cNvSpPr/>
            <p:nvPr/>
          </p:nvSpPr>
          <p:spPr>
            <a:xfrm>
              <a:off x="5436219" y="2923551"/>
              <a:ext cx="92138" cy="78789"/>
            </a:xfrm>
            <a:custGeom>
              <a:avLst/>
              <a:gdLst>
                <a:gd name="connsiteX0" fmla="*/ 88698 w 92138"/>
                <a:gd name="connsiteY0" fmla="*/ 62906 h 78789"/>
                <a:gd name="connsiteX1" fmla="*/ 28638 w 92138"/>
                <a:gd name="connsiteY1" fmla="*/ 71014 h 78789"/>
                <a:gd name="connsiteX2" fmla="*/ 3440 w 92138"/>
                <a:gd name="connsiteY2" fmla="*/ 15883 h 78789"/>
                <a:gd name="connsiteX3" fmla="*/ 63500 w 92138"/>
                <a:gd name="connsiteY3" fmla="*/ 7776 h 78789"/>
                <a:gd name="connsiteX4" fmla="*/ 88698 w 92138"/>
                <a:gd name="connsiteY4" fmla="*/ 62906 h 7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38" h="78789">
                  <a:moveTo>
                    <a:pt x="88698" y="62906"/>
                  </a:moveTo>
                  <a:cubicBezTo>
                    <a:pt x="79067" y="80354"/>
                    <a:pt x="52182" y="83986"/>
                    <a:pt x="28638" y="71014"/>
                  </a:cubicBezTo>
                  <a:cubicBezTo>
                    <a:pt x="5094" y="58042"/>
                    <a:pt x="-6191" y="33363"/>
                    <a:pt x="3440" y="15883"/>
                  </a:cubicBezTo>
                  <a:cubicBezTo>
                    <a:pt x="13072" y="-1564"/>
                    <a:pt x="39956" y="-5196"/>
                    <a:pt x="63500" y="7776"/>
                  </a:cubicBezTo>
                  <a:cubicBezTo>
                    <a:pt x="87044" y="20748"/>
                    <a:pt x="98330" y="45427"/>
                    <a:pt x="88698" y="62906"/>
                  </a:cubicBezTo>
                  <a:close/>
                </a:path>
              </a:pathLst>
            </a:custGeom>
            <a:solidFill>
              <a:srgbClr val="FB9685">
                <a:alpha val="79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A62EADC-592F-B7BC-D1AF-C7F415BB71F4}"/>
                </a:ext>
              </a:extLst>
            </p:cNvPr>
            <p:cNvSpPr/>
            <p:nvPr/>
          </p:nvSpPr>
          <p:spPr>
            <a:xfrm>
              <a:off x="5692319" y="2998131"/>
              <a:ext cx="111461" cy="72190"/>
            </a:xfrm>
            <a:custGeom>
              <a:avLst/>
              <a:gdLst>
                <a:gd name="connsiteX0" fmla="*/ 111461 w 111461"/>
                <a:gd name="connsiteY0" fmla="*/ 35868 h 72190"/>
                <a:gd name="connsiteX1" fmla="*/ 55877 w 111461"/>
                <a:gd name="connsiteY1" fmla="*/ 72190 h 72190"/>
                <a:gd name="connsiteX2" fmla="*/ 0 w 111461"/>
                <a:gd name="connsiteY2" fmla="*/ 36322 h 72190"/>
                <a:gd name="connsiteX3" fmla="*/ 55585 w 111461"/>
                <a:gd name="connsiteY3" fmla="*/ 1 h 72190"/>
                <a:gd name="connsiteX4" fmla="*/ 111461 w 111461"/>
                <a:gd name="connsiteY4" fmla="*/ 35868 h 7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61" h="72190">
                  <a:moveTo>
                    <a:pt x="111461" y="35868"/>
                  </a:moveTo>
                  <a:cubicBezTo>
                    <a:pt x="111526" y="55812"/>
                    <a:pt x="86652" y="72060"/>
                    <a:pt x="55877" y="72190"/>
                  </a:cubicBezTo>
                  <a:cubicBezTo>
                    <a:pt x="25101" y="72319"/>
                    <a:pt x="65" y="56267"/>
                    <a:pt x="0" y="36322"/>
                  </a:cubicBezTo>
                  <a:cubicBezTo>
                    <a:pt x="-65" y="16378"/>
                    <a:pt x="24809" y="131"/>
                    <a:pt x="55585" y="1"/>
                  </a:cubicBezTo>
                  <a:cubicBezTo>
                    <a:pt x="86361" y="-129"/>
                    <a:pt x="111396" y="15956"/>
                    <a:pt x="111461" y="35868"/>
                  </a:cubicBezTo>
                  <a:close/>
                </a:path>
              </a:pathLst>
            </a:custGeom>
            <a:solidFill>
              <a:srgbClr val="FB9685">
                <a:alpha val="79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B4589BFF-B486-909E-30D6-06E07C027F7D}"/>
                </a:ext>
              </a:extLst>
            </p:cNvPr>
            <p:cNvSpPr/>
            <p:nvPr/>
          </p:nvSpPr>
          <p:spPr>
            <a:xfrm>
              <a:off x="5767103" y="2852522"/>
              <a:ext cx="136918" cy="168051"/>
            </a:xfrm>
            <a:custGeom>
              <a:avLst/>
              <a:gdLst>
                <a:gd name="connsiteX0" fmla="*/ 136919 w 136918"/>
                <a:gd name="connsiteY0" fmla="*/ 160787 h 168051"/>
                <a:gd name="connsiteX1" fmla="*/ 133805 w 136918"/>
                <a:gd name="connsiteY1" fmla="*/ 168051 h 168051"/>
                <a:gd name="connsiteX2" fmla="*/ 76599 w 136918"/>
                <a:gd name="connsiteY2" fmla="*/ 74589 h 168051"/>
                <a:gd name="connsiteX3" fmla="*/ 25133 w 136918"/>
                <a:gd name="connsiteY3" fmla="*/ 27533 h 168051"/>
                <a:gd name="connsiteX4" fmla="*/ 0 w 136918"/>
                <a:gd name="connsiteY4" fmla="*/ 0 h 168051"/>
                <a:gd name="connsiteX5" fmla="*/ 136919 w 136918"/>
                <a:gd name="connsiteY5" fmla="*/ 160787 h 16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18" h="168051">
                  <a:moveTo>
                    <a:pt x="136919" y="160787"/>
                  </a:moveTo>
                  <a:cubicBezTo>
                    <a:pt x="135913" y="163154"/>
                    <a:pt x="134875" y="165619"/>
                    <a:pt x="133805" y="168051"/>
                  </a:cubicBezTo>
                  <a:cubicBezTo>
                    <a:pt x="126022" y="148658"/>
                    <a:pt x="108640" y="112369"/>
                    <a:pt x="76599" y="74589"/>
                  </a:cubicBezTo>
                  <a:cubicBezTo>
                    <a:pt x="56006" y="50363"/>
                    <a:pt x="37943" y="39337"/>
                    <a:pt x="25133" y="27533"/>
                  </a:cubicBezTo>
                  <a:cubicBezTo>
                    <a:pt x="23998" y="22701"/>
                    <a:pt x="7005" y="7848"/>
                    <a:pt x="0" y="0"/>
                  </a:cubicBezTo>
                  <a:cubicBezTo>
                    <a:pt x="88079" y="58633"/>
                    <a:pt x="124595" y="131697"/>
                    <a:pt x="136919" y="160787"/>
                  </a:cubicBez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39BDE3F-B8C3-0938-C5F1-5F3E2CBF977A}"/>
                </a:ext>
              </a:extLst>
            </p:cNvPr>
            <p:cNvSpPr/>
            <p:nvPr/>
          </p:nvSpPr>
          <p:spPr>
            <a:xfrm>
              <a:off x="5772681" y="2827746"/>
              <a:ext cx="139091" cy="173921"/>
            </a:xfrm>
            <a:custGeom>
              <a:avLst/>
              <a:gdLst>
                <a:gd name="connsiteX0" fmla="*/ 139059 w 139091"/>
                <a:gd name="connsiteY0" fmla="*/ 166008 h 173921"/>
                <a:gd name="connsiteX1" fmla="*/ 139059 w 139091"/>
                <a:gd name="connsiteY1" fmla="*/ 166073 h 173921"/>
                <a:gd name="connsiteX2" fmla="*/ 136075 w 139091"/>
                <a:gd name="connsiteY2" fmla="*/ 173921 h 173921"/>
                <a:gd name="connsiteX3" fmla="*/ 76599 w 139091"/>
                <a:gd name="connsiteY3" fmla="*/ 74589 h 173921"/>
                <a:gd name="connsiteX4" fmla="*/ 25133 w 139091"/>
                <a:gd name="connsiteY4" fmla="*/ 27533 h 173921"/>
                <a:gd name="connsiteX5" fmla="*/ 0 w 139091"/>
                <a:gd name="connsiteY5" fmla="*/ 0 h 173921"/>
                <a:gd name="connsiteX6" fmla="*/ 139091 w 139091"/>
                <a:gd name="connsiteY6" fmla="*/ 166008 h 17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91" h="173921">
                  <a:moveTo>
                    <a:pt x="139059" y="166008"/>
                  </a:moveTo>
                  <a:cubicBezTo>
                    <a:pt x="139059" y="166008"/>
                    <a:pt x="139059" y="166073"/>
                    <a:pt x="139059" y="166073"/>
                  </a:cubicBezTo>
                  <a:cubicBezTo>
                    <a:pt x="138151" y="168570"/>
                    <a:pt x="137113" y="171197"/>
                    <a:pt x="136075" y="173921"/>
                  </a:cubicBezTo>
                  <a:cubicBezTo>
                    <a:pt x="129687" y="156863"/>
                    <a:pt x="112239" y="116585"/>
                    <a:pt x="76599" y="74589"/>
                  </a:cubicBezTo>
                  <a:cubicBezTo>
                    <a:pt x="56006" y="50363"/>
                    <a:pt x="37943" y="39337"/>
                    <a:pt x="25133" y="27533"/>
                  </a:cubicBezTo>
                  <a:cubicBezTo>
                    <a:pt x="23998" y="22701"/>
                    <a:pt x="7005" y="7880"/>
                    <a:pt x="0" y="0"/>
                  </a:cubicBezTo>
                  <a:cubicBezTo>
                    <a:pt x="93949" y="62622"/>
                    <a:pt x="129200" y="141589"/>
                    <a:pt x="139091" y="166008"/>
                  </a:cubicBezTo>
                  <a:close/>
                </a:path>
              </a:pathLst>
            </a:custGeom>
            <a:solidFill>
              <a:srgbClr val="FAB09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A8F7F839-09C1-D67D-622F-B412B07EFB16}"/>
              </a:ext>
            </a:extLst>
          </p:cNvPr>
          <p:cNvGrpSpPr/>
          <p:nvPr/>
        </p:nvGrpSpPr>
        <p:grpSpPr>
          <a:xfrm>
            <a:off x="394018" y="4503716"/>
            <a:ext cx="2726961" cy="4320543"/>
            <a:chOff x="3433246" y="2480969"/>
            <a:chExt cx="1286033" cy="2037565"/>
          </a:xfrm>
        </p:grpSpPr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E982EC8B-A831-5A1E-0BCE-F97D36F3F5EF}"/>
                </a:ext>
              </a:extLst>
            </p:cNvPr>
            <p:cNvSpPr/>
            <p:nvPr/>
          </p:nvSpPr>
          <p:spPr>
            <a:xfrm>
              <a:off x="3747301" y="3290850"/>
              <a:ext cx="497133" cy="525270"/>
            </a:xfrm>
            <a:custGeom>
              <a:avLst/>
              <a:gdLst>
                <a:gd name="connsiteX0" fmla="*/ 63669 w 497133"/>
                <a:gd name="connsiteY0" fmla="*/ 124459 h 525270"/>
                <a:gd name="connsiteX1" fmla="*/ 227471 w 497133"/>
                <a:gd name="connsiteY1" fmla="*/ 31807 h 525270"/>
                <a:gd name="connsiteX2" fmla="*/ 478965 w 497133"/>
                <a:gd name="connsiteY2" fmla="*/ 22241 h 525270"/>
                <a:gd name="connsiteX3" fmla="*/ 409922 w 497133"/>
                <a:gd name="connsiteY3" fmla="*/ 432737 h 525270"/>
                <a:gd name="connsiteX4" fmla="*/ 69214 w 497133"/>
                <a:gd name="connsiteY4" fmla="*/ 523249 h 525270"/>
                <a:gd name="connsiteX5" fmla="*/ 74 w 497133"/>
                <a:gd name="connsiteY5" fmla="*/ 442531 h 525270"/>
                <a:gd name="connsiteX6" fmla="*/ 63669 w 497133"/>
                <a:gd name="connsiteY6" fmla="*/ 124427 h 52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7133" h="525270">
                  <a:moveTo>
                    <a:pt x="63669" y="124459"/>
                  </a:moveTo>
                  <a:cubicBezTo>
                    <a:pt x="92693" y="68583"/>
                    <a:pt x="149737" y="44585"/>
                    <a:pt x="227471" y="31807"/>
                  </a:cubicBezTo>
                  <a:cubicBezTo>
                    <a:pt x="281013" y="23019"/>
                    <a:pt x="425650" y="-28934"/>
                    <a:pt x="478965" y="22241"/>
                  </a:cubicBezTo>
                  <a:cubicBezTo>
                    <a:pt x="532279" y="73415"/>
                    <a:pt x="455745" y="367229"/>
                    <a:pt x="409922" y="432737"/>
                  </a:cubicBezTo>
                  <a:cubicBezTo>
                    <a:pt x="364131" y="498245"/>
                    <a:pt x="135793" y="534469"/>
                    <a:pt x="69214" y="523249"/>
                  </a:cubicBezTo>
                  <a:cubicBezTo>
                    <a:pt x="2603" y="512060"/>
                    <a:pt x="2052" y="485695"/>
                    <a:pt x="74" y="442531"/>
                  </a:cubicBezTo>
                  <a:cubicBezTo>
                    <a:pt x="-1904" y="399367"/>
                    <a:pt x="36330" y="177061"/>
                    <a:pt x="63669" y="124427"/>
                  </a:cubicBezTo>
                  <a:close/>
                </a:path>
              </a:pathLst>
            </a:custGeom>
            <a:solidFill>
              <a:srgbClr val="005E5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DD92EC52-3EEC-5DFB-46FC-CBD31AD90E64}"/>
                </a:ext>
              </a:extLst>
            </p:cNvPr>
            <p:cNvSpPr/>
            <p:nvPr/>
          </p:nvSpPr>
          <p:spPr>
            <a:xfrm>
              <a:off x="3854253" y="3331154"/>
              <a:ext cx="327648" cy="462869"/>
            </a:xfrm>
            <a:custGeom>
              <a:avLst/>
              <a:gdLst>
                <a:gd name="connsiteX0" fmla="*/ 327649 w 327648"/>
                <a:gd name="connsiteY0" fmla="*/ 0 h 462869"/>
                <a:gd name="connsiteX1" fmla="*/ 72913 w 327648"/>
                <a:gd name="connsiteY1" fmla="*/ 54514 h 462869"/>
                <a:gd name="connsiteX2" fmla="*/ 108 w 327648"/>
                <a:gd name="connsiteY2" fmla="*/ 436148 h 462869"/>
                <a:gd name="connsiteX3" fmla="*/ 148117 w 327648"/>
                <a:gd name="connsiteY3" fmla="*/ 452752 h 462869"/>
                <a:gd name="connsiteX4" fmla="*/ 327616 w 327648"/>
                <a:gd name="connsiteY4" fmla="*/ 0 h 46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8" h="462869">
                  <a:moveTo>
                    <a:pt x="327649" y="0"/>
                  </a:moveTo>
                  <a:cubicBezTo>
                    <a:pt x="327649" y="0"/>
                    <a:pt x="87928" y="20625"/>
                    <a:pt x="72913" y="54514"/>
                  </a:cubicBezTo>
                  <a:cubicBezTo>
                    <a:pt x="57898" y="88404"/>
                    <a:pt x="1340" y="414583"/>
                    <a:pt x="108" y="436148"/>
                  </a:cubicBezTo>
                  <a:cubicBezTo>
                    <a:pt x="-1125" y="457714"/>
                    <a:pt x="5880" y="474416"/>
                    <a:pt x="148117" y="452752"/>
                  </a:cubicBezTo>
                  <a:cubicBezTo>
                    <a:pt x="290354" y="431089"/>
                    <a:pt x="327616" y="0"/>
                    <a:pt x="327616" y="0"/>
                  </a:cubicBezTo>
                  <a:close/>
                </a:path>
              </a:pathLst>
            </a:custGeom>
            <a:solidFill>
              <a:srgbClr val="0049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3DD8FD80-9F85-B0A0-4FF8-B75E78629EBA}"/>
                </a:ext>
              </a:extLst>
            </p:cNvPr>
            <p:cNvSpPr/>
            <p:nvPr/>
          </p:nvSpPr>
          <p:spPr>
            <a:xfrm>
              <a:off x="3983862" y="4233030"/>
              <a:ext cx="151859" cy="285504"/>
            </a:xfrm>
            <a:custGeom>
              <a:avLst/>
              <a:gdLst>
                <a:gd name="connsiteX0" fmla="*/ 70331 w 151859"/>
                <a:gd name="connsiteY0" fmla="*/ 235339 h 285504"/>
                <a:gd name="connsiteX1" fmla="*/ 1807 w 151859"/>
                <a:gd name="connsiteY1" fmla="*/ 20200 h 285504"/>
                <a:gd name="connsiteX2" fmla="*/ 57133 w 151859"/>
                <a:gd name="connsiteY2" fmla="*/ 158 h 285504"/>
                <a:gd name="connsiteX3" fmla="*/ 79185 w 151859"/>
                <a:gd name="connsiteY3" fmla="*/ 61 h 285504"/>
                <a:gd name="connsiteX4" fmla="*/ 139245 w 151859"/>
                <a:gd name="connsiteY4" fmla="*/ 1456 h 285504"/>
                <a:gd name="connsiteX5" fmla="*/ 151860 w 151859"/>
                <a:gd name="connsiteY5" fmla="*/ 111490 h 285504"/>
                <a:gd name="connsiteX6" fmla="*/ 147936 w 151859"/>
                <a:gd name="connsiteY6" fmla="*/ 135618 h 285504"/>
                <a:gd name="connsiteX7" fmla="*/ 138791 w 151859"/>
                <a:gd name="connsiteY7" fmla="*/ 247144 h 285504"/>
                <a:gd name="connsiteX8" fmla="*/ 70331 w 151859"/>
                <a:gd name="connsiteY8" fmla="*/ 235339 h 28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859" h="285504">
                  <a:moveTo>
                    <a:pt x="70331" y="235339"/>
                  </a:moveTo>
                  <a:cubicBezTo>
                    <a:pt x="12995" y="158805"/>
                    <a:pt x="-6430" y="37453"/>
                    <a:pt x="1807" y="20200"/>
                  </a:cubicBezTo>
                  <a:cubicBezTo>
                    <a:pt x="10044" y="2980"/>
                    <a:pt x="37350" y="937"/>
                    <a:pt x="57133" y="158"/>
                  </a:cubicBezTo>
                  <a:cubicBezTo>
                    <a:pt x="62192" y="-69"/>
                    <a:pt x="70202" y="-4"/>
                    <a:pt x="79185" y="61"/>
                  </a:cubicBezTo>
                  <a:cubicBezTo>
                    <a:pt x="104934" y="353"/>
                    <a:pt x="139245" y="1456"/>
                    <a:pt x="139245" y="1456"/>
                  </a:cubicBezTo>
                  <a:lnTo>
                    <a:pt x="151860" y="111490"/>
                  </a:lnTo>
                  <a:cubicBezTo>
                    <a:pt x="151860" y="111490"/>
                    <a:pt x="150109" y="121154"/>
                    <a:pt x="147936" y="135618"/>
                  </a:cubicBezTo>
                  <a:cubicBezTo>
                    <a:pt x="143234" y="166426"/>
                    <a:pt x="136196" y="219092"/>
                    <a:pt x="138791" y="247144"/>
                  </a:cubicBezTo>
                  <a:cubicBezTo>
                    <a:pt x="142455" y="288427"/>
                    <a:pt x="127732" y="311809"/>
                    <a:pt x="70331" y="235339"/>
                  </a:cubicBezTo>
                  <a:close/>
                </a:path>
              </a:pathLst>
            </a:custGeom>
            <a:solidFill>
              <a:srgbClr val="DC7C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D104AF6D-72B7-D452-F3FF-A248E8FE5E93}"/>
                </a:ext>
              </a:extLst>
            </p:cNvPr>
            <p:cNvSpPr/>
            <p:nvPr/>
          </p:nvSpPr>
          <p:spPr>
            <a:xfrm>
              <a:off x="3983862" y="4233030"/>
              <a:ext cx="147935" cy="285471"/>
            </a:xfrm>
            <a:custGeom>
              <a:avLst/>
              <a:gdLst>
                <a:gd name="connsiteX0" fmla="*/ 70331 w 147935"/>
                <a:gd name="connsiteY0" fmla="*/ 235339 h 285471"/>
                <a:gd name="connsiteX1" fmla="*/ 1807 w 147935"/>
                <a:gd name="connsiteY1" fmla="*/ 20200 h 285471"/>
                <a:gd name="connsiteX2" fmla="*/ 57133 w 147935"/>
                <a:gd name="connsiteY2" fmla="*/ 158 h 285471"/>
                <a:gd name="connsiteX3" fmla="*/ 79185 w 147935"/>
                <a:gd name="connsiteY3" fmla="*/ 61 h 285471"/>
                <a:gd name="connsiteX4" fmla="*/ 73996 w 147935"/>
                <a:gd name="connsiteY4" fmla="*/ 153519 h 285471"/>
                <a:gd name="connsiteX5" fmla="*/ 147936 w 147935"/>
                <a:gd name="connsiteY5" fmla="*/ 135585 h 285471"/>
                <a:gd name="connsiteX6" fmla="*/ 138791 w 147935"/>
                <a:gd name="connsiteY6" fmla="*/ 247111 h 285471"/>
                <a:gd name="connsiteX7" fmla="*/ 70331 w 147935"/>
                <a:gd name="connsiteY7" fmla="*/ 235307 h 28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935" h="285471">
                  <a:moveTo>
                    <a:pt x="70331" y="235339"/>
                  </a:moveTo>
                  <a:cubicBezTo>
                    <a:pt x="12995" y="158805"/>
                    <a:pt x="-6430" y="37453"/>
                    <a:pt x="1807" y="20200"/>
                  </a:cubicBezTo>
                  <a:cubicBezTo>
                    <a:pt x="10044" y="2980"/>
                    <a:pt x="37350" y="937"/>
                    <a:pt x="57133" y="158"/>
                  </a:cubicBezTo>
                  <a:cubicBezTo>
                    <a:pt x="62192" y="-69"/>
                    <a:pt x="70202" y="-4"/>
                    <a:pt x="79185" y="61"/>
                  </a:cubicBezTo>
                  <a:cubicBezTo>
                    <a:pt x="79185" y="61"/>
                    <a:pt x="37739" y="41052"/>
                    <a:pt x="73996" y="153519"/>
                  </a:cubicBezTo>
                  <a:cubicBezTo>
                    <a:pt x="117419" y="121932"/>
                    <a:pt x="138110" y="125175"/>
                    <a:pt x="147936" y="135585"/>
                  </a:cubicBezTo>
                  <a:cubicBezTo>
                    <a:pt x="143234" y="166394"/>
                    <a:pt x="136196" y="219060"/>
                    <a:pt x="138791" y="247111"/>
                  </a:cubicBezTo>
                  <a:cubicBezTo>
                    <a:pt x="142455" y="288395"/>
                    <a:pt x="127732" y="311776"/>
                    <a:pt x="70331" y="235307"/>
                  </a:cubicBezTo>
                  <a:close/>
                </a:path>
              </a:pathLst>
            </a:custGeom>
            <a:solidFill>
              <a:srgbClr val="4E384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49AA5345-F055-02B8-0362-1CB006CACB79}"/>
                </a:ext>
              </a:extLst>
            </p:cNvPr>
            <p:cNvSpPr/>
            <p:nvPr/>
          </p:nvSpPr>
          <p:spPr>
            <a:xfrm>
              <a:off x="3691948" y="4023201"/>
              <a:ext cx="188973" cy="322876"/>
            </a:xfrm>
            <a:custGeom>
              <a:avLst/>
              <a:gdLst>
                <a:gd name="connsiteX0" fmla="*/ 188973 w 188973"/>
                <a:gd name="connsiteY0" fmla="*/ 42683 h 322876"/>
                <a:gd name="connsiteX1" fmla="*/ 139323 w 188973"/>
                <a:gd name="connsiteY1" fmla="*/ 174964 h 322876"/>
                <a:gd name="connsiteX2" fmla="*/ 131443 w 188973"/>
                <a:gd name="connsiteY2" fmla="*/ 200973 h 322876"/>
                <a:gd name="connsiteX3" fmla="*/ 82668 w 188973"/>
                <a:gd name="connsiteY3" fmla="*/ 322844 h 322876"/>
                <a:gd name="connsiteX4" fmla="*/ 2210 w 188973"/>
                <a:gd name="connsiteY4" fmla="*/ 152198 h 322876"/>
                <a:gd name="connsiteX5" fmla="*/ 102061 w 188973"/>
                <a:gd name="connsiteY5" fmla="*/ 265 h 322876"/>
                <a:gd name="connsiteX6" fmla="*/ 157841 w 188973"/>
                <a:gd name="connsiteY6" fmla="*/ 20144 h 322876"/>
                <a:gd name="connsiteX7" fmla="*/ 157841 w 188973"/>
                <a:gd name="connsiteY7" fmla="*/ 20209 h 322876"/>
                <a:gd name="connsiteX8" fmla="*/ 188973 w 188973"/>
                <a:gd name="connsiteY8" fmla="*/ 42683 h 32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973" h="322876">
                  <a:moveTo>
                    <a:pt x="188973" y="42683"/>
                  </a:moveTo>
                  <a:cubicBezTo>
                    <a:pt x="188973" y="42683"/>
                    <a:pt x="157192" y="126319"/>
                    <a:pt x="139323" y="174964"/>
                  </a:cubicBezTo>
                  <a:cubicBezTo>
                    <a:pt x="136567" y="182617"/>
                    <a:pt x="133940" y="191503"/>
                    <a:pt x="131443" y="200973"/>
                  </a:cubicBezTo>
                  <a:cubicBezTo>
                    <a:pt x="118017" y="251887"/>
                    <a:pt x="107348" y="321320"/>
                    <a:pt x="82668" y="322844"/>
                  </a:cubicBezTo>
                  <a:cubicBezTo>
                    <a:pt x="53384" y="324660"/>
                    <a:pt x="-12902" y="250558"/>
                    <a:pt x="2210" y="152198"/>
                  </a:cubicBezTo>
                  <a:cubicBezTo>
                    <a:pt x="17387" y="53839"/>
                    <a:pt x="55817" y="-4438"/>
                    <a:pt x="102061" y="265"/>
                  </a:cubicBezTo>
                  <a:cubicBezTo>
                    <a:pt x="122817" y="2340"/>
                    <a:pt x="142437" y="11161"/>
                    <a:pt x="157841" y="20144"/>
                  </a:cubicBezTo>
                  <a:lnTo>
                    <a:pt x="157841" y="20209"/>
                  </a:lnTo>
                  <a:cubicBezTo>
                    <a:pt x="176618" y="31267"/>
                    <a:pt x="188973" y="42683"/>
                    <a:pt x="188973" y="42683"/>
                  </a:cubicBezTo>
                  <a:close/>
                </a:path>
              </a:pathLst>
            </a:custGeom>
            <a:solidFill>
              <a:srgbClr val="DC7C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8E81B7-0FFC-4546-BB52-0203550F68DB}"/>
                </a:ext>
              </a:extLst>
            </p:cNvPr>
            <p:cNvSpPr/>
            <p:nvPr/>
          </p:nvSpPr>
          <p:spPr>
            <a:xfrm>
              <a:off x="3691980" y="4023201"/>
              <a:ext cx="157840" cy="322876"/>
            </a:xfrm>
            <a:custGeom>
              <a:avLst/>
              <a:gdLst>
                <a:gd name="connsiteX0" fmla="*/ 131443 w 157840"/>
                <a:gd name="connsiteY0" fmla="*/ 200973 h 322876"/>
                <a:gd name="connsiteX1" fmla="*/ 82668 w 157840"/>
                <a:gd name="connsiteY1" fmla="*/ 322844 h 322876"/>
                <a:gd name="connsiteX2" fmla="*/ 2210 w 157840"/>
                <a:gd name="connsiteY2" fmla="*/ 152198 h 322876"/>
                <a:gd name="connsiteX3" fmla="*/ 102061 w 157840"/>
                <a:gd name="connsiteY3" fmla="*/ 265 h 322876"/>
                <a:gd name="connsiteX4" fmla="*/ 157841 w 157840"/>
                <a:gd name="connsiteY4" fmla="*/ 20144 h 322876"/>
                <a:gd name="connsiteX5" fmla="*/ 157841 w 157840"/>
                <a:gd name="connsiteY5" fmla="*/ 20209 h 322876"/>
                <a:gd name="connsiteX6" fmla="*/ 78712 w 157840"/>
                <a:gd name="connsiteY6" fmla="*/ 30489 h 322876"/>
                <a:gd name="connsiteX7" fmla="*/ 42066 w 157840"/>
                <a:gd name="connsiteY7" fmla="*/ 206713 h 322876"/>
                <a:gd name="connsiteX8" fmla="*/ 131443 w 157840"/>
                <a:gd name="connsiteY8" fmla="*/ 201005 h 32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840" h="322876">
                  <a:moveTo>
                    <a:pt x="131443" y="200973"/>
                  </a:moveTo>
                  <a:cubicBezTo>
                    <a:pt x="118017" y="251887"/>
                    <a:pt x="107348" y="321320"/>
                    <a:pt x="82668" y="322844"/>
                  </a:cubicBezTo>
                  <a:cubicBezTo>
                    <a:pt x="53384" y="324660"/>
                    <a:pt x="-12902" y="250558"/>
                    <a:pt x="2210" y="152198"/>
                  </a:cubicBezTo>
                  <a:cubicBezTo>
                    <a:pt x="17387" y="53839"/>
                    <a:pt x="55817" y="-4438"/>
                    <a:pt x="102061" y="265"/>
                  </a:cubicBezTo>
                  <a:cubicBezTo>
                    <a:pt x="122817" y="2340"/>
                    <a:pt x="142437" y="11161"/>
                    <a:pt x="157841" y="20144"/>
                  </a:cubicBezTo>
                  <a:lnTo>
                    <a:pt x="157841" y="20209"/>
                  </a:lnTo>
                  <a:cubicBezTo>
                    <a:pt x="157841" y="20209"/>
                    <a:pt x="114450" y="44823"/>
                    <a:pt x="78712" y="30489"/>
                  </a:cubicBezTo>
                  <a:cubicBezTo>
                    <a:pt x="28770" y="125736"/>
                    <a:pt x="42066" y="206713"/>
                    <a:pt x="42066" y="206713"/>
                  </a:cubicBezTo>
                  <a:cubicBezTo>
                    <a:pt x="42066" y="206713"/>
                    <a:pt x="110590" y="125995"/>
                    <a:pt x="131443" y="201005"/>
                  </a:cubicBezTo>
                  <a:close/>
                </a:path>
              </a:pathLst>
            </a:custGeom>
            <a:solidFill>
              <a:srgbClr val="4E384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3055C03D-C670-CC8C-C15C-AC2A8828F129}"/>
                </a:ext>
              </a:extLst>
            </p:cNvPr>
            <p:cNvSpPr/>
            <p:nvPr/>
          </p:nvSpPr>
          <p:spPr>
            <a:xfrm>
              <a:off x="3789393" y="3751736"/>
              <a:ext cx="623159" cy="638796"/>
            </a:xfrm>
            <a:custGeom>
              <a:avLst/>
              <a:gdLst>
                <a:gd name="connsiteX0" fmla="*/ 622630 w 623159"/>
                <a:gd name="connsiteY0" fmla="*/ 373527 h 638796"/>
                <a:gd name="connsiteX1" fmla="*/ 448904 w 623159"/>
                <a:gd name="connsiteY1" fmla="*/ 90479 h 638796"/>
                <a:gd name="connsiteX2" fmla="*/ 401102 w 623159"/>
                <a:gd name="connsiteY2" fmla="*/ 13361 h 638796"/>
                <a:gd name="connsiteX3" fmla="*/ 116401 w 623159"/>
                <a:gd name="connsiteY3" fmla="*/ 0 h 638796"/>
                <a:gd name="connsiteX4" fmla="*/ 55239 w 623159"/>
                <a:gd name="connsiteY4" fmla="*/ 166949 h 638796"/>
                <a:gd name="connsiteX5" fmla="*/ 160506 w 623159"/>
                <a:gd name="connsiteY5" fmla="*/ 344567 h 638796"/>
                <a:gd name="connsiteX6" fmla="*/ 85074 w 623159"/>
                <a:gd name="connsiteY6" fmla="*/ 304905 h 638796"/>
                <a:gd name="connsiteX7" fmla="*/ 36202 w 623159"/>
                <a:gd name="connsiteY7" fmla="*/ 476978 h 638796"/>
                <a:gd name="connsiteX8" fmla="*/ 305953 w 623159"/>
                <a:gd name="connsiteY8" fmla="*/ 543686 h 638796"/>
                <a:gd name="connsiteX9" fmla="*/ 315391 w 623159"/>
                <a:gd name="connsiteY9" fmla="*/ 566970 h 638796"/>
                <a:gd name="connsiteX10" fmla="*/ 315423 w 623159"/>
                <a:gd name="connsiteY10" fmla="*/ 567035 h 638796"/>
                <a:gd name="connsiteX11" fmla="*/ 388422 w 623159"/>
                <a:gd name="connsiteY11" fmla="*/ 638770 h 638796"/>
                <a:gd name="connsiteX12" fmla="*/ 388779 w 623159"/>
                <a:gd name="connsiteY12" fmla="*/ 638705 h 638796"/>
                <a:gd name="connsiteX13" fmla="*/ 418128 w 623159"/>
                <a:gd name="connsiteY13" fmla="*/ 629527 h 638796"/>
                <a:gd name="connsiteX14" fmla="*/ 418420 w 623159"/>
                <a:gd name="connsiteY14" fmla="*/ 629463 h 638796"/>
                <a:gd name="connsiteX15" fmla="*/ 430938 w 623159"/>
                <a:gd name="connsiteY15" fmla="*/ 623787 h 638796"/>
                <a:gd name="connsiteX16" fmla="*/ 488922 w 623159"/>
                <a:gd name="connsiteY16" fmla="*/ 588958 h 638796"/>
                <a:gd name="connsiteX17" fmla="*/ 622630 w 623159"/>
                <a:gd name="connsiteY17" fmla="*/ 373527 h 638796"/>
                <a:gd name="connsiteX18" fmla="*/ 394325 w 623159"/>
                <a:gd name="connsiteY18" fmla="*/ 398400 h 638796"/>
                <a:gd name="connsiteX19" fmla="*/ 379991 w 623159"/>
                <a:gd name="connsiteY19" fmla="*/ 407805 h 638796"/>
                <a:gd name="connsiteX20" fmla="*/ 353690 w 623159"/>
                <a:gd name="connsiteY20" fmla="*/ 278637 h 638796"/>
                <a:gd name="connsiteX21" fmla="*/ 390141 w 623159"/>
                <a:gd name="connsiteY21" fmla="*/ 311099 h 638796"/>
                <a:gd name="connsiteX22" fmla="*/ 412680 w 623159"/>
                <a:gd name="connsiteY22" fmla="*/ 358998 h 638796"/>
                <a:gd name="connsiteX23" fmla="*/ 394325 w 623159"/>
                <a:gd name="connsiteY23" fmla="*/ 398433 h 6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3159" h="638796">
                  <a:moveTo>
                    <a:pt x="622630" y="373527"/>
                  </a:moveTo>
                  <a:cubicBezTo>
                    <a:pt x="634305" y="283339"/>
                    <a:pt x="448904" y="90479"/>
                    <a:pt x="448904" y="90479"/>
                  </a:cubicBezTo>
                  <a:lnTo>
                    <a:pt x="401102" y="13361"/>
                  </a:lnTo>
                  <a:lnTo>
                    <a:pt x="116401" y="0"/>
                  </a:lnTo>
                  <a:cubicBezTo>
                    <a:pt x="116401" y="0"/>
                    <a:pt x="35359" y="91355"/>
                    <a:pt x="55239" y="166949"/>
                  </a:cubicBezTo>
                  <a:cubicBezTo>
                    <a:pt x="71778" y="229960"/>
                    <a:pt x="131124" y="309089"/>
                    <a:pt x="160506" y="344567"/>
                  </a:cubicBezTo>
                  <a:cubicBezTo>
                    <a:pt x="104629" y="303446"/>
                    <a:pt x="85074" y="304905"/>
                    <a:pt x="85074" y="304905"/>
                  </a:cubicBezTo>
                  <a:cubicBezTo>
                    <a:pt x="46450" y="290279"/>
                    <a:pt x="-53239" y="373591"/>
                    <a:pt x="36202" y="476978"/>
                  </a:cubicBezTo>
                  <a:cubicBezTo>
                    <a:pt x="110110" y="528541"/>
                    <a:pt x="234381" y="565965"/>
                    <a:pt x="305953" y="543686"/>
                  </a:cubicBezTo>
                  <a:cubicBezTo>
                    <a:pt x="308515" y="551696"/>
                    <a:pt x="311726" y="559479"/>
                    <a:pt x="315391" y="566970"/>
                  </a:cubicBezTo>
                  <a:cubicBezTo>
                    <a:pt x="315455" y="566970"/>
                    <a:pt x="315423" y="567035"/>
                    <a:pt x="315423" y="567035"/>
                  </a:cubicBezTo>
                  <a:cubicBezTo>
                    <a:pt x="335821" y="608351"/>
                    <a:pt x="370716" y="639840"/>
                    <a:pt x="388422" y="638770"/>
                  </a:cubicBezTo>
                  <a:cubicBezTo>
                    <a:pt x="388552" y="638770"/>
                    <a:pt x="388650" y="638770"/>
                    <a:pt x="388779" y="638705"/>
                  </a:cubicBezTo>
                  <a:cubicBezTo>
                    <a:pt x="394000" y="638348"/>
                    <a:pt x="404410" y="635332"/>
                    <a:pt x="418128" y="629527"/>
                  </a:cubicBezTo>
                  <a:cubicBezTo>
                    <a:pt x="418193" y="629527"/>
                    <a:pt x="418322" y="629527"/>
                    <a:pt x="418420" y="629463"/>
                  </a:cubicBezTo>
                  <a:cubicBezTo>
                    <a:pt x="422312" y="627809"/>
                    <a:pt x="426495" y="625895"/>
                    <a:pt x="430938" y="623787"/>
                  </a:cubicBezTo>
                  <a:cubicBezTo>
                    <a:pt x="447899" y="615680"/>
                    <a:pt x="468103" y="604135"/>
                    <a:pt x="488922" y="588958"/>
                  </a:cubicBezTo>
                  <a:cubicBezTo>
                    <a:pt x="546615" y="546961"/>
                    <a:pt x="609269" y="476913"/>
                    <a:pt x="622630" y="373527"/>
                  </a:cubicBezTo>
                  <a:close/>
                  <a:moveTo>
                    <a:pt x="394325" y="398400"/>
                  </a:moveTo>
                  <a:cubicBezTo>
                    <a:pt x="389979" y="401643"/>
                    <a:pt x="385147" y="404756"/>
                    <a:pt x="379991" y="407805"/>
                  </a:cubicBezTo>
                  <a:cubicBezTo>
                    <a:pt x="383039" y="366457"/>
                    <a:pt x="376910" y="320439"/>
                    <a:pt x="353690" y="278637"/>
                  </a:cubicBezTo>
                  <a:cubicBezTo>
                    <a:pt x="367311" y="290409"/>
                    <a:pt x="379666" y="298419"/>
                    <a:pt x="390141" y="311099"/>
                  </a:cubicBezTo>
                  <a:cubicBezTo>
                    <a:pt x="399124" y="321931"/>
                    <a:pt x="406745" y="336135"/>
                    <a:pt x="412680" y="358998"/>
                  </a:cubicBezTo>
                  <a:cubicBezTo>
                    <a:pt x="417058" y="375991"/>
                    <a:pt x="408432" y="387860"/>
                    <a:pt x="394325" y="398433"/>
                  </a:cubicBezTo>
                  <a:close/>
                </a:path>
              </a:pathLst>
            </a:custGeom>
            <a:solidFill>
              <a:srgbClr val="BD165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F4866998-67DE-A26E-1F05-5B5620BE804E}"/>
                </a:ext>
              </a:extLst>
            </p:cNvPr>
            <p:cNvSpPr/>
            <p:nvPr/>
          </p:nvSpPr>
          <p:spPr>
            <a:xfrm>
              <a:off x="3915499" y="4094062"/>
              <a:ext cx="34951" cy="65510"/>
            </a:xfrm>
            <a:custGeom>
              <a:avLst/>
              <a:gdLst>
                <a:gd name="connsiteX0" fmla="*/ 34951 w 34951"/>
                <a:gd name="connsiteY0" fmla="*/ 2565 h 65510"/>
                <a:gd name="connsiteX1" fmla="*/ 12315 w 34951"/>
                <a:gd name="connsiteY1" fmla="*/ 65511 h 65510"/>
                <a:gd name="connsiteX2" fmla="*/ 32292 w 34951"/>
                <a:gd name="connsiteY2" fmla="*/ 716 h 65510"/>
                <a:gd name="connsiteX3" fmla="*/ 34951 w 34951"/>
                <a:gd name="connsiteY3" fmla="*/ 2597 h 6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51" h="65510">
                  <a:moveTo>
                    <a:pt x="34951" y="2565"/>
                  </a:moveTo>
                  <a:cubicBezTo>
                    <a:pt x="34951" y="2565"/>
                    <a:pt x="6413" y="46540"/>
                    <a:pt x="12315" y="65511"/>
                  </a:cubicBezTo>
                  <a:cubicBezTo>
                    <a:pt x="-20568" y="25460"/>
                    <a:pt x="21623" y="-5121"/>
                    <a:pt x="32292" y="716"/>
                  </a:cubicBezTo>
                  <a:lnTo>
                    <a:pt x="34951" y="2597"/>
                  </a:lnTo>
                  <a:close/>
                </a:path>
              </a:pathLst>
            </a:custGeom>
            <a:solidFill>
              <a:srgbClr val="AD004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5D47F52C-FEED-4C65-453C-AF87916B8215}"/>
                </a:ext>
              </a:extLst>
            </p:cNvPr>
            <p:cNvSpPr/>
            <p:nvPr/>
          </p:nvSpPr>
          <p:spPr>
            <a:xfrm>
              <a:off x="3799133" y="3785365"/>
              <a:ext cx="179012" cy="341096"/>
            </a:xfrm>
            <a:custGeom>
              <a:avLst/>
              <a:gdLst>
                <a:gd name="connsiteX0" fmla="*/ 129816 w 179012"/>
                <a:gd name="connsiteY0" fmla="*/ 0 h 341096"/>
                <a:gd name="connsiteX1" fmla="*/ 95506 w 179012"/>
                <a:gd name="connsiteY1" fmla="*/ 150085 h 341096"/>
                <a:gd name="connsiteX2" fmla="*/ 179013 w 179012"/>
                <a:gd name="connsiteY2" fmla="*/ 332114 h 341096"/>
                <a:gd name="connsiteX3" fmla="*/ 135492 w 179012"/>
                <a:gd name="connsiteY3" fmla="*/ 341097 h 341096"/>
                <a:gd name="connsiteX4" fmla="*/ 0 w 179012"/>
                <a:gd name="connsiteY4" fmla="*/ 318299 h 34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12" h="341096">
                  <a:moveTo>
                    <a:pt x="129816" y="0"/>
                  </a:moveTo>
                  <a:cubicBezTo>
                    <a:pt x="129816" y="0"/>
                    <a:pt x="73324" y="71540"/>
                    <a:pt x="95506" y="150085"/>
                  </a:cubicBezTo>
                  <a:cubicBezTo>
                    <a:pt x="117688" y="228662"/>
                    <a:pt x="179013" y="332114"/>
                    <a:pt x="179013" y="332114"/>
                  </a:cubicBezTo>
                  <a:cubicBezTo>
                    <a:pt x="179013" y="332114"/>
                    <a:pt x="142302" y="307986"/>
                    <a:pt x="135492" y="341097"/>
                  </a:cubicBezTo>
                  <a:cubicBezTo>
                    <a:pt x="54709" y="319596"/>
                    <a:pt x="0" y="318299"/>
                    <a:pt x="0" y="318299"/>
                  </a:cubicBezTo>
                </a:path>
              </a:pathLst>
            </a:custGeom>
            <a:noFill/>
            <a:ln w="5835" cap="flat">
              <a:solidFill>
                <a:srgbClr val="C64E8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DA3296D1-B123-553B-1B0B-79A642A0E3B8}"/>
                </a:ext>
              </a:extLst>
            </p:cNvPr>
            <p:cNvSpPr/>
            <p:nvPr/>
          </p:nvSpPr>
          <p:spPr>
            <a:xfrm>
              <a:off x="3886689" y="3329714"/>
              <a:ext cx="425729" cy="486114"/>
            </a:xfrm>
            <a:custGeom>
              <a:avLst/>
              <a:gdLst>
                <a:gd name="connsiteX0" fmla="*/ 81046 w 425729"/>
                <a:gd name="connsiteY0" fmla="*/ 34940 h 486114"/>
                <a:gd name="connsiteX1" fmla="*/ 50660 w 425729"/>
                <a:gd name="connsiteY1" fmla="*/ 287827 h 486114"/>
                <a:gd name="connsiteX2" fmla="*/ 10577 w 425729"/>
                <a:gd name="connsiteY2" fmla="*/ 438334 h 486114"/>
                <a:gd name="connsiteX3" fmla="*/ 268037 w 425729"/>
                <a:gd name="connsiteY3" fmla="*/ 481628 h 486114"/>
                <a:gd name="connsiteX4" fmla="*/ 400123 w 425729"/>
                <a:gd name="connsiteY4" fmla="*/ 394392 h 486114"/>
                <a:gd name="connsiteX5" fmla="*/ 410468 w 425729"/>
                <a:gd name="connsiteY5" fmla="*/ 86438 h 486114"/>
                <a:gd name="connsiteX6" fmla="*/ 287754 w 425729"/>
                <a:gd name="connsiteY6" fmla="*/ 175 h 486114"/>
                <a:gd name="connsiteX7" fmla="*/ 81046 w 425729"/>
                <a:gd name="connsiteY7" fmla="*/ 34940 h 48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5729" h="486114">
                  <a:moveTo>
                    <a:pt x="81046" y="34940"/>
                  </a:moveTo>
                  <a:cubicBezTo>
                    <a:pt x="81046" y="34940"/>
                    <a:pt x="106245" y="171469"/>
                    <a:pt x="50660" y="287827"/>
                  </a:cubicBezTo>
                  <a:cubicBezTo>
                    <a:pt x="-4925" y="404185"/>
                    <a:pt x="-8784" y="414109"/>
                    <a:pt x="10577" y="438334"/>
                  </a:cubicBezTo>
                  <a:cubicBezTo>
                    <a:pt x="42974" y="478904"/>
                    <a:pt x="181352" y="494697"/>
                    <a:pt x="268037" y="481628"/>
                  </a:cubicBezTo>
                  <a:cubicBezTo>
                    <a:pt x="323167" y="473326"/>
                    <a:pt x="371909" y="447122"/>
                    <a:pt x="400123" y="394392"/>
                  </a:cubicBezTo>
                  <a:cubicBezTo>
                    <a:pt x="428337" y="341661"/>
                    <a:pt x="435342" y="176852"/>
                    <a:pt x="410468" y="86438"/>
                  </a:cubicBezTo>
                  <a:cubicBezTo>
                    <a:pt x="385595" y="-3976"/>
                    <a:pt x="339317" y="3223"/>
                    <a:pt x="287754" y="175"/>
                  </a:cubicBezTo>
                  <a:cubicBezTo>
                    <a:pt x="236191" y="-2874"/>
                    <a:pt x="81046" y="34940"/>
                    <a:pt x="81046" y="34940"/>
                  </a:cubicBezTo>
                  <a:close/>
                </a:path>
              </a:pathLst>
            </a:custGeom>
            <a:solidFill>
              <a:srgbClr val="9CD9F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8DB494F0-8860-ABEC-9C43-BF031283FAFC}"/>
                </a:ext>
              </a:extLst>
            </p:cNvPr>
            <p:cNvSpPr/>
            <p:nvPr/>
          </p:nvSpPr>
          <p:spPr>
            <a:xfrm>
              <a:off x="4161244" y="2480969"/>
              <a:ext cx="558035" cy="444538"/>
            </a:xfrm>
            <a:custGeom>
              <a:avLst/>
              <a:gdLst>
                <a:gd name="connsiteX0" fmla="*/ 526433 w 558035"/>
                <a:gd name="connsiteY0" fmla="*/ 132318 h 444538"/>
                <a:gd name="connsiteX1" fmla="*/ 493452 w 558035"/>
                <a:gd name="connsiteY1" fmla="*/ 136015 h 444538"/>
                <a:gd name="connsiteX2" fmla="*/ 463941 w 558035"/>
                <a:gd name="connsiteY2" fmla="*/ 138999 h 444538"/>
                <a:gd name="connsiteX3" fmla="*/ 418604 w 558035"/>
                <a:gd name="connsiteY3" fmla="*/ 182195 h 444538"/>
                <a:gd name="connsiteX4" fmla="*/ 451228 w 558035"/>
                <a:gd name="connsiteY4" fmla="*/ 367272 h 444538"/>
                <a:gd name="connsiteX5" fmla="*/ 93592 w 558035"/>
                <a:gd name="connsiteY5" fmla="*/ 424349 h 444538"/>
                <a:gd name="connsiteX6" fmla="*/ 50493 w 558035"/>
                <a:gd name="connsiteY6" fmla="*/ 400675 h 444538"/>
                <a:gd name="connsiteX7" fmla="*/ 0 w 558035"/>
                <a:gd name="connsiteY7" fmla="*/ 341264 h 444538"/>
                <a:gd name="connsiteX8" fmla="*/ 17512 w 558035"/>
                <a:gd name="connsiteY8" fmla="*/ 342918 h 444538"/>
                <a:gd name="connsiteX9" fmla="*/ 138605 w 558035"/>
                <a:gd name="connsiteY9" fmla="*/ 278674 h 444538"/>
                <a:gd name="connsiteX10" fmla="*/ 153263 w 558035"/>
                <a:gd name="connsiteY10" fmla="*/ 69599 h 444538"/>
                <a:gd name="connsiteX11" fmla="*/ 352220 w 558035"/>
                <a:gd name="connsiteY11" fmla="*/ 7658 h 444538"/>
                <a:gd name="connsiteX12" fmla="*/ 282626 w 558035"/>
                <a:gd name="connsiteY12" fmla="*/ 62659 h 444538"/>
                <a:gd name="connsiteX13" fmla="*/ 489593 w 558035"/>
                <a:gd name="connsiteY13" fmla="*/ 39472 h 444538"/>
                <a:gd name="connsiteX14" fmla="*/ 526433 w 558035"/>
                <a:gd name="connsiteY14" fmla="*/ 132351 h 44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8035" h="444538">
                  <a:moveTo>
                    <a:pt x="526433" y="132318"/>
                  </a:moveTo>
                  <a:cubicBezTo>
                    <a:pt x="516834" y="133972"/>
                    <a:pt x="505353" y="135010"/>
                    <a:pt x="493452" y="136015"/>
                  </a:cubicBezTo>
                  <a:cubicBezTo>
                    <a:pt x="483626" y="136923"/>
                    <a:pt x="473540" y="137767"/>
                    <a:pt x="463941" y="138999"/>
                  </a:cubicBezTo>
                  <a:cubicBezTo>
                    <a:pt x="430279" y="143409"/>
                    <a:pt x="403264" y="152457"/>
                    <a:pt x="418604" y="182195"/>
                  </a:cubicBezTo>
                  <a:cubicBezTo>
                    <a:pt x="443607" y="230646"/>
                    <a:pt x="502662" y="276436"/>
                    <a:pt x="451228" y="367272"/>
                  </a:cubicBezTo>
                  <a:cubicBezTo>
                    <a:pt x="399827" y="458108"/>
                    <a:pt x="171067" y="456876"/>
                    <a:pt x="93592" y="424349"/>
                  </a:cubicBezTo>
                  <a:cubicBezTo>
                    <a:pt x="76307" y="417052"/>
                    <a:pt x="62168" y="408912"/>
                    <a:pt x="50493" y="400675"/>
                  </a:cubicBezTo>
                  <a:cubicBezTo>
                    <a:pt x="9761" y="371780"/>
                    <a:pt x="0" y="341264"/>
                    <a:pt x="0" y="341264"/>
                  </a:cubicBezTo>
                  <a:cubicBezTo>
                    <a:pt x="0" y="341264"/>
                    <a:pt x="6810" y="342399"/>
                    <a:pt x="17512" y="342918"/>
                  </a:cubicBezTo>
                  <a:cubicBezTo>
                    <a:pt x="51109" y="344766"/>
                    <a:pt x="122974" y="340972"/>
                    <a:pt x="138605" y="278674"/>
                  </a:cubicBezTo>
                  <a:cubicBezTo>
                    <a:pt x="159230" y="196659"/>
                    <a:pt x="78966" y="152036"/>
                    <a:pt x="153263" y="69599"/>
                  </a:cubicBezTo>
                  <a:cubicBezTo>
                    <a:pt x="227625" y="-12870"/>
                    <a:pt x="329422" y="-4470"/>
                    <a:pt x="352220" y="7658"/>
                  </a:cubicBezTo>
                  <a:cubicBezTo>
                    <a:pt x="375018" y="19787"/>
                    <a:pt x="286258" y="32921"/>
                    <a:pt x="282626" y="62659"/>
                  </a:cubicBezTo>
                  <a:cubicBezTo>
                    <a:pt x="278994" y="92462"/>
                    <a:pt x="383742" y="-8751"/>
                    <a:pt x="489593" y="39472"/>
                  </a:cubicBezTo>
                  <a:cubicBezTo>
                    <a:pt x="575240" y="78420"/>
                    <a:pt x="571997" y="124406"/>
                    <a:pt x="526433" y="13235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A7B104C2-CEDE-4BE9-47FF-8EC5B44C08E1}"/>
                </a:ext>
              </a:extLst>
            </p:cNvPr>
            <p:cNvSpPr/>
            <p:nvPr/>
          </p:nvSpPr>
          <p:spPr>
            <a:xfrm>
              <a:off x="4161244" y="2582514"/>
              <a:ext cx="493419" cy="342992"/>
            </a:xfrm>
            <a:custGeom>
              <a:avLst/>
              <a:gdLst>
                <a:gd name="connsiteX0" fmla="*/ 451228 w 493419"/>
                <a:gd name="connsiteY0" fmla="*/ 265727 h 342992"/>
                <a:gd name="connsiteX1" fmla="*/ 93592 w 493419"/>
                <a:gd name="connsiteY1" fmla="*/ 322804 h 342992"/>
                <a:gd name="connsiteX2" fmla="*/ 50493 w 493419"/>
                <a:gd name="connsiteY2" fmla="*/ 299130 h 342992"/>
                <a:gd name="connsiteX3" fmla="*/ 0 w 493419"/>
                <a:gd name="connsiteY3" fmla="*/ 239719 h 342992"/>
                <a:gd name="connsiteX4" fmla="*/ 17512 w 493419"/>
                <a:gd name="connsiteY4" fmla="*/ 241372 h 342992"/>
                <a:gd name="connsiteX5" fmla="*/ 175380 w 493419"/>
                <a:gd name="connsiteY5" fmla="*/ 256712 h 342992"/>
                <a:gd name="connsiteX6" fmla="*/ 237483 w 493419"/>
                <a:gd name="connsiteY6" fmla="*/ 99298 h 342992"/>
                <a:gd name="connsiteX7" fmla="*/ 493419 w 493419"/>
                <a:gd name="connsiteY7" fmla="*/ 34503 h 342992"/>
                <a:gd name="connsiteX8" fmla="*/ 463908 w 493419"/>
                <a:gd name="connsiteY8" fmla="*/ 37486 h 342992"/>
                <a:gd name="connsiteX9" fmla="*/ 418572 w 493419"/>
                <a:gd name="connsiteY9" fmla="*/ 80683 h 342992"/>
                <a:gd name="connsiteX10" fmla="*/ 451196 w 493419"/>
                <a:gd name="connsiteY10" fmla="*/ 265760 h 34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3419" h="342992">
                  <a:moveTo>
                    <a:pt x="451228" y="265727"/>
                  </a:moveTo>
                  <a:cubicBezTo>
                    <a:pt x="399827" y="356563"/>
                    <a:pt x="171067" y="355331"/>
                    <a:pt x="93592" y="322804"/>
                  </a:cubicBezTo>
                  <a:cubicBezTo>
                    <a:pt x="76307" y="315507"/>
                    <a:pt x="62168" y="307367"/>
                    <a:pt x="50493" y="299130"/>
                  </a:cubicBezTo>
                  <a:cubicBezTo>
                    <a:pt x="9761" y="270235"/>
                    <a:pt x="0" y="239719"/>
                    <a:pt x="0" y="239719"/>
                  </a:cubicBezTo>
                  <a:cubicBezTo>
                    <a:pt x="0" y="239719"/>
                    <a:pt x="6810" y="240854"/>
                    <a:pt x="17512" y="241372"/>
                  </a:cubicBezTo>
                  <a:cubicBezTo>
                    <a:pt x="56590" y="260701"/>
                    <a:pt x="114996" y="279348"/>
                    <a:pt x="175380" y="256712"/>
                  </a:cubicBezTo>
                  <a:cubicBezTo>
                    <a:pt x="252207" y="227849"/>
                    <a:pt x="203821" y="159941"/>
                    <a:pt x="237483" y="99298"/>
                  </a:cubicBezTo>
                  <a:cubicBezTo>
                    <a:pt x="288723" y="6873"/>
                    <a:pt x="405729" y="-34638"/>
                    <a:pt x="493419" y="34503"/>
                  </a:cubicBezTo>
                  <a:cubicBezTo>
                    <a:pt x="483593" y="35411"/>
                    <a:pt x="473507" y="36254"/>
                    <a:pt x="463908" y="37486"/>
                  </a:cubicBezTo>
                  <a:cubicBezTo>
                    <a:pt x="430246" y="41897"/>
                    <a:pt x="403232" y="50945"/>
                    <a:pt x="418572" y="80683"/>
                  </a:cubicBezTo>
                  <a:cubicBezTo>
                    <a:pt x="443575" y="129133"/>
                    <a:pt x="502629" y="174924"/>
                    <a:pt x="451196" y="26576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96DF630-3469-176F-812E-7AE1A72DFF5B}"/>
                </a:ext>
              </a:extLst>
            </p:cNvPr>
            <p:cNvSpPr/>
            <p:nvPr/>
          </p:nvSpPr>
          <p:spPr>
            <a:xfrm>
              <a:off x="3652290" y="3363380"/>
              <a:ext cx="399418" cy="266926"/>
            </a:xfrm>
            <a:custGeom>
              <a:avLst/>
              <a:gdLst>
                <a:gd name="connsiteX0" fmla="*/ 98 w 399418"/>
                <a:gd name="connsiteY0" fmla="*/ 206230 h 266926"/>
                <a:gd name="connsiteX1" fmla="*/ 79162 w 399418"/>
                <a:gd name="connsiteY1" fmla="*/ 126291 h 266926"/>
                <a:gd name="connsiteX2" fmla="*/ 315413 w 399418"/>
                <a:gd name="connsiteY2" fmla="*/ 1274 h 266926"/>
                <a:gd name="connsiteX3" fmla="*/ 398660 w 399418"/>
                <a:gd name="connsiteY3" fmla="*/ 130280 h 266926"/>
                <a:gd name="connsiteX4" fmla="*/ 283989 w 399418"/>
                <a:gd name="connsiteY4" fmla="*/ 214597 h 266926"/>
                <a:gd name="connsiteX5" fmla="*/ 108317 w 399418"/>
                <a:gd name="connsiteY5" fmla="*/ 261037 h 266926"/>
                <a:gd name="connsiteX6" fmla="*/ 30161 w 399418"/>
                <a:gd name="connsiteY6" fmla="*/ 253448 h 266926"/>
                <a:gd name="connsiteX7" fmla="*/ 98 w 399418"/>
                <a:gd name="connsiteY7" fmla="*/ 206263 h 26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418" h="266926">
                  <a:moveTo>
                    <a:pt x="98" y="206230"/>
                  </a:moveTo>
                  <a:cubicBezTo>
                    <a:pt x="98" y="206230"/>
                    <a:pt x="-6063" y="171012"/>
                    <a:pt x="79162" y="126291"/>
                  </a:cubicBezTo>
                  <a:cubicBezTo>
                    <a:pt x="164388" y="81570"/>
                    <a:pt x="259212" y="13565"/>
                    <a:pt x="315413" y="1274"/>
                  </a:cubicBezTo>
                  <a:cubicBezTo>
                    <a:pt x="371647" y="-11017"/>
                    <a:pt x="404952" y="68144"/>
                    <a:pt x="398660" y="130280"/>
                  </a:cubicBezTo>
                  <a:cubicBezTo>
                    <a:pt x="392369" y="192415"/>
                    <a:pt x="338892" y="220726"/>
                    <a:pt x="283989" y="214597"/>
                  </a:cubicBezTo>
                  <a:cubicBezTo>
                    <a:pt x="229053" y="208468"/>
                    <a:pt x="136012" y="244238"/>
                    <a:pt x="108317" y="261037"/>
                  </a:cubicBezTo>
                  <a:cubicBezTo>
                    <a:pt x="80622" y="277803"/>
                    <a:pt x="30161" y="253448"/>
                    <a:pt x="30161" y="253448"/>
                  </a:cubicBezTo>
                  <a:lnTo>
                    <a:pt x="98" y="206263"/>
                  </a:lnTo>
                  <a:close/>
                </a:path>
              </a:pathLst>
            </a:custGeom>
            <a:solidFill>
              <a:srgbClr val="9CD9F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1290BEC3-3431-E5A9-8494-69C1A41BC269}"/>
                </a:ext>
              </a:extLst>
            </p:cNvPr>
            <p:cNvSpPr/>
            <p:nvPr/>
          </p:nvSpPr>
          <p:spPr>
            <a:xfrm>
              <a:off x="4214234" y="3181166"/>
              <a:ext cx="313065" cy="317195"/>
            </a:xfrm>
            <a:custGeom>
              <a:avLst/>
              <a:gdLst>
                <a:gd name="connsiteX0" fmla="*/ 0 w 313065"/>
                <a:gd name="connsiteY0" fmla="*/ 152907 h 317195"/>
                <a:gd name="connsiteX1" fmla="*/ 104359 w 313065"/>
                <a:gd name="connsiteY1" fmla="*/ 107375 h 317195"/>
                <a:gd name="connsiteX2" fmla="*/ 231127 w 313065"/>
                <a:gd name="connsiteY2" fmla="*/ 27209 h 317195"/>
                <a:gd name="connsiteX3" fmla="*/ 264724 w 313065"/>
                <a:gd name="connsiteY3" fmla="*/ 0 h 317195"/>
                <a:gd name="connsiteX4" fmla="*/ 312883 w 313065"/>
                <a:gd name="connsiteY4" fmla="*/ 42321 h 317195"/>
                <a:gd name="connsiteX5" fmla="*/ 267870 w 313065"/>
                <a:gd name="connsiteY5" fmla="*/ 186698 h 317195"/>
                <a:gd name="connsiteX6" fmla="*/ 90901 w 313065"/>
                <a:gd name="connsiteY6" fmla="*/ 317196 h 317195"/>
                <a:gd name="connsiteX7" fmla="*/ 32 w 313065"/>
                <a:gd name="connsiteY7" fmla="*/ 152842 h 31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065" h="317195">
                  <a:moveTo>
                    <a:pt x="0" y="152907"/>
                  </a:moveTo>
                  <a:cubicBezTo>
                    <a:pt x="0" y="152907"/>
                    <a:pt x="33922" y="123785"/>
                    <a:pt x="104359" y="107375"/>
                  </a:cubicBezTo>
                  <a:cubicBezTo>
                    <a:pt x="174797" y="90966"/>
                    <a:pt x="216988" y="45564"/>
                    <a:pt x="231127" y="27209"/>
                  </a:cubicBezTo>
                  <a:cubicBezTo>
                    <a:pt x="245267" y="8853"/>
                    <a:pt x="264724" y="0"/>
                    <a:pt x="264724" y="0"/>
                  </a:cubicBezTo>
                  <a:cubicBezTo>
                    <a:pt x="264724" y="0"/>
                    <a:pt x="279967" y="32624"/>
                    <a:pt x="312883" y="42321"/>
                  </a:cubicBezTo>
                  <a:cubicBezTo>
                    <a:pt x="315056" y="95181"/>
                    <a:pt x="297738" y="140583"/>
                    <a:pt x="267870" y="186698"/>
                  </a:cubicBezTo>
                  <a:cubicBezTo>
                    <a:pt x="238002" y="232814"/>
                    <a:pt x="131146" y="314310"/>
                    <a:pt x="90901" y="317196"/>
                  </a:cubicBezTo>
                  <a:cubicBezTo>
                    <a:pt x="71151" y="239267"/>
                    <a:pt x="32" y="152842"/>
                    <a:pt x="32" y="152842"/>
                  </a:cubicBezTo>
                  <a:close/>
                </a:path>
              </a:pathLst>
            </a:custGeom>
            <a:solidFill>
              <a:srgbClr val="9CD9F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55D84BB9-F971-D4E7-A243-4BEB7938FDAB}"/>
                </a:ext>
              </a:extLst>
            </p:cNvPr>
            <p:cNvSpPr/>
            <p:nvPr/>
          </p:nvSpPr>
          <p:spPr>
            <a:xfrm>
              <a:off x="4151969" y="3306785"/>
              <a:ext cx="189016" cy="276153"/>
            </a:xfrm>
            <a:custGeom>
              <a:avLst/>
              <a:gdLst>
                <a:gd name="connsiteX0" fmla="*/ 32 w 189016"/>
                <a:gd name="connsiteY0" fmla="*/ 17364 h 276153"/>
                <a:gd name="connsiteX1" fmla="*/ 104975 w 189016"/>
                <a:gd name="connsiteY1" fmla="*/ 2284 h 276153"/>
                <a:gd name="connsiteX2" fmla="*/ 186504 w 189016"/>
                <a:gd name="connsiteY2" fmla="*/ 177048 h 276153"/>
                <a:gd name="connsiteX3" fmla="*/ 159944 w 189016"/>
                <a:gd name="connsiteY3" fmla="*/ 276154 h 276153"/>
                <a:gd name="connsiteX4" fmla="*/ 159295 w 189016"/>
                <a:gd name="connsiteY4" fmla="*/ 172476 h 276153"/>
                <a:gd name="connsiteX5" fmla="*/ 0 w 189016"/>
                <a:gd name="connsiteY5" fmla="*/ 17364 h 27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016" h="276153">
                  <a:moveTo>
                    <a:pt x="32" y="17364"/>
                  </a:moveTo>
                  <a:cubicBezTo>
                    <a:pt x="32" y="17364"/>
                    <a:pt x="80329" y="-7510"/>
                    <a:pt x="104975" y="2284"/>
                  </a:cubicBezTo>
                  <a:cubicBezTo>
                    <a:pt x="129622" y="12078"/>
                    <a:pt x="203497" y="65814"/>
                    <a:pt x="186504" y="177048"/>
                  </a:cubicBezTo>
                  <a:cubicBezTo>
                    <a:pt x="180699" y="215088"/>
                    <a:pt x="159944" y="276154"/>
                    <a:pt x="159944" y="276154"/>
                  </a:cubicBezTo>
                  <a:cubicBezTo>
                    <a:pt x="159944" y="276154"/>
                    <a:pt x="162862" y="198290"/>
                    <a:pt x="159295" y="172476"/>
                  </a:cubicBezTo>
                  <a:cubicBezTo>
                    <a:pt x="151415" y="115561"/>
                    <a:pt x="121644" y="35395"/>
                    <a:pt x="0" y="17364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3D070D5B-F984-C283-8736-A2B66244E325}"/>
                </a:ext>
              </a:extLst>
            </p:cNvPr>
            <p:cNvSpPr/>
            <p:nvPr/>
          </p:nvSpPr>
          <p:spPr>
            <a:xfrm>
              <a:off x="3998638" y="3321902"/>
              <a:ext cx="270474" cy="194369"/>
            </a:xfrm>
            <a:custGeom>
              <a:avLst/>
              <a:gdLst>
                <a:gd name="connsiteX0" fmla="*/ 159720 w 270474"/>
                <a:gd name="connsiteY0" fmla="*/ 19921 h 194369"/>
                <a:gd name="connsiteX1" fmla="*/ 225520 w 270474"/>
                <a:gd name="connsiteY1" fmla="*/ 3933 h 194369"/>
                <a:gd name="connsiteX2" fmla="*/ 238686 w 270474"/>
                <a:gd name="connsiteY2" fmla="*/ 180383 h 194369"/>
                <a:gd name="connsiteX3" fmla="*/ 171654 w 270474"/>
                <a:gd name="connsiteY3" fmla="*/ 121491 h 194369"/>
                <a:gd name="connsiteX4" fmla="*/ 116297 w 270474"/>
                <a:gd name="connsiteY4" fmla="*/ 191961 h 194369"/>
                <a:gd name="connsiteX5" fmla="*/ 14240 w 270474"/>
                <a:gd name="connsiteY5" fmla="*/ 56080 h 194369"/>
                <a:gd name="connsiteX6" fmla="*/ 159720 w 270474"/>
                <a:gd name="connsiteY6" fmla="*/ 19953 h 19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474" h="194369">
                  <a:moveTo>
                    <a:pt x="159720" y="19921"/>
                  </a:moveTo>
                  <a:cubicBezTo>
                    <a:pt x="168898" y="10224"/>
                    <a:pt x="196009" y="-8034"/>
                    <a:pt x="225520" y="3933"/>
                  </a:cubicBezTo>
                  <a:cubicBezTo>
                    <a:pt x="255031" y="15899"/>
                    <a:pt x="302735" y="158590"/>
                    <a:pt x="238686" y="180383"/>
                  </a:cubicBezTo>
                  <a:cubicBezTo>
                    <a:pt x="206192" y="191442"/>
                    <a:pt x="171654" y="121491"/>
                    <a:pt x="171654" y="121491"/>
                  </a:cubicBezTo>
                  <a:cubicBezTo>
                    <a:pt x="171654" y="121491"/>
                    <a:pt x="174508" y="209927"/>
                    <a:pt x="116297" y="191961"/>
                  </a:cubicBezTo>
                  <a:cubicBezTo>
                    <a:pt x="75176" y="179281"/>
                    <a:pt x="80397" y="90553"/>
                    <a:pt x="14240" y="56080"/>
                  </a:cubicBezTo>
                  <a:cubicBezTo>
                    <a:pt x="-51917" y="21607"/>
                    <a:pt x="132382" y="48913"/>
                    <a:pt x="159720" y="19953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A7E60445-9E85-F72C-3877-F490E139597C}"/>
                </a:ext>
              </a:extLst>
            </p:cNvPr>
            <p:cNvSpPr/>
            <p:nvPr/>
          </p:nvSpPr>
          <p:spPr>
            <a:xfrm>
              <a:off x="3738693" y="3188144"/>
              <a:ext cx="161683" cy="124881"/>
            </a:xfrm>
            <a:custGeom>
              <a:avLst/>
              <a:gdLst>
                <a:gd name="connsiteX0" fmla="*/ 140769 w 161683"/>
                <a:gd name="connsiteY0" fmla="*/ 116417 h 124881"/>
                <a:gd name="connsiteX1" fmla="*/ 118230 w 161683"/>
                <a:gd name="connsiteY1" fmla="*/ 122514 h 124881"/>
                <a:gd name="connsiteX2" fmla="*/ 9266 w 161683"/>
                <a:gd name="connsiteY2" fmla="*/ 76269 h 124881"/>
                <a:gd name="connsiteX3" fmla="*/ 15622 w 161683"/>
                <a:gd name="connsiteY3" fmla="*/ 5766 h 124881"/>
                <a:gd name="connsiteX4" fmla="*/ 80125 w 161683"/>
                <a:gd name="connsiteY4" fmla="*/ 10404 h 124881"/>
                <a:gd name="connsiteX5" fmla="*/ 140801 w 161683"/>
                <a:gd name="connsiteY5" fmla="*/ 116417 h 1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683" h="124881">
                  <a:moveTo>
                    <a:pt x="140769" y="116417"/>
                  </a:moveTo>
                  <a:cubicBezTo>
                    <a:pt x="134802" y="118849"/>
                    <a:pt x="127310" y="120925"/>
                    <a:pt x="118230" y="122514"/>
                  </a:cubicBezTo>
                  <a:cubicBezTo>
                    <a:pt x="59240" y="133053"/>
                    <a:pt x="24540" y="106753"/>
                    <a:pt x="9266" y="76269"/>
                  </a:cubicBezTo>
                  <a:cubicBezTo>
                    <a:pt x="-5555" y="46628"/>
                    <a:pt x="-1987" y="13063"/>
                    <a:pt x="15622" y="5766"/>
                  </a:cubicBezTo>
                  <a:cubicBezTo>
                    <a:pt x="51230" y="-8924"/>
                    <a:pt x="77304" y="8912"/>
                    <a:pt x="80125" y="10404"/>
                  </a:cubicBezTo>
                  <a:cubicBezTo>
                    <a:pt x="80125" y="10404"/>
                    <a:pt x="211466" y="87911"/>
                    <a:pt x="140801" y="116417"/>
                  </a:cubicBezTo>
                  <a:close/>
                </a:path>
              </a:pathLst>
            </a:custGeom>
            <a:solidFill>
              <a:srgbClr val="DC7C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CD39C9B2-B214-072F-5119-1D599C921B50}"/>
                </a:ext>
              </a:extLst>
            </p:cNvPr>
            <p:cNvSpPr/>
            <p:nvPr/>
          </p:nvSpPr>
          <p:spPr>
            <a:xfrm>
              <a:off x="3746187" y="3220717"/>
              <a:ext cx="133274" cy="92308"/>
            </a:xfrm>
            <a:custGeom>
              <a:avLst/>
              <a:gdLst>
                <a:gd name="connsiteX0" fmla="*/ 133274 w 133274"/>
                <a:gd name="connsiteY0" fmla="*/ 83844 h 92308"/>
                <a:gd name="connsiteX1" fmla="*/ 110736 w 133274"/>
                <a:gd name="connsiteY1" fmla="*/ 89941 h 92308"/>
                <a:gd name="connsiteX2" fmla="*/ 1771 w 133274"/>
                <a:gd name="connsiteY2" fmla="*/ 43696 h 92308"/>
                <a:gd name="connsiteX3" fmla="*/ 32353 w 133274"/>
                <a:gd name="connsiteY3" fmla="*/ 338 h 92308"/>
                <a:gd name="connsiteX4" fmla="*/ 120238 w 133274"/>
                <a:gd name="connsiteY4" fmla="*/ 45999 h 92308"/>
                <a:gd name="connsiteX5" fmla="*/ 133274 w 133274"/>
                <a:gd name="connsiteY5" fmla="*/ 83812 h 9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274" h="92308">
                  <a:moveTo>
                    <a:pt x="133274" y="83844"/>
                  </a:moveTo>
                  <a:cubicBezTo>
                    <a:pt x="127307" y="86276"/>
                    <a:pt x="119816" y="88352"/>
                    <a:pt x="110736" y="89941"/>
                  </a:cubicBezTo>
                  <a:cubicBezTo>
                    <a:pt x="51746" y="100481"/>
                    <a:pt x="17046" y="74180"/>
                    <a:pt x="1771" y="43696"/>
                  </a:cubicBezTo>
                  <a:cubicBezTo>
                    <a:pt x="-3450" y="19406"/>
                    <a:pt x="1771" y="-3035"/>
                    <a:pt x="32353" y="338"/>
                  </a:cubicBezTo>
                  <a:cubicBezTo>
                    <a:pt x="82003" y="5786"/>
                    <a:pt x="114368" y="41880"/>
                    <a:pt x="120238" y="45999"/>
                  </a:cubicBezTo>
                  <a:cubicBezTo>
                    <a:pt x="120238" y="45999"/>
                    <a:pt x="131783" y="57122"/>
                    <a:pt x="133274" y="838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78000">
                  <a:srgbClr val="C70F36">
                    <a:alpha val="57000"/>
                  </a:srgbClr>
                </a:gs>
              </a:gsLst>
              <a:lin ang="162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EDF83177-A877-0ECE-02B7-B796AEEEFCBE}"/>
                </a:ext>
              </a:extLst>
            </p:cNvPr>
            <p:cNvSpPr/>
            <p:nvPr/>
          </p:nvSpPr>
          <p:spPr>
            <a:xfrm>
              <a:off x="3774065" y="2761500"/>
              <a:ext cx="511645" cy="551688"/>
            </a:xfrm>
            <a:custGeom>
              <a:avLst/>
              <a:gdLst>
                <a:gd name="connsiteX0" fmla="*/ 2011 w 511645"/>
                <a:gd name="connsiteY0" fmla="*/ 184160 h 551688"/>
                <a:gd name="connsiteX1" fmla="*/ 334546 w 511645"/>
                <a:gd name="connsiteY1" fmla="*/ 17568 h 551688"/>
                <a:gd name="connsiteX2" fmla="*/ 315672 w 511645"/>
                <a:gd name="connsiteY2" fmla="*/ 548704 h 551688"/>
                <a:gd name="connsiteX3" fmla="*/ 0 w 511645"/>
                <a:gd name="connsiteY3" fmla="*/ 196127 h 551688"/>
                <a:gd name="connsiteX4" fmla="*/ 2011 w 511645"/>
                <a:gd name="connsiteY4" fmla="*/ 184160 h 55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645" h="551688">
                  <a:moveTo>
                    <a:pt x="2011" y="184160"/>
                  </a:moveTo>
                  <a:cubicBezTo>
                    <a:pt x="2011" y="184160"/>
                    <a:pt x="71378" y="-67528"/>
                    <a:pt x="334546" y="17568"/>
                  </a:cubicBezTo>
                  <a:cubicBezTo>
                    <a:pt x="646391" y="118360"/>
                    <a:pt x="485344" y="507810"/>
                    <a:pt x="315672" y="548704"/>
                  </a:cubicBezTo>
                  <a:cubicBezTo>
                    <a:pt x="145999" y="589630"/>
                    <a:pt x="0" y="196127"/>
                    <a:pt x="0" y="196127"/>
                  </a:cubicBezTo>
                  <a:lnTo>
                    <a:pt x="2011" y="184160"/>
                  </a:lnTo>
                  <a:close/>
                </a:path>
              </a:pathLst>
            </a:custGeom>
            <a:solidFill>
              <a:srgbClr val="1510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D4C26C92-686E-6BE4-5915-C777EBE3520C}"/>
                </a:ext>
              </a:extLst>
            </p:cNvPr>
            <p:cNvSpPr/>
            <p:nvPr/>
          </p:nvSpPr>
          <p:spPr>
            <a:xfrm>
              <a:off x="4035384" y="3283385"/>
              <a:ext cx="158528" cy="170498"/>
            </a:xfrm>
            <a:custGeom>
              <a:avLst/>
              <a:gdLst>
                <a:gd name="connsiteX0" fmla="*/ 141070 w 158528"/>
                <a:gd name="connsiteY0" fmla="*/ 0 h 170498"/>
                <a:gd name="connsiteX1" fmla="*/ 158322 w 158528"/>
                <a:gd name="connsiteY1" fmla="*/ 106856 h 170498"/>
                <a:gd name="connsiteX2" fmla="*/ 112985 w 158528"/>
                <a:gd name="connsiteY2" fmla="*/ 166981 h 170498"/>
                <a:gd name="connsiteX3" fmla="*/ 49812 w 158528"/>
                <a:gd name="connsiteY3" fmla="*/ 98976 h 170498"/>
                <a:gd name="connsiteX4" fmla="*/ 0 w 158528"/>
                <a:gd name="connsiteY4" fmla="*/ 62395 h 170498"/>
                <a:gd name="connsiteX5" fmla="*/ 141037 w 158528"/>
                <a:gd name="connsiteY5" fmla="*/ 32 h 17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528" h="170498">
                  <a:moveTo>
                    <a:pt x="141070" y="0"/>
                  </a:moveTo>
                  <a:cubicBezTo>
                    <a:pt x="141070" y="0"/>
                    <a:pt x="155890" y="59801"/>
                    <a:pt x="158322" y="106856"/>
                  </a:cubicBezTo>
                  <a:cubicBezTo>
                    <a:pt x="160787" y="153879"/>
                    <a:pt x="140843" y="180504"/>
                    <a:pt x="112985" y="166981"/>
                  </a:cubicBezTo>
                  <a:cubicBezTo>
                    <a:pt x="82339" y="152096"/>
                    <a:pt x="75302" y="126055"/>
                    <a:pt x="49812" y="98976"/>
                  </a:cubicBezTo>
                  <a:cubicBezTo>
                    <a:pt x="29933" y="77864"/>
                    <a:pt x="0" y="62395"/>
                    <a:pt x="0" y="62395"/>
                  </a:cubicBezTo>
                  <a:lnTo>
                    <a:pt x="141037" y="32"/>
                  </a:lnTo>
                  <a:close/>
                </a:path>
              </a:pathLst>
            </a:custGeom>
            <a:gradFill>
              <a:gsLst>
                <a:gs pos="0">
                  <a:srgbClr val="DC7C46"/>
                </a:gs>
                <a:gs pos="100000">
                  <a:srgbClr val="C70F36"/>
                </a:gs>
              </a:gsLst>
              <a:lin ang="1620000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42D65C09-5BBB-A3B8-C748-76F87A772F53}"/>
                </a:ext>
              </a:extLst>
            </p:cNvPr>
            <p:cNvSpPr/>
            <p:nvPr/>
          </p:nvSpPr>
          <p:spPr>
            <a:xfrm>
              <a:off x="3569756" y="2696916"/>
              <a:ext cx="369506" cy="458564"/>
            </a:xfrm>
            <a:custGeom>
              <a:avLst/>
              <a:gdLst>
                <a:gd name="connsiteX0" fmla="*/ 369507 w 369506"/>
                <a:gd name="connsiteY0" fmla="*/ 185636 h 458564"/>
                <a:gd name="connsiteX1" fmla="*/ 248738 w 369506"/>
                <a:gd name="connsiteY1" fmla="*/ 24751 h 458564"/>
                <a:gd name="connsiteX2" fmla="*/ 68396 w 369506"/>
                <a:gd name="connsiteY2" fmla="*/ 37334 h 458564"/>
                <a:gd name="connsiteX3" fmla="*/ 231096 w 369506"/>
                <a:gd name="connsiteY3" fmla="*/ 86952 h 458564"/>
                <a:gd name="connsiteX4" fmla="*/ 179014 w 369506"/>
                <a:gd name="connsiteY4" fmla="*/ 91557 h 458564"/>
                <a:gd name="connsiteX5" fmla="*/ 15827 w 369506"/>
                <a:gd name="connsiteY5" fmla="*/ 144417 h 458564"/>
                <a:gd name="connsiteX6" fmla="*/ 66774 w 369506"/>
                <a:gd name="connsiteY6" fmla="*/ 211061 h 458564"/>
                <a:gd name="connsiteX7" fmla="*/ 22475 w 369506"/>
                <a:gd name="connsiteY7" fmla="*/ 342985 h 458564"/>
                <a:gd name="connsiteX8" fmla="*/ 88405 w 369506"/>
                <a:gd name="connsiteY8" fmla="*/ 263013 h 458564"/>
                <a:gd name="connsiteX9" fmla="*/ 91324 w 369506"/>
                <a:gd name="connsiteY9" fmla="*/ 409953 h 458564"/>
                <a:gd name="connsiteX10" fmla="*/ 240631 w 369506"/>
                <a:gd name="connsiteY10" fmla="*/ 458565 h 458564"/>
                <a:gd name="connsiteX11" fmla="*/ 369409 w 369506"/>
                <a:gd name="connsiteY11" fmla="*/ 185603 h 45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506" h="458564">
                  <a:moveTo>
                    <a:pt x="369507" y="185636"/>
                  </a:moveTo>
                  <a:cubicBezTo>
                    <a:pt x="369507" y="185636"/>
                    <a:pt x="333802" y="69440"/>
                    <a:pt x="248738" y="24751"/>
                  </a:cubicBezTo>
                  <a:cubicBezTo>
                    <a:pt x="163707" y="-19937"/>
                    <a:pt x="69628" y="3056"/>
                    <a:pt x="68396" y="37334"/>
                  </a:cubicBezTo>
                  <a:cubicBezTo>
                    <a:pt x="67099" y="73720"/>
                    <a:pt x="194353" y="65840"/>
                    <a:pt x="231096" y="86952"/>
                  </a:cubicBezTo>
                  <a:cubicBezTo>
                    <a:pt x="267839" y="108096"/>
                    <a:pt x="188646" y="91395"/>
                    <a:pt x="179014" y="91557"/>
                  </a:cubicBezTo>
                  <a:cubicBezTo>
                    <a:pt x="125699" y="92465"/>
                    <a:pt x="57791" y="86044"/>
                    <a:pt x="15827" y="144417"/>
                  </a:cubicBezTo>
                  <a:cubicBezTo>
                    <a:pt x="-33239" y="212682"/>
                    <a:pt x="45501" y="214433"/>
                    <a:pt x="66774" y="211061"/>
                  </a:cubicBezTo>
                  <a:cubicBezTo>
                    <a:pt x="44333" y="237653"/>
                    <a:pt x="-4895" y="292233"/>
                    <a:pt x="22475" y="342985"/>
                  </a:cubicBezTo>
                  <a:cubicBezTo>
                    <a:pt x="36874" y="369675"/>
                    <a:pt x="62429" y="277996"/>
                    <a:pt x="88405" y="263013"/>
                  </a:cubicBezTo>
                  <a:cubicBezTo>
                    <a:pt x="67488" y="321679"/>
                    <a:pt x="39436" y="365297"/>
                    <a:pt x="91324" y="409953"/>
                  </a:cubicBezTo>
                  <a:cubicBezTo>
                    <a:pt x="143212" y="454609"/>
                    <a:pt x="240631" y="458565"/>
                    <a:pt x="240631" y="458565"/>
                  </a:cubicBezTo>
                  <a:lnTo>
                    <a:pt x="369409" y="18560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4EC75636-5B76-6186-C723-0502F9C90C75}"/>
                </a:ext>
              </a:extLst>
            </p:cNvPr>
            <p:cNvSpPr/>
            <p:nvPr/>
          </p:nvSpPr>
          <p:spPr>
            <a:xfrm>
              <a:off x="3737225" y="2860288"/>
              <a:ext cx="619471" cy="518696"/>
            </a:xfrm>
            <a:custGeom>
              <a:avLst/>
              <a:gdLst>
                <a:gd name="connsiteX0" fmla="*/ 616718 w 619471"/>
                <a:gd name="connsiteY0" fmla="*/ 218043 h 518696"/>
                <a:gd name="connsiteX1" fmla="*/ 608318 w 619471"/>
                <a:gd name="connsiteY1" fmla="*/ 247457 h 518696"/>
                <a:gd name="connsiteX2" fmla="*/ 608221 w 619471"/>
                <a:gd name="connsiteY2" fmla="*/ 247684 h 518696"/>
                <a:gd name="connsiteX3" fmla="*/ 538854 w 619471"/>
                <a:gd name="connsiteY3" fmla="*/ 287605 h 518696"/>
                <a:gd name="connsiteX4" fmla="*/ 522736 w 619471"/>
                <a:gd name="connsiteY4" fmla="*/ 284070 h 518696"/>
                <a:gd name="connsiteX5" fmla="*/ 414777 w 619471"/>
                <a:gd name="connsiteY5" fmla="*/ 463893 h 518696"/>
                <a:gd name="connsiteX6" fmla="*/ 150831 w 619471"/>
                <a:gd name="connsiteY6" fmla="*/ 499501 h 518696"/>
                <a:gd name="connsiteX7" fmla="*/ 66189 w 619471"/>
                <a:gd name="connsiteY7" fmla="*/ 370009 h 518696"/>
                <a:gd name="connsiteX8" fmla="*/ 3016 w 619471"/>
                <a:gd name="connsiteY8" fmla="*/ 162491 h 518696"/>
                <a:gd name="connsiteX9" fmla="*/ 320698 w 619471"/>
                <a:gd name="connsiteY9" fmla="*/ 20318 h 518696"/>
                <a:gd name="connsiteX10" fmla="*/ 478339 w 619471"/>
                <a:gd name="connsiteY10" fmla="*/ 178349 h 518696"/>
                <a:gd name="connsiteX11" fmla="*/ 547642 w 619471"/>
                <a:gd name="connsiteY11" fmla="*/ 111316 h 518696"/>
                <a:gd name="connsiteX12" fmla="*/ 616718 w 619471"/>
                <a:gd name="connsiteY12" fmla="*/ 218108 h 51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9471" h="518696">
                  <a:moveTo>
                    <a:pt x="616718" y="218043"/>
                  </a:moveTo>
                  <a:cubicBezTo>
                    <a:pt x="614772" y="229588"/>
                    <a:pt x="611885" y="239284"/>
                    <a:pt x="608318" y="247457"/>
                  </a:cubicBezTo>
                  <a:cubicBezTo>
                    <a:pt x="608318" y="247522"/>
                    <a:pt x="608253" y="247554"/>
                    <a:pt x="608221" y="247684"/>
                  </a:cubicBezTo>
                  <a:cubicBezTo>
                    <a:pt x="591163" y="287086"/>
                    <a:pt x="558473" y="289940"/>
                    <a:pt x="538854" y="287605"/>
                  </a:cubicBezTo>
                  <a:cubicBezTo>
                    <a:pt x="529190" y="286470"/>
                    <a:pt x="522736" y="284070"/>
                    <a:pt x="522736" y="284070"/>
                  </a:cubicBezTo>
                  <a:cubicBezTo>
                    <a:pt x="522736" y="284070"/>
                    <a:pt x="516639" y="395110"/>
                    <a:pt x="414777" y="463893"/>
                  </a:cubicBezTo>
                  <a:cubicBezTo>
                    <a:pt x="314245" y="531704"/>
                    <a:pt x="232035" y="527683"/>
                    <a:pt x="150831" y="499501"/>
                  </a:cubicBezTo>
                  <a:cubicBezTo>
                    <a:pt x="57595" y="467169"/>
                    <a:pt x="67616" y="398515"/>
                    <a:pt x="66189" y="370009"/>
                  </a:cubicBezTo>
                  <a:cubicBezTo>
                    <a:pt x="64827" y="341503"/>
                    <a:pt x="-16474" y="278362"/>
                    <a:pt x="3016" y="162491"/>
                  </a:cubicBezTo>
                  <a:cubicBezTo>
                    <a:pt x="22506" y="46522"/>
                    <a:pt x="179791" y="-41396"/>
                    <a:pt x="320698" y="20318"/>
                  </a:cubicBezTo>
                  <a:cubicBezTo>
                    <a:pt x="461573" y="82065"/>
                    <a:pt x="478339" y="178349"/>
                    <a:pt x="478339" y="178349"/>
                  </a:cubicBezTo>
                  <a:cubicBezTo>
                    <a:pt x="478339" y="178349"/>
                    <a:pt x="499873" y="124353"/>
                    <a:pt x="547642" y="111316"/>
                  </a:cubicBezTo>
                  <a:cubicBezTo>
                    <a:pt x="575045" y="103825"/>
                    <a:pt x="632705" y="123056"/>
                    <a:pt x="616718" y="218108"/>
                  </a:cubicBezTo>
                  <a:close/>
                </a:path>
              </a:pathLst>
            </a:custGeom>
            <a:solidFill>
              <a:srgbClr val="DC7C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4DDBB152-D5C5-8C14-6FF9-2D72AA891724}"/>
                </a:ext>
              </a:extLst>
            </p:cNvPr>
            <p:cNvSpPr/>
            <p:nvPr/>
          </p:nvSpPr>
          <p:spPr>
            <a:xfrm>
              <a:off x="4056107" y="3286984"/>
              <a:ext cx="36710" cy="24662"/>
            </a:xfrm>
            <a:custGeom>
              <a:avLst/>
              <a:gdLst>
                <a:gd name="connsiteX0" fmla="*/ 0 w 36710"/>
                <a:gd name="connsiteY0" fmla="*/ 15761 h 24662"/>
                <a:gd name="connsiteX1" fmla="*/ 36711 w 36710"/>
                <a:gd name="connsiteY1" fmla="*/ 0 h 24662"/>
                <a:gd name="connsiteX2" fmla="*/ 15534 w 36710"/>
                <a:gd name="connsiteY2" fmla="*/ 24647 h 24662"/>
                <a:gd name="connsiteX3" fmla="*/ 0 w 36710"/>
                <a:gd name="connsiteY3" fmla="*/ 15761 h 2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10" h="24662">
                  <a:moveTo>
                    <a:pt x="0" y="15761"/>
                  </a:moveTo>
                  <a:cubicBezTo>
                    <a:pt x="0" y="15761"/>
                    <a:pt x="18550" y="19912"/>
                    <a:pt x="36711" y="0"/>
                  </a:cubicBezTo>
                  <a:cubicBezTo>
                    <a:pt x="34894" y="14529"/>
                    <a:pt x="23414" y="25133"/>
                    <a:pt x="15534" y="24647"/>
                  </a:cubicBezTo>
                  <a:cubicBezTo>
                    <a:pt x="7653" y="24160"/>
                    <a:pt x="0" y="15761"/>
                    <a:pt x="0" y="1576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C94D66A8-8B43-D3BF-EE79-E9F8068F7468}"/>
                </a:ext>
              </a:extLst>
            </p:cNvPr>
            <p:cNvSpPr/>
            <p:nvPr/>
          </p:nvSpPr>
          <p:spPr>
            <a:xfrm>
              <a:off x="4487878" y="2972565"/>
              <a:ext cx="181371" cy="225107"/>
            </a:xfrm>
            <a:custGeom>
              <a:avLst/>
              <a:gdLst>
                <a:gd name="connsiteX0" fmla="*/ 10928 w 181371"/>
                <a:gd name="connsiteY0" fmla="*/ 180906 h 225107"/>
                <a:gd name="connsiteX1" fmla="*/ 21954 w 181371"/>
                <a:gd name="connsiteY1" fmla="*/ 115398 h 225107"/>
                <a:gd name="connsiteX2" fmla="*/ 4928 w 181371"/>
                <a:gd name="connsiteY2" fmla="*/ 50376 h 225107"/>
                <a:gd name="connsiteX3" fmla="*/ 27921 w 181371"/>
                <a:gd name="connsiteY3" fmla="*/ 73920 h 225107"/>
                <a:gd name="connsiteX4" fmla="*/ 52568 w 181371"/>
                <a:gd name="connsiteY4" fmla="*/ 112252 h 225107"/>
                <a:gd name="connsiteX5" fmla="*/ 83538 w 181371"/>
                <a:gd name="connsiteY5" fmla="*/ 23686 h 225107"/>
                <a:gd name="connsiteX6" fmla="*/ 112044 w 181371"/>
                <a:gd name="connsiteY6" fmla="*/ 12952 h 225107"/>
                <a:gd name="connsiteX7" fmla="*/ 101602 w 181371"/>
                <a:gd name="connsiteY7" fmla="*/ 82676 h 225107"/>
                <a:gd name="connsiteX8" fmla="*/ 157543 w 181371"/>
                <a:gd name="connsiteY8" fmla="*/ 24205 h 225107"/>
                <a:gd name="connsiteX9" fmla="*/ 147392 w 181371"/>
                <a:gd name="connsiteY9" fmla="*/ 75347 h 225107"/>
                <a:gd name="connsiteX10" fmla="*/ 120897 w 181371"/>
                <a:gd name="connsiteY10" fmla="*/ 103528 h 225107"/>
                <a:gd name="connsiteX11" fmla="*/ 176449 w 181371"/>
                <a:gd name="connsiteY11" fmla="*/ 87995 h 225107"/>
                <a:gd name="connsiteX12" fmla="*/ 136042 w 181371"/>
                <a:gd name="connsiteY12" fmla="*/ 124186 h 225107"/>
                <a:gd name="connsiteX13" fmla="*/ 72609 w 181371"/>
                <a:gd name="connsiteY13" fmla="*/ 166377 h 225107"/>
                <a:gd name="connsiteX14" fmla="*/ 46017 w 181371"/>
                <a:gd name="connsiteY14" fmla="*/ 225108 h 225107"/>
                <a:gd name="connsiteX15" fmla="*/ 10960 w 181371"/>
                <a:gd name="connsiteY15" fmla="*/ 180874 h 22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1371" h="225107">
                  <a:moveTo>
                    <a:pt x="10928" y="180906"/>
                  </a:moveTo>
                  <a:cubicBezTo>
                    <a:pt x="10928" y="180906"/>
                    <a:pt x="33986" y="142314"/>
                    <a:pt x="21954" y="115398"/>
                  </a:cubicBezTo>
                  <a:cubicBezTo>
                    <a:pt x="9923" y="88481"/>
                    <a:pt x="-9049" y="59424"/>
                    <a:pt x="4928" y="50376"/>
                  </a:cubicBezTo>
                  <a:cubicBezTo>
                    <a:pt x="18906" y="41328"/>
                    <a:pt x="24062" y="53587"/>
                    <a:pt x="27921" y="73920"/>
                  </a:cubicBezTo>
                  <a:cubicBezTo>
                    <a:pt x="31748" y="94254"/>
                    <a:pt x="33077" y="117279"/>
                    <a:pt x="52568" y="112252"/>
                  </a:cubicBezTo>
                  <a:cubicBezTo>
                    <a:pt x="72058" y="107225"/>
                    <a:pt x="79452" y="60300"/>
                    <a:pt x="83538" y="23686"/>
                  </a:cubicBezTo>
                  <a:cubicBezTo>
                    <a:pt x="87624" y="-12927"/>
                    <a:pt x="110455" y="758"/>
                    <a:pt x="112044" y="12952"/>
                  </a:cubicBezTo>
                  <a:cubicBezTo>
                    <a:pt x="114281" y="30172"/>
                    <a:pt x="101602" y="82676"/>
                    <a:pt x="101602" y="82676"/>
                  </a:cubicBezTo>
                  <a:cubicBezTo>
                    <a:pt x="101602" y="82676"/>
                    <a:pt x="141685" y="19989"/>
                    <a:pt x="157543" y="24205"/>
                  </a:cubicBezTo>
                  <a:cubicBezTo>
                    <a:pt x="181249" y="30529"/>
                    <a:pt x="164872" y="57575"/>
                    <a:pt x="147392" y="75347"/>
                  </a:cubicBezTo>
                  <a:cubicBezTo>
                    <a:pt x="129913" y="93118"/>
                    <a:pt x="120897" y="103528"/>
                    <a:pt x="120897" y="103528"/>
                  </a:cubicBezTo>
                  <a:cubicBezTo>
                    <a:pt x="126605" y="109658"/>
                    <a:pt x="157121" y="75963"/>
                    <a:pt x="176449" y="87995"/>
                  </a:cubicBezTo>
                  <a:cubicBezTo>
                    <a:pt x="192081" y="97756"/>
                    <a:pt x="168277" y="120295"/>
                    <a:pt x="136042" y="124186"/>
                  </a:cubicBezTo>
                  <a:cubicBezTo>
                    <a:pt x="115838" y="126651"/>
                    <a:pt x="78836" y="154962"/>
                    <a:pt x="72609" y="166377"/>
                  </a:cubicBezTo>
                  <a:cubicBezTo>
                    <a:pt x="66415" y="177760"/>
                    <a:pt x="46017" y="225108"/>
                    <a:pt x="46017" y="225108"/>
                  </a:cubicBezTo>
                  <a:cubicBezTo>
                    <a:pt x="46017" y="225108"/>
                    <a:pt x="5382" y="195564"/>
                    <a:pt x="10960" y="180874"/>
                  </a:cubicBezTo>
                  <a:close/>
                </a:path>
              </a:pathLst>
            </a:custGeom>
            <a:solidFill>
              <a:srgbClr val="DC7C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B234CF11-CD83-6AC1-51FE-0FB721F74684}"/>
                </a:ext>
              </a:extLst>
            </p:cNvPr>
            <p:cNvSpPr/>
            <p:nvPr/>
          </p:nvSpPr>
          <p:spPr>
            <a:xfrm>
              <a:off x="4536615" y="3102123"/>
              <a:ext cx="31914" cy="28971"/>
            </a:xfrm>
            <a:custGeom>
              <a:avLst/>
              <a:gdLst>
                <a:gd name="connsiteX0" fmla="*/ 31915 w 31914"/>
                <a:gd name="connsiteY0" fmla="*/ 141 h 28971"/>
                <a:gd name="connsiteX1" fmla="*/ 977 w 31914"/>
                <a:gd name="connsiteY1" fmla="*/ 10097 h 28971"/>
                <a:gd name="connsiteX2" fmla="*/ 2988 w 31914"/>
                <a:gd name="connsiteY2" fmla="*/ 28971 h 28971"/>
                <a:gd name="connsiteX3" fmla="*/ 31915 w 31914"/>
                <a:gd name="connsiteY3" fmla="*/ 174 h 2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14" h="28971">
                  <a:moveTo>
                    <a:pt x="31915" y="141"/>
                  </a:moveTo>
                  <a:cubicBezTo>
                    <a:pt x="31915" y="141"/>
                    <a:pt x="5582" y="-1967"/>
                    <a:pt x="977" y="10097"/>
                  </a:cubicBezTo>
                  <a:cubicBezTo>
                    <a:pt x="-2072" y="18075"/>
                    <a:pt x="2988" y="28971"/>
                    <a:pt x="2988" y="28971"/>
                  </a:cubicBezTo>
                  <a:cubicBezTo>
                    <a:pt x="2988" y="28971"/>
                    <a:pt x="-677" y="6076"/>
                    <a:pt x="31915" y="174"/>
                  </a:cubicBezTo>
                  <a:close/>
                </a:path>
              </a:pathLst>
            </a:custGeom>
            <a:solidFill>
              <a:srgbClr val="AD004A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AD4D7326-339F-2654-EC30-F4C8BD5D8358}"/>
                </a:ext>
              </a:extLst>
            </p:cNvPr>
            <p:cNvSpPr/>
            <p:nvPr/>
          </p:nvSpPr>
          <p:spPr>
            <a:xfrm>
              <a:off x="3433279" y="3508079"/>
              <a:ext cx="225433" cy="242998"/>
            </a:xfrm>
            <a:custGeom>
              <a:avLst/>
              <a:gdLst>
                <a:gd name="connsiteX0" fmla="*/ 198030 w 225433"/>
                <a:gd name="connsiteY0" fmla="*/ 236231 h 242998"/>
                <a:gd name="connsiteX1" fmla="*/ 165211 w 225433"/>
                <a:gd name="connsiteY1" fmla="*/ 209735 h 242998"/>
                <a:gd name="connsiteX2" fmla="*/ 165503 w 225433"/>
                <a:gd name="connsiteY2" fmla="*/ 150616 h 242998"/>
                <a:gd name="connsiteX3" fmla="*/ 104567 w 225433"/>
                <a:gd name="connsiteY3" fmla="*/ 126553 h 242998"/>
                <a:gd name="connsiteX4" fmla="*/ 8413 w 225433"/>
                <a:gd name="connsiteY4" fmla="*/ 129699 h 242998"/>
                <a:gd name="connsiteX5" fmla="*/ 16650 w 225433"/>
                <a:gd name="connsiteY5" fmla="*/ 107614 h 242998"/>
                <a:gd name="connsiteX6" fmla="*/ 58549 w 225433"/>
                <a:gd name="connsiteY6" fmla="*/ 104987 h 242998"/>
                <a:gd name="connsiteX7" fmla="*/ 6046 w 225433"/>
                <a:gd name="connsiteY7" fmla="*/ 75898 h 242998"/>
                <a:gd name="connsiteX8" fmla="*/ 889 w 225433"/>
                <a:gd name="connsiteY8" fmla="*/ 61466 h 242998"/>
                <a:gd name="connsiteX9" fmla="*/ 87866 w 225433"/>
                <a:gd name="connsiteY9" fmla="*/ 86470 h 242998"/>
                <a:gd name="connsiteX10" fmla="*/ 49599 w 225433"/>
                <a:gd name="connsiteY10" fmla="*/ 2022 h 242998"/>
                <a:gd name="connsiteX11" fmla="*/ 140111 w 225433"/>
                <a:gd name="connsiteY11" fmla="*/ 88091 h 242998"/>
                <a:gd name="connsiteX12" fmla="*/ 169622 w 225433"/>
                <a:gd name="connsiteY12" fmla="*/ 93053 h 242998"/>
                <a:gd name="connsiteX13" fmla="*/ 204354 w 225433"/>
                <a:gd name="connsiteY13" fmla="*/ 71552 h 242998"/>
                <a:gd name="connsiteX14" fmla="*/ 225433 w 225433"/>
                <a:gd name="connsiteY14" fmla="*/ 120975 h 242998"/>
                <a:gd name="connsiteX15" fmla="*/ 190506 w 225433"/>
                <a:gd name="connsiteY15" fmla="*/ 148605 h 242998"/>
                <a:gd name="connsiteX16" fmla="*/ 198063 w 225433"/>
                <a:gd name="connsiteY16" fmla="*/ 236263 h 24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5433" h="242998">
                  <a:moveTo>
                    <a:pt x="198030" y="236231"/>
                  </a:moveTo>
                  <a:cubicBezTo>
                    <a:pt x="189955" y="251408"/>
                    <a:pt x="168260" y="240414"/>
                    <a:pt x="165211" y="209735"/>
                  </a:cubicBezTo>
                  <a:cubicBezTo>
                    <a:pt x="162065" y="179089"/>
                    <a:pt x="165503" y="150616"/>
                    <a:pt x="165503" y="150616"/>
                  </a:cubicBezTo>
                  <a:cubicBezTo>
                    <a:pt x="165503" y="150616"/>
                    <a:pt x="119128" y="138714"/>
                    <a:pt x="104567" y="126553"/>
                  </a:cubicBezTo>
                  <a:cubicBezTo>
                    <a:pt x="75899" y="132812"/>
                    <a:pt x="25309" y="142281"/>
                    <a:pt x="8413" y="129699"/>
                  </a:cubicBezTo>
                  <a:cubicBezTo>
                    <a:pt x="-8515" y="117181"/>
                    <a:pt x="3159" y="109495"/>
                    <a:pt x="16650" y="107614"/>
                  </a:cubicBezTo>
                  <a:cubicBezTo>
                    <a:pt x="29330" y="105830"/>
                    <a:pt x="58549" y="104987"/>
                    <a:pt x="58549" y="104987"/>
                  </a:cubicBezTo>
                  <a:cubicBezTo>
                    <a:pt x="58549" y="104987"/>
                    <a:pt x="20250" y="93280"/>
                    <a:pt x="6046" y="75898"/>
                  </a:cubicBezTo>
                  <a:cubicBezTo>
                    <a:pt x="2349" y="71422"/>
                    <a:pt x="306" y="66590"/>
                    <a:pt x="889" y="61466"/>
                  </a:cubicBezTo>
                  <a:cubicBezTo>
                    <a:pt x="3743" y="36398"/>
                    <a:pt x="74667" y="82870"/>
                    <a:pt x="87866" y="86470"/>
                  </a:cubicBezTo>
                  <a:cubicBezTo>
                    <a:pt x="56798" y="49467"/>
                    <a:pt x="29201" y="20637"/>
                    <a:pt x="49599" y="2022"/>
                  </a:cubicBezTo>
                  <a:cubicBezTo>
                    <a:pt x="67695" y="-14549"/>
                    <a:pt x="110405" y="75800"/>
                    <a:pt x="140111" y="88091"/>
                  </a:cubicBezTo>
                  <a:cubicBezTo>
                    <a:pt x="154866" y="94123"/>
                    <a:pt x="162876" y="96199"/>
                    <a:pt x="169622" y="93053"/>
                  </a:cubicBezTo>
                  <a:cubicBezTo>
                    <a:pt x="180096" y="88188"/>
                    <a:pt x="204354" y="71552"/>
                    <a:pt x="204354" y="71552"/>
                  </a:cubicBezTo>
                  <a:cubicBezTo>
                    <a:pt x="204354" y="71552"/>
                    <a:pt x="218299" y="71779"/>
                    <a:pt x="225433" y="120975"/>
                  </a:cubicBezTo>
                  <a:cubicBezTo>
                    <a:pt x="225433" y="120975"/>
                    <a:pt x="197868" y="130444"/>
                    <a:pt x="190506" y="148605"/>
                  </a:cubicBezTo>
                  <a:cubicBezTo>
                    <a:pt x="178410" y="178278"/>
                    <a:pt x="206138" y="221021"/>
                    <a:pt x="198063" y="236263"/>
                  </a:cubicBezTo>
                  <a:close/>
                </a:path>
              </a:pathLst>
            </a:custGeom>
            <a:solidFill>
              <a:srgbClr val="DC7C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E1B065DA-80E6-3C92-02F6-6C6DE4046DAA}"/>
                </a:ext>
              </a:extLst>
            </p:cNvPr>
            <p:cNvSpPr/>
            <p:nvPr/>
          </p:nvSpPr>
          <p:spPr>
            <a:xfrm>
              <a:off x="3433246" y="3583944"/>
              <a:ext cx="165567" cy="74750"/>
            </a:xfrm>
            <a:custGeom>
              <a:avLst/>
              <a:gdLst>
                <a:gd name="connsiteX0" fmla="*/ 165503 w 165567"/>
                <a:gd name="connsiteY0" fmla="*/ 74718 h 74750"/>
                <a:gd name="connsiteX1" fmla="*/ 104567 w 165567"/>
                <a:gd name="connsiteY1" fmla="*/ 50655 h 74750"/>
                <a:gd name="connsiteX2" fmla="*/ 8413 w 165567"/>
                <a:gd name="connsiteY2" fmla="*/ 53801 h 74750"/>
                <a:gd name="connsiteX3" fmla="*/ 16650 w 165567"/>
                <a:gd name="connsiteY3" fmla="*/ 31716 h 74750"/>
                <a:gd name="connsiteX4" fmla="*/ 58549 w 165567"/>
                <a:gd name="connsiteY4" fmla="*/ 29090 h 74750"/>
                <a:gd name="connsiteX5" fmla="*/ 6046 w 165567"/>
                <a:gd name="connsiteY5" fmla="*/ 0 h 74750"/>
                <a:gd name="connsiteX6" fmla="*/ 133235 w 165567"/>
                <a:gd name="connsiteY6" fmla="*/ 28571 h 74750"/>
                <a:gd name="connsiteX7" fmla="*/ 165568 w 165567"/>
                <a:gd name="connsiteY7" fmla="*/ 74751 h 7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567" h="74750">
                  <a:moveTo>
                    <a:pt x="165503" y="74718"/>
                  </a:moveTo>
                  <a:cubicBezTo>
                    <a:pt x="165503" y="74718"/>
                    <a:pt x="119128" y="62817"/>
                    <a:pt x="104567" y="50655"/>
                  </a:cubicBezTo>
                  <a:cubicBezTo>
                    <a:pt x="75900" y="56914"/>
                    <a:pt x="25309" y="66384"/>
                    <a:pt x="8413" y="53801"/>
                  </a:cubicBezTo>
                  <a:cubicBezTo>
                    <a:pt x="-8515" y="41283"/>
                    <a:pt x="3159" y="33597"/>
                    <a:pt x="16650" y="31716"/>
                  </a:cubicBezTo>
                  <a:cubicBezTo>
                    <a:pt x="29330" y="29933"/>
                    <a:pt x="58549" y="29090"/>
                    <a:pt x="58549" y="29090"/>
                  </a:cubicBezTo>
                  <a:cubicBezTo>
                    <a:pt x="58549" y="29090"/>
                    <a:pt x="20250" y="17382"/>
                    <a:pt x="6046" y="0"/>
                  </a:cubicBezTo>
                  <a:cubicBezTo>
                    <a:pt x="52031" y="20950"/>
                    <a:pt x="122274" y="23155"/>
                    <a:pt x="133235" y="28571"/>
                  </a:cubicBezTo>
                  <a:cubicBezTo>
                    <a:pt x="145980" y="34862"/>
                    <a:pt x="162876" y="65995"/>
                    <a:pt x="165568" y="74751"/>
                  </a:cubicBezTo>
                  <a:close/>
                </a:path>
              </a:pathLst>
            </a:custGeom>
            <a:solidFill>
              <a:srgbClr val="AD004A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3BCC0FE5-5C7D-4E99-3DED-C5A135856124}"/>
                </a:ext>
              </a:extLst>
            </p:cNvPr>
            <p:cNvSpPr/>
            <p:nvPr/>
          </p:nvSpPr>
          <p:spPr>
            <a:xfrm>
              <a:off x="3781783" y="3118969"/>
              <a:ext cx="96284" cy="58096"/>
            </a:xfrm>
            <a:custGeom>
              <a:avLst/>
              <a:gdLst>
                <a:gd name="connsiteX0" fmla="*/ 96284 w 96284"/>
                <a:gd name="connsiteY0" fmla="*/ 17833 h 58096"/>
                <a:gd name="connsiteX1" fmla="*/ 37619 w 96284"/>
                <a:gd name="connsiteY1" fmla="*/ 7974 h 58096"/>
                <a:gd name="connsiteX2" fmla="*/ 29706 w 96284"/>
                <a:gd name="connsiteY2" fmla="*/ 33432 h 58096"/>
                <a:gd name="connsiteX3" fmla="*/ 0 w 96284"/>
                <a:gd name="connsiteY3" fmla="*/ 26200 h 58096"/>
                <a:gd name="connsiteX4" fmla="*/ 45759 w 96284"/>
                <a:gd name="connsiteY4" fmla="*/ 58046 h 58096"/>
                <a:gd name="connsiteX5" fmla="*/ 96252 w 96284"/>
                <a:gd name="connsiteY5" fmla="*/ 17833 h 5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284" h="58096">
                  <a:moveTo>
                    <a:pt x="96284" y="17833"/>
                  </a:moveTo>
                  <a:cubicBezTo>
                    <a:pt x="96284" y="17833"/>
                    <a:pt x="63757" y="-14564"/>
                    <a:pt x="37619" y="7974"/>
                  </a:cubicBezTo>
                  <a:cubicBezTo>
                    <a:pt x="26722" y="17379"/>
                    <a:pt x="29706" y="33432"/>
                    <a:pt x="29706" y="33432"/>
                  </a:cubicBezTo>
                  <a:cubicBezTo>
                    <a:pt x="29706" y="33432"/>
                    <a:pt x="9275" y="36772"/>
                    <a:pt x="0" y="26200"/>
                  </a:cubicBezTo>
                  <a:cubicBezTo>
                    <a:pt x="9243" y="53311"/>
                    <a:pt x="24939" y="58695"/>
                    <a:pt x="45759" y="58046"/>
                  </a:cubicBezTo>
                  <a:cubicBezTo>
                    <a:pt x="66578" y="57398"/>
                    <a:pt x="96252" y="17833"/>
                    <a:pt x="96252" y="17833"/>
                  </a:cubicBezTo>
                  <a:close/>
                </a:path>
              </a:pathLst>
            </a:custGeom>
            <a:solidFill>
              <a:srgbClr val="1510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1A3FF2FD-96A8-97FE-ECEC-4AC66985EA61}"/>
                </a:ext>
              </a:extLst>
            </p:cNvPr>
            <p:cNvSpPr/>
            <p:nvPr/>
          </p:nvSpPr>
          <p:spPr>
            <a:xfrm>
              <a:off x="3818480" y="3128030"/>
              <a:ext cx="80491" cy="74806"/>
            </a:xfrm>
            <a:custGeom>
              <a:avLst/>
              <a:gdLst>
                <a:gd name="connsiteX0" fmla="*/ 78429 w 80491"/>
                <a:gd name="connsiteY0" fmla="*/ 55471 h 74806"/>
                <a:gd name="connsiteX1" fmla="*/ 35978 w 80491"/>
                <a:gd name="connsiteY1" fmla="*/ 73891 h 74806"/>
                <a:gd name="connsiteX2" fmla="*/ 532 w 80491"/>
                <a:gd name="connsiteY2" fmla="*/ 25797 h 74806"/>
                <a:gd name="connsiteX3" fmla="*/ 42334 w 80491"/>
                <a:gd name="connsiteY3" fmla="*/ 1053 h 74806"/>
                <a:gd name="connsiteX4" fmla="*/ 78429 w 80491"/>
                <a:gd name="connsiteY4" fmla="*/ 55471 h 7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1" h="74806">
                  <a:moveTo>
                    <a:pt x="78429" y="55471"/>
                  </a:moveTo>
                  <a:cubicBezTo>
                    <a:pt x="72527" y="68832"/>
                    <a:pt x="59165" y="77782"/>
                    <a:pt x="35978" y="73891"/>
                  </a:cubicBezTo>
                  <a:cubicBezTo>
                    <a:pt x="12791" y="69999"/>
                    <a:pt x="-3165" y="47687"/>
                    <a:pt x="532" y="25797"/>
                  </a:cubicBezTo>
                  <a:cubicBezTo>
                    <a:pt x="4229" y="3907"/>
                    <a:pt x="19147" y="-2871"/>
                    <a:pt x="42334" y="1053"/>
                  </a:cubicBezTo>
                  <a:cubicBezTo>
                    <a:pt x="65522" y="4977"/>
                    <a:pt x="87412" y="35170"/>
                    <a:pt x="78429" y="5547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94840D84-82EF-431D-1D04-67B4C05FBF36}"/>
                </a:ext>
              </a:extLst>
            </p:cNvPr>
            <p:cNvSpPr/>
            <p:nvPr/>
          </p:nvSpPr>
          <p:spPr>
            <a:xfrm>
              <a:off x="3992052" y="2999170"/>
              <a:ext cx="79729" cy="94705"/>
            </a:xfrm>
            <a:custGeom>
              <a:avLst/>
              <a:gdLst>
                <a:gd name="connsiteX0" fmla="*/ 5973 w 79729"/>
                <a:gd name="connsiteY0" fmla="*/ 93657 h 94705"/>
                <a:gd name="connsiteX1" fmla="*/ 1336 w 79729"/>
                <a:gd name="connsiteY1" fmla="*/ 58763 h 94705"/>
                <a:gd name="connsiteX2" fmla="*/ 48683 w 79729"/>
                <a:gd name="connsiteY2" fmla="*/ 31327 h 94705"/>
                <a:gd name="connsiteX3" fmla="*/ 63601 w 79729"/>
                <a:gd name="connsiteY3" fmla="*/ 0 h 94705"/>
                <a:gd name="connsiteX4" fmla="*/ 71125 w 79729"/>
                <a:gd name="connsiteY4" fmla="*/ 68946 h 94705"/>
                <a:gd name="connsiteX5" fmla="*/ 5941 w 79729"/>
                <a:gd name="connsiteY5" fmla="*/ 93657 h 9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729" h="94705">
                  <a:moveTo>
                    <a:pt x="5973" y="93657"/>
                  </a:moveTo>
                  <a:cubicBezTo>
                    <a:pt x="5973" y="93657"/>
                    <a:pt x="-3399" y="75886"/>
                    <a:pt x="1336" y="58763"/>
                  </a:cubicBezTo>
                  <a:cubicBezTo>
                    <a:pt x="6136" y="41445"/>
                    <a:pt x="25983" y="26787"/>
                    <a:pt x="48683" y="31327"/>
                  </a:cubicBezTo>
                  <a:cubicBezTo>
                    <a:pt x="64606" y="10507"/>
                    <a:pt x="63601" y="0"/>
                    <a:pt x="63601" y="0"/>
                  </a:cubicBezTo>
                  <a:cubicBezTo>
                    <a:pt x="63601" y="0"/>
                    <a:pt x="94182" y="35413"/>
                    <a:pt x="71125" y="68946"/>
                  </a:cubicBezTo>
                  <a:cubicBezTo>
                    <a:pt x="48067" y="102478"/>
                    <a:pt x="5941" y="93657"/>
                    <a:pt x="5941" y="93657"/>
                  </a:cubicBezTo>
                  <a:close/>
                </a:path>
              </a:pathLst>
            </a:custGeom>
            <a:solidFill>
              <a:srgbClr val="1510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C9F76E8B-555F-1752-6514-053BE2742EDA}"/>
                </a:ext>
              </a:extLst>
            </p:cNvPr>
            <p:cNvSpPr/>
            <p:nvPr/>
          </p:nvSpPr>
          <p:spPr>
            <a:xfrm>
              <a:off x="3996908" y="3040179"/>
              <a:ext cx="82684" cy="88837"/>
            </a:xfrm>
            <a:custGeom>
              <a:avLst/>
              <a:gdLst>
                <a:gd name="connsiteX0" fmla="*/ 81349 w 82684"/>
                <a:gd name="connsiteY0" fmla="*/ 51999 h 88837"/>
                <a:gd name="connsiteX1" fmla="*/ 28423 w 82684"/>
                <a:gd name="connsiteY1" fmla="*/ 87639 h 88837"/>
                <a:gd name="connsiteX2" fmla="*/ 1798 w 82684"/>
                <a:gd name="connsiteY2" fmla="*/ 28131 h 88837"/>
                <a:gd name="connsiteX3" fmla="*/ 48432 w 82684"/>
                <a:gd name="connsiteY3" fmla="*/ 1830 h 88837"/>
                <a:gd name="connsiteX4" fmla="*/ 81349 w 82684"/>
                <a:gd name="connsiteY4" fmla="*/ 51967 h 8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84" h="88837">
                  <a:moveTo>
                    <a:pt x="81349" y="51999"/>
                  </a:moveTo>
                  <a:cubicBezTo>
                    <a:pt x="75025" y="74246"/>
                    <a:pt x="50670" y="93963"/>
                    <a:pt x="28423" y="87639"/>
                  </a:cubicBezTo>
                  <a:cubicBezTo>
                    <a:pt x="6177" y="81316"/>
                    <a:pt x="-4525" y="50377"/>
                    <a:pt x="1798" y="28131"/>
                  </a:cubicBezTo>
                  <a:cubicBezTo>
                    <a:pt x="8122" y="5884"/>
                    <a:pt x="26186" y="-4494"/>
                    <a:pt x="48432" y="1830"/>
                  </a:cubicBezTo>
                  <a:cubicBezTo>
                    <a:pt x="70679" y="8154"/>
                    <a:pt x="87672" y="29752"/>
                    <a:pt x="81349" y="5196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9B3D385A-39A2-E3AD-C708-27113FC49829}"/>
                </a:ext>
              </a:extLst>
            </p:cNvPr>
            <p:cNvSpPr/>
            <p:nvPr/>
          </p:nvSpPr>
          <p:spPr>
            <a:xfrm>
              <a:off x="4012371" y="3057037"/>
              <a:ext cx="57538" cy="57538"/>
            </a:xfrm>
            <a:custGeom>
              <a:avLst/>
              <a:gdLst>
                <a:gd name="connsiteX0" fmla="*/ 57129 w 57538"/>
                <a:gd name="connsiteY0" fmla="*/ 33553 h 57538"/>
                <a:gd name="connsiteX1" fmla="*/ 23986 w 57538"/>
                <a:gd name="connsiteY1" fmla="*/ 57129 h 57538"/>
                <a:gd name="connsiteX2" fmla="*/ 410 w 57538"/>
                <a:gd name="connsiteY2" fmla="*/ 23986 h 57538"/>
                <a:gd name="connsiteX3" fmla="*/ 33553 w 57538"/>
                <a:gd name="connsiteY3" fmla="*/ 410 h 57538"/>
                <a:gd name="connsiteX4" fmla="*/ 57129 w 57538"/>
                <a:gd name="connsiteY4" fmla="*/ 33553 h 5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38" h="57538">
                  <a:moveTo>
                    <a:pt x="57129" y="33553"/>
                  </a:moveTo>
                  <a:cubicBezTo>
                    <a:pt x="54502" y="49216"/>
                    <a:pt x="39649" y="59788"/>
                    <a:pt x="23986" y="57129"/>
                  </a:cubicBezTo>
                  <a:cubicBezTo>
                    <a:pt x="8322" y="54502"/>
                    <a:pt x="-2250" y="39650"/>
                    <a:pt x="410" y="23986"/>
                  </a:cubicBezTo>
                  <a:cubicBezTo>
                    <a:pt x="3036" y="8322"/>
                    <a:pt x="17889" y="-2250"/>
                    <a:pt x="33553" y="410"/>
                  </a:cubicBezTo>
                  <a:cubicBezTo>
                    <a:pt x="49216" y="3069"/>
                    <a:pt x="59788" y="17889"/>
                    <a:pt x="57129" y="3355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60E9757B-D1EE-5C42-43D3-E7ACB4ED8379}"/>
                </a:ext>
              </a:extLst>
            </p:cNvPr>
            <p:cNvSpPr/>
            <p:nvPr/>
          </p:nvSpPr>
          <p:spPr>
            <a:xfrm>
              <a:off x="3842893" y="3139084"/>
              <a:ext cx="57538" cy="57538"/>
            </a:xfrm>
            <a:custGeom>
              <a:avLst/>
              <a:gdLst>
                <a:gd name="connsiteX0" fmla="*/ 57129 w 57538"/>
                <a:gd name="connsiteY0" fmla="*/ 33553 h 57538"/>
                <a:gd name="connsiteX1" fmla="*/ 23986 w 57538"/>
                <a:gd name="connsiteY1" fmla="*/ 57129 h 57538"/>
                <a:gd name="connsiteX2" fmla="*/ 410 w 57538"/>
                <a:gd name="connsiteY2" fmla="*/ 23986 h 57538"/>
                <a:gd name="connsiteX3" fmla="*/ 33553 w 57538"/>
                <a:gd name="connsiteY3" fmla="*/ 410 h 57538"/>
                <a:gd name="connsiteX4" fmla="*/ 57129 w 57538"/>
                <a:gd name="connsiteY4" fmla="*/ 33553 h 5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38" h="57538">
                  <a:moveTo>
                    <a:pt x="57129" y="33553"/>
                  </a:moveTo>
                  <a:cubicBezTo>
                    <a:pt x="54502" y="49216"/>
                    <a:pt x="39649" y="59788"/>
                    <a:pt x="23986" y="57129"/>
                  </a:cubicBezTo>
                  <a:cubicBezTo>
                    <a:pt x="8322" y="54502"/>
                    <a:pt x="-2250" y="39650"/>
                    <a:pt x="410" y="23986"/>
                  </a:cubicBezTo>
                  <a:cubicBezTo>
                    <a:pt x="3036" y="8322"/>
                    <a:pt x="17889" y="-2250"/>
                    <a:pt x="33553" y="410"/>
                  </a:cubicBezTo>
                  <a:cubicBezTo>
                    <a:pt x="49216" y="3036"/>
                    <a:pt x="59788" y="17889"/>
                    <a:pt x="57129" y="3355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5206B637-0EAE-97EE-DE39-7868AB29A68B}"/>
                </a:ext>
              </a:extLst>
            </p:cNvPr>
            <p:cNvSpPr/>
            <p:nvPr/>
          </p:nvSpPr>
          <p:spPr>
            <a:xfrm>
              <a:off x="3959628" y="3166572"/>
              <a:ext cx="109805" cy="115595"/>
            </a:xfrm>
            <a:custGeom>
              <a:avLst/>
              <a:gdLst>
                <a:gd name="connsiteX0" fmla="*/ 88371 w 109805"/>
                <a:gd name="connsiteY0" fmla="*/ 115320 h 115595"/>
                <a:gd name="connsiteX1" fmla="*/ 68621 w 109805"/>
                <a:gd name="connsiteY1" fmla="*/ 111104 h 115595"/>
                <a:gd name="connsiteX2" fmla="*/ 20787 w 109805"/>
                <a:gd name="connsiteY2" fmla="*/ 82080 h 115595"/>
                <a:gd name="connsiteX3" fmla="*/ 0 w 109805"/>
                <a:gd name="connsiteY3" fmla="*/ 72351 h 115595"/>
                <a:gd name="connsiteX4" fmla="*/ 15955 w 109805"/>
                <a:gd name="connsiteY4" fmla="*/ 66254 h 115595"/>
                <a:gd name="connsiteX5" fmla="*/ 70081 w 109805"/>
                <a:gd name="connsiteY5" fmla="*/ 29641 h 115595"/>
                <a:gd name="connsiteX6" fmla="*/ 71119 w 109805"/>
                <a:gd name="connsiteY6" fmla="*/ 28052 h 115595"/>
                <a:gd name="connsiteX7" fmla="*/ 77896 w 109805"/>
                <a:gd name="connsiteY7" fmla="*/ 10929 h 115595"/>
                <a:gd name="connsiteX8" fmla="*/ 77896 w 109805"/>
                <a:gd name="connsiteY8" fmla="*/ 10864 h 115595"/>
                <a:gd name="connsiteX9" fmla="*/ 77475 w 109805"/>
                <a:gd name="connsiteY9" fmla="*/ 0 h 115595"/>
                <a:gd name="connsiteX10" fmla="*/ 104846 w 109805"/>
                <a:gd name="connsiteY10" fmla="*/ 40343 h 115595"/>
                <a:gd name="connsiteX11" fmla="*/ 109483 w 109805"/>
                <a:gd name="connsiteY11" fmla="*/ 77280 h 115595"/>
                <a:gd name="connsiteX12" fmla="*/ 88339 w 109805"/>
                <a:gd name="connsiteY12" fmla="*/ 115288 h 11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805" h="115595">
                  <a:moveTo>
                    <a:pt x="88371" y="115320"/>
                  </a:moveTo>
                  <a:cubicBezTo>
                    <a:pt x="80880" y="116553"/>
                    <a:pt x="73227" y="113375"/>
                    <a:pt x="68621" y="111104"/>
                  </a:cubicBezTo>
                  <a:cubicBezTo>
                    <a:pt x="61844" y="107764"/>
                    <a:pt x="38559" y="92425"/>
                    <a:pt x="20787" y="82080"/>
                  </a:cubicBezTo>
                  <a:cubicBezTo>
                    <a:pt x="10864" y="76275"/>
                    <a:pt x="2659" y="72027"/>
                    <a:pt x="0" y="72351"/>
                  </a:cubicBezTo>
                  <a:cubicBezTo>
                    <a:pt x="0" y="72351"/>
                    <a:pt x="6648" y="70211"/>
                    <a:pt x="15955" y="66254"/>
                  </a:cubicBezTo>
                  <a:cubicBezTo>
                    <a:pt x="32981" y="59152"/>
                    <a:pt x="58990" y="46148"/>
                    <a:pt x="70081" y="29641"/>
                  </a:cubicBezTo>
                  <a:cubicBezTo>
                    <a:pt x="70470" y="29122"/>
                    <a:pt x="70794" y="28571"/>
                    <a:pt x="71119" y="28052"/>
                  </a:cubicBezTo>
                  <a:cubicBezTo>
                    <a:pt x="75302" y="21177"/>
                    <a:pt x="77150" y="15437"/>
                    <a:pt x="77896" y="10929"/>
                  </a:cubicBezTo>
                  <a:lnTo>
                    <a:pt x="77896" y="10864"/>
                  </a:lnTo>
                  <a:cubicBezTo>
                    <a:pt x="78999" y="4410"/>
                    <a:pt x="77669" y="616"/>
                    <a:pt x="77475" y="0"/>
                  </a:cubicBezTo>
                  <a:cubicBezTo>
                    <a:pt x="78577" y="843"/>
                    <a:pt x="96090" y="15177"/>
                    <a:pt x="104846" y="40343"/>
                  </a:cubicBezTo>
                  <a:cubicBezTo>
                    <a:pt x="108542" y="50850"/>
                    <a:pt x="110650" y="63206"/>
                    <a:pt x="109483" y="77280"/>
                  </a:cubicBezTo>
                  <a:cubicBezTo>
                    <a:pt x="107148" y="104813"/>
                    <a:pt x="97906" y="113699"/>
                    <a:pt x="88339" y="115288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E6A2CF44-5955-8F7A-A698-DAF9BF3E1BA6}"/>
                </a:ext>
              </a:extLst>
            </p:cNvPr>
            <p:cNvSpPr/>
            <p:nvPr/>
          </p:nvSpPr>
          <p:spPr>
            <a:xfrm>
              <a:off x="4011756" y="3163006"/>
              <a:ext cx="55733" cy="10220"/>
            </a:xfrm>
            <a:custGeom>
              <a:avLst/>
              <a:gdLst>
                <a:gd name="connsiteX0" fmla="*/ 3294 w 55733"/>
                <a:gd name="connsiteY0" fmla="*/ 3599 h 10220"/>
                <a:gd name="connsiteX1" fmla="*/ 55733 w 55733"/>
                <a:gd name="connsiteY1" fmla="*/ 9015 h 10220"/>
                <a:gd name="connsiteX2" fmla="*/ 278 w 55733"/>
                <a:gd name="connsiteY2" fmla="*/ 10215 h 10220"/>
                <a:gd name="connsiteX3" fmla="*/ 3262 w 55733"/>
                <a:gd name="connsiteY3" fmla="*/ 3599 h 1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33" h="10220">
                  <a:moveTo>
                    <a:pt x="3294" y="3599"/>
                  </a:moveTo>
                  <a:cubicBezTo>
                    <a:pt x="6440" y="-293"/>
                    <a:pt x="31962" y="-3860"/>
                    <a:pt x="55733" y="9015"/>
                  </a:cubicBezTo>
                  <a:cubicBezTo>
                    <a:pt x="29627" y="5642"/>
                    <a:pt x="1219" y="10409"/>
                    <a:pt x="278" y="10215"/>
                  </a:cubicBezTo>
                  <a:cubicBezTo>
                    <a:pt x="-662" y="10020"/>
                    <a:pt x="894" y="6518"/>
                    <a:pt x="3262" y="359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DE711B5B-82AC-6F50-7E24-D4751F1A7E9D}"/>
                </a:ext>
              </a:extLst>
            </p:cNvPr>
            <p:cNvSpPr/>
            <p:nvPr/>
          </p:nvSpPr>
          <p:spPr>
            <a:xfrm>
              <a:off x="4035041" y="3206947"/>
              <a:ext cx="34424" cy="74945"/>
            </a:xfrm>
            <a:custGeom>
              <a:avLst/>
              <a:gdLst>
                <a:gd name="connsiteX0" fmla="*/ 12958 w 34424"/>
                <a:gd name="connsiteY0" fmla="*/ 74945 h 74945"/>
                <a:gd name="connsiteX1" fmla="*/ 635 w 34424"/>
                <a:gd name="connsiteY1" fmla="*/ 35349 h 74945"/>
                <a:gd name="connsiteX2" fmla="*/ 29465 w 34424"/>
                <a:gd name="connsiteY2" fmla="*/ 0 h 74945"/>
                <a:gd name="connsiteX3" fmla="*/ 34102 w 34424"/>
                <a:gd name="connsiteY3" fmla="*/ 36938 h 74945"/>
                <a:gd name="connsiteX4" fmla="*/ 12958 w 34424"/>
                <a:gd name="connsiteY4" fmla="*/ 74945 h 7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24" h="74945">
                  <a:moveTo>
                    <a:pt x="12958" y="74945"/>
                  </a:moveTo>
                  <a:cubicBezTo>
                    <a:pt x="3164" y="64827"/>
                    <a:pt x="-1862" y="50266"/>
                    <a:pt x="635" y="35349"/>
                  </a:cubicBezTo>
                  <a:cubicBezTo>
                    <a:pt x="3424" y="18744"/>
                    <a:pt x="14807" y="5643"/>
                    <a:pt x="29465" y="0"/>
                  </a:cubicBezTo>
                  <a:cubicBezTo>
                    <a:pt x="33162" y="10507"/>
                    <a:pt x="35270" y="22863"/>
                    <a:pt x="34102" y="36938"/>
                  </a:cubicBezTo>
                  <a:cubicBezTo>
                    <a:pt x="31767" y="64470"/>
                    <a:pt x="22525" y="73356"/>
                    <a:pt x="12958" y="74945"/>
                  </a:cubicBezTo>
                  <a:close/>
                </a:path>
              </a:pathLst>
            </a:custGeom>
            <a:solidFill>
              <a:srgbClr val="FF6A6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DAAE43CF-9ECA-2B70-608B-BE24C3C2FB30}"/>
                </a:ext>
              </a:extLst>
            </p:cNvPr>
            <p:cNvSpPr/>
            <p:nvPr/>
          </p:nvSpPr>
          <p:spPr>
            <a:xfrm>
              <a:off x="3975583" y="3177501"/>
              <a:ext cx="68010" cy="64438"/>
            </a:xfrm>
            <a:custGeom>
              <a:avLst/>
              <a:gdLst>
                <a:gd name="connsiteX0" fmla="*/ 67746 w 68010"/>
                <a:gd name="connsiteY0" fmla="*/ 19231 h 64438"/>
                <a:gd name="connsiteX1" fmla="*/ 10086 w 68010"/>
                <a:gd name="connsiteY1" fmla="*/ 64438 h 64438"/>
                <a:gd name="connsiteX2" fmla="*/ 0 w 68010"/>
                <a:gd name="connsiteY2" fmla="*/ 55325 h 64438"/>
                <a:gd name="connsiteX3" fmla="*/ 54125 w 68010"/>
                <a:gd name="connsiteY3" fmla="*/ 18712 h 64438"/>
                <a:gd name="connsiteX4" fmla="*/ 55163 w 68010"/>
                <a:gd name="connsiteY4" fmla="*/ 17123 h 64438"/>
                <a:gd name="connsiteX5" fmla="*/ 61941 w 68010"/>
                <a:gd name="connsiteY5" fmla="*/ 0 h 64438"/>
                <a:gd name="connsiteX6" fmla="*/ 67713 w 68010"/>
                <a:gd name="connsiteY6" fmla="*/ 19231 h 6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010" h="64438">
                  <a:moveTo>
                    <a:pt x="67746" y="19231"/>
                  </a:moveTo>
                  <a:cubicBezTo>
                    <a:pt x="65930" y="27111"/>
                    <a:pt x="54514" y="58049"/>
                    <a:pt x="10086" y="64438"/>
                  </a:cubicBezTo>
                  <a:cubicBezTo>
                    <a:pt x="5448" y="61746"/>
                    <a:pt x="1005" y="58763"/>
                    <a:pt x="0" y="55325"/>
                  </a:cubicBezTo>
                  <a:cubicBezTo>
                    <a:pt x="17026" y="48223"/>
                    <a:pt x="43034" y="35219"/>
                    <a:pt x="54125" y="18712"/>
                  </a:cubicBezTo>
                  <a:cubicBezTo>
                    <a:pt x="54514" y="18193"/>
                    <a:pt x="54839" y="17642"/>
                    <a:pt x="55163" y="17123"/>
                  </a:cubicBezTo>
                  <a:cubicBezTo>
                    <a:pt x="59346" y="10248"/>
                    <a:pt x="61195" y="4508"/>
                    <a:pt x="61941" y="0"/>
                  </a:cubicBezTo>
                  <a:cubicBezTo>
                    <a:pt x="61941" y="0"/>
                    <a:pt x="69594" y="10896"/>
                    <a:pt x="67713" y="19231"/>
                  </a:cubicBezTo>
                  <a:close/>
                </a:path>
              </a:pathLst>
            </a:custGeom>
            <a:solidFill>
              <a:srgbClr val="FFE0D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DC6EFE45-202F-2A94-7099-09F384003692}"/>
                </a:ext>
              </a:extLst>
            </p:cNvPr>
            <p:cNvSpPr/>
            <p:nvPr/>
          </p:nvSpPr>
          <p:spPr>
            <a:xfrm>
              <a:off x="4086852" y="3079079"/>
              <a:ext cx="88659" cy="87231"/>
            </a:xfrm>
            <a:custGeom>
              <a:avLst/>
              <a:gdLst>
                <a:gd name="connsiteX0" fmla="*/ 82889 w 88659"/>
                <a:gd name="connsiteY0" fmla="*/ 6321 h 87231"/>
                <a:gd name="connsiteX1" fmla="*/ 66188 w 88659"/>
                <a:gd name="connsiteY1" fmla="*/ 66219 h 87231"/>
                <a:gd name="connsiteX2" fmla="*/ 5771 w 88659"/>
                <a:gd name="connsiteY2" fmla="*/ 80910 h 87231"/>
                <a:gd name="connsiteX3" fmla="*/ 22472 w 88659"/>
                <a:gd name="connsiteY3" fmla="*/ 21012 h 87231"/>
                <a:gd name="connsiteX4" fmla="*/ 82889 w 88659"/>
                <a:gd name="connsiteY4" fmla="*/ 6321 h 8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9" h="87231">
                  <a:moveTo>
                    <a:pt x="82889" y="6321"/>
                  </a:moveTo>
                  <a:cubicBezTo>
                    <a:pt x="94953" y="18807"/>
                    <a:pt x="87494" y="45626"/>
                    <a:pt x="66188" y="66219"/>
                  </a:cubicBezTo>
                  <a:cubicBezTo>
                    <a:pt x="44881" y="86812"/>
                    <a:pt x="17835" y="93396"/>
                    <a:pt x="5771" y="80910"/>
                  </a:cubicBezTo>
                  <a:cubicBezTo>
                    <a:pt x="-6293" y="68425"/>
                    <a:pt x="1166" y="41605"/>
                    <a:pt x="22472" y="21012"/>
                  </a:cubicBezTo>
                  <a:cubicBezTo>
                    <a:pt x="43779" y="419"/>
                    <a:pt x="70825" y="-6164"/>
                    <a:pt x="82889" y="6321"/>
                  </a:cubicBezTo>
                  <a:close/>
                </a:path>
              </a:pathLst>
            </a:custGeom>
            <a:solidFill>
              <a:srgbClr val="C70F36">
                <a:alpha val="41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B0EBEA7C-3DA8-C6B0-F955-B7634B6F0F39}"/>
                </a:ext>
              </a:extLst>
            </p:cNvPr>
            <p:cNvSpPr/>
            <p:nvPr/>
          </p:nvSpPr>
          <p:spPr>
            <a:xfrm>
              <a:off x="3822024" y="3227928"/>
              <a:ext cx="70834" cy="63014"/>
            </a:xfrm>
            <a:custGeom>
              <a:avLst/>
              <a:gdLst>
                <a:gd name="connsiteX0" fmla="*/ 70669 w 70834"/>
                <a:gd name="connsiteY0" fmla="*/ 35285 h 63014"/>
                <a:gd name="connsiteX1" fmla="*/ 32045 w 70834"/>
                <a:gd name="connsiteY1" fmla="*/ 62786 h 63014"/>
                <a:gd name="connsiteX2" fmla="*/ 166 w 70834"/>
                <a:gd name="connsiteY2" fmla="*/ 27729 h 63014"/>
                <a:gd name="connsiteX3" fmla="*/ 38790 w 70834"/>
                <a:gd name="connsiteY3" fmla="*/ 229 h 63014"/>
                <a:gd name="connsiteX4" fmla="*/ 70669 w 70834"/>
                <a:gd name="connsiteY4" fmla="*/ 35285 h 6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34" h="63014">
                  <a:moveTo>
                    <a:pt x="70669" y="35285"/>
                  </a:moveTo>
                  <a:cubicBezTo>
                    <a:pt x="68820" y="52570"/>
                    <a:pt x="51535" y="64861"/>
                    <a:pt x="32045" y="62786"/>
                  </a:cubicBezTo>
                  <a:cubicBezTo>
                    <a:pt x="12587" y="60678"/>
                    <a:pt x="-1715" y="44982"/>
                    <a:pt x="166" y="27729"/>
                  </a:cubicBezTo>
                  <a:cubicBezTo>
                    <a:pt x="2015" y="10444"/>
                    <a:pt x="19300" y="-1847"/>
                    <a:pt x="38790" y="229"/>
                  </a:cubicBezTo>
                  <a:cubicBezTo>
                    <a:pt x="58248" y="2336"/>
                    <a:pt x="72550" y="18032"/>
                    <a:pt x="70669" y="35285"/>
                  </a:cubicBezTo>
                  <a:close/>
                </a:path>
              </a:pathLst>
            </a:custGeom>
            <a:solidFill>
              <a:srgbClr val="C70F36">
                <a:alpha val="41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A2DF5CBE-833A-1FCE-9C84-321AE15EB5EE}"/>
                </a:ext>
              </a:extLst>
            </p:cNvPr>
            <p:cNvSpPr/>
            <p:nvPr/>
          </p:nvSpPr>
          <p:spPr>
            <a:xfrm>
              <a:off x="4268292" y="3001521"/>
              <a:ext cx="82688" cy="146966"/>
            </a:xfrm>
            <a:custGeom>
              <a:avLst/>
              <a:gdLst>
                <a:gd name="connsiteX0" fmla="*/ 77250 w 82688"/>
                <a:gd name="connsiteY0" fmla="*/ 106223 h 146966"/>
                <a:gd name="connsiteX1" fmla="*/ 77153 w 82688"/>
                <a:gd name="connsiteY1" fmla="*/ 106451 h 146966"/>
                <a:gd name="connsiteX2" fmla="*/ 7786 w 82688"/>
                <a:gd name="connsiteY2" fmla="*/ 146372 h 146966"/>
                <a:gd name="connsiteX3" fmla="*/ 14044 w 82688"/>
                <a:gd name="connsiteY3" fmla="*/ 17820 h 146966"/>
                <a:gd name="connsiteX4" fmla="*/ 81596 w 82688"/>
                <a:gd name="connsiteY4" fmla="*/ 56444 h 146966"/>
                <a:gd name="connsiteX5" fmla="*/ 77250 w 82688"/>
                <a:gd name="connsiteY5" fmla="*/ 106223 h 14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88" h="146966">
                  <a:moveTo>
                    <a:pt x="77250" y="106223"/>
                  </a:moveTo>
                  <a:cubicBezTo>
                    <a:pt x="77250" y="106223"/>
                    <a:pt x="77186" y="106321"/>
                    <a:pt x="77153" y="106451"/>
                  </a:cubicBezTo>
                  <a:cubicBezTo>
                    <a:pt x="60095" y="145853"/>
                    <a:pt x="27405" y="148707"/>
                    <a:pt x="7786" y="146372"/>
                  </a:cubicBezTo>
                  <a:cubicBezTo>
                    <a:pt x="3051" y="123768"/>
                    <a:pt x="-9953" y="49828"/>
                    <a:pt x="14044" y="17820"/>
                  </a:cubicBezTo>
                  <a:cubicBezTo>
                    <a:pt x="42550" y="-20188"/>
                    <a:pt x="73521" y="7248"/>
                    <a:pt x="81596" y="56444"/>
                  </a:cubicBezTo>
                  <a:cubicBezTo>
                    <a:pt x="84223" y="72302"/>
                    <a:pt x="81855" y="89879"/>
                    <a:pt x="77250" y="10622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78000">
                  <a:srgbClr val="C70F36">
                    <a:alpha val="57000"/>
                  </a:srgbClr>
                </a:gs>
              </a:gsLst>
              <a:lin ang="162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FFF3B9A1-3686-C8D6-0618-7F8D6D287626}"/>
                </a:ext>
              </a:extLst>
            </p:cNvPr>
            <p:cNvSpPr/>
            <p:nvPr/>
          </p:nvSpPr>
          <p:spPr>
            <a:xfrm>
              <a:off x="3932061" y="2929846"/>
              <a:ext cx="61019" cy="32854"/>
            </a:xfrm>
            <a:custGeom>
              <a:avLst/>
              <a:gdLst>
                <a:gd name="connsiteX0" fmla="*/ 12034 w 61019"/>
                <a:gd name="connsiteY0" fmla="*/ 31640 h 32854"/>
                <a:gd name="connsiteX1" fmla="*/ 521 w 61019"/>
                <a:gd name="connsiteY1" fmla="*/ 16852 h 32854"/>
                <a:gd name="connsiteX2" fmla="*/ 51501 w 61019"/>
                <a:gd name="connsiteY2" fmla="*/ 1772 h 32854"/>
                <a:gd name="connsiteX3" fmla="*/ 51176 w 61019"/>
                <a:gd name="connsiteY3" fmla="*/ 19090 h 32854"/>
                <a:gd name="connsiteX4" fmla="*/ 12034 w 61019"/>
                <a:gd name="connsiteY4" fmla="*/ 31673 h 3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19" h="32854">
                  <a:moveTo>
                    <a:pt x="12034" y="31640"/>
                  </a:moveTo>
                  <a:cubicBezTo>
                    <a:pt x="2791" y="37348"/>
                    <a:pt x="-1587" y="21328"/>
                    <a:pt x="521" y="16852"/>
                  </a:cubicBezTo>
                  <a:cubicBezTo>
                    <a:pt x="2661" y="12377"/>
                    <a:pt x="34313" y="-5654"/>
                    <a:pt x="51501" y="1772"/>
                  </a:cubicBezTo>
                  <a:cubicBezTo>
                    <a:pt x="64310" y="7285"/>
                    <a:pt x="64181" y="18279"/>
                    <a:pt x="51176" y="19090"/>
                  </a:cubicBezTo>
                  <a:cubicBezTo>
                    <a:pt x="37556" y="19901"/>
                    <a:pt x="21827" y="25641"/>
                    <a:pt x="12034" y="31673"/>
                  </a:cubicBezTo>
                  <a:close/>
                </a:path>
              </a:pathLst>
            </a:custGeom>
            <a:solidFill>
              <a:srgbClr val="2A21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04DFEBE0-F7E8-0824-FD6A-93E0BF20AE59}"/>
                </a:ext>
              </a:extLst>
            </p:cNvPr>
            <p:cNvSpPr/>
            <p:nvPr/>
          </p:nvSpPr>
          <p:spPr>
            <a:xfrm>
              <a:off x="3764198" y="3019035"/>
              <a:ext cx="35016" cy="46610"/>
            </a:xfrm>
            <a:custGeom>
              <a:avLst/>
              <a:gdLst>
                <a:gd name="connsiteX0" fmla="*/ 23812 w 35016"/>
                <a:gd name="connsiteY0" fmla="*/ 468 h 46610"/>
                <a:gd name="connsiteX1" fmla="*/ 365 w 35016"/>
                <a:gd name="connsiteY1" fmla="*/ 30498 h 46610"/>
                <a:gd name="connsiteX2" fmla="*/ 12429 w 35016"/>
                <a:gd name="connsiteY2" fmla="*/ 45481 h 46610"/>
                <a:gd name="connsiteX3" fmla="*/ 28806 w 35016"/>
                <a:gd name="connsiteY3" fmla="*/ 21385 h 46610"/>
                <a:gd name="connsiteX4" fmla="*/ 23812 w 35016"/>
                <a:gd name="connsiteY4" fmla="*/ 501 h 4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6" h="46610">
                  <a:moveTo>
                    <a:pt x="23812" y="468"/>
                  </a:moveTo>
                  <a:cubicBezTo>
                    <a:pt x="14245" y="3290"/>
                    <a:pt x="3057" y="14381"/>
                    <a:pt x="365" y="30498"/>
                  </a:cubicBezTo>
                  <a:cubicBezTo>
                    <a:pt x="-2359" y="46616"/>
                    <a:pt x="11002" y="48335"/>
                    <a:pt x="12429" y="45481"/>
                  </a:cubicBezTo>
                  <a:cubicBezTo>
                    <a:pt x="13856" y="42627"/>
                    <a:pt x="19110" y="26574"/>
                    <a:pt x="28806" y="21385"/>
                  </a:cubicBezTo>
                  <a:cubicBezTo>
                    <a:pt x="38503" y="16197"/>
                    <a:pt x="36849" y="-3359"/>
                    <a:pt x="23812" y="501"/>
                  </a:cubicBezTo>
                  <a:close/>
                </a:path>
              </a:pathLst>
            </a:custGeom>
            <a:solidFill>
              <a:srgbClr val="2A21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507B8DFA-4C42-71EB-A20D-76AF5D1E63F3}"/>
                </a:ext>
              </a:extLst>
            </p:cNvPr>
            <p:cNvSpPr/>
            <p:nvPr/>
          </p:nvSpPr>
          <p:spPr>
            <a:xfrm>
              <a:off x="4478894" y="3153471"/>
              <a:ext cx="61584" cy="70048"/>
            </a:xfrm>
            <a:custGeom>
              <a:avLst/>
              <a:gdLst>
                <a:gd name="connsiteX0" fmla="*/ 32 w 61584"/>
                <a:gd name="connsiteY0" fmla="*/ 27727 h 70048"/>
                <a:gd name="connsiteX1" fmla="*/ 19879 w 61584"/>
                <a:gd name="connsiteY1" fmla="*/ 0 h 70048"/>
                <a:gd name="connsiteX2" fmla="*/ 61584 w 61584"/>
                <a:gd name="connsiteY2" fmla="*/ 28927 h 70048"/>
                <a:gd name="connsiteX3" fmla="*/ 48158 w 61584"/>
                <a:gd name="connsiteY3" fmla="*/ 70048 h 70048"/>
                <a:gd name="connsiteX4" fmla="*/ 0 w 61584"/>
                <a:gd name="connsiteY4" fmla="*/ 27727 h 7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4" h="70048">
                  <a:moveTo>
                    <a:pt x="32" y="27727"/>
                  </a:moveTo>
                  <a:lnTo>
                    <a:pt x="19879" y="0"/>
                  </a:lnTo>
                  <a:cubicBezTo>
                    <a:pt x="19879" y="0"/>
                    <a:pt x="27922" y="25490"/>
                    <a:pt x="61584" y="28927"/>
                  </a:cubicBezTo>
                  <a:cubicBezTo>
                    <a:pt x="56331" y="40959"/>
                    <a:pt x="48158" y="70048"/>
                    <a:pt x="48158" y="70048"/>
                  </a:cubicBezTo>
                  <a:cubicBezTo>
                    <a:pt x="48158" y="70048"/>
                    <a:pt x="8269" y="60871"/>
                    <a:pt x="0" y="27727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7E71F815-3BC6-BC85-43CC-4D6D1895D6A4}"/>
                </a:ext>
              </a:extLst>
            </p:cNvPr>
            <p:cNvSpPr/>
            <p:nvPr/>
          </p:nvSpPr>
          <p:spPr>
            <a:xfrm>
              <a:off x="3627579" y="3569610"/>
              <a:ext cx="55313" cy="63302"/>
            </a:xfrm>
            <a:custGeom>
              <a:avLst/>
              <a:gdLst>
                <a:gd name="connsiteX0" fmla="*/ 0 w 55313"/>
                <a:gd name="connsiteY0" fmla="*/ 16669 h 63302"/>
                <a:gd name="connsiteX1" fmla="*/ 24809 w 55313"/>
                <a:gd name="connsiteY1" fmla="*/ 0 h 63302"/>
                <a:gd name="connsiteX2" fmla="*/ 54871 w 55313"/>
                <a:gd name="connsiteY2" fmla="*/ 47185 h 63302"/>
                <a:gd name="connsiteX3" fmla="*/ 22150 w 55313"/>
                <a:gd name="connsiteY3" fmla="*/ 63303 h 63302"/>
                <a:gd name="connsiteX4" fmla="*/ 0 w 55313"/>
                <a:gd name="connsiteY4" fmla="*/ 16636 h 6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13" h="63302">
                  <a:moveTo>
                    <a:pt x="0" y="16669"/>
                  </a:moveTo>
                  <a:lnTo>
                    <a:pt x="24809" y="0"/>
                  </a:lnTo>
                  <a:cubicBezTo>
                    <a:pt x="24809" y="0"/>
                    <a:pt x="59606" y="14820"/>
                    <a:pt x="54871" y="47185"/>
                  </a:cubicBezTo>
                  <a:cubicBezTo>
                    <a:pt x="31165" y="59411"/>
                    <a:pt x="22150" y="63303"/>
                    <a:pt x="22150" y="63303"/>
                  </a:cubicBezTo>
                  <a:cubicBezTo>
                    <a:pt x="22150" y="63303"/>
                    <a:pt x="25133" y="31911"/>
                    <a:pt x="0" y="16636"/>
                  </a:cubicBezTo>
                  <a:close/>
                </a:path>
              </a:pathLst>
            </a:custGeom>
            <a:solidFill>
              <a:srgbClr val="D8F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D43D8E88-3E73-3964-02DB-40A1EB6BD167}"/>
                </a:ext>
              </a:extLst>
            </p:cNvPr>
            <p:cNvSpPr/>
            <p:nvPr/>
          </p:nvSpPr>
          <p:spPr>
            <a:xfrm>
              <a:off x="3889969" y="3121657"/>
              <a:ext cx="32056" cy="80393"/>
            </a:xfrm>
            <a:custGeom>
              <a:avLst/>
              <a:gdLst>
                <a:gd name="connsiteX0" fmla="*/ 0 w 32056"/>
                <a:gd name="connsiteY0" fmla="*/ 8140 h 80393"/>
                <a:gd name="connsiteX1" fmla="*/ 25457 w 32056"/>
                <a:gd name="connsiteY1" fmla="*/ 53574 h 80393"/>
                <a:gd name="connsiteX2" fmla="*/ 16928 w 32056"/>
                <a:gd name="connsiteY2" fmla="*/ 80393 h 80393"/>
                <a:gd name="connsiteX3" fmla="*/ 26365 w 32056"/>
                <a:gd name="connsiteY3" fmla="*/ 78934 h 80393"/>
                <a:gd name="connsiteX4" fmla="*/ 31197 w 32056"/>
                <a:gd name="connsiteY4" fmla="*/ 50201 h 80393"/>
                <a:gd name="connsiteX5" fmla="*/ 778 w 32056"/>
                <a:gd name="connsiteY5" fmla="*/ 0 h 80393"/>
                <a:gd name="connsiteX6" fmla="*/ 0 w 32056"/>
                <a:gd name="connsiteY6" fmla="*/ 8107 h 8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56" h="80393">
                  <a:moveTo>
                    <a:pt x="0" y="8140"/>
                  </a:moveTo>
                  <a:cubicBezTo>
                    <a:pt x="0" y="8140"/>
                    <a:pt x="24614" y="37035"/>
                    <a:pt x="25457" y="53574"/>
                  </a:cubicBezTo>
                  <a:cubicBezTo>
                    <a:pt x="26301" y="70113"/>
                    <a:pt x="16928" y="80393"/>
                    <a:pt x="16928" y="80393"/>
                  </a:cubicBezTo>
                  <a:lnTo>
                    <a:pt x="26365" y="78934"/>
                  </a:lnTo>
                  <a:cubicBezTo>
                    <a:pt x="26365" y="78934"/>
                    <a:pt x="34700" y="63238"/>
                    <a:pt x="31197" y="50201"/>
                  </a:cubicBezTo>
                  <a:cubicBezTo>
                    <a:pt x="27695" y="37165"/>
                    <a:pt x="778" y="0"/>
                    <a:pt x="778" y="0"/>
                  </a:cubicBezTo>
                  <a:lnTo>
                    <a:pt x="0" y="810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C7C46"/>
                </a:gs>
                <a:gs pos="100000">
                  <a:srgbClr val="C70F36"/>
                </a:gs>
              </a:gsLst>
              <a:lin ang="21000000" scaled="0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38849A4D-D489-AADF-36D9-96895BE0FC2F}"/>
                </a:ext>
              </a:extLst>
            </p:cNvPr>
            <p:cNvSpPr/>
            <p:nvPr/>
          </p:nvSpPr>
          <p:spPr>
            <a:xfrm>
              <a:off x="3902444" y="3188497"/>
              <a:ext cx="60996" cy="33952"/>
            </a:xfrm>
            <a:custGeom>
              <a:avLst/>
              <a:gdLst>
                <a:gd name="connsiteX0" fmla="*/ 2605 w 60996"/>
                <a:gd name="connsiteY0" fmla="*/ 33952 h 33952"/>
                <a:gd name="connsiteX1" fmla="*/ 8474 w 60996"/>
                <a:gd name="connsiteY1" fmla="*/ 7392 h 33952"/>
                <a:gd name="connsiteX2" fmla="*/ 60913 w 60996"/>
                <a:gd name="connsiteY2" fmla="*/ 6516 h 33952"/>
                <a:gd name="connsiteX3" fmla="*/ 2605 w 60996"/>
                <a:gd name="connsiteY3" fmla="*/ 33952 h 3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96" h="33952">
                  <a:moveTo>
                    <a:pt x="2605" y="33952"/>
                  </a:moveTo>
                  <a:cubicBezTo>
                    <a:pt x="2248" y="33952"/>
                    <a:pt x="-5860" y="18807"/>
                    <a:pt x="8474" y="7392"/>
                  </a:cubicBezTo>
                  <a:cubicBezTo>
                    <a:pt x="22808" y="-4023"/>
                    <a:pt x="59000" y="-521"/>
                    <a:pt x="60913" y="6516"/>
                  </a:cubicBezTo>
                  <a:cubicBezTo>
                    <a:pt x="62827" y="13554"/>
                    <a:pt x="31305" y="33368"/>
                    <a:pt x="2605" y="339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C7C46"/>
                </a:gs>
                <a:gs pos="100000">
                  <a:srgbClr val="C70F36"/>
                </a:gs>
              </a:gsLst>
              <a:lin ang="135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B1BC28E1-7E94-990A-A7D6-5D5A4A273311}"/>
                </a:ext>
              </a:extLst>
            </p:cNvPr>
            <p:cNvSpPr/>
            <p:nvPr/>
          </p:nvSpPr>
          <p:spPr>
            <a:xfrm>
              <a:off x="4189097" y="3528096"/>
              <a:ext cx="13628" cy="13628"/>
            </a:xfrm>
            <a:custGeom>
              <a:avLst/>
              <a:gdLst>
                <a:gd name="connsiteX0" fmla="*/ 13527 w 13628"/>
                <a:gd name="connsiteY0" fmla="*/ 7950 h 13628"/>
                <a:gd name="connsiteX1" fmla="*/ 5679 w 13628"/>
                <a:gd name="connsiteY1" fmla="*/ 13527 h 13628"/>
                <a:gd name="connsiteX2" fmla="*/ 101 w 13628"/>
                <a:gd name="connsiteY2" fmla="*/ 5679 h 13628"/>
                <a:gd name="connsiteX3" fmla="*/ 7950 w 13628"/>
                <a:gd name="connsiteY3" fmla="*/ 102 h 13628"/>
                <a:gd name="connsiteX4" fmla="*/ 13527 w 13628"/>
                <a:gd name="connsiteY4" fmla="*/ 7950 h 1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8" h="13628">
                  <a:moveTo>
                    <a:pt x="13527" y="7950"/>
                  </a:moveTo>
                  <a:cubicBezTo>
                    <a:pt x="12911" y="11647"/>
                    <a:pt x="9376" y="14176"/>
                    <a:pt x="5679" y="13527"/>
                  </a:cubicBezTo>
                  <a:cubicBezTo>
                    <a:pt x="1983" y="12879"/>
                    <a:pt x="-547" y="9376"/>
                    <a:pt x="101" y="5679"/>
                  </a:cubicBezTo>
                  <a:cubicBezTo>
                    <a:pt x="718" y="1982"/>
                    <a:pt x="4253" y="-547"/>
                    <a:pt x="7950" y="102"/>
                  </a:cubicBezTo>
                  <a:cubicBezTo>
                    <a:pt x="11647" y="718"/>
                    <a:pt x="14176" y="4253"/>
                    <a:pt x="13527" y="79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AE10490D-14F7-0177-109C-75BE6F373530}"/>
                </a:ext>
              </a:extLst>
            </p:cNvPr>
            <p:cNvSpPr/>
            <p:nvPr/>
          </p:nvSpPr>
          <p:spPr>
            <a:xfrm>
              <a:off x="4202264" y="3604597"/>
              <a:ext cx="13629" cy="13628"/>
            </a:xfrm>
            <a:custGeom>
              <a:avLst/>
              <a:gdLst>
                <a:gd name="connsiteX0" fmla="*/ 13528 w 13629"/>
                <a:gd name="connsiteY0" fmla="*/ 7950 h 13628"/>
                <a:gd name="connsiteX1" fmla="*/ 5679 w 13629"/>
                <a:gd name="connsiteY1" fmla="*/ 13527 h 13628"/>
                <a:gd name="connsiteX2" fmla="*/ 102 w 13629"/>
                <a:gd name="connsiteY2" fmla="*/ 5679 h 13628"/>
                <a:gd name="connsiteX3" fmla="*/ 7949 w 13629"/>
                <a:gd name="connsiteY3" fmla="*/ 102 h 13628"/>
                <a:gd name="connsiteX4" fmla="*/ 13528 w 13629"/>
                <a:gd name="connsiteY4" fmla="*/ 7950 h 1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9" h="13628">
                  <a:moveTo>
                    <a:pt x="13528" y="7950"/>
                  </a:moveTo>
                  <a:cubicBezTo>
                    <a:pt x="12911" y="11647"/>
                    <a:pt x="9376" y="14176"/>
                    <a:pt x="5679" y="13527"/>
                  </a:cubicBezTo>
                  <a:cubicBezTo>
                    <a:pt x="1982" y="12911"/>
                    <a:pt x="-547" y="9376"/>
                    <a:pt x="102" y="5679"/>
                  </a:cubicBezTo>
                  <a:cubicBezTo>
                    <a:pt x="750" y="1982"/>
                    <a:pt x="4252" y="-547"/>
                    <a:pt x="7949" y="102"/>
                  </a:cubicBezTo>
                  <a:cubicBezTo>
                    <a:pt x="11646" y="718"/>
                    <a:pt x="14176" y="4253"/>
                    <a:pt x="13528" y="79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2E99DAF6-26B3-7813-207E-031715C9EEF7}"/>
                </a:ext>
              </a:extLst>
            </p:cNvPr>
            <p:cNvSpPr/>
            <p:nvPr/>
          </p:nvSpPr>
          <p:spPr>
            <a:xfrm>
              <a:off x="4189713" y="3679283"/>
              <a:ext cx="13629" cy="13629"/>
            </a:xfrm>
            <a:custGeom>
              <a:avLst/>
              <a:gdLst>
                <a:gd name="connsiteX0" fmla="*/ 13528 w 13629"/>
                <a:gd name="connsiteY0" fmla="*/ 7950 h 13629"/>
                <a:gd name="connsiteX1" fmla="*/ 5679 w 13629"/>
                <a:gd name="connsiteY1" fmla="*/ 13527 h 13629"/>
                <a:gd name="connsiteX2" fmla="*/ 102 w 13629"/>
                <a:gd name="connsiteY2" fmla="*/ 5679 h 13629"/>
                <a:gd name="connsiteX3" fmla="*/ 7949 w 13629"/>
                <a:gd name="connsiteY3" fmla="*/ 102 h 13629"/>
                <a:gd name="connsiteX4" fmla="*/ 13528 w 13629"/>
                <a:gd name="connsiteY4" fmla="*/ 7950 h 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9" h="13629">
                  <a:moveTo>
                    <a:pt x="13528" y="7950"/>
                  </a:moveTo>
                  <a:cubicBezTo>
                    <a:pt x="12911" y="11647"/>
                    <a:pt x="9376" y="14176"/>
                    <a:pt x="5679" y="13527"/>
                  </a:cubicBezTo>
                  <a:cubicBezTo>
                    <a:pt x="1982" y="12911"/>
                    <a:pt x="-547" y="9376"/>
                    <a:pt x="102" y="5679"/>
                  </a:cubicBezTo>
                  <a:cubicBezTo>
                    <a:pt x="718" y="1982"/>
                    <a:pt x="4252" y="-547"/>
                    <a:pt x="7949" y="102"/>
                  </a:cubicBezTo>
                  <a:cubicBezTo>
                    <a:pt x="11646" y="718"/>
                    <a:pt x="14176" y="4253"/>
                    <a:pt x="13528" y="79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8C96C0F5-CC1F-EF1E-8E46-A43AFBC041BA}"/>
                </a:ext>
              </a:extLst>
            </p:cNvPr>
            <p:cNvSpPr/>
            <p:nvPr/>
          </p:nvSpPr>
          <p:spPr>
            <a:xfrm>
              <a:off x="4164742" y="3755104"/>
              <a:ext cx="13629" cy="13628"/>
            </a:xfrm>
            <a:custGeom>
              <a:avLst/>
              <a:gdLst>
                <a:gd name="connsiteX0" fmla="*/ 13527 w 13629"/>
                <a:gd name="connsiteY0" fmla="*/ 7950 h 13628"/>
                <a:gd name="connsiteX1" fmla="*/ 5679 w 13629"/>
                <a:gd name="connsiteY1" fmla="*/ 13527 h 13628"/>
                <a:gd name="connsiteX2" fmla="*/ 101 w 13629"/>
                <a:gd name="connsiteY2" fmla="*/ 5679 h 13628"/>
                <a:gd name="connsiteX3" fmla="*/ 7950 w 13629"/>
                <a:gd name="connsiteY3" fmla="*/ 102 h 13628"/>
                <a:gd name="connsiteX4" fmla="*/ 13527 w 13629"/>
                <a:gd name="connsiteY4" fmla="*/ 7950 h 1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9" h="13628">
                  <a:moveTo>
                    <a:pt x="13527" y="7950"/>
                  </a:moveTo>
                  <a:cubicBezTo>
                    <a:pt x="12911" y="11647"/>
                    <a:pt x="9376" y="14176"/>
                    <a:pt x="5679" y="13527"/>
                  </a:cubicBezTo>
                  <a:cubicBezTo>
                    <a:pt x="1982" y="12911"/>
                    <a:pt x="-547" y="9376"/>
                    <a:pt x="101" y="5679"/>
                  </a:cubicBezTo>
                  <a:cubicBezTo>
                    <a:pt x="718" y="1982"/>
                    <a:pt x="4253" y="-547"/>
                    <a:pt x="7950" y="102"/>
                  </a:cubicBezTo>
                  <a:cubicBezTo>
                    <a:pt x="11647" y="718"/>
                    <a:pt x="14176" y="4253"/>
                    <a:pt x="13527" y="7950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BBE450BC-8476-BFE0-6ABB-E3F49AD59A85}"/>
                </a:ext>
              </a:extLst>
            </p:cNvPr>
            <p:cNvSpPr/>
            <p:nvPr/>
          </p:nvSpPr>
          <p:spPr>
            <a:xfrm>
              <a:off x="3867981" y="3359865"/>
              <a:ext cx="197480" cy="309791"/>
            </a:xfrm>
            <a:custGeom>
              <a:avLst/>
              <a:gdLst>
                <a:gd name="connsiteX0" fmla="*/ 51012 w 197480"/>
                <a:gd name="connsiteY0" fmla="*/ 23274 h 309791"/>
                <a:gd name="connsiteX1" fmla="*/ 151253 w 197480"/>
                <a:gd name="connsiteY1" fmla="*/ 4140 h 309791"/>
                <a:gd name="connsiteX2" fmla="*/ 178072 w 197480"/>
                <a:gd name="connsiteY2" fmla="*/ 156788 h 309791"/>
                <a:gd name="connsiteX3" fmla="*/ 0 w 197480"/>
                <a:gd name="connsiteY3" fmla="*/ 309791 h 309791"/>
                <a:gd name="connsiteX4" fmla="*/ 11188 w 197480"/>
                <a:gd name="connsiteY4" fmla="*/ 254142 h 309791"/>
                <a:gd name="connsiteX5" fmla="*/ 144280 w 197480"/>
                <a:gd name="connsiteY5" fmla="*/ 123190 h 309791"/>
                <a:gd name="connsiteX6" fmla="*/ 50980 w 197480"/>
                <a:gd name="connsiteY6" fmla="*/ 23306 h 30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80" h="309791">
                  <a:moveTo>
                    <a:pt x="51012" y="23274"/>
                  </a:moveTo>
                  <a:cubicBezTo>
                    <a:pt x="73648" y="5600"/>
                    <a:pt x="129719" y="-6853"/>
                    <a:pt x="151253" y="4140"/>
                  </a:cubicBezTo>
                  <a:cubicBezTo>
                    <a:pt x="171294" y="14356"/>
                    <a:pt x="226587" y="52980"/>
                    <a:pt x="178072" y="156788"/>
                  </a:cubicBezTo>
                  <a:cubicBezTo>
                    <a:pt x="129557" y="260563"/>
                    <a:pt x="0" y="309791"/>
                    <a:pt x="0" y="309791"/>
                  </a:cubicBezTo>
                  <a:lnTo>
                    <a:pt x="11188" y="254142"/>
                  </a:lnTo>
                  <a:cubicBezTo>
                    <a:pt x="11188" y="254142"/>
                    <a:pt x="132833" y="203097"/>
                    <a:pt x="144280" y="123190"/>
                  </a:cubicBezTo>
                  <a:cubicBezTo>
                    <a:pt x="155728" y="43251"/>
                    <a:pt x="84188" y="12248"/>
                    <a:pt x="50980" y="23306"/>
                  </a:cubicBezTo>
                  <a:close/>
                </a:path>
              </a:pathLst>
            </a:custGeom>
            <a:solidFill>
              <a:srgbClr val="4BB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B00D6783-8BB3-F5C4-801A-A754A464E55F}"/>
                </a:ext>
              </a:extLst>
            </p:cNvPr>
            <p:cNvSpPr/>
            <p:nvPr/>
          </p:nvSpPr>
          <p:spPr>
            <a:xfrm>
              <a:off x="3959884" y="3886692"/>
              <a:ext cx="254892" cy="55239"/>
            </a:xfrm>
            <a:custGeom>
              <a:avLst/>
              <a:gdLst>
                <a:gd name="connsiteX0" fmla="*/ 254253 w 254892"/>
                <a:gd name="connsiteY0" fmla="*/ 8092 h 55239"/>
                <a:gd name="connsiteX1" fmla="*/ 144381 w 254892"/>
                <a:gd name="connsiteY1" fmla="*/ 54629 h 55239"/>
                <a:gd name="connsiteX2" fmla="*/ 1106 w 254892"/>
                <a:gd name="connsiteY2" fmla="*/ 2806 h 55239"/>
                <a:gd name="connsiteX3" fmla="*/ 147559 w 254892"/>
                <a:gd name="connsiteY3" fmla="*/ 35722 h 55239"/>
                <a:gd name="connsiteX4" fmla="*/ 254253 w 254892"/>
                <a:gd name="connsiteY4" fmla="*/ 8092 h 5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892" h="55239">
                  <a:moveTo>
                    <a:pt x="254253" y="8092"/>
                  </a:moveTo>
                  <a:cubicBezTo>
                    <a:pt x="262879" y="16297"/>
                    <a:pt x="181999" y="60953"/>
                    <a:pt x="144381" y="54629"/>
                  </a:cubicBezTo>
                  <a:cubicBezTo>
                    <a:pt x="106762" y="48305"/>
                    <a:pt x="-12709" y="5465"/>
                    <a:pt x="1106" y="2806"/>
                  </a:cubicBezTo>
                  <a:cubicBezTo>
                    <a:pt x="77770" y="-11917"/>
                    <a:pt x="122491" y="36111"/>
                    <a:pt x="147559" y="35722"/>
                  </a:cubicBezTo>
                  <a:cubicBezTo>
                    <a:pt x="200517" y="34912"/>
                    <a:pt x="229477" y="-15419"/>
                    <a:pt x="254253" y="8092"/>
                  </a:cubicBezTo>
                  <a:close/>
                </a:path>
              </a:pathLst>
            </a:custGeom>
            <a:solidFill>
              <a:srgbClr val="AD004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63D5CB0E-E4FD-58E0-F5F7-1137AF1F1F1C}"/>
                </a:ext>
              </a:extLst>
            </p:cNvPr>
            <p:cNvSpPr/>
            <p:nvPr/>
          </p:nvSpPr>
          <p:spPr>
            <a:xfrm>
              <a:off x="4095314" y="4150136"/>
              <a:ext cx="182968" cy="240396"/>
            </a:xfrm>
            <a:custGeom>
              <a:avLst/>
              <a:gdLst>
                <a:gd name="connsiteX0" fmla="*/ 71054 w 182968"/>
                <a:gd name="connsiteY0" fmla="*/ 50980 h 240396"/>
                <a:gd name="connsiteX1" fmla="*/ 0 w 182968"/>
                <a:gd name="connsiteY1" fmla="*/ 145285 h 240396"/>
                <a:gd name="connsiteX2" fmla="*/ 9437 w 182968"/>
                <a:gd name="connsiteY2" fmla="*/ 168570 h 240396"/>
                <a:gd name="connsiteX3" fmla="*/ 9469 w 182968"/>
                <a:gd name="connsiteY3" fmla="*/ 168635 h 240396"/>
                <a:gd name="connsiteX4" fmla="*/ 82469 w 182968"/>
                <a:gd name="connsiteY4" fmla="*/ 240370 h 240396"/>
                <a:gd name="connsiteX5" fmla="*/ 82825 w 182968"/>
                <a:gd name="connsiteY5" fmla="*/ 240305 h 240396"/>
                <a:gd name="connsiteX6" fmla="*/ 112175 w 182968"/>
                <a:gd name="connsiteY6" fmla="*/ 231127 h 240396"/>
                <a:gd name="connsiteX7" fmla="*/ 112466 w 182968"/>
                <a:gd name="connsiteY7" fmla="*/ 231062 h 240396"/>
                <a:gd name="connsiteX8" fmla="*/ 124984 w 182968"/>
                <a:gd name="connsiteY8" fmla="*/ 225387 h 240396"/>
                <a:gd name="connsiteX9" fmla="*/ 182969 w 182968"/>
                <a:gd name="connsiteY9" fmla="*/ 190557 h 240396"/>
                <a:gd name="connsiteX10" fmla="*/ 90576 w 182968"/>
                <a:gd name="connsiteY10" fmla="*/ 35510 h 240396"/>
                <a:gd name="connsiteX11" fmla="*/ 89928 w 182968"/>
                <a:gd name="connsiteY11" fmla="*/ 28117 h 240396"/>
                <a:gd name="connsiteX12" fmla="*/ 88371 w 182968"/>
                <a:gd name="connsiteY12" fmla="*/ 0 h 240396"/>
                <a:gd name="connsiteX13" fmla="*/ 74037 w 182968"/>
                <a:gd name="connsiteY13" fmla="*/ 9405 h 240396"/>
                <a:gd name="connsiteX14" fmla="*/ 72675 w 182968"/>
                <a:gd name="connsiteY14" fmla="*/ 42451 h 240396"/>
                <a:gd name="connsiteX15" fmla="*/ 70989 w 182968"/>
                <a:gd name="connsiteY15" fmla="*/ 51012 h 24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2968" h="240396">
                  <a:moveTo>
                    <a:pt x="71054" y="50980"/>
                  </a:moveTo>
                  <a:cubicBezTo>
                    <a:pt x="64665" y="80134"/>
                    <a:pt x="46926" y="118596"/>
                    <a:pt x="0" y="145285"/>
                  </a:cubicBezTo>
                  <a:cubicBezTo>
                    <a:pt x="3178" y="153588"/>
                    <a:pt x="6389" y="161306"/>
                    <a:pt x="9437" y="168570"/>
                  </a:cubicBezTo>
                  <a:cubicBezTo>
                    <a:pt x="9502" y="168570"/>
                    <a:pt x="9469" y="168635"/>
                    <a:pt x="9469" y="168635"/>
                  </a:cubicBezTo>
                  <a:cubicBezTo>
                    <a:pt x="29868" y="209951"/>
                    <a:pt x="64762" y="241440"/>
                    <a:pt x="82469" y="240370"/>
                  </a:cubicBezTo>
                  <a:cubicBezTo>
                    <a:pt x="82599" y="240370"/>
                    <a:pt x="82696" y="240370"/>
                    <a:pt x="82825" y="240305"/>
                  </a:cubicBezTo>
                  <a:cubicBezTo>
                    <a:pt x="85679" y="239883"/>
                    <a:pt x="97062" y="236284"/>
                    <a:pt x="112175" y="231127"/>
                  </a:cubicBezTo>
                  <a:cubicBezTo>
                    <a:pt x="112239" y="231127"/>
                    <a:pt x="112369" y="231127"/>
                    <a:pt x="112466" y="231062"/>
                  </a:cubicBezTo>
                  <a:cubicBezTo>
                    <a:pt x="116358" y="229408"/>
                    <a:pt x="120541" y="227495"/>
                    <a:pt x="124984" y="225387"/>
                  </a:cubicBezTo>
                  <a:cubicBezTo>
                    <a:pt x="141945" y="217280"/>
                    <a:pt x="162149" y="205735"/>
                    <a:pt x="182969" y="190557"/>
                  </a:cubicBezTo>
                  <a:cubicBezTo>
                    <a:pt x="111202" y="175575"/>
                    <a:pt x="95214" y="91128"/>
                    <a:pt x="90576" y="35510"/>
                  </a:cubicBezTo>
                  <a:cubicBezTo>
                    <a:pt x="90284" y="32981"/>
                    <a:pt x="90122" y="30516"/>
                    <a:pt x="89928" y="28117"/>
                  </a:cubicBezTo>
                  <a:cubicBezTo>
                    <a:pt x="89149" y="16896"/>
                    <a:pt x="88760" y="7232"/>
                    <a:pt x="88371" y="0"/>
                  </a:cubicBezTo>
                  <a:cubicBezTo>
                    <a:pt x="84025" y="3243"/>
                    <a:pt x="79193" y="6356"/>
                    <a:pt x="74037" y="9405"/>
                  </a:cubicBezTo>
                  <a:cubicBezTo>
                    <a:pt x="74037" y="9405"/>
                    <a:pt x="75788" y="22993"/>
                    <a:pt x="72675" y="42451"/>
                  </a:cubicBezTo>
                  <a:lnTo>
                    <a:pt x="70989" y="51012"/>
                  </a:lnTo>
                  <a:close/>
                </a:path>
              </a:pathLst>
            </a:custGeom>
            <a:solidFill>
              <a:srgbClr val="AD004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2BC5C411-7C23-7048-9B75-2289C4447373}"/>
                </a:ext>
              </a:extLst>
            </p:cNvPr>
            <p:cNvSpPr/>
            <p:nvPr/>
          </p:nvSpPr>
          <p:spPr>
            <a:xfrm>
              <a:off x="4185242" y="3928489"/>
              <a:ext cx="534" cy="1091"/>
            </a:xfrm>
            <a:custGeom>
              <a:avLst/>
              <a:gdLst>
                <a:gd name="connsiteX0" fmla="*/ 0 w 534"/>
                <a:gd name="connsiteY0" fmla="*/ 1091 h 1091"/>
                <a:gd name="connsiteX1" fmla="*/ 162 w 534"/>
                <a:gd name="connsiteY1" fmla="*/ 183 h 1091"/>
                <a:gd name="connsiteX2" fmla="*/ 0 w 534"/>
                <a:gd name="connsiteY2" fmla="*/ 1091 h 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4" h="1091">
                  <a:moveTo>
                    <a:pt x="0" y="1091"/>
                  </a:moveTo>
                  <a:cubicBezTo>
                    <a:pt x="97" y="508"/>
                    <a:pt x="162" y="183"/>
                    <a:pt x="162" y="183"/>
                  </a:cubicBezTo>
                  <a:cubicBezTo>
                    <a:pt x="713" y="-271"/>
                    <a:pt x="648" y="151"/>
                    <a:pt x="0" y="1091"/>
                  </a:cubicBezTo>
                  <a:close/>
                </a:path>
              </a:pathLst>
            </a:custGeom>
            <a:solidFill>
              <a:srgbClr val="AD004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2240C72B-3E46-55AE-5751-C181E4224ECA}"/>
                </a:ext>
              </a:extLst>
            </p:cNvPr>
            <p:cNvSpPr/>
            <p:nvPr/>
          </p:nvSpPr>
          <p:spPr>
            <a:xfrm>
              <a:off x="4108254" y="3929581"/>
              <a:ext cx="76988" cy="133221"/>
            </a:xfrm>
            <a:custGeom>
              <a:avLst/>
              <a:gdLst>
                <a:gd name="connsiteX0" fmla="*/ 71313 w 76988"/>
                <a:gd name="connsiteY0" fmla="*/ 133222 h 133221"/>
                <a:gd name="connsiteX1" fmla="*/ 34862 w 76988"/>
                <a:gd name="connsiteY1" fmla="*/ 100759 h 133221"/>
                <a:gd name="connsiteX2" fmla="*/ 34862 w 76988"/>
                <a:gd name="connsiteY2" fmla="*/ 100695 h 133221"/>
                <a:gd name="connsiteX3" fmla="*/ 0 w 76988"/>
                <a:gd name="connsiteY3" fmla="*/ 30614 h 133221"/>
                <a:gd name="connsiteX4" fmla="*/ 40602 w 76988"/>
                <a:gd name="connsiteY4" fmla="*/ 27436 h 133221"/>
                <a:gd name="connsiteX5" fmla="*/ 76988 w 76988"/>
                <a:gd name="connsiteY5" fmla="*/ 0 h 133221"/>
                <a:gd name="connsiteX6" fmla="*/ 71313 w 76988"/>
                <a:gd name="connsiteY6" fmla="*/ 133222 h 13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988" h="133221">
                  <a:moveTo>
                    <a:pt x="71313" y="133222"/>
                  </a:moveTo>
                  <a:cubicBezTo>
                    <a:pt x="60806" y="120542"/>
                    <a:pt x="48450" y="112531"/>
                    <a:pt x="34862" y="100759"/>
                  </a:cubicBezTo>
                  <a:lnTo>
                    <a:pt x="34862" y="100695"/>
                  </a:lnTo>
                  <a:cubicBezTo>
                    <a:pt x="34862" y="100695"/>
                    <a:pt x="0" y="30614"/>
                    <a:pt x="0" y="30614"/>
                  </a:cubicBezTo>
                  <a:cubicBezTo>
                    <a:pt x="0" y="30614"/>
                    <a:pt x="22344" y="34959"/>
                    <a:pt x="40602" y="27436"/>
                  </a:cubicBezTo>
                  <a:cubicBezTo>
                    <a:pt x="61195" y="18907"/>
                    <a:pt x="74297" y="4119"/>
                    <a:pt x="76988" y="0"/>
                  </a:cubicBezTo>
                  <a:cubicBezTo>
                    <a:pt x="75626" y="9242"/>
                    <a:pt x="64341" y="85842"/>
                    <a:pt x="71313" y="133222"/>
                  </a:cubicBezTo>
                  <a:close/>
                </a:path>
              </a:pathLst>
            </a:custGeom>
            <a:solidFill>
              <a:srgbClr val="AD004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CB934C24-2C08-27C4-3457-DCDC938326F1}"/>
                </a:ext>
              </a:extLst>
            </p:cNvPr>
            <p:cNvSpPr/>
            <p:nvPr/>
          </p:nvSpPr>
          <p:spPr>
            <a:xfrm>
              <a:off x="4122880" y="3989673"/>
              <a:ext cx="115495" cy="211442"/>
            </a:xfrm>
            <a:custGeom>
              <a:avLst/>
              <a:gdLst>
                <a:gd name="connsiteX0" fmla="*/ 45175 w 115495"/>
                <a:gd name="connsiteY0" fmla="*/ 202881 h 211442"/>
                <a:gd name="connsiteX1" fmla="*/ 62395 w 115495"/>
                <a:gd name="connsiteY1" fmla="*/ 188579 h 211442"/>
                <a:gd name="connsiteX2" fmla="*/ 109515 w 115495"/>
                <a:gd name="connsiteY2" fmla="*/ 107991 h 211442"/>
                <a:gd name="connsiteX3" fmla="*/ 54482 w 115495"/>
                <a:gd name="connsiteY3" fmla="*/ 40408 h 211442"/>
                <a:gd name="connsiteX4" fmla="*/ 4508 w 115495"/>
                <a:gd name="connsiteY4" fmla="*/ 9048 h 211442"/>
                <a:gd name="connsiteX5" fmla="*/ 0 w 115495"/>
                <a:gd name="connsiteY5" fmla="*/ 0 h 211442"/>
                <a:gd name="connsiteX6" fmla="*/ 54482 w 115495"/>
                <a:gd name="connsiteY6" fmla="*/ 33111 h 211442"/>
                <a:gd name="connsiteX7" fmla="*/ 115353 w 115495"/>
                <a:gd name="connsiteY7" fmla="*/ 107570 h 211442"/>
                <a:gd name="connsiteX8" fmla="*/ 63076 w 115495"/>
                <a:gd name="connsiteY8" fmla="*/ 196006 h 211442"/>
                <a:gd name="connsiteX9" fmla="*/ 43521 w 115495"/>
                <a:gd name="connsiteY9" fmla="*/ 211442 h 211442"/>
                <a:gd name="connsiteX10" fmla="*/ 45207 w 115495"/>
                <a:gd name="connsiteY10" fmla="*/ 202881 h 21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495" h="211442">
                  <a:moveTo>
                    <a:pt x="45175" y="202881"/>
                  </a:moveTo>
                  <a:cubicBezTo>
                    <a:pt x="49391" y="199670"/>
                    <a:pt x="55552" y="194741"/>
                    <a:pt x="62395" y="188579"/>
                  </a:cubicBezTo>
                  <a:cubicBezTo>
                    <a:pt x="83701" y="169381"/>
                    <a:pt x="111720" y="138183"/>
                    <a:pt x="109515" y="107991"/>
                  </a:cubicBezTo>
                  <a:cubicBezTo>
                    <a:pt x="107732" y="84739"/>
                    <a:pt x="81366" y="59930"/>
                    <a:pt x="54482" y="40408"/>
                  </a:cubicBezTo>
                  <a:cubicBezTo>
                    <a:pt x="35089" y="26365"/>
                    <a:pt x="15339" y="15047"/>
                    <a:pt x="4508" y="9048"/>
                  </a:cubicBezTo>
                  <a:lnTo>
                    <a:pt x="0" y="0"/>
                  </a:lnTo>
                  <a:cubicBezTo>
                    <a:pt x="6259" y="3243"/>
                    <a:pt x="30127" y="15793"/>
                    <a:pt x="54482" y="33111"/>
                  </a:cubicBezTo>
                  <a:cubicBezTo>
                    <a:pt x="83507" y="53704"/>
                    <a:pt x="113407" y="81075"/>
                    <a:pt x="115353" y="107570"/>
                  </a:cubicBezTo>
                  <a:cubicBezTo>
                    <a:pt x="117915" y="142075"/>
                    <a:pt x="85420" y="176548"/>
                    <a:pt x="63076" y="196006"/>
                  </a:cubicBezTo>
                  <a:cubicBezTo>
                    <a:pt x="53704" y="204081"/>
                    <a:pt x="46148" y="209594"/>
                    <a:pt x="43521" y="211442"/>
                  </a:cubicBezTo>
                  <a:lnTo>
                    <a:pt x="45207" y="202881"/>
                  </a:lnTo>
                  <a:close/>
                </a:path>
              </a:pathLst>
            </a:custGeom>
            <a:solidFill>
              <a:srgbClr val="C64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17" t="43098" r="60644" b="35937"/>
          <a:stretch>
            <a:fillRect/>
          </a:stretch>
        </p:blipFill>
        <p:spPr>
          <a:xfrm>
            <a:off x="3888317" y="3132667"/>
            <a:ext cx="4032249" cy="2702984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7920567" y="1595967"/>
            <a:ext cx="3168651" cy="1439333"/>
            <a:chOff x="0" y="0"/>
            <a:chExt cx="3168651" cy="1439333"/>
          </a:xfrm>
        </p:grpSpPr>
        <p:sp>
          <p:nvSpPr>
            <p:cNvPr id="5" name="形状1"/>
            <p:cNvSpPr txBox="1"/>
            <p:nvPr/>
          </p:nvSpPr>
          <p:spPr>
            <a:xfrm>
              <a:off x="0" y="0"/>
              <a:ext cx="3168651" cy="1439333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490708" y="176495"/>
              <a:ext cx="2186599" cy="9542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计算粗心</a:t>
              </a:r>
            </a:p>
          </p:txBody>
        </p:sp>
      </p:grpSp>
      <p:grpSp>
        <p:nvGrpSpPr>
          <p:cNvPr id="7" name="组合2"/>
          <p:cNvGrpSpPr/>
          <p:nvPr/>
        </p:nvGrpSpPr>
        <p:grpSpPr>
          <a:xfrm>
            <a:off x="8401051" y="3227917"/>
            <a:ext cx="3168649" cy="1439333"/>
            <a:chOff x="0" y="0"/>
            <a:chExt cx="3168649" cy="1439333"/>
          </a:xfrm>
        </p:grpSpPr>
        <p:sp>
          <p:nvSpPr>
            <p:cNvPr id="8" name="形状2"/>
            <p:cNvSpPr txBox="1"/>
            <p:nvPr/>
          </p:nvSpPr>
          <p:spPr>
            <a:xfrm>
              <a:off x="0" y="0"/>
              <a:ext cx="3168649" cy="1439333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490708" y="176496"/>
              <a:ext cx="2186598" cy="9542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写错别字</a:t>
              </a:r>
            </a:p>
          </p:txBody>
        </p:sp>
      </p:grpSp>
      <p:grpSp>
        <p:nvGrpSpPr>
          <p:cNvPr id="10" name="组合3"/>
          <p:cNvGrpSpPr/>
          <p:nvPr/>
        </p:nvGrpSpPr>
        <p:grpSpPr>
          <a:xfrm>
            <a:off x="8303684" y="4859867"/>
            <a:ext cx="3168649" cy="1439333"/>
            <a:chOff x="0" y="0"/>
            <a:chExt cx="3168649" cy="1439333"/>
          </a:xfrm>
        </p:grpSpPr>
        <p:sp>
          <p:nvSpPr>
            <p:cNvPr id="11" name="形状3"/>
            <p:cNvSpPr txBox="1"/>
            <p:nvPr/>
          </p:nvSpPr>
          <p:spPr>
            <a:xfrm>
              <a:off x="0" y="0"/>
              <a:ext cx="3168649" cy="1439333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2" name="文本3"/>
            <p:cNvSpPr txBox="1"/>
            <p:nvPr/>
          </p:nvSpPr>
          <p:spPr>
            <a:xfrm>
              <a:off x="575177" y="176498"/>
              <a:ext cx="2186598" cy="11700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没仔细听写错题</a:t>
              </a:r>
            </a:p>
          </p:txBody>
        </p:sp>
      </p:grpSp>
      <p:grpSp>
        <p:nvGrpSpPr>
          <p:cNvPr id="13" name="组合4"/>
          <p:cNvGrpSpPr/>
          <p:nvPr/>
        </p:nvGrpSpPr>
        <p:grpSpPr>
          <a:xfrm>
            <a:off x="8111067" y="6877051"/>
            <a:ext cx="3168651" cy="1439333"/>
            <a:chOff x="0" y="0"/>
            <a:chExt cx="3168651" cy="1439333"/>
          </a:xfrm>
        </p:grpSpPr>
        <p:sp>
          <p:nvSpPr>
            <p:cNvPr id="14" name="形状4"/>
            <p:cNvSpPr txBox="1"/>
            <p:nvPr/>
          </p:nvSpPr>
          <p:spPr>
            <a:xfrm>
              <a:off x="0" y="0"/>
              <a:ext cx="3168651" cy="1439333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5" name="文本4"/>
            <p:cNvSpPr txBox="1"/>
            <p:nvPr/>
          </p:nvSpPr>
          <p:spPr>
            <a:xfrm>
              <a:off x="490708" y="176495"/>
              <a:ext cx="2186599" cy="9542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看错题目</a:t>
              </a:r>
            </a:p>
          </p:txBody>
        </p:sp>
      </p:grpSp>
      <p:grpSp>
        <p:nvGrpSpPr>
          <p:cNvPr id="16" name="组合5"/>
          <p:cNvGrpSpPr/>
          <p:nvPr/>
        </p:nvGrpSpPr>
        <p:grpSpPr>
          <a:xfrm>
            <a:off x="4464051" y="7067551"/>
            <a:ext cx="3168649" cy="1439333"/>
            <a:chOff x="0" y="0"/>
            <a:chExt cx="3168649" cy="1439333"/>
          </a:xfrm>
        </p:grpSpPr>
        <p:sp>
          <p:nvSpPr>
            <p:cNvPr id="17" name="形状5"/>
            <p:cNvSpPr txBox="1"/>
            <p:nvPr/>
          </p:nvSpPr>
          <p:spPr>
            <a:xfrm>
              <a:off x="0" y="0"/>
              <a:ext cx="3168649" cy="1439333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8" name="文本5"/>
            <p:cNvSpPr txBox="1"/>
            <p:nvPr/>
          </p:nvSpPr>
          <p:spPr>
            <a:xfrm>
              <a:off x="490708" y="176495"/>
              <a:ext cx="2186598" cy="11700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衣服忘在操场</a:t>
              </a:r>
            </a:p>
          </p:txBody>
        </p:sp>
      </p:grpSp>
      <p:grpSp>
        <p:nvGrpSpPr>
          <p:cNvPr id="19" name="组合6"/>
          <p:cNvGrpSpPr/>
          <p:nvPr/>
        </p:nvGrpSpPr>
        <p:grpSpPr>
          <a:xfrm>
            <a:off x="406401" y="6299197"/>
            <a:ext cx="3769785" cy="1877482"/>
            <a:chOff x="0" y="0"/>
            <a:chExt cx="3769785" cy="1877482"/>
          </a:xfrm>
        </p:grpSpPr>
        <p:sp>
          <p:nvSpPr>
            <p:cNvPr id="20" name="形状6"/>
            <p:cNvSpPr txBox="1"/>
            <p:nvPr/>
          </p:nvSpPr>
          <p:spPr>
            <a:xfrm>
              <a:off x="0" y="0"/>
              <a:ext cx="3769785" cy="1877482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1" name="文本6"/>
            <p:cNvSpPr txBox="1"/>
            <p:nvPr/>
          </p:nvSpPr>
          <p:spPr>
            <a:xfrm>
              <a:off x="578739" y="176499"/>
              <a:ext cx="2611669" cy="165988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完书本，随便放到抽屉里或书包里</a:t>
              </a:r>
            </a:p>
          </p:txBody>
        </p:sp>
      </p:grpSp>
      <p:grpSp>
        <p:nvGrpSpPr>
          <p:cNvPr id="22" name="组合7"/>
          <p:cNvGrpSpPr/>
          <p:nvPr/>
        </p:nvGrpSpPr>
        <p:grpSpPr>
          <a:xfrm>
            <a:off x="304800" y="4091517"/>
            <a:ext cx="3860797" cy="1877482"/>
            <a:chOff x="0" y="0"/>
            <a:chExt cx="3860797" cy="1877482"/>
          </a:xfrm>
        </p:grpSpPr>
        <p:sp>
          <p:nvSpPr>
            <p:cNvPr id="23" name="形状7"/>
            <p:cNvSpPr txBox="1"/>
            <p:nvPr/>
          </p:nvSpPr>
          <p:spPr>
            <a:xfrm>
              <a:off x="0" y="0"/>
              <a:ext cx="3860797" cy="1877482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4" name="文本7"/>
            <p:cNvSpPr txBox="1"/>
            <p:nvPr/>
          </p:nvSpPr>
          <p:spPr>
            <a:xfrm>
              <a:off x="592071" y="176496"/>
              <a:ext cx="2676023" cy="165988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老师布置的作业有时忘记做</a:t>
              </a:r>
            </a:p>
          </p:txBody>
        </p:sp>
      </p:grpSp>
      <p:grpSp>
        <p:nvGrpSpPr>
          <p:cNvPr id="25" name="组合8"/>
          <p:cNvGrpSpPr/>
          <p:nvPr/>
        </p:nvGrpSpPr>
        <p:grpSpPr>
          <a:xfrm>
            <a:off x="1102784" y="2171700"/>
            <a:ext cx="3168649" cy="1439333"/>
            <a:chOff x="0" y="0"/>
            <a:chExt cx="3168649" cy="1439333"/>
          </a:xfrm>
        </p:grpSpPr>
        <p:sp>
          <p:nvSpPr>
            <p:cNvPr id="26" name="形状8"/>
            <p:cNvSpPr txBox="1"/>
            <p:nvPr/>
          </p:nvSpPr>
          <p:spPr>
            <a:xfrm>
              <a:off x="0" y="0"/>
              <a:ext cx="3168649" cy="1439333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7" name="文本8"/>
            <p:cNvSpPr txBox="1"/>
            <p:nvPr/>
          </p:nvSpPr>
          <p:spPr>
            <a:xfrm>
              <a:off x="490708" y="176495"/>
              <a:ext cx="2186598" cy="11700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周一忘穿校服</a:t>
              </a:r>
            </a:p>
          </p:txBody>
        </p:sp>
      </p:grpSp>
      <p:grpSp>
        <p:nvGrpSpPr>
          <p:cNvPr id="28" name="组合9"/>
          <p:cNvGrpSpPr/>
          <p:nvPr/>
        </p:nvGrpSpPr>
        <p:grpSpPr>
          <a:xfrm>
            <a:off x="2592917" y="444500"/>
            <a:ext cx="3503083" cy="1439333"/>
            <a:chOff x="0" y="0"/>
            <a:chExt cx="3503083" cy="1439333"/>
          </a:xfrm>
        </p:grpSpPr>
        <p:sp>
          <p:nvSpPr>
            <p:cNvPr id="29" name="形状9"/>
            <p:cNvSpPr txBox="1"/>
            <p:nvPr/>
          </p:nvSpPr>
          <p:spPr>
            <a:xfrm>
              <a:off x="0" y="0"/>
              <a:ext cx="3503083" cy="1439333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0" name="文本9"/>
            <p:cNvSpPr txBox="1"/>
            <p:nvPr/>
          </p:nvSpPr>
          <p:spPr>
            <a:xfrm>
              <a:off x="539685" y="176495"/>
              <a:ext cx="2423079" cy="11700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忘带课本、作业、文具</a:t>
              </a:r>
            </a:p>
          </p:txBody>
        </p:sp>
      </p:grpSp>
      <p:grpSp>
        <p:nvGrpSpPr>
          <p:cNvPr id="31" name="组合10"/>
          <p:cNvGrpSpPr/>
          <p:nvPr/>
        </p:nvGrpSpPr>
        <p:grpSpPr>
          <a:xfrm>
            <a:off x="6616700" y="251884"/>
            <a:ext cx="2552700" cy="1151467"/>
            <a:chOff x="0" y="0"/>
            <a:chExt cx="2552700" cy="1151467"/>
          </a:xfrm>
        </p:grpSpPr>
        <p:sp>
          <p:nvSpPr>
            <p:cNvPr id="32" name="形状10"/>
            <p:cNvSpPr txBox="1"/>
            <p:nvPr/>
          </p:nvSpPr>
          <p:spPr>
            <a:xfrm>
              <a:off x="0" y="0"/>
              <a:ext cx="2552700" cy="1151467"/>
            </a:xfrm>
            <a:prstGeom prst="wedgeEllipseCallou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99CC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3" name="文本10"/>
            <p:cNvSpPr txBox="1"/>
            <p:nvPr/>
          </p:nvSpPr>
          <p:spPr>
            <a:xfrm>
              <a:off x="400504" y="134338"/>
              <a:ext cx="1751056" cy="75071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……</a:t>
              </a:r>
            </a:p>
          </p:txBody>
        </p:sp>
      </p:grpSp>
      <p:grpSp>
        <p:nvGrpSpPr>
          <p:cNvPr id="34" name="组合11"/>
          <p:cNvGrpSpPr/>
          <p:nvPr/>
        </p:nvGrpSpPr>
        <p:grpSpPr>
          <a:xfrm>
            <a:off x="4673600" y="2302510"/>
            <a:ext cx="2868295" cy="882651"/>
            <a:chOff x="0" y="0"/>
            <a:chExt cx="2868295" cy="882651"/>
          </a:xfrm>
        </p:grpSpPr>
        <p:sp>
          <p:nvSpPr>
            <p:cNvPr id="35" name="形状11"/>
            <p:cNvSpPr txBox="1"/>
            <p:nvPr/>
          </p:nvSpPr>
          <p:spPr>
            <a:xfrm>
              <a:off x="0" y="34290"/>
              <a:ext cx="2641600" cy="6921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rotWithShape="0">
                <a:srgbClr val="EEECE1">
                  <a:alpha val="49803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6" name="文本11"/>
            <p:cNvSpPr txBox="1"/>
            <p:nvPr/>
          </p:nvSpPr>
          <p:spPr>
            <a:xfrm>
              <a:off x="26670" y="0"/>
              <a:ext cx="2841625" cy="88265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33" b="1" i="0" dirty="0">
                  <a:solidFill>
                    <a:srgbClr val="0000FF">
                      <a:alpha val="100000"/>
                    </a:srgbClr>
                  </a:solidFill>
                  <a:latin typeface="宋体"/>
                  <a:ea typeface="宋体"/>
                </a:rPr>
                <a:t>随堂小调查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  <p:bldP spid="25" grpId="0" animBg="1"/>
      <p:bldP spid="28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719667" y="654876"/>
            <a:ext cx="11155638" cy="4224041"/>
            <a:chOff x="0" y="-1850834"/>
            <a:chExt cx="11155638" cy="4224041"/>
          </a:xfrm>
        </p:grpSpPr>
        <p:sp>
          <p:nvSpPr>
            <p:cNvPr id="3" name="形状1"/>
            <p:cNvSpPr txBox="1"/>
            <p:nvPr/>
          </p:nvSpPr>
          <p:spPr>
            <a:xfrm>
              <a:off x="0" y="34290"/>
              <a:ext cx="10847917" cy="233891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107696" y="-1850834"/>
              <a:ext cx="11047942" cy="252941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4800" b="1" i="0" dirty="0">
                  <a:solidFill>
                    <a:srgbClr val="D60093">
                      <a:alpha val="100000"/>
                    </a:srgbClr>
                  </a:solidFill>
                  <a:latin typeface="华文新魏"/>
                  <a:ea typeface="华文新魏"/>
                </a:rPr>
                <a:t>    我们平时在学习生活中有哪些马虎、粗心的事？这些事给我们带来了什么影响（结果怎么了）？</a:t>
              </a:r>
            </a:p>
          </p:txBody>
        </p:sp>
      </p:grpSp>
      <p:graphicFrame>
        <p:nvGraphicFramePr>
          <p:cNvPr id="5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132454"/>
              </p:ext>
            </p:extLst>
          </p:nvPr>
        </p:nvGraphicFramePr>
        <p:xfrm>
          <a:off x="958850" y="3374039"/>
          <a:ext cx="10274299" cy="4529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062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5075237">
                  <a:extLst>
                    <a:ext uri="{9D8B030D-6E8A-4147-A177-3AD203B41FA5}">
                      <a16:colId xmlns:a16="http://schemas.microsoft.com/office/drawing/2014/main" val="1564983465"/>
                    </a:ext>
                  </a:extLst>
                </a:gridCol>
              </a:tblGrid>
              <a:tr h="2156872">
                <a:tc>
                  <a:txBody>
                    <a:bodyPr/>
                    <a:lstStyle/>
                    <a:p>
                      <a:pPr marL="0" algn="ctr">
                        <a:lnSpc>
                          <a:spcPts val="6400"/>
                        </a:lnSpc>
                      </a:pPr>
                      <a:r>
                        <a:rPr lang="zh-CN" altLang="en-US" sz="5333" b="1" i="0" dirty="0">
                          <a:ln w="2381"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effectLst/>
                          <a:latin typeface="宋体"/>
                          <a:ea typeface="宋体"/>
                        </a:rPr>
                        <a:t>马虎、粗心的事</a:t>
                      </a:r>
                    </a:p>
                  </a:txBody>
                  <a:tcPr>
                    <a:lnL w="2857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2857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6400"/>
                        </a:lnSpc>
                      </a:pPr>
                      <a:r>
                        <a:rPr lang="zh-CN" altLang="en-US" sz="5333" b="1" i="0" dirty="0">
                          <a:ln w="2381"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effectLst/>
                          <a:latin typeface="宋体"/>
                          <a:ea typeface="宋体"/>
                        </a:rPr>
                        <a:t>影响</a:t>
                      </a:r>
                    </a:p>
                  </a:txBody>
                  <a:tcPr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2857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2857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972">
                <a:tc>
                  <a:txBody>
                    <a:bodyPr/>
                    <a:lstStyle/>
                    <a:p>
                      <a:pPr marL="0" algn="l"/>
                      <a:endParaRPr dirty="0"/>
                    </a:p>
                  </a:txBody>
                  <a:tcPr>
                    <a:lnL w="2857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2857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972">
                <a:tc>
                  <a:txBody>
                    <a:bodyPr/>
                    <a:lstStyle/>
                    <a:p>
                      <a:pPr marL="0" algn="l"/>
                      <a:endParaRPr dirty="0"/>
                    </a:p>
                  </a:txBody>
                  <a:tcPr>
                    <a:lnL w="2857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2857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972">
                <a:tc>
                  <a:txBody>
                    <a:bodyPr/>
                    <a:lstStyle/>
                    <a:p>
                      <a:pPr marL="0" algn="l"/>
                      <a:endParaRPr/>
                    </a:p>
                  </a:txBody>
                  <a:tcPr>
                    <a:lnL w="2857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2857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tc>
                  <a:txBody>
                    <a:bodyPr/>
                    <a:lstStyle/>
                    <a:p>
                      <a:pPr marL="0" algn="l"/>
                      <a:endParaRPr dirty="0"/>
                    </a:p>
                  </a:txBody>
                  <a:tcPr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2857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2857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="" xmlns:p14="http://schemas.microsoft.com/office/powerpoint/2010/main" xmlns:a16="http://schemas.microsoft.com/office/drawing/2014/main" val="2661222183"/>
                    </a:ext>
                  </a:extLst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998" y="2776518"/>
            <a:ext cx="6400800" cy="5698067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326069" y="147790"/>
            <a:ext cx="10718797" cy="2394570"/>
            <a:chOff x="0" y="0"/>
            <a:chExt cx="10718797" cy="2394570"/>
          </a:xfrm>
        </p:grpSpPr>
        <p:sp>
          <p:nvSpPr>
            <p:cNvPr id="5" name="形状1"/>
            <p:cNvSpPr txBox="1"/>
            <p:nvPr/>
          </p:nvSpPr>
          <p:spPr>
            <a:xfrm>
              <a:off x="596313" y="245469"/>
              <a:ext cx="4470400" cy="12361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0" y="0"/>
              <a:ext cx="10718797" cy="2394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8600"/>
                </a:lnSpc>
              </a:pPr>
              <a:r>
                <a:rPr lang="zh-CN" altLang="en-US" sz="7200" b="1" i="0" dirty="0">
                  <a:ln w="4762">
                    <a:solidFill>
                      <a:srgbClr val="385723">
                        <a:alpha val="100000"/>
                      </a:srgbClr>
                    </a:solidFill>
                  </a:ln>
                  <a:solidFill>
                    <a:srgbClr val="92D050">
                      <a:alpha val="100000"/>
                    </a:srgbClr>
                  </a:solidFill>
                  <a:effectLst>
                    <a:outerShdw blurRad="9525" dir="18900000" sy="23000" kx="-1200000" algn="bl" rotWithShape="0">
                      <a:srgbClr val="A9D18E">
                        <a:alpha val="100000"/>
                      </a:srgbClr>
                    </a:outerShdw>
                  </a:effectLst>
                  <a:latin typeface="宋体"/>
                  <a:ea typeface="宋体"/>
                </a:rPr>
                <a:t>他们的烦恼你有吗？你想不想告别“马虎”？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20395811">
            <a:off x="4876800" y="5588000"/>
            <a:ext cx="4176184" cy="3649133"/>
          </a:xfrm>
          <a:prstGeom prst="diamond">
            <a:avLst/>
          </a:prstGeom>
          <a:solidFill>
            <a:srgbClr val="ABEEF3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175895" y="473710"/>
            <a:ext cx="11985622" cy="1659890"/>
            <a:chOff x="0" y="0"/>
            <a:chExt cx="11985622" cy="1659890"/>
          </a:xfrm>
        </p:grpSpPr>
        <p:sp>
          <p:nvSpPr>
            <p:cNvPr id="4" name="形状5"/>
            <p:cNvSpPr txBox="1"/>
            <p:nvPr/>
          </p:nvSpPr>
          <p:spPr>
            <a:xfrm>
              <a:off x="2364105" y="34290"/>
              <a:ext cx="7823200" cy="16256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1985622" cy="141498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9600"/>
                </a:lnSpc>
                <a:buFont typeface="Arial"/>
                <a:buChar char=" "/>
              </a:pPr>
              <a:r>
                <a:rPr lang="zh-CN" altLang="en-US" sz="7999" b="1" i="0" dirty="0">
                  <a:solidFill>
                    <a:srgbClr val="FF9900">
                      <a:alpha val="100000"/>
                    </a:srgbClr>
                  </a:solidFill>
                  <a:latin typeface="华文彩云"/>
                  <a:ea typeface="华文彩云"/>
                </a:rPr>
                <a:t>假如他们马虎会怎样</a:t>
              </a:r>
              <a:r>
                <a:rPr lang="zh-CN" altLang="en-US" sz="5333" b="1" i="0" dirty="0">
                  <a:ln w="2381">
                    <a:solidFill>
                      <a:srgbClr val="FFC000">
                        <a:alpha val="100000"/>
                      </a:srgbClr>
                    </a:solidFill>
                  </a:ln>
                  <a:solidFill>
                    <a:srgbClr val="FFC000">
                      <a:alpha val="100000"/>
                    </a:srgbClr>
                  </a:solidFill>
                  <a:effectLst/>
                  <a:latin typeface="Arial"/>
                  <a:ea typeface="Arial"/>
                </a:rPr>
                <a:t>……</a:t>
              </a:r>
            </a:p>
          </p:txBody>
        </p:sp>
      </p:grpSp>
      <p:sp>
        <p:nvSpPr>
          <p:cNvPr id="6" name="形状2"/>
          <p:cNvSpPr txBox="1"/>
          <p:nvPr/>
        </p:nvSpPr>
        <p:spPr>
          <a:xfrm>
            <a:off x="2554817" y="2336800"/>
            <a:ext cx="3744383" cy="2878667"/>
          </a:xfrm>
          <a:prstGeom prst="ellipse">
            <a:avLst/>
          </a:prstGeom>
          <a:solidFill>
            <a:srgbClr val="FFFF00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7" name="组合2"/>
          <p:cNvGrpSpPr/>
          <p:nvPr/>
        </p:nvGrpSpPr>
        <p:grpSpPr>
          <a:xfrm>
            <a:off x="3657600" y="2200910"/>
            <a:ext cx="1953895" cy="1126067"/>
            <a:chOff x="0" y="0"/>
            <a:chExt cx="1953895" cy="1126067"/>
          </a:xfrm>
        </p:grpSpPr>
        <p:sp>
          <p:nvSpPr>
            <p:cNvPr id="8" name="形状6"/>
            <p:cNvSpPr txBox="1"/>
            <p:nvPr/>
          </p:nvSpPr>
          <p:spPr>
            <a:xfrm>
              <a:off x="0" y="34290"/>
              <a:ext cx="1727200" cy="93556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26670" y="0"/>
              <a:ext cx="1927225" cy="11260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400"/>
                </a:lnSpc>
              </a:pPr>
              <a:r>
                <a:rPr lang="zh-CN" altLang="en-US" sz="5333" b="1" i="0" dirty="0">
                  <a:solidFill>
                    <a:srgbClr val="6666FF">
                      <a:alpha val="100000"/>
                    </a:srgbClr>
                  </a:solidFill>
                  <a:latin typeface="隶书"/>
                  <a:ea typeface="隶书"/>
                </a:rPr>
                <a:t>医生</a:t>
              </a:r>
            </a:p>
          </p:txBody>
        </p:sp>
      </p:grpSp>
      <p:sp>
        <p:nvSpPr>
          <p:cNvPr id="10" name="形状3"/>
          <p:cNvSpPr txBox="1"/>
          <p:nvPr/>
        </p:nvSpPr>
        <p:spPr>
          <a:xfrm rot="20894257">
            <a:off x="7518400" y="2438400"/>
            <a:ext cx="3695700" cy="3361267"/>
          </a:xfrm>
          <a:prstGeom prst="triangle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11" name="组合3"/>
          <p:cNvGrpSpPr/>
          <p:nvPr/>
        </p:nvGrpSpPr>
        <p:grpSpPr>
          <a:xfrm>
            <a:off x="8560795" y="3098501"/>
            <a:ext cx="2351117" cy="1126067"/>
            <a:chOff x="0" y="0"/>
            <a:chExt cx="2351117" cy="1126067"/>
          </a:xfrm>
        </p:grpSpPr>
        <p:sp>
          <p:nvSpPr>
            <p:cNvPr id="12" name="形状7"/>
            <p:cNvSpPr txBox="1"/>
            <p:nvPr/>
          </p:nvSpPr>
          <p:spPr>
            <a:xfrm rot="20626247">
              <a:off x="0" y="72125"/>
              <a:ext cx="2112433" cy="93556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3" name="文本3"/>
            <p:cNvSpPr txBox="1"/>
            <p:nvPr/>
          </p:nvSpPr>
          <p:spPr>
            <a:xfrm rot="20626247">
              <a:off x="38659" y="0"/>
              <a:ext cx="2312458" cy="11260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400"/>
                </a:lnSpc>
              </a:pPr>
              <a:r>
                <a:rPr lang="zh-CN" altLang="en-US" sz="5333" b="1" i="0" dirty="0">
                  <a:solidFill>
                    <a:srgbClr val="6666FF">
                      <a:alpha val="100000"/>
                    </a:srgbClr>
                  </a:solidFill>
                  <a:latin typeface="隶书"/>
                  <a:ea typeface="隶书"/>
                </a:rPr>
                <a:t>司机</a:t>
              </a:r>
            </a:p>
          </p:txBody>
        </p:sp>
      </p:grpSp>
      <p:sp>
        <p:nvSpPr>
          <p:cNvPr id="14" name="形状4"/>
          <p:cNvSpPr txBox="1"/>
          <p:nvPr/>
        </p:nvSpPr>
        <p:spPr>
          <a:xfrm rot="989066">
            <a:off x="609600" y="5080000"/>
            <a:ext cx="4415367" cy="3041651"/>
          </a:xfrm>
          <a:custGeom>
            <a:avLst/>
            <a:gdLst>
              <a:gd name="connsiteX0" fmla="*/ 0 w 4415367"/>
              <a:gd name="connsiteY0" fmla="*/ 0 h 3041651"/>
              <a:gd name="connsiteX1" fmla="*/ 713815 w 4415367"/>
              <a:gd name="connsiteY1" fmla="*/ 3041651 h 3041651"/>
              <a:gd name="connsiteX2" fmla="*/ 3701548 w 4415367"/>
              <a:gd name="connsiteY2" fmla="*/ 3041651 h 3041651"/>
              <a:gd name="connsiteX3" fmla="*/ 4415363 w 4415367"/>
              <a:gd name="connsiteY3" fmla="*/ 0 h 304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5363" h="3041651">
                <a:moveTo>
                  <a:pt x="0" y="0"/>
                </a:moveTo>
                <a:lnTo>
                  <a:pt x="713815" y="3041651"/>
                </a:lnTo>
                <a:lnTo>
                  <a:pt x="3701548" y="3041651"/>
                </a:lnTo>
                <a:lnTo>
                  <a:pt x="4415363" y="0"/>
                </a:lnTo>
                <a:close/>
              </a:path>
            </a:pathLst>
          </a:custGeom>
          <a:solidFill>
            <a:srgbClr val="99FF33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15" name="组合4"/>
          <p:cNvGrpSpPr/>
          <p:nvPr/>
        </p:nvGrpSpPr>
        <p:grpSpPr>
          <a:xfrm>
            <a:off x="5812563" y="6077785"/>
            <a:ext cx="1966789" cy="1123951"/>
            <a:chOff x="0" y="0"/>
            <a:chExt cx="1966789" cy="1123951"/>
          </a:xfrm>
        </p:grpSpPr>
        <p:sp>
          <p:nvSpPr>
            <p:cNvPr id="16" name="形状8"/>
            <p:cNvSpPr txBox="1"/>
            <p:nvPr/>
          </p:nvSpPr>
          <p:spPr>
            <a:xfrm rot="20784677">
              <a:off x="0" y="65761"/>
              <a:ext cx="1729317" cy="9334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7" name="文本4"/>
            <p:cNvSpPr txBox="1"/>
            <p:nvPr/>
          </p:nvSpPr>
          <p:spPr>
            <a:xfrm rot="20784677">
              <a:off x="37447" y="0"/>
              <a:ext cx="1929342" cy="112395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400"/>
                </a:lnSpc>
              </a:pPr>
              <a:r>
                <a:rPr lang="zh-CN" altLang="en-US" sz="5333" b="1" i="0" dirty="0">
                  <a:solidFill>
                    <a:srgbClr val="6666FF">
                      <a:alpha val="100000"/>
                    </a:srgbClr>
                  </a:solidFill>
                  <a:latin typeface="隶书"/>
                  <a:ea typeface="隶书"/>
                </a:rPr>
                <a:t>警察</a:t>
              </a:r>
            </a:p>
          </p:txBody>
        </p:sp>
      </p:grpSp>
      <p:grpSp>
        <p:nvGrpSpPr>
          <p:cNvPr id="18" name="组合5"/>
          <p:cNvGrpSpPr/>
          <p:nvPr/>
        </p:nvGrpSpPr>
        <p:grpSpPr>
          <a:xfrm>
            <a:off x="2308250" y="5167454"/>
            <a:ext cx="1887035" cy="1138060"/>
            <a:chOff x="0" y="0"/>
            <a:chExt cx="1887035" cy="1138060"/>
          </a:xfrm>
        </p:grpSpPr>
        <p:sp>
          <p:nvSpPr>
            <p:cNvPr id="19" name="形状9"/>
            <p:cNvSpPr txBox="1"/>
            <p:nvPr/>
          </p:nvSpPr>
          <p:spPr>
            <a:xfrm rot="1136364">
              <a:off x="0" y="0"/>
              <a:ext cx="1686984" cy="9440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0" name="文本5"/>
            <p:cNvSpPr txBox="1"/>
            <p:nvPr/>
          </p:nvSpPr>
          <p:spPr>
            <a:xfrm rot="1136364">
              <a:off x="26" y="3527"/>
              <a:ext cx="1887009" cy="113453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400"/>
                </a:lnSpc>
              </a:pPr>
              <a:r>
                <a:rPr lang="zh-CN" altLang="en-US" sz="5333" b="1" i="0" dirty="0">
                  <a:solidFill>
                    <a:srgbClr val="6666FF">
                      <a:alpha val="100000"/>
                    </a:srgbClr>
                  </a:solidFill>
                  <a:latin typeface="隶书"/>
                  <a:ea typeface="隶书"/>
                </a:rPr>
                <a:t>老师</a:t>
              </a:r>
            </a:p>
          </p:txBody>
        </p:sp>
      </p:grpSp>
      <p:pic>
        <p:nvPicPr>
          <p:cNvPr id="21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9237">
            <a:off x="1784351" y="5791200"/>
            <a:ext cx="1678516" cy="2235200"/>
          </a:xfrm>
          <a:prstGeom prst="rect">
            <a:avLst/>
          </a:prstGeom>
        </p:spPr>
      </p:pic>
      <p:pic>
        <p:nvPicPr>
          <p:cNvPr id="22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084" y="2844800"/>
            <a:ext cx="3354916" cy="2017184"/>
          </a:xfrm>
          <a:prstGeom prst="rect">
            <a:avLst/>
          </a:prstGeom>
        </p:spPr>
      </p:pic>
      <p:pic>
        <p:nvPicPr>
          <p:cNvPr id="23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99314">
            <a:off x="6197600" y="7112000"/>
            <a:ext cx="1919817" cy="1536700"/>
          </a:xfrm>
          <a:prstGeom prst="rect">
            <a:avLst/>
          </a:prstGeom>
        </p:spPr>
      </p:pic>
      <p:pic>
        <p:nvPicPr>
          <p:cNvPr id="24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833" t="60000"/>
          <a:stretch>
            <a:fillRect/>
          </a:stretch>
        </p:blipFill>
        <p:spPr>
          <a:xfrm rot="20900442">
            <a:off x="8430684" y="4442884"/>
            <a:ext cx="230081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058313" y="1520776"/>
            <a:ext cx="10424593" cy="5672667"/>
            <a:chOff x="0" y="-148871"/>
            <a:chExt cx="10424593" cy="5672667"/>
          </a:xfrm>
        </p:grpSpPr>
        <p:sp>
          <p:nvSpPr>
            <p:cNvPr id="4" name="形状1"/>
            <p:cNvSpPr txBox="1"/>
            <p:nvPr/>
          </p:nvSpPr>
          <p:spPr>
            <a:xfrm>
              <a:off x="0" y="34290"/>
              <a:ext cx="9715500" cy="548216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509068" y="-148871"/>
              <a:ext cx="9915525" cy="56726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7000"/>
                </a:lnSpc>
              </a:pPr>
              <a:r>
                <a:rPr lang="zh-CN" altLang="en-US" sz="5866" b="1" i="0" dirty="0">
                  <a:solidFill>
                    <a:srgbClr val="FF00FF">
                      <a:alpha val="100000"/>
                    </a:srgbClr>
                  </a:solidFill>
                  <a:latin typeface="Arial"/>
                  <a:ea typeface="Arial"/>
                </a:rPr>
                <a:t>    </a:t>
              </a:r>
              <a:r>
                <a:rPr lang="zh-CN" altLang="en-US" sz="5866" b="1" i="0" dirty="0">
                  <a:solidFill>
                    <a:schemeClr val="accent2">
                      <a:lumMod val="75000"/>
                    </a:schemeClr>
                  </a:solidFill>
                  <a:latin typeface="宋体"/>
                  <a:ea typeface="宋体"/>
                </a:rPr>
                <a:t>粗心可不是一个好习惯，我们一定要改正它。</a:t>
              </a:r>
            </a:p>
            <a:p>
              <a:pPr marL="0" algn="l">
                <a:lnSpc>
                  <a:spcPts val="7000"/>
                </a:lnSpc>
              </a:pPr>
              <a:r>
                <a:rPr lang="zh-CN" altLang="en-US" sz="5866" b="1" i="0" dirty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Arial"/>
                </a:rPr>
                <a:t>    </a:t>
              </a:r>
              <a:r>
                <a:rPr lang="zh-CN" altLang="en-US" sz="5866" b="1" i="0" dirty="0">
                  <a:solidFill>
                    <a:schemeClr val="accent2">
                      <a:lumMod val="75000"/>
                    </a:schemeClr>
                  </a:solidFill>
                  <a:latin typeface="宋体"/>
                  <a:ea typeface="宋体"/>
                </a:rPr>
                <a:t>让我们一起跟</a:t>
              </a:r>
              <a:r>
                <a:rPr lang="zh-CN" altLang="en-US" sz="5866" b="1" i="0" dirty="0">
                  <a:ln w="4762">
                    <a:solidFill>
                      <a:srgbClr val="4472C4">
                        <a:alpha val="100000"/>
                      </a:srgbClr>
                    </a:solidFill>
                  </a:ln>
                  <a:solidFill>
                    <a:srgbClr val="FF0000"/>
                  </a:solidFill>
                  <a:effectLst/>
                  <a:latin typeface="宋体"/>
                  <a:ea typeface="宋体"/>
                </a:rPr>
                <a:t>细心</a:t>
              </a:r>
              <a:r>
                <a:rPr lang="zh-CN" altLang="en-US" sz="5866" b="1" i="0" dirty="0">
                  <a:solidFill>
                    <a:schemeClr val="accent2">
                      <a:lumMod val="75000"/>
                    </a:schemeClr>
                  </a:solidFill>
                  <a:latin typeface="宋体"/>
                  <a:ea typeface="宋体"/>
                </a:rPr>
                <a:t>和</a:t>
              </a:r>
              <a:r>
                <a:rPr lang="zh-CN" altLang="en-US" sz="5866" b="1" i="0" dirty="0">
                  <a:ln w="4762">
                    <a:solidFill>
                      <a:srgbClr val="4472C4">
                        <a:alpha val="100000"/>
                      </a:srgbClr>
                    </a:solidFill>
                  </a:ln>
                  <a:solidFill>
                    <a:srgbClr val="FF0000"/>
                  </a:solidFill>
                  <a:effectLst/>
                  <a:latin typeface="宋体"/>
                  <a:ea typeface="宋体"/>
                </a:rPr>
                <a:t>认真</a:t>
              </a:r>
              <a:r>
                <a:rPr lang="zh-CN" altLang="en-US" sz="5866" b="1" i="0" dirty="0">
                  <a:solidFill>
                    <a:schemeClr val="accent2">
                      <a:lumMod val="75000"/>
                    </a:schemeClr>
                  </a:solidFill>
                  <a:latin typeface="宋体"/>
                  <a:ea typeface="宋体"/>
                </a:rPr>
                <a:t>做好朋友，让我们成为一个认真、细心的好孩子。</a:t>
              </a:r>
            </a:p>
            <a:p>
              <a:pPr marL="0" algn="ctr"/>
              <a:endParaRPr lang="zh-CN" altLang="en-US" sz="5866" b="1" i="0" dirty="0">
                <a:solidFill>
                  <a:srgbClr val="FF00FF">
                    <a:alpha val="100000"/>
                  </a:srgbClr>
                </a:solidFill>
                <a:latin typeface="宋体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880" y="3302679"/>
            <a:ext cx="7389284" cy="5295900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292808" y="751884"/>
            <a:ext cx="11899535" cy="2394570"/>
            <a:chOff x="0" y="0"/>
            <a:chExt cx="11899535" cy="2394570"/>
          </a:xfrm>
        </p:grpSpPr>
        <p:sp>
          <p:nvSpPr>
            <p:cNvPr id="5" name="形状1"/>
            <p:cNvSpPr txBox="1"/>
            <p:nvPr/>
          </p:nvSpPr>
          <p:spPr>
            <a:xfrm>
              <a:off x="0" y="0"/>
              <a:ext cx="11435613" cy="233678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54579" y="0"/>
              <a:ext cx="11844956" cy="2394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8600"/>
                </a:lnSpc>
              </a:pPr>
              <a:r>
                <a:rPr lang="zh-CN" altLang="en-US" sz="7199" b="1" i="0" dirty="0">
                  <a:ln w="3175">
                    <a:solidFill>
                      <a:srgbClr val="FF6600">
                        <a:alpha val="100000"/>
                      </a:srgbClr>
                    </a:solidFill>
                  </a:ln>
                  <a:solidFill>
                    <a:srgbClr val="FF0000">
                      <a:alpha val="100000"/>
                    </a:srgbClr>
                  </a:solidFill>
                  <a:effectLst>
                    <a:outerShdw dist="45791" dir="14178596" rotWithShape="0">
                      <a:srgbClr val="808080">
                        <a:alpha val="79607"/>
                      </a:srgbClr>
                    </a:outerShdw>
                  </a:effectLst>
                  <a:latin typeface="宋体"/>
                  <a:ea typeface="宋体"/>
                </a:rPr>
                <a:t>二、告别小马虎！</a:t>
              </a:r>
            </a:p>
            <a:p>
              <a:pPr marL="0" algn="ctr">
                <a:lnSpc>
                  <a:spcPts val="8600"/>
                </a:lnSpc>
              </a:pPr>
              <a:r>
                <a:rPr lang="zh-CN" altLang="en-US" sz="7199" b="1" i="0" dirty="0">
                  <a:ln w="3175">
                    <a:solidFill>
                      <a:srgbClr val="FF6600">
                        <a:alpha val="100000"/>
                      </a:srgbClr>
                    </a:solidFill>
                  </a:ln>
                  <a:solidFill>
                    <a:srgbClr val="FF0000">
                      <a:alpha val="100000"/>
                    </a:srgbClr>
                  </a:solidFill>
                  <a:effectLst>
                    <a:outerShdw dist="45791" dir="14178596" rotWithShape="0">
                      <a:srgbClr val="808080">
                        <a:alpha val="79607"/>
                      </a:srgbClr>
                    </a:outerShdw>
                  </a:effectLst>
                  <a:latin typeface="宋体"/>
                  <a:ea typeface="宋体"/>
                </a:rPr>
                <a:t>我有好方法！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04" y="1217364"/>
            <a:ext cx="11927591" cy="67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956" y="-243411"/>
            <a:ext cx="12192000" cy="9184217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17" y="732367"/>
            <a:ext cx="4127500" cy="2540000"/>
          </a:xfrm>
          <a:prstGeom prst="rect">
            <a:avLst/>
          </a:prstGeom>
        </p:spPr>
      </p:pic>
      <p:grpSp>
        <p:nvGrpSpPr>
          <p:cNvPr id="5" name="组合1"/>
          <p:cNvGrpSpPr/>
          <p:nvPr/>
        </p:nvGrpSpPr>
        <p:grpSpPr>
          <a:xfrm>
            <a:off x="1007533" y="3098377"/>
            <a:ext cx="10691495" cy="2302933"/>
            <a:chOff x="0" y="0"/>
            <a:chExt cx="10691495" cy="2302933"/>
          </a:xfrm>
        </p:grpSpPr>
        <p:sp>
          <p:nvSpPr>
            <p:cNvPr id="6" name="形状1"/>
            <p:cNvSpPr txBox="1"/>
            <p:nvPr/>
          </p:nvSpPr>
          <p:spPr>
            <a:xfrm>
              <a:off x="0" y="34290"/>
              <a:ext cx="10464800" cy="21124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" name="文本1"/>
            <p:cNvSpPr txBox="1"/>
            <p:nvPr/>
          </p:nvSpPr>
          <p:spPr>
            <a:xfrm>
              <a:off x="26670" y="0"/>
              <a:ext cx="10664825" cy="230293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8600"/>
                </a:lnSpc>
              </a:pPr>
              <a:r>
                <a:rPr lang="zh-CN" altLang="en-US" sz="7200" b="1" i="0" dirty="0">
                  <a:solidFill>
                    <a:srgbClr val="D60093">
                      <a:alpha val="100000"/>
                    </a:srgbClr>
                  </a:solidFill>
                  <a:latin typeface="Arial"/>
                  <a:ea typeface="Arial"/>
                </a:rPr>
                <a:t>       </a:t>
              </a:r>
              <a:r>
                <a:rPr lang="zh-CN" altLang="en-US" sz="5866" b="1" i="0" dirty="0">
                  <a:solidFill>
                    <a:srgbClr val="D60093">
                      <a:alpha val="100000"/>
                    </a:srgbClr>
                  </a:solidFill>
                  <a:latin typeface="隶书"/>
                  <a:ea typeface="隶书"/>
                </a:rPr>
                <a:t>想</a:t>
              </a:r>
              <a:r>
                <a:rPr lang="zh-CN" altLang="en-US" sz="5866" b="1" i="0" dirty="0">
                  <a:solidFill>
                    <a:srgbClr val="D60093">
                      <a:alpha val="100000"/>
                    </a:srgbClr>
                  </a:solidFill>
                  <a:latin typeface="Arial"/>
                  <a:ea typeface="Arial"/>
                </a:rPr>
                <a:t> </a:t>
              </a:r>
              <a:r>
                <a:rPr lang="zh-CN" altLang="en-US" sz="5866" b="1" i="0" dirty="0">
                  <a:solidFill>
                    <a:srgbClr val="D60093">
                      <a:alpha val="100000"/>
                    </a:srgbClr>
                  </a:solidFill>
                  <a:latin typeface="隶书"/>
                  <a:ea typeface="隶书"/>
                </a:rPr>
                <a:t>一想：有什么好方法，可以告别</a:t>
              </a:r>
              <a:r>
                <a:rPr lang="zh-CN" altLang="en-US" sz="5866" b="1" i="0" dirty="0">
                  <a:solidFill>
                    <a:srgbClr val="D60093">
                      <a:alpha val="100000"/>
                    </a:srgbClr>
                  </a:solidFill>
                  <a:latin typeface="Arial"/>
                  <a:ea typeface="Arial"/>
                </a:rPr>
                <a:t>“</a:t>
              </a:r>
              <a:r>
                <a:rPr lang="zh-CN" altLang="en-US" sz="5866" b="1" i="0" dirty="0">
                  <a:solidFill>
                    <a:srgbClr val="D60093">
                      <a:alpha val="100000"/>
                    </a:srgbClr>
                  </a:solidFill>
                  <a:latin typeface="隶书"/>
                  <a:ea typeface="隶书"/>
                </a:rPr>
                <a:t>小马虎</a:t>
              </a:r>
              <a:r>
                <a:rPr lang="zh-CN" altLang="en-US" sz="5866" b="1" i="0" dirty="0">
                  <a:solidFill>
                    <a:srgbClr val="D60093">
                      <a:alpha val="100000"/>
                    </a:srgbClr>
                  </a:solidFill>
                  <a:latin typeface="Arial"/>
                  <a:ea typeface="Arial"/>
                </a:rPr>
                <a:t>”</a:t>
              </a:r>
              <a:r>
                <a:rPr lang="zh-CN" altLang="en-US" sz="5866" b="1" i="0" dirty="0">
                  <a:solidFill>
                    <a:srgbClr val="D60093">
                      <a:alpha val="100000"/>
                    </a:srgbClr>
                  </a:solidFill>
                  <a:latin typeface="隶书"/>
                  <a:ea typeface="隶书"/>
                </a:rPr>
                <a:t>？</a:t>
              </a:r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-519665" y="1809169"/>
            <a:ext cx="6741152" cy="2544335"/>
            <a:chOff x="0" y="0"/>
            <a:chExt cx="6741152" cy="2544335"/>
          </a:xfrm>
        </p:grpSpPr>
        <p:sp>
          <p:nvSpPr>
            <p:cNvPr id="9" name="形状2"/>
            <p:cNvSpPr txBox="1"/>
            <p:nvPr/>
          </p:nvSpPr>
          <p:spPr>
            <a:xfrm>
              <a:off x="1600" y="0"/>
              <a:ext cx="6352121" cy="6350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0" name="文本2"/>
            <p:cNvSpPr txBox="1"/>
            <p:nvPr/>
          </p:nvSpPr>
          <p:spPr>
            <a:xfrm>
              <a:off x="0" y="149723"/>
              <a:ext cx="6741152" cy="239461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6700"/>
                </a:lnSpc>
              </a:pPr>
              <a:r>
                <a:rPr lang="zh-CN" altLang="en-US" sz="5599" b="1" i="0" dirty="0">
                  <a:ln w="3175">
                    <a:solidFill>
                      <a:srgbClr val="B2B2B2">
                        <a:alpha val="100000"/>
                      </a:srgbClr>
                    </a:solidFill>
                  </a:ln>
                  <a:solidFill>
                    <a:srgbClr val="33CC33">
                      <a:alpha val="100000"/>
                    </a:srgbClr>
                  </a:solidFill>
                  <a:effectLst>
                    <a:outerShdw dist="35921" dir="2700000" rotWithShape="0">
                      <a:srgbClr val="875B0D">
                        <a:alpha val="69803"/>
                      </a:srgbClr>
                    </a:outerShdw>
                  </a:effectLst>
                  <a:latin typeface="宋体"/>
                  <a:ea typeface="宋体"/>
                </a:rPr>
                <a:t>小组讨论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90550" y="2571750"/>
            <a:ext cx="10991850" cy="1129157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5599" b="0" i="0" dirty="0">
                <a:ln w="3810">
                  <a:solidFill>
                    <a:srgbClr val="ED7D31">
                      <a:alpha val="10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9525" dist="57150" dir="2700000" rotWithShape="0">
                    <a:srgbClr val="ED7D31">
                      <a:alpha val="80000"/>
                    </a:srgbClr>
                  </a:outerShdw>
                </a:effectLst>
                <a:latin typeface="微软雅黑"/>
                <a:ea typeface="微软雅黑"/>
              </a:rPr>
              <a:t>提前“吃掉诱惑“，静下心来学习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80" t="3265" r="18147" b="31020"/>
          <a:stretch>
            <a:fillRect/>
          </a:stretch>
        </p:blipFill>
        <p:spPr>
          <a:xfrm>
            <a:off x="5270500" y="2687638"/>
            <a:ext cx="5614988" cy="4865687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983615" y="3028633"/>
            <a:ext cx="4483100" cy="2093912"/>
            <a:chOff x="0" y="0"/>
            <a:chExt cx="4483100" cy="2093912"/>
          </a:xfrm>
        </p:grpSpPr>
        <p:sp>
          <p:nvSpPr>
            <p:cNvPr id="4" name="形状4"/>
            <p:cNvSpPr txBox="1"/>
            <p:nvPr/>
          </p:nvSpPr>
          <p:spPr>
            <a:xfrm>
              <a:off x="3810" y="49530"/>
              <a:ext cx="4283075" cy="19034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4483100" cy="209391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700"/>
                </a:lnSpc>
                <a:buFont typeface="Wingdings"/>
                <a:buChar char="ü"/>
              </a:pPr>
              <a:r>
                <a:rPr lang="zh-CN" altLang="en-US" sz="2800" b="1" i="0" dirty="0">
                  <a:solidFill>
                    <a:srgbClr val="E08B89">
                      <a:alpha val="100000"/>
                    </a:srgbClr>
                  </a:solidFill>
                  <a:latin typeface="华文新魏"/>
                  <a:ea typeface="华文新魏"/>
                </a:rPr>
                <a:t>学习区的危险度划分；</a:t>
              </a:r>
            </a:p>
            <a:p>
              <a:pPr marL="0" algn="l">
                <a:lnSpc>
                  <a:spcPts val="6700"/>
                </a:lnSpc>
                <a:buFont typeface="Wingdings"/>
                <a:buChar char="ü"/>
              </a:pPr>
              <a:r>
                <a:rPr lang="zh-CN" altLang="en-US" sz="2800" b="1" i="0" dirty="0">
                  <a:solidFill>
                    <a:srgbClr val="E08B89">
                      <a:alpha val="100000"/>
                    </a:srgbClr>
                  </a:solidFill>
                  <a:latin typeface="华文新魏"/>
                  <a:ea typeface="华文新魏"/>
                </a:rPr>
                <a:t>清理学习区；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370961" y="341567"/>
            <a:ext cx="11658780" cy="2210878"/>
            <a:chOff x="0" y="0"/>
            <a:chExt cx="11658780" cy="2210878"/>
          </a:xfrm>
        </p:grpSpPr>
        <p:sp>
          <p:nvSpPr>
            <p:cNvPr id="7" name="形状5"/>
            <p:cNvSpPr txBox="1"/>
            <p:nvPr/>
          </p:nvSpPr>
          <p:spPr>
            <a:xfrm>
              <a:off x="0" y="1253241"/>
              <a:ext cx="10536660" cy="7683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108333" y="0"/>
              <a:ext cx="11550447" cy="221087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300"/>
                </a:lnSpc>
              </a:pPr>
              <a:r>
                <a:rPr lang="zh-CN" altLang="en-US" sz="4399" b="1" i="0" dirty="0">
                  <a:solidFill>
                    <a:srgbClr val="E08B89">
                      <a:alpha val="100000"/>
                    </a:srgbClr>
                  </a:solidFill>
                  <a:latin typeface="华文细黑"/>
                  <a:ea typeface="华文细黑"/>
                </a:rPr>
                <a:t>学习的屏蔽按钮：清理你的专属学习区</a:t>
              </a:r>
            </a:p>
            <a:p>
              <a:pPr marL="0" algn="l">
                <a:lnSpc>
                  <a:spcPts val="5300"/>
                </a:lnSpc>
              </a:pPr>
              <a:r>
                <a:rPr lang="zh-CN" altLang="en-US" sz="4399" b="1" i="0" dirty="0">
                  <a:solidFill>
                    <a:srgbClr val="333333">
                      <a:alpha val="100000"/>
                    </a:srgbClr>
                  </a:solidFill>
                  <a:effectLst>
                    <a:outerShdw blurRad="28575" dist="57150" dir="2700000" rotWithShape="0">
                      <a:srgbClr val="333333">
                        <a:alpha val="40000"/>
                      </a:srgbClr>
                    </a:outerShdw>
                  </a:effectLst>
                  <a:latin typeface="华文细黑"/>
                  <a:ea typeface="华文细黑"/>
                </a:rPr>
                <a:t>把能诱惑你分散注意力的东西都放到“中危区”或“低危区”，比如：手机，美食等</a:t>
              </a:r>
            </a:p>
          </p:txBody>
        </p:sp>
      </p:grpSp>
      <p:sp>
        <p:nvSpPr>
          <p:cNvPr id="9" name="形状1"/>
          <p:cNvSpPr txBox="1"/>
          <p:nvPr/>
        </p:nvSpPr>
        <p:spPr>
          <a:xfrm>
            <a:off x="5421313" y="3509963"/>
            <a:ext cx="5565775" cy="3336925"/>
          </a:xfrm>
          <a:prstGeom prst="ellipse">
            <a:avLst/>
          </a:prstGeom>
          <a:solidFill>
            <a:srgbClr val="2E75B5">
              <a:alpha val="20000"/>
            </a:srgbClr>
          </a:solidFill>
          <a:ln w="12700">
            <a:solidFill>
              <a:srgbClr val="41719C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0" name="形状2"/>
          <p:cNvSpPr txBox="1"/>
          <p:nvPr/>
        </p:nvSpPr>
        <p:spPr>
          <a:xfrm>
            <a:off x="6489700" y="3941763"/>
            <a:ext cx="4000500" cy="2473325"/>
          </a:xfrm>
          <a:prstGeom prst="ellipse">
            <a:avLst/>
          </a:prstGeom>
          <a:solidFill>
            <a:srgbClr val="FFD865">
              <a:alpha val="25882"/>
            </a:srgbClr>
          </a:solidFill>
          <a:ln w="12700">
            <a:solidFill>
              <a:srgbClr val="FFFF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1" name="形状3"/>
          <p:cNvSpPr txBox="1"/>
          <p:nvPr/>
        </p:nvSpPr>
        <p:spPr>
          <a:xfrm>
            <a:off x="7281863" y="4429125"/>
            <a:ext cx="2309812" cy="1430338"/>
          </a:xfrm>
          <a:prstGeom prst="ellipse">
            <a:avLst/>
          </a:prstGeom>
          <a:solidFill>
            <a:srgbClr val="FF0000">
              <a:alpha val="12941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12" name="组合3"/>
          <p:cNvGrpSpPr/>
          <p:nvPr/>
        </p:nvGrpSpPr>
        <p:grpSpPr>
          <a:xfrm>
            <a:off x="9687878" y="4193858"/>
            <a:ext cx="1871662" cy="794067"/>
            <a:chOff x="0" y="0"/>
            <a:chExt cx="1871662" cy="794067"/>
          </a:xfrm>
        </p:grpSpPr>
        <p:sp>
          <p:nvSpPr>
            <p:cNvPr id="13" name="形状6"/>
            <p:cNvSpPr txBox="1"/>
            <p:nvPr/>
          </p:nvSpPr>
          <p:spPr>
            <a:xfrm>
              <a:off x="3810" y="49530"/>
              <a:ext cx="1862137" cy="744537"/>
            </a:xfrm>
            <a:prstGeom prst="accentCallout1">
              <a:avLst/>
            </a:prstGeom>
            <a:solidFill>
              <a:srgbClr val="FF0000">
                <a:alpha val="10000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4" name="文本3"/>
            <p:cNvSpPr txBox="1"/>
            <p:nvPr/>
          </p:nvSpPr>
          <p:spPr>
            <a:xfrm>
              <a:off x="0" y="0"/>
              <a:ext cx="1871662" cy="74453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800" b="1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高危区：随手就够到</a:t>
              </a:r>
            </a:p>
          </p:txBody>
        </p:sp>
      </p:grpSp>
      <p:grpSp>
        <p:nvGrpSpPr>
          <p:cNvPr id="15" name="组合4"/>
          <p:cNvGrpSpPr/>
          <p:nvPr/>
        </p:nvGrpSpPr>
        <p:grpSpPr>
          <a:xfrm>
            <a:off x="9814878" y="6759258"/>
            <a:ext cx="1871662" cy="794067"/>
            <a:chOff x="0" y="0"/>
            <a:chExt cx="1871662" cy="794067"/>
          </a:xfrm>
        </p:grpSpPr>
        <p:sp>
          <p:nvSpPr>
            <p:cNvPr id="16" name="形状7"/>
            <p:cNvSpPr txBox="1"/>
            <p:nvPr/>
          </p:nvSpPr>
          <p:spPr>
            <a:xfrm>
              <a:off x="3810" y="49530"/>
              <a:ext cx="1862137" cy="744537"/>
            </a:xfrm>
            <a:prstGeom prst="accentCallout1">
              <a:avLst/>
            </a:prstGeom>
            <a:solidFill>
              <a:srgbClr val="FFD865">
                <a:alpha val="100000"/>
              </a:srgbClr>
            </a:solidFill>
            <a:ln w="12700">
              <a:solidFill>
                <a:srgbClr val="FFC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7" name="文本4"/>
            <p:cNvSpPr txBox="1"/>
            <p:nvPr/>
          </p:nvSpPr>
          <p:spPr>
            <a:xfrm>
              <a:off x="0" y="0"/>
              <a:ext cx="1871662" cy="74453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中危区：站起来才够到</a:t>
              </a:r>
            </a:p>
          </p:txBody>
        </p:sp>
      </p:grpSp>
      <p:grpSp>
        <p:nvGrpSpPr>
          <p:cNvPr id="18" name="组合5"/>
          <p:cNvGrpSpPr/>
          <p:nvPr/>
        </p:nvGrpSpPr>
        <p:grpSpPr>
          <a:xfrm>
            <a:off x="3555365" y="6052820"/>
            <a:ext cx="1871663" cy="794068"/>
            <a:chOff x="0" y="0"/>
            <a:chExt cx="1871663" cy="794068"/>
          </a:xfrm>
        </p:grpSpPr>
        <p:sp>
          <p:nvSpPr>
            <p:cNvPr id="19" name="形状8"/>
            <p:cNvSpPr txBox="1"/>
            <p:nvPr/>
          </p:nvSpPr>
          <p:spPr>
            <a:xfrm>
              <a:off x="3810" y="49530"/>
              <a:ext cx="1862138" cy="744538"/>
            </a:xfrm>
            <a:prstGeom prst="accentCallout1">
              <a:avLst/>
            </a:prstGeom>
            <a:solidFill>
              <a:srgbClr val="2E75B5">
                <a:alpha val="100000"/>
              </a:srgbClr>
            </a:solidFill>
            <a:ln w="12700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0" name="文本5"/>
            <p:cNvSpPr txBox="1"/>
            <p:nvPr/>
          </p:nvSpPr>
          <p:spPr>
            <a:xfrm>
              <a:off x="0" y="0"/>
              <a:ext cx="1871663" cy="744538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800" b="1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低危区：走动才够到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土豆丁热身导入">
            <a:hlinkClick r:id="" action="ppaction://media"/>
            <a:extLst>
              <a:ext uri="{FF2B5EF4-FFF2-40B4-BE49-F238E27FC236}">
                <a16:creationId xmlns:a16="http://schemas.microsoft.com/office/drawing/2014/main" id="{351F369C-F423-3FA3-51EE-7C8BA1CD0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9342" y="-1153916"/>
            <a:ext cx="6193316" cy="1101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844800" y="315465"/>
            <a:ext cx="7795898" cy="1827781"/>
            <a:chOff x="0" y="0"/>
            <a:chExt cx="7795898" cy="1827781"/>
          </a:xfrm>
        </p:grpSpPr>
        <p:sp>
          <p:nvSpPr>
            <p:cNvPr id="3" name="形状1"/>
            <p:cNvSpPr txBox="1"/>
            <p:nvPr/>
          </p:nvSpPr>
          <p:spPr>
            <a:xfrm>
              <a:off x="0" y="90935"/>
              <a:ext cx="6807200" cy="15240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26670" y="0"/>
              <a:ext cx="7769228" cy="1827781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r">
                <a:lnSpc>
                  <a:spcPts val="6400"/>
                </a:lnSpc>
              </a:pPr>
              <a:r>
                <a:rPr lang="zh-CN" altLang="en-US" sz="5333" b="1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告别</a:t>
              </a:r>
              <a:r>
                <a:rPr lang="zh-CN" altLang="en-US" sz="5333" b="1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“</a:t>
              </a:r>
              <a:r>
                <a:rPr lang="zh-CN" altLang="en-US" sz="5333" b="1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小马虎</a:t>
              </a:r>
              <a:r>
                <a:rPr lang="zh-CN" altLang="en-US" sz="5333" b="1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”</a:t>
              </a:r>
              <a:r>
                <a:rPr lang="zh-CN" altLang="en-US" sz="5333" b="1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的办法：</a:t>
              </a:r>
            </a:p>
          </p:txBody>
        </p:sp>
      </p:grpSp>
      <p:grpSp>
        <p:nvGrpSpPr>
          <p:cNvPr id="5" name="组合2"/>
          <p:cNvGrpSpPr/>
          <p:nvPr/>
        </p:nvGrpSpPr>
        <p:grpSpPr>
          <a:xfrm>
            <a:off x="599046" y="2142763"/>
            <a:ext cx="11199495" cy="7171332"/>
            <a:chOff x="0" y="0"/>
            <a:chExt cx="11199495" cy="7171332"/>
          </a:xfrm>
        </p:grpSpPr>
        <p:sp>
          <p:nvSpPr>
            <p:cNvPr id="6" name="形状2"/>
            <p:cNvSpPr txBox="1"/>
            <p:nvPr/>
          </p:nvSpPr>
          <p:spPr>
            <a:xfrm>
              <a:off x="0" y="34290"/>
              <a:ext cx="10972800" cy="603461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" name="文本2"/>
            <p:cNvSpPr txBox="1"/>
            <p:nvPr/>
          </p:nvSpPr>
          <p:spPr>
            <a:xfrm>
              <a:off x="26670" y="0"/>
              <a:ext cx="11172825" cy="717133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914400" algn="l">
                <a:lnSpc>
                  <a:spcPts val="5700"/>
                </a:lnSpc>
                <a:buFont typeface="Arial"/>
                <a:buChar char="•"/>
              </a:pP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       心沉静</a:t>
              </a:r>
            </a:p>
            <a:p>
              <a:pPr marL="914400" algn="l">
                <a:lnSpc>
                  <a:spcPts val="5700"/>
                </a:lnSpc>
                <a:buFont typeface="Arial"/>
                <a:buChar char="•"/>
              </a:pP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       </a:t>
              </a: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仔细看</a:t>
              </a:r>
            </a:p>
            <a:p>
              <a:pPr marL="914400" algn="l">
                <a:lnSpc>
                  <a:spcPts val="5700"/>
                </a:lnSpc>
                <a:buFont typeface="Arial"/>
                <a:buChar char="•"/>
              </a:pP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       </a:t>
              </a: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认真听</a:t>
              </a:r>
            </a:p>
            <a:p>
              <a:pPr marL="914400" algn="l">
                <a:lnSpc>
                  <a:spcPts val="5700"/>
                </a:lnSpc>
                <a:buFont typeface="Arial"/>
                <a:buChar char="•"/>
              </a:pP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       </a:t>
              </a: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专心做</a:t>
              </a:r>
            </a:p>
            <a:p>
              <a:pPr marL="914400" algn="l">
                <a:lnSpc>
                  <a:spcPts val="5700"/>
                </a:lnSpc>
                <a:buFont typeface="Arial"/>
                <a:buChar char="•"/>
              </a:pP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       </a:t>
              </a: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会检查</a:t>
              </a:r>
            </a:p>
            <a:p>
              <a:pPr marL="914400" algn="l">
                <a:lnSpc>
                  <a:spcPts val="5700"/>
                </a:lnSpc>
                <a:buFont typeface="Arial"/>
                <a:buChar char="•"/>
              </a:pP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       </a:t>
              </a: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微软雅黑"/>
                  <a:ea typeface="微软雅黑"/>
                </a:rPr>
                <a:t>多思考</a:t>
              </a:r>
            </a:p>
            <a:p>
              <a:pPr marL="914400" algn="l">
                <a:buFont typeface="Arial"/>
                <a:buChar char="•"/>
              </a:pPr>
              <a:endParaRPr lang="zh-CN" altLang="en-US" sz="4800" b="0" i="0" dirty="0">
                <a:solidFill>
                  <a:srgbClr val="CC00FF">
                    <a:alpha val="100000"/>
                  </a:srgbClr>
                </a:solidFill>
                <a:latin typeface="微软雅黑"/>
                <a:ea typeface="微软雅黑"/>
              </a:endParaRPr>
            </a:p>
            <a:p>
              <a:pPr marL="914400" algn="l">
                <a:lnSpc>
                  <a:spcPts val="5700"/>
                </a:lnSpc>
              </a:pPr>
              <a:r>
                <a:rPr lang="zh-CN" altLang="en-US" sz="4800" b="0" i="0" dirty="0">
                  <a:solidFill>
                    <a:srgbClr val="CC00FF">
                      <a:alpha val="100000"/>
                    </a:srgbClr>
                  </a:solidFill>
                  <a:latin typeface="Calibri"/>
                  <a:ea typeface="Calibri"/>
                </a:rPr>
                <a:t> </a:t>
              </a:r>
            </a:p>
          </p:txBody>
        </p:sp>
      </p:grpSp>
      <p:grpSp>
        <p:nvGrpSpPr>
          <p:cNvPr id="8" name="组合3"/>
          <p:cNvGrpSpPr/>
          <p:nvPr/>
        </p:nvGrpSpPr>
        <p:grpSpPr>
          <a:xfrm>
            <a:off x="5892795" y="6252309"/>
            <a:ext cx="5814695" cy="2120900"/>
            <a:chOff x="0" y="0"/>
            <a:chExt cx="5814695" cy="2120900"/>
          </a:xfrm>
        </p:grpSpPr>
        <p:sp>
          <p:nvSpPr>
            <p:cNvPr id="9" name="形状3"/>
            <p:cNvSpPr txBox="1"/>
            <p:nvPr/>
          </p:nvSpPr>
          <p:spPr>
            <a:xfrm>
              <a:off x="0" y="34290"/>
              <a:ext cx="5588000" cy="19304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26670" y="0"/>
              <a:ext cx="5788025" cy="212090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9600"/>
                </a:lnSpc>
              </a:pPr>
              <a:r>
                <a:rPr lang="zh-CN" altLang="en-US" sz="7999" b="1" i="0" dirty="0">
                  <a:solidFill>
                    <a:srgbClr val="FFE701">
                      <a:alpha val="100000"/>
                    </a:srgbClr>
                  </a:solidFill>
                  <a:latin typeface="宋体"/>
                  <a:ea typeface="宋体"/>
                </a:rPr>
                <a:t>看谁办法多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89981" y="2278809"/>
            <a:ext cx="8151495" cy="2167890"/>
            <a:chOff x="0" y="0"/>
            <a:chExt cx="8151495" cy="2167890"/>
          </a:xfrm>
        </p:grpSpPr>
        <p:sp>
          <p:nvSpPr>
            <p:cNvPr id="4" name="形状1"/>
            <p:cNvSpPr txBox="1"/>
            <p:nvPr/>
          </p:nvSpPr>
          <p:spPr>
            <a:xfrm>
              <a:off x="0" y="34290"/>
              <a:ext cx="6400800" cy="21336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26670" y="0"/>
              <a:ext cx="8124825" cy="12925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8600"/>
                </a:lnSpc>
              </a:pPr>
              <a:r>
                <a:rPr lang="zh-CN" altLang="en-US" sz="7199" b="1" i="0" dirty="0">
                  <a:blipFill>
                    <a:blip r:embed="rId4"/>
                    <a:stretch>
                      <a:fillRect/>
                    </a:stretch>
                  </a:blipFill>
                  <a:latin typeface="宋体"/>
                  <a:ea typeface="宋体"/>
                </a:rPr>
                <a:t>三、说一说 夸一夸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312420" y="4190577"/>
            <a:ext cx="11496675" cy="1659884"/>
            <a:chOff x="0" y="0"/>
            <a:chExt cx="11496675" cy="1659884"/>
          </a:xfrm>
        </p:grpSpPr>
        <p:sp>
          <p:nvSpPr>
            <p:cNvPr id="7" name="形状2"/>
            <p:cNvSpPr txBox="1"/>
            <p:nvPr/>
          </p:nvSpPr>
          <p:spPr>
            <a:xfrm>
              <a:off x="297180" y="34290"/>
              <a:ext cx="10972800" cy="69426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0" y="0"/>
              <a:ext cx="11496675" cy="165988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5700"/>
                </a:lnSpc>
              </a:pPr>
              <a:r>
                <a:rPr lang="zh-CN" altLang="en-US" sz="4800" b="1" i="0" dirty="0">
                  <a:ln w="4762">
                    <a:solidFill>
                      <a:srgbClr val="99CCFF">
                        <a:alpha val="100000"/>
                      </a:srgbClr>
                    </a:solidFill>
                  </a:ln>
                  <a:solidFill>
                    <a:srgbClr val="0066CC">
                      <a:alpha val="100000"/>
                    </a:srgbClr>
                  </a:solidFill>
                  <a:effectLst>
                    <a:outerShdw dist="35921" dir="2700000" rotWithShape="0">
                      <a:srgbClr val="990000">
                        <a:alpha val="100000"/>
                      </a:srgbClr>
                    </a:outerShdw>
                  </a:effectLst>
                  <a:latin typeface="宋体"/>
                  <a:ea typeface="宋体"/>
                </a:rPr>
                <a:t>在我们的班集体中，谁是“细心小标兵”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609600" y="331894"/>
            <a:ext cx="11199495" cy="1714500"/>
            <a:chOff x="0" y="0"/>
            <a:chExt cx="11199495" cy="1714500"/>
          </a:xfrm>
        </p:grpSpPr>
        <p:sp>
          <p:nvSpPr>
            <p:cNvPr id="3" name="形状2"/>
            <p:cNvSpPr txBox="1"/>
            <p:nvPr/>
          </p:nvSpPr>
          <p:spPr>
            <a:xfrm>
              <a:off x="0" y="34290"/>
              <a:ext cx="10972800" cy="15240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26670" y="0"/>
              <a:ext cx="11172825" cy="171450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r">
                <a:lnSpc>
                  <a:spcPts val="5100"/>
                </a:lnSpc>
                <a:buFont typeface="Arial"/>
                <a:buChar char=" "/>
              </a:pPr>
              <a:r>
                <a:rPr lang="zh-CN" altLang="en-US" sz="4266" b="1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《做事</a:t>
              </a:r>
              <a:r>
                <a:rPr lang="zh-CN" altLang="en-US" sz="4266" b="1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“</a:t>
              </a:r>
              <a:r>
                <a:rPr lang="zh-CN" altLang="en-US" sz="4266" b="1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小仔细</a:t>
              </a:r>
              <a:r>
                <a:rPr lang="zh-CN" altLang="en-US" sz="4266" b="1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”</a:t>
              </a:r>
              <a:r>
                <a:rPr lang="zh-CN" altLang="en-US" sz="4266" b="1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》</a:t>
              </a:r>
              <a:r>
                <a:rPr lang="zh-CN" altLang="en-US" sz="4266" b="1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</a:t>
              </a:r>
              <a:r>
                <a:rPr lang="zh-CN" altLang="en-US" sz="4266" b="1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评比条件：</a:t>
              </a:r>
            </a:p>
          </p:txBody>
        </p:sp>
      </p:grpSp>
      <p:sp>
        <p:nvSpPr>
          <p:cNvPr id="5" name="形状1"/>
          <p:cNvSpPr txBox="1"/>
          <p:nvPr/>
        </p:nvSpPr>
        <p:spPr>
          <a:xfrm flipH="1">
            <a:off x="364160" y="2031997"/>
            <a:ext cx="11334751" cy="606001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buFont typeface="Arial"/>
              <a:buChar char=" "/>
            </a:pPr>
            <a:endParaRPr dirty="0"/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3733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</a:t>
            </a:r>
            <a:r>
              <a:rPr lang="zh-CN" altLang="en-US" sz="3733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（1）每天自己整理书包和抽屉，学习用具按时准备好。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3733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（2）上课仔细听讲，认真做笔记，不做小动作，积极举手回答问题。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3733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（3）写作业前先认真审题；看清题后认真想，然后再动笔写；写时要仔细，不抄错题；写完作业后，都认真检查一遍，再交给老师。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3733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（4）做操仔细认真、做到位。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3733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（5）每次做值日和大扫除中都能仔细、认真完成任务。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3733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143152" y="1361037"/>
            <a:ext cx="9906000" cy="2286000"/>
          </a:xfrm>
          <a:prstGeom prst="rect">
            <a:avLst/>
          </a:prstGeom>
          <a:noFill/>
        </p:spPr>
        <p:txBody>
          <a:bodyPr anchor="b"/>
          <a:lstStyle/>
          <a:p>
            <a:pPr marL="0" algn="ctr"/>
            <a:r>
              <a:rPr lang="zh-CN" altLang="en-US" sz="7199" dirty="0">
                <a:solidFill>
                  <a:srgbClr val="ED7D31">
                    <a:alpha val="100000"/>
                  </a:srgbClr>
                </a:solidFill>
                <a:effectLst>
                  <a:reflection blurRad="6350" stA="40000" endA="300" endPos="70000" dist="76200" dir="5400000" sy="-100000" algn="bl" rotWithShape="0"/>
                </a:effectLst>
                <a:latin typeface="微软雅黑"/>
                <a:ea typeface="微软雅黑"/>
              </a:rPr>
              <a:t>四</a:t>
            </a:r>
            <a:r>
              <a:rPr lang="zh-CN" altLang="en-US" sz="7199" b="0" i="0" dirty="0">
                <a:solidFill>
                  <a:srgbClr val="ED7D31">
                    <a:alpha val="100000"/>
                  </a:srgbClr>
                </a:solidFill>
                <a:effectLst>
                  <a:reflection blurRad="6350" stA="40000" endA="300" endPos="70000" dist="76200" dir="5400000" sy="-100000" algn="bl" rotWithShape="0"/>
                </a:effectLst>
                <a:latin typeface="微软雅黑"/>
                <a:ea typeface="微软雅黑"/>
              </a:rPr>
              <a:t>、举行宣誓仪式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143000" y="3771900"/>
            <a:ext cx="9906000" cy="171450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339718" y="328750"/>
            <a:ext cx="9469377" cy="1833386"/>
            <a:chOff x="0" y="0"/>
            <a:chExt cx="11081512" cy="1714500"/>
          </a:xfrm>
        </p:grpSpPr>
        <p:sp>
          <p:nvSpPr>
            <p:cNvPr id="4" name="形状1"/>
            <p:cNvSpPr txBox="1"/>
            <p:nvPr/>
          </p:nvSpPr>
          <p:spPr>
            <a:xfrm>
              <a:off x="5495629" y="65970"/>
              <a:ext cx="5585883" cy="15240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6614579" cy="171450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r">
                <a:lnSpc>
                  <a:spcPts val="10600"/>
                </a:lnSpc>
                <a:buFont typeface="Arial"/>
                <a:buChar char=" "/>
              </a:pPr>
              <a:r>
                <a:rPr lang="zh-CN" altLang="en-US" sz="8799" b="1" i="0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微软雅黑"/>
                  <a:ea typeface="微软雅黑"/>
                </a:rPr>
                <a:t>宣誓词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09600" y="2099310"/>
            <a:ext cx="11199495" cy="6225117"/>
            <a:chOff x="0" y="0"/>
            <a:chExt cx="11199495" cy="6225117"/>
          </a:xfrm>
        </p:grpSpPr>
        <p:sp>
          <p:nvSpPr>
            <p:cNvPr id="7" name="形状2"/>
            <p:cNvSpPr txBox="1"/>
            <p:nvPr/>
          </p:nvSpPr>
          <p:spPr>
            <a:xfrm>
              <a:off x="0" y="34290"/>
              <a:ext cx="10972800" cy="603461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26670" y="0"/>
              <a:ext cx="11172825" cy="622511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buFont typeface="Arial"/>
                <a:buChar char="•"/>
              </a:pPr>
              <a:endParaRPr dirty="0"/>
            </a:p>
            <a:p>
              <a:pPr marL="0" algn="l">
                <a:lnSpc>
                  <a:spcPts val="3400"/>
                </a:lnSpc>
                <a:buFont typeface="Arial"/>
                <a:buChar char="•"/>
              </a:pPr>
              <a:r>
                <a:rPr lang="zh-CN" altLang="en-US" sz="3200" b="0" i="0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微软雅黑"/>
                  <a:ea typeface="微软雅黑"/>
                </a:rPr>
                <a:t>告别小马虎，从我做起</a:t>
              </a:r>
              <a:endParaRPr lang="en-US" altLang="zh-CN" sz="3200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/>
                <a:ea typeface="微软雅黑"/>
              </a:endParaRPr>
            </a:p>
            <a:p>
              <a:pPr marL="0" algn="l">
                <a:lnSpc>
                  <a:spcPts val="3400"/>
                </a:lnSpc>
              </a:pPr>
              <a:endParaRPr lang="zh-CN" altLang="en-US" sz="3200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/>
                <a:ea typeface="微软雅黑"/>
              </a:endParaRPr>
            </a:p>
            <a:p>
              <a:pPr marL="0" algn="l">
                <a:lnSpc>
                  <a:spcPts val="3400"/>
                </a:lnSpc>
                <a:buFont typeface="Arial"/>
                <a:buChar char="•"/>
              </a:pPr>
              <a:r>
                <a:rPr lang="zh-CN" altLang="en-US" sz="3200" b="0" i="0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微软雅黑"/>
                  <a:ea typeface="微软雅黑"/>
                </a:rPr>
                <a:t>学做细心人，从我做起</a:t>
              </a:r>
            </a:p>
            <a:p>
              <a:pPr marL="0" algn="l">
                <a:buFont typeface="Arial"/>
                <a:buChar char="•"/>
              </a:pPr>
              <a:endParaRPr lang="zh-CN" altLang="en-US" sz="3200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/>
                <a:ea typeface="微软雅黑"/>
              </a:endParaRPr>
            </a:p>
            <a:p>
              <a:pPr marL="0" algn="l">
                <a:lnSpc>
                  <a:spcPts val="3400"/>
                </a:lnSpc>
                <a:buFont typeface="Arial"/>
                <a:buChar char="•"/>
              </a:pPr>
              <a:r>
                <a:rPr lang="zh-CN" altLang="en-US" sz="3200" b="0" i="0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微软雅黑"/>
                  <a:ea typeface="微软雅黑"/>
                </a:rPr>
                <a:t>告别小马虎，学做细心人，从我们做起！</a:t>
              </a:r>
            </a:p>
            <a:p>
              <a:pPr marL="0" algn="l">
                <a:buFont typeface="Arial"/>
                <a:buChar char="•"/>
              </a:pPr>
              <a:endParaRPr lang="zh-CN" altLang="en-US" sz="3200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微软雅黑"/>
                <a:ea typeface="微软雅黑"/>
              </a:endParaRPr>
            </a:p>
            <a:p>
              <a:pPr marL="0" algn="l">
                <a:buFont typeface="Arial"/>
                <a:buChar char="•"/>
              </a:pPr>
              <a:endParaRPr lang="zh-CN" altLang="en-US" sz="3200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微软雅黑"/>
                <a:ea typeface="微软雅黑"/>
              </a:endParaRPr>
            </a:p>
            <a:p>
              <a:pPr marL="0" algn="l">
                <a:lnSpc>
                  <a:spcPts val="3400"/>
                </a:lnSpc>
                <a:buFont typeface="Arial"/>
                <a:buChar char=" "/>
              </a:pPr>
              <a:r>
                <a:rPr lang="zh-CN" altLang="en-US" sz="3200" b="0" i="0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/>
                  <a:ea typeface="Calibri"/>
                </a:rPr>
                <a:t>                                                      </a:t>
              </a:r>
              <a:r>
                <a:rPr lang="zh-CN" altLang="en-US" sz="3200" b="0" i="0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微软雅黑"/>
                  <a:ea typeface="微软雅黑"/>
                </a:rPr>
                <a:t>宣誓人：</a:t>
              </a:r>
              <a:r>
                <a:rPr lang="zh-CN" altLang="en-US" sz="3200" b="0" i="0" u="sng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/>
                  <a:ea typeface="Calibri"/>
                </a:rPr>
                <a:t>    </a:t>
              </a:r>
              <a:r>
                <a:rPr lang="zh-CN" altLang="en-US" sz="3200" b="0" i="0" u="sng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微软雅黑"/>
                  <a:ea typeface="微软雅黑"/>
                </a:rPr>
                <a:t>（</a:t>
              </a:r>
              <a:r>
                <a:rPr lang="zh-CN" altLang="en-US" sz="3200" b="0" i="0" u="sng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/>
                  <a:ea typeface="Calibri"/>
                </a:rPr>
                <a:t>                </a:t>
              </a:r>
              <a:r>
                <a:rPr lang="zh-CN" altLang="en-US" sz="3200" b="0" i="0" u="sng" dirty="0">
                  <a:ln w="11906">
                    <a:solidFill>
                      <a:srgbClr val="ED7D31">
                        <a:alpha val="10000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微软雅黑"/>
                  <a:ea typeface="微软雅黑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0" y="1422400"/>
            <a:ext cx="8271933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2192000" cy="463551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684905" y="1577975"/>
            <a:ext cx="8253095" cy="3143251"/>
            <a:chOff x="0" y="0"/>
            <a:chExt cx="8253095" cy="3143251"/>
          </a:xfrm>
        </p:grpSpPr>
        <p:sp>
          <p:nvSpPr>
            <p:cNvPr id="4" name="形状2"/>
            <p:cNvSpPr txBox="1"/>
            <p:nvPr/>
          </p:nvSpPr>
          <p:spPr>
            <a:xfrm>
              <a:off x="0" y="34290"/>
              <a:ext cx="8026400" cy="29527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26670" y="0"/>
              <a:ext cx="8226425" cy="314325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endParaRPr/>
            </a:p>
            <a:p>
              <a:pPr marL="0" algn="l"/>
              <a:endParaRPr/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609600" y="406400"/>
            <a:ext cx="11328400" cy="48895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7" name="组合2"/>
          <p:cNvGrpSpPr/>
          <p:nvPr/>
        </p:nvGrpSpPr>
        <p:grpSpPr>
          <a:xfrm>
            <a:off x="2304973" y="3080738"/>
            <a:ext cx="8253095" cy="2266951"/>
            <a:chOff x="0" y="0"/>
            <a:chExt cx="8253095" cy="2266951"/>
          </a:xfrm>
        </p:grpSpPr>
        <p:sp>
          <p:nvSpPr>
            <p:cNvPr id="8" name="形状3"/>
            <p:cNvSpPr txBox="1"/>
            <p:nvPr/>
          </p:nvSpPr>
          <p:spPr>
            <a:xfrm>
              <a:off x="0" y="34290"/>
              <a:ext cx="8026400" cy="20764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26670" y="0"/>
              <a:ext cx="8226425" cy="226695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11500"/>
                </a:lnSpc>
              </a:pPr>
              <a:r>
                <a:rPr lang="zh-CN" altLang="en-US" sz="9599" b="1" dirty="0">
                  <a:ln w="3175">
                    <a:solidFill>
                      <a:srgbClr val="EAEAEA">
                        <a:alpha val="100000"/>
                      </a:srgbClr>
                    </a:solidFill>
                  </a:ln>
                  <a:solidFill>
                    <a:srgbClr val="A603AB">
                      <a:alpha val="100000"/>
                    </a:srgbClr>
                  </a:solidFill>
                  <a:latin typeface="黑体"/>
                  <a:ea typeface="黑体"/>
                </a:rPr>
                <a:t>下课啦</a:t>
              </a:r>
              <a:r>
                <a:rPr lang="zh-CN" altLang="en-US" sz="9599" b="1" i="0" dirty="0">
                  <a:ln w="3175">
                    <a:solidFill>
                      <a:srgbClr val="EAEAEA">
                        <a:alpha val="100000"/>
                      </a:srgbClr>
                    </a:solidFill>
                  </a:ln>
                  <a:solidFill>
                    <a:srgbClr val="A603AB">
                      <a:alpha val="100000"/>
                    </a:srgbClr>
                  </a:solidFill>
                  <a:effectLst/>
                  <a:latin typeface="黑体"/>
                  <a:ea typeface="黑体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418" y="-53654"/>
            <a:ext cx="7929582" cy="9144676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105118" y="-1506112"/>
            <a:ext cx="4157300" cy="9900965"/>
          </a:xfrm>
          <a:prstGeom prst="rect">
            <a:avLst/>
          </a:prstGeom>
          <a:noFill/>
        </p:spPr>
        <p:txBody>
          <a:bodyPr anchor="ctr"/>
          <a:lstStyle/>
          <a:p>
            <a:pPr marL="0"/>
            <a:r>
              <a:rPr lang="zh-CN" altLang="en-US" sz="4500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班里有个同学叫王小五， </a:t>
            </a:r>
          </a:p>
          <a:p>
            <a:pPr marL="0"/>
            <a:r>
              <a:rPr lang="zh-CN" altLang="en-US" sz="4500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他最近烦着呢！为什么呢？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026043" y="3611375"/>
            <a:ext cx="9048750" cy="2394614"/>
            <a:chOff x="0" y="0"/>
            <a:chExt cx="9048750" cy="2394614"/>
          </a:xfrm>
        </p:grpSpPr>
        <p:sp>
          <p:nvSpPr>
            <p:cNvPr id="3" name="形状1"/>
            <p:cNvSpPr txBox="1"/>
            <p:nvPr/>
          </p:nvSpPr>
          <p:spPr>
            <a:xfrm>
              <a:off x="1772687" y="312353"/>
              <a:ext cx="4983369" cy="14393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0" y="0"/>
              <a:ext cx="9048750" cy="239461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8600"/>
                </a:lnSpc>
              </a:pPr>
              <a:r>
                <a:rPr lang="zh-CN" altLang="en-US" sz="7200" b="1" i="0" dirty="0">
                  <a:ln w="3175">
                    <a:solidFill>
                      <a:srgbClr val="000099">
                        <a:alpha val="100000"/>
                      </a:srgbClr>
                    </a:solidFill>
                  </a:ln>
                  <a:solidFill>
                    <a:srgbClr val="33CCFF">
                      <a:alpha val="100000"/>
                    </a:srgbClr>
                  </a:solidFill>
                  <a:effectLst>
                    <a:outerShdw dist="125724" rotWithShape="0">
                      <a:srgbClr val="000099">
                        <a:alpha val="100000"/>
                      </a:srgbClr>
                    </a:outerShdw>
                  </a:effectLst>
                  <a:latin typeface="宋体"/>
                  <a:ea typeface="宋体"/>
                </a:rPr>
                <a:t>一、寻找“小马虎”</a:t>
              </a:r>
            </a:p>
          </p:txBody>
        </p:sp>
      </p:grp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024" y="124"/>
            <a:ext cx="2624667" cy="26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143000" y="2550633"/>
            <a:ext cx="9906000" cy="1714500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4500" b="0" i="0" dirty="0">
                <a:solidFill>
                  <a:srgbClr val="2E75B6">
                    <a:alpha val="100000"/>
                  </a:srgbClr>
                </a:solidFill>
                <a:effectLst>
                  <a:outerShdw blurRad="9525" dist="57150" dir="2700000" rotWithShape="0">
                    <a:srgbClr val="71AADC">
                      <a:alpha val="60000"/>
                    </a:srgbClr>
                  </a:outerShdw>
                </a:effectLst>
                <a:latin typeface="微软雅黑"/>
                <a:ea typeface="微软雅黑"/>
              </a:rPr>
              <a:t>和马小虎有同样毛病的同学还不少呢，请看：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" y="-200"/>
            <a:ext cx="12192000" cy="94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" y="448"/>
            <a:ext cx="12192791" cy="91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" y="1283227"/>
            <a:ext cx="12191876" cy="464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" y="181"/>
            <a:ext cx="12192876" cy="876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503</Words>
  <Application>Microsoft Office PowerPoint</Application>
  <PresentationFormat>自定义</PresentationFormat>
  <Paragraphs>73</Paragraphs>
  <Slides>26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黑体</vt:lpstr>
      <vt:lpstr>华文彩云</vt:lpstr>
      <vt:lpstr>华文细黑</vt:lpstr>
      <vt:lpstr>华文新魏</vt:lpstr>
      <vt:lpstr>楷体_GB2312</vt:lpstr>
      <vt:lpstr>隶书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心理课--告别小马虎 139_...</dc:title>
  <dc:creator>yogurt</dc:creator>
  <cp:lastModifiedBy>纾悠 陈</cp:lastModifiedBy>
  <cp:revision>4</cp:revision>
  <dcterms:created xsi:type="dcterms:W3CDTF">2024-10-21T01:28:25Z</dcterms:created>
  <dcterms:modified xsi:type="dcterms:W3CDTF">2024-10-21T08:22:42Z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5.2.4.8298</vt:lpwstr>
  </property>
  <property fmtid="{D5CDD505-2E9C-101B-9397-08002B2CF9AE}" pid="4" name="EasiNoteCoursewareInfo">
    <vt:lpwstr/>
  </property>
  <property fmtid="{D5CDD505-2E9C-101B-9397-08002B2CF9AE}" pid="5" name="EasiNoteDocumentName">
    <vt:lpwstr>心理课--告别小马虎 139_...</vt:lpwstr>
  </property>
  <property fmtid="{D5CDD505-2E9C-101B-9397-08002B2CF9AE}" pid="6" name="EasiNoteAuthor">
    <vt:lpwstr>iozjnyvmtlvklpyvwkxsjk294y557921</vt:lpwstr>
  </property>
  <property fmtid="{D5CDD505-2E9C-101B-9397-08002B2CF9AE}" pid="7" name="EasiNoteUpstreamCoursewareInfo_0">
    <vt:lpwstr>5056e10a-e7d9-4406-9d76-16242d196644</vt:lpwstr>
  </property>
</Properties>
</file>