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7" r:id="rId3"/>
    <p:sldId id="268" r:id="rId4"/>
    <p:sldId id="269" r:id="rId5"/>
    <p:sldId id="270" r:id="rId6"/>
    <p:sldId id="27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EEA"/>
    <a:srgbClr val="FF9928"/>
    <a:srgbClr val="1E86C4"/>
    <a:srgbClr val="FF576E"/>
    <a:srgbClr val="FF476E"/>
    <a:srgbClr val="90C71E"/>
    <a:srgbClr val="739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1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5400000">
            <a:off x="2652713" y="-2678414"/>
            <a:ext cx="6886574" cy="12192002"/>
          </a:xfrm>
          <a:prstGeom prst="rect">
            <a:avLst/>
          </a:prstGeom>
        </p:spPr>
      </p:pic>
      <p:sp>
        <p:nvSpPr>
          <p:cNvPr id="4" name="任意多边形: 形状 3"/>
          <p:cNvSpPr/>
          <p:nvPr userDrawn="1"/>
        </p:nvSpPr>
        <p:spPr>
          <a:xfrm>
            <a:off x="435908" y="406281"/>
            <a:ext cx="11320183" cy="6045438"/>
          </a:xfrm>
          <a:custGeom>
            <a:avLst/>
            <a:gdLst>
              <a:gd name="connsiteX0" fmla="*/ 1490653 w 10927285"/>
              <a:gd name="connsiteY0" fmla="*/ 5916029 h 6018103"/>
              <a:gd name="connsiteX1" fmla="*/ 768277 w 10927285"/>
              <a:gd name="connsiteY1" fmla="*/ 5403965 h 6018103"/>
              <a:gd name="connsiteX2" fmla="*/ 448237 w 10927285"/>
              <a:gd name="connsiteY2" fmla="*/ 4946765 h 6018103"/>
              <a:gd name="connsiteX3" fmla="*/ 493957 w 10927285"/>
              <a:gd name="connsiteY3" fmla="*/ 4361549 h 6018103"/>
              <a:gd name="connsiteX4" fmla="*/ 777421 w 10927285"/>
              <a:gd name="connsiteY4" fmla="*/ 3931781 h 6018103"/>
              <a:gd name="connsiteX5" fmla="*/ 466525 w 10927285"/>
              <a:gd name="connsiteY5" fmla="*/ 3428861 h 6018103"/>
              <a:gd name="connsiteX6" fmla="*/ 100765 w 10927285"/>
              <a:gd name="connsiteY6" fmla="*/ 2907653 h 6018103"/>
              <a:gd name="connsiteX7" fmla="*/ 109909 w 10927285"/>
              <a:gd name="connsiteY7" fmla="*/ 2121269 h 6018103"/>
              <a:gd name="connsiteX8" fmla="*/ 164773 w 10927285"/>
              <a:gd name="connsiteY8" fmla="*/ 1737221 h 6018103"/>
              <a:gd name="connsiteX9" fmla="*/ 181 w 10927285"/>
              <a:gd name="connsiteY9" fmla="*/ 1344029 h 6018103"/>
              <a:gd name="connsiteX10" fmla="*/ 155629 w 10927285"/>
              <a:gd name="connsiteY10" fmla="*/ 950837 h 6018103"/>
              <a:gd name="connsiteX11" fmla="*/ 914581 w 10927285"/>
              <a:gd name="connsiteY11" fmla="*/ 758813 h 6018103"/>
              <a:gd name="connsiteX12" fmla="*/ 2286181 w 10927285"/>
              <a:gd name="connsiteY12" fmla="*/ 713093 h 6018103"/>
              <a:gd name="connsiteX13" fmla="*/ 3438325 w 10927285"/>
              <a:gd name="connsiteY13" fmla="*/ 383909 h 6018103"/>
              <a:gd name="connsiteX14" fmla="*/ 4297861 w 10927285"/>
              <a:gd name="connsiteY14" fmla="*/ 301613 h 6018103"/>
              <a:gd name="connsiteX15" fmla="*/ 6007789 w 10927285"/>
              <a:gd name="connsiteY15" fmla="*/ 493637 h 6018103"/>
              <a:gd name="connsiteX16" fmla="*/ 7443397 w 10927285"/>
              <a:gd name="connsiteY16" fmla="*/ 27293 h 6018103"/>
              <a:gd name="connsiteX17" fmla="*/ 9189901 w 10927285"/>
              <a:gd name="connsiteY17" fmla="*/ 63869 h 6018103"/>
              <a:gd name="connsiteX18" fmla="*/ 10470061 w 10927285"/>
              <a:gd name="connsiteY18" fmla="*/ 137021 h 6018103"/>
              <a:gd name="connsiteX19" fmla="*/ 10460917 w 10927285"/>
              <a:gd name="connsiteY19" fmla="*/ 1078853 h 6018103"/>
              <a:gd name="connsiteX20" fmla="*/ 10186597 w 10927285"/>
              <a:gd name="connsiteY20" fmla="*/ 1536053 h 6018103"/>
              <a:gd name="connsiteX21" fmla="*/ 10159165 w 10927285"/>
              <a:gd name="connsiteY21" fmla="*/ 2084693 h 6018103"/>
              <a:gd name="connsiteX22" fmla="*/ 10524925 w 10927285"/>
              <a:gd name="connsiteY22" fmla="*/ 2569325 h 6018103"/>
              <a:gd name="connsiteX23" fmla="*/ 10927261 w 10927285"/>
              <a:gd name="connsiteY23" fmla="*/ 4251821 h 6018103"/>
              <a:gd name="connsiteX24" fmla="*/ 10506637 w 10927285"/>
              <a:gd name="connsiteY24" fmla="*/ 4901045 h 6018103"/>
              <a:gd name="connsiteX25" fmla="*/ 10424341 w 10927285"/>
              <a:gd name="connsiteY25" fmla="*/ 5678285 h 6018103"/>
              <a:gd name="connsiteX26" fmla="*/ 9253909 w 10927285"/>
              <a:gd name="connsiteY26" fmla="*/ 5614277 h 6018103"/>
              <a:gd name="connsiteX27" fmla="*/ 8504101 w 10927285"/>
              <a:gd name="connsiteY27" fmla="*/ 5339957 h 6018103"/>
              <a:gd name="connsiteX28" fmla="*/ 7095925 w 10927285"/>
              <a:gd name="connsiteY28" fmla="*/ 5769725 h 6018103"/>
              <a:gd name="connsiteX29" fmla="*/ 4736773 w 10927285"/>
              <a:gd name="connsiteY29" fmla="*/ 5623421 h 6018103"/>
              <a:gd name="connsiteX30" fmla="*/ 3374317 w 10927285"/>
              <a:gd name="connsiteY30" fmla="*/ 5998325 h 6018103"/>
              <a:gd name="connsiteX31" fmla="*/ 1490653 w 10927285"/>
              <a:gd name="connsiteY31" fmla="*/ 5916029 h 6018103"/>
              <a:gd name="connsiteX0-1" fmla="*/ 1520480 w 10957112"/>
              <a:gd name="connsiteY0-2" fmla="*/ 5916029 h 6018103"/>
              <a:gd name="connsiteX1-3" fmla="*/ 798104 w 10957112"/>
              <a:gd name="connsiteY1-4" fmla="*/ 5403965 h 6018103"/>
              <a:gd name="connsiteX2-5" fmla="*/ 478064 w 10957112"/>
              <a:gd name="connsiteY2-6" fmla="*/ 4946765 h 6018103"/>
              <a:gd name="connsiteX3-7" fmla="*/ 523784 w 10957112"/>
              <a:gd name="connsiteY3-8" fmla="*/ 4361549 h 6018103"/>
              <a:gd name="connsiteX4-9" fmla="*/ 807248 w 10957112"/>
              <a:gd name="connsiteY4-10" fmla="*/ 3931781 h 6018103"/>
              <a:gd name="connsiteX5-11" fmla="*/ 496352 w 10957112"/>
              <a:gd name="connsiteY5-12" fmla="*/ 3428861 h 6018103"/>
              <a:gd name="connsiteX6-13" fmla="*/ 130592 w 10957112"/>
              <a:gd name="connsiteY6-14" fmla="*/ 2907653 h 6018103"/>
              <a:gd name="connsiteX7-15" fmla="*/ 139736 w 10957112"/>
              <a:gd name="connsiteY7-16" fmla="*/ 2121269 h 6018103"/>
              <a:gd name="connsiteX8-17" fmla="*/ 194600 w 10957112"/>
              <a:gd name="connsiteY8-18" fmla="*/ 1737221 h 6018103"/>
              <a:gd name="connsiteX9-19" fmla="*/ 30008 w 10957112"/>
              <a:gd name="connsiteY9-20" fmla="*/ 1344029 h 6018103"/>
              <a:gd name="connsiteX10-21" fmla="*/ 96556 w 10957112"/>
              <a:gd name="connsiteY10-22" fmla="*/ 112637 h 6018103"/>
              <a:gd name="connsiteX11-23" fmla="*/ 944408 w 10957112"/>
              <a:gd name="connsiteY11-24" fmla="*/ 758813 h 6018103"/>
              <a:gd name="connsiteX12-25" fmla="*/ 2316008 w 10957112"/>
              <a:gd name="connsiteY12-26" fmla="*/ 713093 h 6018103"/>
              <a:gd name="connsiteX13-27" fmla="*/ 3468152 w 10957112"/>
              <a:gd name="connsiteY13-28" fmla="*/ 383909 h 6018103"/>
              <a:gd name="connsiteX14-29" fmla="*/ 4327688 w 10957112"/>
              <a:gd name="connsiteY14-30" fmla="*/ 301613 h 6018103"/>
              <a:gd name="connsiteX15-31" fmla="*/ 6037616 w 10957112"/>
              <a:gd name="connsiteY15-32" fmla="*/ 493637 h 6018103"/>
              <a:gd name="connsiteX16-33" fmla="*/ 7473224 w 10957112"/>
              <a:gd name="connsiteY16-34" fmla="*/ 27293 h 6018103"/>
              <a:gd name="connsiteX17-35" fmla="*/ 9219728 w 10957112"/>
              <a:gd name="connsiteY17-36" fmla="*/ 63869 h 6018103"/>
              <a:gd name="connsiteX18-37" fmla="*/ 10499888 w 10957112"/>
              <a:gd name="connsiteY18-38" fmla="*/ 137021 h 6018103"/>
              <a:gd name="connsiteX19-39" fmla="*/ 10490744 w 10957112"/>
              <a:gd name="connsiteY19-40" fmla="*/ 1078853 h 6018103"/>
              <a:gd name="connsiteX20-41" fmla="*/ 10216424 w 10957112"/>
              <a:gd name="connsiteY20-42" fmla="*/ 1536053 h 6018103"/>
              <a:gd name="connsiteX21-43" fmla="*/ 10188992 w 10957112"/>
              <a:gd name="connsiteY21-44" fmla="*/ 2084693 h 6018103"/>
              <a:gd name="connsiteX22-45" fmla="*/ 10554752 w 10957112"/>
              <a:gd name="connsiteY22-46" fmla="*/ 2569325 h 6018103"/>
              <a:gd name="connsiteX23-47" fmla="*/ 10957088 w 10957112"/>
              <a:gd name="connsiteY23-48" fmla="*/ 4251821 h 6018103"/>
              <a:gd name="connsiteX24-49" fmla="*/ 10536464 w 10957112"/>
              <a:gd name="connsiteY24-50" fmla="*/ 4901045 h 6018103"/>
              <a:gd name="connsiteX25-51" fmla="*/ 10454168 w 10957112"/>
              <a:gd name="connsiteY25-52" fmla="*/ 5678285 h 6018103"/>
              <a:gd name="connsiteX26-53" fmla="*/ 9283736 w 10957112"/>
              <a:gd name="connsiteY26-54" fmla="*/ 5614277 h 6018103"/>
              <a:gd name="connsiteX27-55" fmla="*/ 8533928 w 10957112"/>
              <a:gd name="connsiteY27-56" fmla="*/ 5339957 h 6018103"/>
              <a:gd name="connsiteX28-57" fmla="*/ 7125752 w 10957112"/>
              <a:gd name="connsiteY28-58" fmla="*/ 5769725 h 6018103"/>
              <a:gd name="connsiteX29-59" fmla="*/ 4766600 w 10957112"/>
              <a:gd name="connsiteY29-60" fmla="*/ 5623421 h 6018103"/>
              <a:gd name="connsiteX30-61" fmla="*/ 3404144 w 10957112"/>
              <a:gd name="connsiteY30-62" fmla="*/ 5998325 h 6018103"/>
              <a:gd name="connsiteX31-63" fmla="*/ 1520480 w 10957112"/>
              <a:gd name="connsiteY31-64" fmla="*/ 5916029 h 6018103"/>
              <a:gd name="connsiteX0-65" fmla="*/ 1616830 w 11053462"/>
              <a:gd name="connsiteY0-66" fmla="*/ 5916029 h 6018103"/>
              <a:gd name="connsiteX1-67" fmla="*/ 894454 w 11053462"/>
              <a:gd name="connsiteY1-68" fmla="*/ 5403965 h 6018103"/>
              <a:gd name="connsiteX2-69" fmla="*/ 574414 w 11053462"/>
              <a:gd name="connsiteY2-70" fmla="*/ 4946765 h 6018103"/>
              <a:gd name="connsiteX3-71" fmla="*/ 620134 w 11053462"/>
              <a:gd name="connsiteY3-72" fmla="*/ 4361549 h 6018103"/>
              <a:gd name="connsiteX4-73" fmla="*/ 903598 w 11053462"/>
              <a:gd name="connsiteY4-74" fmla="*/ 3931781 h 6018103"/>
              <a:gd name="connsiteX5-75" fmla="*/ 592702 w 11053462"/>
              <a:gd name="connsiteY5-76" fmla="*/ 3428861 h 6018103"/>
              <a:gd name="connsiteX6-77" fmla="*/ 226942 w 11053462"/>
              <a:gd name="connsiteY6-78" fmla="*/ 2907653 h 6018103"/>
              <a:gd name="connsiteX7-79" fmla="*/ 236086 w 11053462"/>
              <a:gd name="connsiteY7-80" fmla="*/ 2121269 h 6018103"/>
              <a:gd name="connsiteX8-81" fmla="*/ 290950 w 11053462"/>
              <a:gd name="connsiteY8-82" fmla="*/ 1737221 h 6018103"/>
              <a:gd name="connsiteX9-83" fmla="*/ 126358 w 11053462"/>
              <a:gd name="connsiteY9-84" fmla="*/ 1344029 h 6018103"/>
              <a:gd name="connsiteX10-85" fmla="*/ 192906 w 11053462"/>
              <a:gd name="connsiteY10-86" fmla="*/ 112637 h 6018103"/>
              <a:gd name="connsiteX11-87" fmla="*/ 2412358 w 11053462"/>
              <a:gd name="connsiteY11-88" fmla="*/ 713093 h 6018103"/>
              <a:gd name="connsiteX12-89" fmla="*/ 3564502 w 11053462"/>
              <a:gd name="connsiteY12-90" fmla="*/ 383909 h 6018103"/>
              <a:gd name="connsiteX13-91" fmla="*/ 4424038 w 11053462"/>
              <a:gd name="connsiteY13-92" fmla="*/ 301613 h 6018103"/>
              <a:gd name="connsiteX14-93" fmla="*/ 6133966 w 11053462"/>
              <a:gd name="connsiteY14-94" fmla="*/ 493637 h 6018103"/>
              <a:gd name="connsiteX15-95" fmla="*/ 7569574 w 11053462"/>
              <a:gd name="connsiteY15-96" fmla="*/ 27293 h 6018103"/>
              <a:gd name="connsiteX16-97" fmla="*/ 9316078 w 11053462"/>
              <a:gd name="connsiteY16-98" fmla="*/ 63869 h 6018103"/>
              <a:gd name="connsiteX17-99" fmla="*/ 10596238 w 11053462"/>
              <a:gd name="connsiteY17-100" fmla="*/ 137021 h 6018103"/>
              <a:gd name="connsiteX18-101" fmla="*/ 10587094 w 11053462"/>
              <a:gd name="connsiteY18-102" fmla="*/ 1078853 h 6018103"/>
              <a:gd name="connsiteX19-103" fmla="*/ 10312774 w 11053462"/>
              <a:gd name="connsiteY19-104" fmla="*/ 1536053 h 6018103"/>
              <a:gd name="connsiteX20-105" fmla="*/ 10285342 w 11053462"/>
              <a:gd name="connsiteY20-106" fmla="*/ 2084693 h 6018103"/>
              <a:gd name="connsiteX21-107" fmla="*/ 10651102 w 11053462"/>
              <a:gd name="connsiteY21-108" fmla="*/ 2569325 h 6018103"/>
              <a:gd name="connsiteX22-109" fmla="*/ 11053438 w 11053462"/>
              <a:gd name="connsiteY22-110" fmla="*/ 4251821 h 6018103"/>
              <a:gd name="connsiteX23-111" fmla="*/ 10632814 w 11053462"/>
              <a:gd name="connsiteY23-112" fmla="*/ 4901045 h 6018103"/>
              <a:gd name="connsiteX24-113" fmla="*/ 10550518 w 11053462"/>
              <a:gd name="connsiteY24-114" fmla="*/ 5678285 h 6018103"/>
              <a:gd name="connsiteX25-115" fmla="*/ 9380086 w 11053462"/>
              <a:gd name="connsiteY25-116" fmla="*/ 5614277 h 6018103"/>
              <a:gd name="connsiteX26-117" fmla="*/ 8630278 w 11053462"/>
              <a:gd name="connsiteY26-118" fmla="*/ 5339957 h 6018103"/>
              <a:gd name="connsiteX27-119" fmla="*/ 7222102 w 11053462"/>
              <a:gd name="connsiteY27-120" fmla="*/ 5769725 h 6018103"/>
              <a:gd name="connsiteX28-121" fmla="*/ 4862950 w 11053462"/>
              <a:gd name="connsiteY28-122" fmla="*/ 5623421 h 6018103"/>
              <a:gd name="connsiteX29-123" fmla="*/ 3500494 w 11053462"/>
              <a:gd name="connsiteY29-124" fmla="*/ 5998325 h 6018103"/>
              <a:gd name="connsiteX30-125" fmla="*/ 1616830 w 11053462"/>
              <a:gd name="connsiteY30-126" fmla="*/ 5916029 h 6018103"/>
              <a:gd name="connsiteX0-127" fmla="*/ 1701209 w 11137841"/>
              <a:gd name="connsiteY0-128" fmla="*/ 5916029 h 6018103"/>
              <a:gd name="connsiteX1-129" fmla="*/ 978833 w 11137841"/>
              <a:gd name="connsiteY1-130" fmla="*/ 5403965 h 6018103"/>
              <a:gd name="connsiteX2-131" fmla="*/ 658793 w 11137841"/>
              <a:gd name="connsiteY2-132" fmla="*/ 4946765 h 6018103"/>
              <a:gd name="connsiteX3-133" fmla="*/ 704513 w 11137841"/>
              <a:gd name="connsiteY3-134" fmla="*/ 4361549 h 6018103"/>
              <a:gd name="connsiteX4-135" fmla="*/ 987977 w 11137841"/>
              <a:gd name="connsiteY4-136" fmla="*/ 3931781 h 6018103"/>
              <a:gd name="connsiteX5-137" fmla="*/ 677081 w 11137841"/>
              <a:gd name="connsiteY5-138" fmla="*/ 3428861 h 6018103"/>
              <a:gd name="connsiteX6-139" fmla="*/ 311321 w 11137841"/>
              <a:gd name="connsiteY6-140" fmla="*/ 2907653 h 6018103"/>
              <a:gd name="connsiteX7-141" fmla="*/ 320465 w 11137841"/>
              <a:gd name="connsiteY7-142" fmla="*/ 2121269 h 6018103"/>
              <a:gd name="connsiteX8-143" fmla="*/ 375329 w 11137841"/>
              <a:gd name="connsiteY8-144" fmla="*/ 1737221 h 6018103"/>
              <a:gd name="connsiteX9-145" fmla="*/ 210737 w 11137841"/>
              <a:gd name="connsiteY9-146" fmla="*/ 1344029 h 6018103"/>
              <a:gd name="connsiteX10-147" fmla="*/ 277285 w 11137841"/>
              <a:gd name="connsiteY10-148" fmla="*/ 112637 h 6018103"/>
              <a:gd name="connsiteX11-149" fmla="*/ 3648881 w 11137841"/>
              <a:gd name="connsiteY11-150" fmla="*/ 383909 h 6018103"/>
              <a:gd name="connsiteX12-151" fmla="*/ 4508417 w 11137841"/>
              <a:gd name="connsiteY12-152" fmla="*/ 301613 h 6018103"/>
              <a:gd name="connsiteX13-153" fmla="*/ 6218345 w 11137841"/>
              <a:gd name="connsiteY13-154" fmla="*/ 493637 h 6018103"/>
              <a:gd name="connsiteX14-155" fmla="*/ 7653953 w 11137841"/>
              <a:gd name="connsiteY14-156" fmla="*/ 27293 h 6018103"/>
              <a:gd name="connsiteX15-157" fmla="*/ 9400457 w 11137841"/>
              <a:gd name="connsiteY15-158" fmla="*/ 63869 h 6018103"/>
              <a:gd name="connsiteX16-159" fmla="*/ 10680617 w 11137841"/>
              <a:gd name="connsiteY16-160" fmla="*/ 137021 h 6018103"/>
              <a:gd name="connsiteX17-161" fmla="*/ 10671473 w 11137841"/>
              <a:gd name="connsiteY17-162" fmla="*/ 1078853 h 6018103"/>
              <a:gd name="connsiteX18-163" fmla="*/ 10397153 w 11137841"/>
              <a:gd name="connsiteY18-164" fmla="*/ 1536053 h 6018103"/>
              <a:gd name="connsiteX19-165" fmla="*/ 10369721 w 11137841"/>
              <a:gd name="connsiteY19-166" fmla="*/ 2084693 h 6018103"/>
              <a:gd name="connsiteX20-167" fmla="*/ 10735481 w 11137841"/>
              <a:gd name="connsiteY20-168" fmla="*/ 2569325 h 6018103"/>
              <a:gd name="connsiteX21-169" fmla="*/ 11137817 w 11137841"/>
              <a:gd name="connsiteY21-170" fmla="*/ 4251821 h 6018103"/>
              <a:gd name="connsiteX22-171" fmla="*/ 10717193 w 11137841"/>
              <a:gd name="connsiteY22-172" fmla="*/ 4901045 h 6018103"/>
              <a:gd name="connsiteX23-173" fmla="*/ 10634897 w 11137841"/>
              <a:gd name="connsiteY23-174" fmla="*/ 5678285 h 6018103"/>
              <a:gd name="connsiteX24-175" fmla="*/ 9464465 w 11137841"/>
              <a:gd name="connsiteY24-176" fmla="*/ 5614277 h 6018103"/>
              <a:gd name="connsiteX25-177" fmla="*/ 8714657 w 11137841"/>
              <a:gd name="connsiteY25-178" fmla="*/ 5339957 h 6018103"/>
              <a:gd name="connsiteX26-179" fmla="*/ 7306481 w 11137841"/>
              <a:gd name="connsiteY26-180" fmla="*/ 5769725 h 6018103"/>
              <a:gd name="connsiteX27-181" fmla="*/ 4947329 w 11137841"/>
              <a:gd name="connsiteY27-182" fmla="*/ 5623421 h 6018103"/>
              <a:gd name="connsiteX28-183" fmla="*/ 3584873 w 11137841"/>
              <a:gd name="connsiteY28-184" fmla="*/ 5998325 h 6018103"/>
              <a:gd name="connsiteX29-185" fmla="*/ 1701209 w 11137841"/>
              <a:gd name="connsiteY29-186" fmla="*/ 5916029 h 6018103"/>
              <a:gd name="connsiteX0-187" fmla="*/ 1644714 w 11081346"/>
              <a:gd name="connsiteY0-188" fmla="*/ 5916029 h 6018103"/>
              <a:gd name="connsiteX1-189" fmla="*/ 922338 w 11081346"/>
              <a:gd name="connsiteY1-190" fmla="*/ 5403965 h 6018103"/>
              <a:gd name="connsiteX2-191" fmla="*/ 602298 w 11081346"/>
              <a:gd name="connsiteY2-192" fmla="*/ 4946765 h 6018103"/>
              <a:gd name="connsiteX3-193" fmla="*/ 648018 w 11081346"/>
              <a:gd name="connsiteY3-194" fmla="*/ 4361549 h 6018103"/>
              <a:gd name="connsiteX4-195" fmla="*/ 931482 w 11081346"/>
              <a:gd name="connsiteY4-196" fmla="*/ 3931781 h 6018103"/>
              <a:gd name="connsiteX5-197" fmla="*/ 620586 w 11081346"/>
              <a:gd name="connsiteY5-198" fmla="*/ 3428861 h 6018103"/>
              <a:gd name="connsiteX6-199" fmla="*/ 254826 w 11081346"/>
              <a:gd name="connsiteY6-200" fmla="*/ 2907653 h 6018103"/>
              <a:gd name="connsiteX7-201" fmla="*/ 263970 w 11081346"/>
              <a:gd name="connsiteY7-202" fmla="*/ 2121269 h 6018103"/>
              <a:gd name="connsiteX8-203" fmla="*/ 318834 w 11081346"/>
              <a:gd name="connsiteY8-204" fmla="*/ 1737221 h 6018103"/>
              <a:gd name="connsiteX9-205" fmla="*/ 220790 w 11081346"/>
              <a:gd name="connsiteY9-206" fmla="*/ 112637 h 6018103"/>
              <a:gd name="connsiteX10-207" fmla="*/ 3592386 w 11081346"/>
              <a:gd name="connsiteY10-208" fmla="*/ 383909 h 6018103"/>
              <a:gd name="connsiteX11-209" fmla="*/ 4451922 w 11081346"/>
              <a:gd name="connsiteY11-210" fmla="*/ 301613 h 6018103"/>
              <a:gd name="connsiteX12-211" fmla="*/ 6161850 w 11081346"/>
              <a:gd name="connsiteY12-212" fmla="*/ 493637 h 6018103"/>
              <a:gd name="connsiteX13-213" fmla="*/ 7597458 w 11081346"/>
              <a:gd name="connsiteY13-214" fmla="*/ 27293 h 6018103"/>
              <a:gd name="connsiteX14-215" fmla="*/ 9343962 w 11081346"/>
              <a:gd name="connsiteY14-216" fmla="*/ 63869 h 6018103"/>
              <a:gd name="connsiteX15-217" fmla="*/ 10624122 w 11081346"/>
              <a:gd name="connsiteY15-218" fmla="*/ 137021 h 6018103"/>
              <a:gd name="connsiteX16-219" fmla="*/ 10614978 w 11081346"/>
              <a:gd name="connsiteY16-220" fmla="*/ 1078853 h 6018103"/>
              <a:gd name="connsiteX17-221" fmla="*/ 10340658 w 11081346"/>
              <a:gd name="connsiteY17-222" fmla="*/ 1536053 h 6018103"/>
              <a:gd name="connsiteX18-223" fmla="*/ 10313226 w 11081346"/>
              <a:gd name="connsiteY18-224" fmla="*/ 2084693 h 6018103"/>
              <a:gd name="connsiteX19-225" fmla="*/ 10678986 w 11081346"/>
              <a:gd name="connsiteY19-226" fmla="*/ 2569325 h 6018103"/>
              <a:gd name="connsiteX20-227" fmla="*/ 11081322 w 11081346"/>
              <a:gd name="connsiteY20-228" fmla="*/ 4251821 h 6018103"/>
              <a:gd name="connsiteX21-229" fmla="*/ 10660698 w 11081346"/>
              <a:gd name="connsiteY21-230" fmla="*/ 4901045 h 6018103"/>
              <a:gd name="connsiteX22-231" fmla="*/ 10578402 w 11081346"/>
              <a:gd name="connsiteY22-232" fmla="*/ 5678285 h 6018103"/>
              <a:gd name="connsiteX23-233" fmla="*/ 9407970 w 11081346"/>
              <a:gd name="connsiteY23-234" fmla="*/ 5614277 h 6018103"/>
              <a:gd name="connsiteX24-235" fmla="*/ 8658162 w 11081346"/>
              <a:gd name="connsiteY24-236" fmla="*/ 5339957 h 6018103"/>
              <a:gd name="connsiteX25-237" fmla="*/ 7249986 w 11081346"/>
              <a:gd name="connsiteY25-238" fmla="*/ 5769725 h 6018103"/>
              <a:gd name="connsiteX26-239" fmla="*/ 4890834 w 11081346"/>
              <a:gd name="connsiteY26-240" fmla="*/ 5623421 h 6018103"/>
              <a:gd name="connsiteX27-241" fmla="*/ 3528378 w 11081346"/>
              <a:gd name="connsiteY27-242" fmla="*/ 5998325 h 6018103"/>
              <a:gd name="connsiteX28-243" fmla="*/ 1644714 w 11081346"/>
              <a:gd name="connsiteY28-244" fmla="*/ 5916029 h 6018103"/>
              <a:gd name="connsiteX0-245" fmla="*/ 1660927 w 11097559"/>
              <a:gd name="connsiteY0-246" fmla="*/ 5916029 h 6018103"/>
              <a:gd name="connsiteX1-247" fmla="*/ 938551 w 11097559"/>
              <a:gd name="connsiteY1-248" fmla="*/ 5403965 h 6018103"/>
              <a:gd name="connsiteX2-249" fmla="*/ 618511 w 11097559"/>
              <a:gd name="connsiteY2-250" fmla="*/ 4946765 h 6018103"/>
              <a:gd name="connsiteX3-251" fmla="*/ 664231 w 11097559"/>
              <a:gd name="connsiteY3-252" fmla="*/ 4361549 h 6018103"/>
              <a:gd name="connsiteX4-253" fmla="*/ 947695 w 11097559"/>
              <a:gd name="connsiteY4-254" fmla="*/ 3931781 h 6018103"/>
              <a:gd name="connsiteX5-255" fmla="*/ 636799 w 11097559"/>
              <a:gd name="connsiteY5-256" fmla="*/ 3428861 h 6018103"/>
              <a:gd name="connsiteX6-257" fmla="*/ 271039 w 11097559"/>
              <a:gd name="connsiteY6-258" fmla="*/ 2907653 h 6018103"/>
              <a:gd name="connsiteX7-259" fmla="*/ 280183 w 11097559"/>
              <a:gd name="connsiteY7-260" fmla="*/ 2121269 h 6018103"/>
              <a:gd name="connsiteX8-261" fmla="*/ 237003 w 11097559"/>
              <a:gd name="connsiteY8-262" fmla="*/ 112637 h 6018103"/>
              <a:gd name="connsiteX9-263" fmla="*/ 3608599 w 11097559"/>
              <a:gd name="connsiteY9-264" fmla="*/ 383909 h 6018103"/>
              <a:gd name="connsiteX10-265" fmla="*/ 4468135 w 11097559"/>
              <a:gd name="connsiteY10-266" fmla="*/ 301613 h 6018103"/>
              <a:gd name="connsiteX11-267" fmla="*/ 6178063 w 11097559"/>
              <a:gd name="connsiteY11-268" fmla="*/ 493637 h 6018103"/>
              <a:gd name="connsiteX12-269" fmla="*/ 7613671 w 11097559"/>
              <a:gd name="connsiteY12-270" fmla="*/ 27293 h 6018103"/>
              <a:gd name="connsiteX13-271" fmla="*/ 9360175 w 11097559"/>
              <a:gd name="connsiteY13-272" fmla="*/ 63869 h 6018103"/>
              <a:gd name="connsiteX14-273" fmla="*/ 10640335 w 11097559"/>
              <a:gd name="connsiteY14-274" fmla="*/ 137021 h 6018103"/>
              <a:gd name="connsiteX15-275" fmla="*/ 10631191 w 11097559"/>
              <a:gd name="connsiteY15-276" fmla="*/ 1078853 h 6018103"/>
              <a:gd name="connsiteX16-277" fmla="*/ 10356871 w 11097559"/>
              <a:gd name="connsiteY16-278" fmla="*/ 1536053 h 6018103"/>
              <a:gd name="connsiteX17-279" fmla="*/ 10329439 w 11097559"/>
              <a:gd name="connsiteY17-280" fmla="*/ 2084693 h 6018103"/>
              <a:gd name="connsiteX18-281" fmla="*/ 10695199 w 11097559"/>
              <a:gd name="connsiteY18-282" fmla="*/ 2569325 h 6018103"/>
              <a:gd name="connsiteX19-283" fmla="*/ 11097535 w 11097559"/>
              <a:gd name="connsiteY19-284" fmla="*/ 4251821 h 6018103"/>
              <a:gd name="connsiteX20-285" fmla="*/ 10676911 w 11097559"/>
              <a:gd name="connsiteY20-286" fmla="*/ 4901045 h 6018103"/>
              <a:gd name="connsiteX21-287" fmla="*/ 10594615 w 11097559"/>
              <a:gd name="connsiteY21-288" fmla="*/ 5678285 h 6018103"/>
              <a:gd name="connsiteX22-289" fmla="*/ 9424183 w 11097559"/>
              <a:gd name="connsiteY22-290" fmla="*/ 5614277 h 6018103"/>
              <a:gd name="connsiteX23-291" fmla="*/ 8674375 w 11097559"/>
              <a:gd name="connsiteY23-292" fmla="*/ 5339957 h 6018103"/>
              <a:gd name="connsiteX24-293" fmla="*/ 7266199 w 11097559"/>
              <a:gd name="connsiteY24-294" fmla="*/ 5769725 h 6018103"/>
              <a:gd name="connsiteX25-295" fmla="*/ 4907047 w 11097559"/>
              <a:gd name="connsiteY25-296" fmla="*/ 5623421 h 6018103"/>
              <a:gd name="connsiteX26-297" fmla="*/ 3544591 w 11097559"/>
              <a:gd name="connsiteY26-298" fmla="*/ 5998325 h 6018103"/>
              <a:gd name="connsiteX27-299" fmla="*/ 1660927 w 11097559"/>
              <a:gd name="connsiteY27-300" fmla="*/ 5916029 h 6018103"/>
              <a:gd name="connsiteX0-301" fmla="*/ 1660927 w 11097559"/>
              <a:gd name="connsiteY0-302" fmla="*/ 5916029 h 6018103"/>
              <a:gd name="connsiteX1-303" fmla="*/ 938551 w 11097559"/>
              <a:gd name="connsiteY1-304" fmla="*/ 5403965 h 6018103"/>
              <a:gd name="connsiteX2-305" fmla="*/ 618511 w 11097559"/>
              <a:gd name="connsiteY2-306" fmla="*/ 4946765 h 6018103"/>
              <a:gd name="connsiteX3-307" fmla="*/ 664231 w 11097559"/>
              <a:gd name="connsiteY3-308" fmla="*/ 4361549 h 6018103"/>
              <a:gd name="connsiteX4-309" fmla="*/ 636799 w 11097559"/>
              <a:gd name="connsiteY4-310" fmla="*/ 3428861 h 6018103"/>
              <a:gd name="connsiteX5-311" fmla="*/ 271039 w 11097559"/>
              <a:gd name="connsiteY5-312" fmla="*/ 2907653 h 6018103"/>
              <a:gd name="connsiteX6-313" fmla="*/ 280183 w 11097559"/>
              <a:gd name="connsiteY6-314" fmla="*/ 2121269 h 6018103"/>
              <a:gd name="connsiteX7-315" fmla="*/ 237003 w 11097559"/>
              <a:gd name="connsiteY7-316" fmla="*/ 112637 h 6018103"/>
              <a:gd name="connsiteX8-317" fmla="*/ 3608599 w 11097559"/>
              <a:gd name="connsiteY8-318" fmla="*/ 383909 h 6018103"/>
              <a:gd name="connsiteX9-319" fmla="*/ 4468135 w 11097559"/>
              <a:gd name="connsiteY9-320" fmla="*/ 301613 h 6018103"/>
              <a:gd name="connsiteX10-321" fmla="*/ 6178063 w 11097559"/>
              <a:gd name="connsiteY10-322" fmla="*/ 493637 h 6018103"/>
              <a:gd name="connsiteX11-323" fmla="*/ 7613671 w 11097559"/>
              <a:gd name="connsiteY11-324" fmla="*/ 27293 h 6018103"/>
              <a:gd name="connsiteX12-325" fmla="*/ 9360175 w 11097559"/>
              <a:gd name="connsiteY12-326" fmla="*/ 63869 h 6018103"/>
              <a:gd name="connsiteX13-327" fmla="*/ 10640335 w 11097559"/>
              <a:gd name="connsiteY13-328" fmla="*/ 137021 h 6018103"/>
              <a:gd name="connsiteX14-329" fmla="*/ 10631191 w 11097559"/>
              <a:gd name="connsiteY14-330" fmla="*/ 1078853 h 6018103"/>
              <a:gd name="connsiteX15-331" fmla="*/ 10356871 w 11097559"/>
              <a:gd name="connsiteY15-332" fmla="*/ 1536053 h 6018103"/>
              <a:gd name="connsiteX16-333" fmla="*/ 10329439 w 11097559"/>
              <a:gd name="connsiteY16-334" fmla="*/ 2084693 h 6018103"/>
              <a:gd name="connsiteX17-335" fmla="*/ 10695199 w 11097559"/>
              <a:gd name="connsiteY17-336" fmla="*/ 2569325 h 6018103"/>
              <a:gd name="connsiteX18-337" fmla="*/ 11097535 w 11097559"/>
              <a:gd name="connsiteY18-338" fmla="*/ 4251821 h 6018103"/>
              <a:gd name="connsiteX19-339" fmla="*/ 10676911 w 11097559"/>
              <a:gd name="connsiteY19-340" fmla="*/ 4901045 h 6018103"/>
              <a:gd name="connsiteX20-341" fmla="*/ 10594615 w 11097559"/>
              <a:gd name="connsiteY20-342" fmla="*/ 5678285 h 6018103"/>
              <a:gd name="connsiteX21-343" fmla="*/ 9424183 w 11097559"/>
              <a:gd name="connsiteY21-344" fmla="*/ 5614277 h 6018103"/>
              <a:gd name="connsiteX22-345" fmla="*/ 8674375 w 11097559"/>
              <a:gd name="connsiteY22-346" fmla="*/ 5339957 h 6018103"/>
              <a:gd name="connsiteX23-347" fmla="*/ 7266199 w 11097559"/>
              <a:gd name="connsiteY23-348" fmla="*/ 5769725 h 6018103"/>
              <a:gd name="connsiteX24-349" fmla="*/ 4907047 w 11097559"/>
              <a:gd name="connsiteY24-350" fmla="*/ 5623421 h 6018103"/>
              <a:gd name="connsiteX25-351" fmla="*/ 3544591 w 11097559"/>
              <a:gd name="connsiteY25-352" fmla="*/ 5998325 h 6018103"/>
              <a:gd name="connsiteX26-353" fmla="*/ 1660927 w 11097559"/>
              <a:gd name="connsiteY26-354" fmla="*/ 5916029 h 6018103"/>
              <a:gd name="connsiteX0-355" fmla="*/ 1660927 w 11097559"/>
              <a:gd name="connsiteY0-356" fmla="*/ 5916029 h 6018103"/>
              <a:gd name="connsiteX1-357" fmla="*/ 938551 w 11097559"/>
              <a:gd name="connsiteY1-358" fmla="*/ 5403965 h 6018103"/>
              <a:gd name="connsiteX2-359" fmla="*/ 618511 w 11097559"/>
              <a:gd name="connsiteY2-360" fmla="*/ 4946765 h 6018103"/>
              <a:gd name="connsiteX3-361" fmla="*/ 664231 w 11097559"/>
              <a:gd name="connsiteY3-362" fmla="*/ 4361549 h 6018103"/>
              <a:gd name="connsiteX4-363" fmla="*/ 271039 w 11097559"/>
              <a:gd name="connsiteY4-364" fmla="*/ 2907653 h 6018103"/>
              <a:gd name="connsiteX5-365" fmla="*/ 280183 w 11097559"/>
              <a:gd name="connsiteY5-366" fmla="*/ 2121269 h 6018103"/>
              <a:gd name="connsiteX6-367" fmla="*/ 237003 w 11097559"/>
              <a:gd name="connsiteY6-368" fmla="*/ 112637 h 6018103"/>
              <a:gd name="connsiteX7-369" fmla="*/ 3608599 w 11097559"/>
              <a:gd name="connsiteY7-370" fmla="*/ 383909 h 6018103"/>
              <a:gd name="connsiteX8-371" fmla="*/ 4468135 w 11097559"/>
              <a:gd name="connsiteY8-372" fmla="*/ 301613 h 6018103"/>
              <a:gd name="connsiteX9-373" fmla="*/ 6178063 w 11097559"/>
              <a:gd name="connsiteY9-374" fmla="*/ 493637 h 6018103"/>
              <a:gd name="connsiteX10-375" fmla="*/ 7613671 w 11097559"/>
              <a:gd name="connsiteY10-376" fmla="*/ 27293 h 6018103"/>
              <a:gd name="connsiteX11-377" fmla="*/ 9360175 w 11097559"/>
              <a:gd name="connsiteY11-378" fmla="*/ 63869 h 6018103"/>
              <a:gd name="connsiteX12-379" fmla="*/ 10640335 w 11097559"/>
              <a:gd name="connsiteY12-380" fmla="*/ 137021 h 6018103"/>
              <a:gd name="connsiteX13-381" fmla="*/ 10631191 w 11097559"/>
              <a:gd name="connsiteY13-382" fmla="*/ 1078853 h 6018103"/>
              <a:gd name="connsiteX14-383" fmla="*/ 10356871 w 11097559"/>
              <a:gd name="connsiteY14-384" fmla="*/ 1536053 h 6018103"/>
              <a:gd name="connsiteX15-385" fmla="*/ 10329439 w 11097559"/>
              <a:gd name="connsiteY15-386" fmla="*/ 2084693 h 6018103"/>
              <a:gd name="connsiteX16-387" fmla="*/ 10695199 w 11097559"/>
              <a:gd name="connsiteY16-388" fmla="*/ 2569325 h 6018103"/>
              <a:gd name="connsiteX17-389" fmla="*/ 11097535 w 11097559"/>
              <a:gd name="connsiteY17-390" fmla="*/ 4251821 h 6018103"/>
              <a:gd name="connsiteX18-391" fmla="*/ 10676911 w 11097559"/>
              <a:gd name="connsiteY18-392" fmla="*/ 4901045 h 6018103"/>
              <a:gd name="connsiteX19-393" fmla="*/ 10594615 w 11097559"/>
              <a:gd name="connsiteY19-394" fmla="*/ 5678285 h 6018103"/>
              <a:gd name="connsiteX20-395" fmla="*/ 9424183 w 11097559"/>
              <a:gd name="connsiteY20-396" fmla="*/ 5614277 h 6018103"/>
              <a:gd name="connsiteX21-397" fmla="*/ 8674375 w 11097559"/>
              <a:gd name="connsiteY21-398" fmla="*/ 5339957 h 6018103"/>
              <a:gd name="connsiteX22-399" fmla="*/ 7266199 w 11097559"/>
              <a:gd name="connsiteY22-400" fmla="*/ 5769725 h 6018103"/>
              <a:gd name="connsiteX23-401" fmla="*/ 4907047 w 11097559"/>
              <a:gd name="connsiteY23-402" fmla="*/ 5623421 h 6018103"/>
              <a:gd name="connsiteX24-403" fmla="*/ 3544591 w 11097559"/>
              <a:gd name="connsiteY24-404" fmla="*/ 5998325 h 6018103"/>
              <a:gd name="connsiteX25-405" fmla="*/ 1660927 w 11097559"/>
              <a:gd name="connsiteY25-406" fmla="*/ 5916029 h 6018103"/>
              <a:gd name="connsiteX0-407" fmla="*/ 1660927 w 11097559"/>
              <a:gd name="connsiteY0-408" fmla="*/ 5916029 h 6018103"/>
              <a:gd name="connsiteX1-409" fmla="*/ 938551 w 11097559"/>
              <a:gd name="connsiteY1-410" fmla="*/ 5403965 h 6018103"/>
              <a:gd name="connsiteX2-411" fmla="*/ 618511 w 11097559"/>
              <a:gd name="connsiteY2-412" fmla="*/ 4946765 h 6018103"/>
              <a:gd name="connsiteX3-413" fmla="*/ 271039 w 11097559"/>
              <a:gd name="connsiteY3-414" fmla="*/ 2907653 h 6018103"/>
              <a:gd name="connsiteX4-415" fmla="*/ 280183 w 11097559"/>
              <a:gd name="connsiteY4-416" fmla="*/ 2121269 h 6018103"/>
              <a:gd name="connsiteX5-417" fmla="*/ 237003 w 11097559"/>
              <a:gd name="connsiteY5-418" fmla="*/ 112637 h 6018103"/>
              <a:gd name="connsiteX6-419" fmla="*/ 3608599 w 11097559"/>
              <a:gd name="connsiteY6-420" fmla="*/ 383909 h 6018103"/>
              <a:gd name="connsiteX7-421" fmla="*/ 4468135 w 11097559"/>
              <a:gd name="connsiteY7-422" fmla="*/ 301613 h 6018103"/>
              <a:gd name="connsiteX8-423" fmla="*/ 6178063 w 11097559"/>
              <a:gd name="connsiteY8-424" fmla="*/ 493637 h 6018103"/>
              <a:gd name="connsiteX9-425" fmla="*/ 7613671 w 11097559"/>
              <a:gd name="connsiteY9-426" fmla="*/ 27293 h 6018103"/>
              <a:gd name="connsiteX10-427" fmla="*/ 9360175 w 11097559"/>
              <a:gd name="connsiteY10-428" fmla="*/ 63869 h 6018103"/>
              <a:gd name="connsiteX11-429" fmla="*/ 10640335 w 11097559"/>
              <a:gd name="connsiteY11-430" fmla="*/ 137021 h 6018103"/>
              <a:gd name="connsiteX12-431" fmla="*/ 10631191 w 11097559"/>
              <a:gd name="connsiteY12-432" fmla="*/ 1078853 h 6018103"/>
              <a:gd name="connsiteX13-433" fmla="*/ 10356871 w 11097559"/>
              <a:gd name="connsiteY13-434" fmla="*/ 1536053 h 6018103"/>
              <a:gd name="connsiteX14-435" fmla="*/ 10329439 w 11097559"/>
              <a:gd name="connsiteY14-436" fmla="*/ 2084693 h 6018103"/>
              <a:gd name="connsiteX15-437" fmla="*/ 10695199 w 11097559"/>
              <a:gd name="connsiteY15-438" fmla="*/ 2569325 h 6018103"/>
              <a:gd name="connsiteX16-439" fmla="*/ 11097535 w 11097559"/>
              <a:gd name="connsiteY16-440" fmla="*/ 4251821 h 6018103"/>
              <a:gd name="connsiteX17-441" fmla="*/ 10676911 w 11097559"/>
              <a:gd name="connsiteY17-442" fmla="*/ 4901045 h 6018103"/>
              <a:gd name="connsiteX18-443" fmla="*/ 10594615 w 11097559"/>
              <a:gd name="connsiteY18-444" fmla="*/ 5678285 h 6018103"/>
              <a:gd name="connsiteX19-445" fmla="*/ 9424183 w 11097559"/>
              <a:gd name="connsiteY19-446" fmla="*/ 5614277 h 6018103"/>
              <a:gd name="connsiteX20-447" fmla="*/ 8674375 w 11097559"/>
              <a:gd name="connsiteY20-448" fmla="*/ 5339957 h 6018103"/>
              <a:gd name="connsiteX21-449" fmla="*/ 7266199 w 11097559"/>
              <a:gd name="connsiteY21-450" fmla="*/ 5769725 h 6018103"/>
              <a:gd name="connsiteX22-451" fmla="*/ 4907047 w 11097559"/>
              <a:gd name="connsiteY22-452" fmla="*/ 5623421 h 6018103"/>
              <a:gd name="connsiteX23-453" fmla="*/ 3544591 w 11097559"/>
              <a:gd name="connsiteY23-454" fmla="*/ 5998325 h 6018103"/>
              <a:gd name="connsiteX24-455" fmla="*/ 1660927 w 11097559"/>
              <a:gd name="connsiteY24-456" fmla="*/ 5916029 h 6018103"/>
              <a:gd name="connsiteX0-457" fmla="*/ 1660927 w 11097559"/>
              <a:gd name="connsiteY0-458" fmla="*/ 5916029 h 6018103"/>
              <a:gd name="connsiteX1-459" fmla="*/ 618511 w 11097559"/>
              <a:gd name="connsiteY1-460" fmla="*/ 4946765 h 6018103"/>
              <a:gd name="connsiteX2-461" fmla="*/ 271039 w 11097559"/>
              <a:gd name="connsiteY2-462" fmla="*/ 2907653 h 6018103"/>
              <a:gd name="connsiteX3-463" fmla="*/ 280183 w 11097559"/>
              <a:gd name="connsiteY3-464" fmla="*/ 2121269 h 6018103"/>
              <a:gd name="connsiteX4-465" fmla="*/ 237003 w 11097559"/>
              <a:gd name="connsiteY4-466" fmla="*/ 112637 h 6018103"/>
              <a:gd name="connsiteX5-467" fmla="*/ 3608599 w 11097559"/>
              <a:gd name="connsiteY5-468" fmla="*/ 383909 h 6018103"/>
              <a:gd name="connsiteX6-469" fmla="*/ 4468135 w 11097559"/>
              <a:gd name="connsiteY6-470" fmla="*/ 301613 h 6018103"/>
              <a:gd name="connsiteX7-471" fmla="*/ 6178063 w 11097559"/>
              <a:gd name="connsiteY7-472" fmla="*/ 493637 h 6018103"/>
              <a:gd name="connsiteX8-473" fmla="*/ 7613671 w 11097559"/>
              <a:gd name="connsiteY8-474" fmla="*/ 27293 h 6018103"/>
              <a:gd name="connsiteX9-475" fmla="*/ 9360175 w 11097559"/>
              <a:gd name="connsiteY9-476" fmla="*/ 63869 h 6018103"/>
              <a:gd name="connsiteX10-477" fmla="*/ 10640335 w 11097559"/>
              <a:gd name="connsiteY10-478" fmla="*/ 137021 h 6018103"/>
              <a:gd name="connsiteX11-479" fmla="*/ 10631191 w 11097559"/>
              <a:gd name="connsiteY11-480" fmla="*/ 1078853 h 6018103"/>
              <a:gd name="connsiteX12-481" fmla="*/ 10356871 w 11097559"/>
              <a:gd name="connsiteY12-482" fmla="*/ 1536053 h 6018103"/>
              <a:gd name="connsiteX13-483" fmla="*/ 10329439 w 11097559"/>
              <a:gd name="connsiteY13-484" fmla="*/ 2084693 h 6018103"/>
              <a:gd name="connsiteX14-485" fmla="*/ 10695199 w 11097559"/>
              <a:gd name="connsiteY14-486" fmla="*/ 2569325 h 6018103"/>
              <a:gd name="connsiteX15-487" fmla="*/ 11097535 w 11097559"/>
              <a:gd name="connsiteY15-488" fmla="*/ 4251821 h 6018103"/>
              <a:gd name="connsiteX16-489" fmla="*/ 10676911 w 11097559"/>
              <a:gd name="connsiteY16-490" fmla="*/ 4901045 h 6018103"/>
              <a:gd name="connsiteX17-491" fmla="*/ 10594615 w 11097559"/>
              <a:gd name="connsiteY17-492" fmla="*/ 5678285 h 6018103"/>
              <a:gd name="connsiteX18-493" fmla="*/ 9424183 w 11097559"/>
              <a:gd name="connsiteY18-494" fmla="*/ 5614277 h 6018103"/>
              <a:gd name="connsiteX19-495" fmla="*/ 8674375 w 11097559"/>
              <a:gd name="connsiteY19-496" fmla="*/ 5339957 h 6018103"/>
              <a:gd name="connsiteX20-497" fmla="*/ 7266199 w 11097559"/>
              <a:gd name="connsiteY20-498" fmla="*/ 5769725 h 6018103"/>
              <a:gd name="connsiteX21-499" fmla="*/ 4907047 w 11097559"/>
              <a:gd name="connsiteY21-500" fmla="*/ 5623421 h 6018103"/>
              <a:gd name="connsiteX22-501" fmla="*/ 3544591 w 11097559"/>
              <a:gd name="connsiteY22-502" fmla="*/ 5998325 h 6018103"/>
              <a:gd name="connsiteX23-503" fmla="*/ 1660927 w 11097559"/>
              <a:gd name="connsiteY23-504" fmla="*/ 5916029 h 6018103"/>
              <a:gd name="connsiteX0-505" fmla="*/ 1660927 w 11097559"/>
              <a:gd name="connsiteY0-506" fmla="*/ 5916029 h 6018525"/>
              <a:gd name="connsiteX1-507" fmla="*/ 377211 w 11097559"/>
              <a:gd name="connsiteY1-508" fmla="*/ 5391265 h 6018525"/>
              <a:gd name="connsiteX2-509" fmla="*/ 271039 w 11097559"/>
              <a:gd name="connsiteY2-510" fmla="*/ 2907653 h 6018525"/>
              <a:gd name="connsiteX3-511" fmla="*/ 280183 w 11097559"/>
              <a:gd name="connsiteY3-512" fmla="*/ 2121269 h 6018525"/>
              <a:gd name="connsiteX4-513" fmla="*/ 237003 w 11097559"/>
              <a:gd name="connsiteY4-514" fmla="*/ 112637 h 6018525"/>
              <a:gd name="connsiteX5-515" fmla="*/ 3608599 w 11097559"/>
              <a:gd name="connsiteY5-516" fmla="*/ 383909 h 6018525"/>
              <a:gd name="connsiteX6-517" fmla="*/ 4468135 w 11097559"/>
              <a:gd name="connsiteY6-518" fmla="*/ 301613 h 6018525"/>
              <a:gd name="connsiteX7-519" fmla="*/ 6178063 w 11097559"/>
              <a:gd name="connsiteY7-520" fmla="*/ 493637 h 6018525"/>
              <a:gd name="connsiteX8-521" fmla="*/ 7613671 w 11097559"/>
              <a:gd name="connsiteY8-522" fmla="*/ 27293 h 6018525"/>
              <a:gd name="connsiteX9-523" fmla="*/ 9360175 w 11097559"/>
              <a:gd name="connsiteY9-524" fmla="*/ 63869 h 6018525"/>
              <a:gd name="connsiteX10-525" fmla="*/ 10640335 w 11097559"/>
              <a:gd name="connsiteY10-526" fmla="*/ 137021 h 6018525"/>
              <a:gd name="connsiteX11-527" fmla="*/ 10631191 w 11097559"/>
              <a:gd name="connsiteY11-528" fmla="*/ 1078853 h 6018525"/>
              <a:gd name="connsiteX12-529" fmla="*/ 10356871 w 11097559"/>
              <a:gd name="connsiteY12-530" fmla="*/ 1536053 h 6018525"/>
              <a:gd name="connsiteX13-531" fmla="*/ 10329439 w 11097559"/>
              <a:gd name="connsiteY13-532" fmla="*/ 2084693 h 6018525"/>
              <a:gd name="connsiteX14-533" fmla="*/ 10695199 w 11097559"/>
              <a:gd name="connsiteY14-534" fmla="*/ 2569325 h 6018525"/>
              <a:gd name="connsiteX15-535" fmla="*/ 11097535 w 11097559"/>
              <a:gd name="connsiteY15-536" fmla="*/ 4251821 h 6018525"/>
              <a:gd name="connsiteX16-537" fmla="*/ 10676911 w 11097559"/>
              <a:gd name="connsiteY16-538" fmla="*/ 4901045 h 6018525"/>
              <a:gd name="connsiteX17-539" fmla="*/ 10594615 w 11097559"/>
              <a:gd name="connsiteY17-540" fmla="*/ 5678285 h 6018525"/>
              <a:gd name="connsiteX18-541" fmla="*/ 9424183 w 11097559"/>
              <a:gd name="connsiteY18-542" fmla="*/ 5614277 h 6018525"/>
              <a:gd name="connsiteX19-543" fmla="*/ 8674375 w 11097559"/>
              <a:gd name="connsiteY19-544" fmla="*/ 5339957 h 6018525"/>
              <a:gd name="connsiteX20-545" fmla="*/ 7266199 w 11097559"/>
              <a:gd name="connsiteY20-546" fmla="*/ 5769725 h 6018525"/>
              <a:gd name="connsiteX21-547" fmla="*/ 4907047 w 11097559"/>
              <a:gd name="connsiteY21-548" fmla="*/ 5623421 h 6018525"/>
              <a:gd name="connsiteX22-549" fmla="*/ 3544591 w 11097559"/>
              <a:gd name="connsiteY22-550" fmla="*/ 5998325 h 6018525"/>
              <a:gd name="connsiteX23-551" fmla="*/ 1660927 w 11097559"/>
              <a:gd name="connsiteY23-552" fmla="*/ 5916029 h 6018525"/>
              <a:gd name="connsiteX0-553" fmla="*/ 1660927 w 11097559"/>
              <a:gd name="connsiteY0-554" fmla="*/ 5916029 h 6037611"/>
              <a:gd name="connsiteX1-555" fmla="*/ 262911 w 11097559"/>
              <a:gd name="connsiteY1-556" fmla="*/ 5784965 h 6037611"/>
              <a:gd name="connsiteX2-557" fmla="*/ 271039 w 11097559"/>
              <a:gd name="connsiteY2-558" fmla="*/ 2907653 h 6037611"/>
              <a:gd name="connsiteX3-559" fmla="*/ 280183 w 11097559"/>
              <a:gd name="connsiteY3-560" fmla="*/ 2121269 h 6037611"/>
              <a:gd name="connsiteX4-561" fmla="*/ 237003 w 11097559"/>
              <a:gd name="connsiteY4-562" fmla="*/ 112637 h 6037611"/>
              <a:gd name="connsiteX5-563" fmla="*/ 3608599 w 11097559"/>
              <a:gd name="connsiteY5-564" fmla="*/ 383909 h 6037611"/>
              <a:gd name="connsiteX6-565" fmla="*/ 4468135 w 11097559"/>
              <a:gd name="connsiteY6-566" fmla="*/ 301613 h 6037611"/>
              <a:gd name="connsiteX7-567" fmla="*/ 6178063 w 11097559"/>
              <a:gd name="connsiteY7-568" fmla="*/ 493637 h 6037611"/>
              <a:gd name="connsiteX8-569" fmla="*/ 7613671 w 11097559"/>
              <a:gd name="connsiteY8-570" fmla="*/ 27293 h 6037611"/>
              <a:gd name="connsiteX9-571" fmla="*/ 9360175 w 11097559"/>
              <a:gd name="connsiteY9-572" fmla="*/ 63869 h 6037611"/>
              <a:gd name="connsiteX10-573" fmla="*/ 10640335 w 11097559"/>
              <a:gd name="connsiteY10-574" fmla="*/ 137021 h 6037611"/>
              <a:gd name="connsiteX11-575" fmla="*/ 10631191 w 11097559"/>
              <a:gd name="connsiteY11-576" fmla="*/ 1078853 h 6037611"/>
              <a:gd name="connsiteX12-577" fmla="*/ 10356871 w 11097559"/>
              <a:gd name="connsiteY12-578" fmla="*/ 1536053 h 6037611"/>
              <a:gd name="connsiteX13-579" fmla="*/ 10329439 w 11097559"/>
              <a:gd name="connsiteY13-580" fmla="*/ 2084693 h 6037611"/>
              <a:gd name="connsiteX14-581" fmla="*/ 10695199 w 11097559"/>
              <a:gd name="connsiteY14-582" fmla="*/ 2569325 h 6037611"/>
              <a:gd name="connsiteX15-583" fmla="*/ 11097535 w 11097559"/>
              <a:gd name="connsiteY15-584" fmla="*/ 4251821 h 6037611"/>
              <a:gd name="connsiteX16-585" fmla="*/ 10676911 w 11097559"/>
              <a:gd name="connsiteY16-586" fmla="*/ 4901045 h 6037611"/>
              <a:gd name="connsiteX17-587" fmla="*/ 10594615 w 11097559"/>
              <a:gd name="connsiteY17-588" fmla="*/ 5678285 h 6037611"/>
              <a:gd name="connsiteX18-589" fmla="*/ 9424183 w 11097559"/>
              <a:gd name="connsiteY18-590" fmla="*/ 5614277 h 6037611"/>
              <a:gd name="connsiteX19-591" fmla="*/ 8674375 w 11097559"/>
              <a:gd name="connsiteY19-592" fmla="*/ 5339957 h 6037611"/>
              <a:gd name="connsiteX20-593" fmla="*/ 7266199 w 11097559"/>
              <a:gd name="connsiteY20-594" fmla="*/ 5769725 h 6037611"/>
              <a:gd name="connsiteX21-595" fmla="*/ 4907047 w 11097559"/>
              <a:gd name="connsiteY21-596" fmla="*/ 5623421 h 6037611"/>
              <a:gd name="connsiteX22-597" fmla="*/ 3544591 w 11097559"/>
              <a:gd name="connsiteY22-598" fmla="*/ 5998325 h 6037611"/>
              <a:gd name="connsiteX23-599" fmla="*/ 1660927 w 11097559"/>
              <a:gd name="connsiteY23-600" fmla="*/ 5916029 h 6037611"/>
              <a:gd name="connsiteX0-601" fmla="*/ 3544591 w 11097559"/>
              <a:gd name="connsiteY0-602" fmla="*/ 5998325 h 6095540"/>
              <a:gd name="connsiteX1-603" fmla="*/ 262911 w 11097559"/>
              <a:gd name="connsiteY1-604" fmla="*/ 5784965 h 6095540"/>
              <a:gd name="connsiteX2-605" fmla="*/ 271039 w 11097559"/>
              <a:gd name="connsiteY2-606" fmla="*/ 2907653 h 6095540"/>
              <a:gd name="connsiteX3-607" fmla="*/ 280183 w 11097559"/>
              <a:gd name="connsiteY3-608" fmla="*/ 2121269 h 6095540"/>
              <a:gd name="connsiteX4-609" fmla="*/ 237003 w 11097559"/>
              <a:gd name="connsiteY4-610" fmla="*/ 112637 h 6095540"/>
              <a:gd name="connsiteX5-611" fmla="*/ 3608599 w 11097559"/>
              <a:gd name="connsiteY5-612" fmla="*/ 383909 h 6095540"/>
              <a:gd name="connsiteX6-613" fmla="*/ 4468135 w 11097559"/>
              <a:gd name="connsiteY6-614" fmla="*/ 301613 h 6095540"/>
              <a:gd name="connsiteX7-615" fmla="*/ 6178063 w 11097559"/>
              <a:gd name="connsiteY7-616" fmla="*/ 493637 h 6095540"/>
              <a:gd name="connsiteX8-617" fmla="*/ 7613671 w 11097559"/>
              <a:gd name="connsiteY8-618" fmla="*/ 27293 h 6095540"/>
              <a:gd name="connsiteX9-619" fmla="*/ 9360175 w 11097559"/>
              <a:gd name="connsiteY9-620" fmla="*/ 63869 h 6095540"/>
              <a:gd name="connsiteX10-621" fmla="*/ 10640335 w 11097559"/>
              <a:gd name="connsiteY10-622" fmla="*/ 137021 h 6095540"/>
              <a:gd name="connsiteX11-623" fmla="*/ 10631191 w 11097559"/>
              <a:gd name="connsiteY11-624" fmla="*/ 1078853 h 6095540"/>
              <a:gd name="connsiteX12-625" fmla="*/ 10356871 w 11097559"/>
              <a:gd name="connsiteY12-626" fmla="*/ 1536053 h 6095540"/>
              <a:gd name="connsiteX13-627" fmla="*/ 10329439 w 11097559"/>
              <a:gd name="connsiteY13-628" fmla="*/ 2084693 h 6095540"/>
              <a:gd name="connsiteX14-629" fmla="*/ 10695199 w 11097559"/>
              <a:gd name="connsiteY14-630" fmla="*/ 2569325 h 6095540"/>
              <a:gd name="connsiteX15-631" fmla="*/ 11097535 w 11097559"/>
              <a:gd name="connsiteY15-632" fmla="*/ 4251821 h 6095540"/>
              <a:gd name="connsiteX16-633" fmla="*/ 10676911 w 11097559"/>
              <a:gd name="connsiteY16-634" fmla="*/ 4901045 h 6095540"/>
              <a:gd name="connsiteX17-635" fmla="*/ 10594615 w 11097559"/>
              <a:gd name="connsiteY17-636" fmla="*/ 5678285 h 6095540"/>
              <a:gd name="connsiteX18-637" fmla="*/ 9424183 w 11097559"/>
              <a:gd name="connsiteY18-638" fmla="*/ 5614277 h 6095540"/>
              <a:gd name="connsiteX19-639" fmla="*/ 8674375 w 11097559"/>
              <a:gd name="connsiteY19-640" fmla="*/ 5339957 h 6095540"/>
              <a:gd name="connsiteX20-641" fmla="*/ 7266199 w 11097559"/>
              <a:gd name="connsiteY20-642" fmla="*/ 5769725 h 6095540"/>
              <a:gd name="connsiteX21-643" fmla="*/ 4907047 w 11097559"/>
              <a:gd name="connsiteY21-644" fmla="*/ 5623421 h 6095540"/>
              <a:gd name="connsiteX22-645" fmla="*/ 3544591 w 11097559"/>
              <a:gd name="connsiteY22-646" fmla="*/ 5998325 h 6095540"/>
              <a:gd name="connsiteX0-647" fmla="*/ 3544591 w 11097559"/>
              <a:gd name="connsiteY0-648" fmla="*/ 5998325 h 6095540"/>
              <a:gd name="connsiteX1-649" fmla="*/ 262911 w 11097559"/>
              <a:gd name="connsiteY1-650" fmla="*/ 5784965 h 6095540"/>
              <a:gd name="connsiteX2-651" fmla="*/ 271039 w 11097559"/>
              <a:gd name="connsiteY2-652" fmla="*/ 2907653 h 6095540"/>
              <a:gd name="connsiteX3-653" fmla="*/ 280183 w 11097559"/>
              <a:gd name="connsiteY3-654" fmla="*/ 2121269 h 6095540"/>
              <a:gd name="connsiteX4-655" fmla="*/ 237003 w 11097559"/>
              <a:gd name="connsiteY4-656" fmla="*/ 112637 h 6095540"/>
              <a:gd name="connsiteX5-657" fmla="*/ 3608599 w 11097559"/>
              <a:gd name="connsiteY5-658" fmla="*/ 383909 h 6095540"/>
              <a:gd name="connsiteX6-659" fmla="*/ 6178063 w 11097559"/>
              <a:gd name="connsiteY6-660" fmla="*/ 493637 h 6095540"/>
              <a:gd name="connsiteX7-661" fmla="*/ 7613671 w 11097559"/>
              <a:gd name="connsiteY7-662" fmla="*/ 27293 h 6095540"/>
              <a:gd name="connsiteX8-663" fmla="*/ 9360175 w 11097559"/>
              <a:gd name="connsiteY8-664" fmla="*/ 63869 h 6095540"/>
              <a:gd name="connsiteX9-665" fmla="*/ 10640335 w 11097559"/>
              <a:gd name="connsiteY9-666" fmla="*/ 137021 h 6095540"/>
              <a:gd name="connsiteX10-667" fmla="*/ 10631191 w 11097559"/>
              <a:gd name="connsiteY10-668" fmla="*/ 1078853 h 6095540"/>
              <a:gd name="connsiteX11-669" fmla="*/ 10356871 w 11097559"/>
              <a:gd name="connsiteY11-670" fmla="*/ 1536053 h 6095540"/>
              <a:gd name="connsiteX12-671" fmla="*/ 10329439 w 11097559"/>
              <a:gd name="connsiteY12-672" fmla="*/ 2084693 h 6095540"/>
              <a:gd name="connsiteX13-673" fmla="*/ 10695199 w 11097559"/>
              <a:gd name="connsiteY13-674" fmla="*/ 2569325 h 6095540"/>
              <a:gd name="connsiteX14-675" fmla="*/ 11097535 w 11097559"/>
              <a:gd name="connsiteY14-676" fmla="*/ 4251821 h 6095540"/>
              <a:gd name="connsiteX15-677" fmla="*/ 10676911 w 11097559"/>
              <a:gd name="connsiteY15-678" fmla="*/ 4901045 h 6095540"/>
              <a:gd name="connsiteX16-679" fmla="*/ 10594615 w 11097559"/>
              <a:gd name="connsiteY16-680" fmla="*/ 5678285 h 6095540"/>
              <a:gd name="connsiteX17-681" fmla="*/ 9424183 w 11097559"/>
              <a:gd name="connsiteY17-682" fmla="*/ 5614277 h 6095540"/>
              <a:gd name="connsiteX18-683" fmla="*/ 8674375 w 11097559"/>
              <a:gd name="connsiteY18-684" fmla="*/ 5339957 h 6095540"/>
              <a:gd name="connsiteX19-685" fmla="*/ 7266199 w 11097559"/>
              <a:gd name="connsiteY19-686" fmla="*/ 5769725 h 6095540"/>
              <a:gd name="connsiteX20-687" fmla="*/ 4907047 w 11097559"/>
              <a:gd name="connsiteY20-688" fmla="*/ 5623421 h 6095540"/>
              <a:gd name="connsiteX21-689" fmla="*/ 3544591 w 11097559"/>
              <a:gd name="connsiteY21-690" fmla="*/ 5998325 h 6095540"/>
              <a:gd name="connsiteX0-691" fmla="*/ 3552106 w 11105074"/>
              <a:gd name="connsiteY0-692" fmla="*/ 6004156 h 6101371"/>
              <a:gd name="connsiteX1-693" fmla="*/ 270426 w 11105074"/>
              <a:gd name="connsiteY1-694" fmla="*/ 5790796 h 6101371"/>
              <a:gd name="connsiteX2-695" fmla="*/ 278554 w 11105074"/>
              <a:gd name="connsiteY2-696" fmla="*/ 2913484 h 6101371"/>
              <a:gd name="connsiteX3-697" fmla="*/ 287698 w 11105074"/>
              <a:gd name="connsiteY3-698" fmla="*/ 2127100 h 6101371"/>
              <a:gd name="connsiteX4-699" fmla="*/ 244518 w 11105074"/>
              <a:gd name="connsiteY4-700" fmla="*/ 118468 h 6101371"/>
              <a:gd name="connsiteX5-701" fmla="*/ 3717714 w 11105074"/>
              <a:gd name="connsiteY5-702" fmla="*/ 262740 h 6101371"/>
              <a:gd name="connsiteX6-703" fmla="*/ 6185578 w 11105074"/>
              <a:gd name="connsiteY6-704" fmla="*/ 499468 h 6101371"/>
              <a:gd name="connsiteX7-705" fmla="*/ 7621186 w 11105074"/>
              <a:gd name="connsiteY7-706" fmla="*/ 33124 h 6101371"/>
              <a:gd name="connsiteX8-707" fmla="*/ 9367690 w 11105074"/>
              <a:gd name="connsiteY8-708" fmla="*/ 69700 h 6101371"/>
              <a:gd name="connsiteX9-709" fmla="*/ 10647850 w 11105074"/>
              <a:gd name="connsiteY9-710" fmla="*/ 142852 h 6101371"/>
              <a:gd name="connsiteX10-711" fmla="*/ 10638706 w 11105074"/>
              <a:gd name="connsiteY10-712" fmla="*/ 1084684 h 6101371"/>
              <a:gd name="connsiteX11-713" fmla="*/ 10364386 w 11105074"/>
              <a:gd name="connsiteY11-714" fmla="*/ 1541884 h 6101371"/>
              <a:gd name="connsiteX12-715" fmla="*/ 10336954 w 11105074"/>
              <a:gd name="connsiteY12-716" fmla="*/ 2090524 h 6101371"/>
              <a:gd name="connsiteX13-717" fmla="*/ 10702714 w 11105074"/>
              <a:gd name="connsiteY13-718" fmla="*/ 2575156 h 6101371"/>
              <a:gd name="connsiteX14-719" fmla="*/ 11105050 w 11105074"/>
              <a:gd name="connsiteY14-720" fmla="*/ 4257652 h 6101371"/>
              <a:gd name="connsiteX15-721" fmla="*/ 10684426 w 11105074"/>
              <a:gd name="connsiteY15-722" fmla="*/ 4906876 h 6101371"/>
              <a:gd name="connsiteX16-723" fmla="*/ 10602130 w 11105074"/>
              <a:gd name="connsiteY16-724" fmla="*/ 5684116 h 6101371"/>
              <a:gd name="connsiteX17-725" fmla="*/ 9431698 w 11105074"/>
              <a:gd name="connsiteY17-726" fmla="*/ 5620108 h 6101371"/>
              <a:gd name="connsiteX18-727" fmla="*/ 8681890 w 11105074"/>
              <a:gd name="connsiteY18-728" fmla="*/ 5345788 h 6101371"/>
              <a:gd name="connsiteX19-729" fmla="*/ 7273714 w 11105074"/>
              <a:gd name="connsiteY19-730" fmla="*/ 5775556 h 6101371"/>
              <a:gd name="connsiteX20-731" fmla="*/ 4914562 w 11105074"/>
              <a:gd name="connsiteY20-732" fmla="*/ 5629252 h 6101371"/>
              <a:gd name="connsiteX21-733" fmla="*/ 3552106 w 11105074"/>
              <a:gd name="connsiteY21-734" fmla="*/ 6004156 h 6101371"/>
              <a:gd name="connsiteX0-735" fmla="*/ 3552106 w 11105074"/>
              <a:gd name="connsiteY0-736" fmla="*/ 6000699 h 6097914"/>
              <a:gd name="connsiteX1-737" fmla="*/ 270426 w 11105074"/>
              <a:gd name="connsiteY1-738" fmla="*/ 5787339 h 6097914"/>
              <a:gd name="connsiteX2-739" fmla="*/ 278554 w 11105074"/>
              <a:gd name="connsiteY2-740" fmla="*/ 2910027 h 6097914"/>
              <a:gd name="connsiteX3-741" fmla="*/ 287698 w 11105074"/>
              <a:gd name="connsiteY3-742" fmla="*/ 2123643 h 6097914"/>
              <a:gd name="connsiteX4-743" fmla="*/ 244518 w 11105074"/>
              <a:gd name="connsiteY4-744" fmla="*/ 115011 h 6097914"/>
              <a:gd name="connsiteX5-745" fmla="*/ 3717714 w 11105074"/>
              <a:gd name="connsiteY5-746" fmla="*/ 259283 h 6097914"/>
              <a:gd name="connsiteX6-747" fmla="*/ 6236378 w 11105074"/>
              <a:gd name="connsiteY6-748" fmla="*/ 369011 h 6097914"/>
              <a:gd name="connsiteX7-749" fmla="*/ 7621186 w 11105074"/>
              <a:gd name="connsiteY7-750" fmla="*/ 29667 h 6097914"/>
              <a:gd name="connsiteX8-751" fmla="*/ 9367690 w 11105074"/>
              <a:gd name="connsiteY8-752" fmla="*/ 66243 h 6097914"/>
              <a:gd name="connsiteX9-753" fmla="*/ 10647850 w 11105074"/>
              <a:gd name="connsiteY9-754" fmla="*/ 139395 h 6097914"/>
              <a:gd name="connsiteX10-755" fmla="*/ 10638706 w 11105074"/>
              <a:gd name="connsiteY10-756" fmla="*/ 1081227 h 6097914"/>
              <a:gd name="connsiteX11-757" fmla="*/ 10364386 w 11105074"/>
              <a:gd name="connsiteY11-758" fmla="*/ 1538427 h 6097914"/>
              <a:gd name="connsiteX12-759" fmla="*/ 10336954 w 11105074"/>
              <a:gd name="connsiteY12-760" fmla="*/ 2087067 h 6097914"/>
              <a:gd name="connsiteX13-761" fmla="*/ 10702714 w 11105074"/>
              <a:gd name="connsiteY13-762" fmla="*/ 2571699 h 6097914"/>
              <a:gd name="connsiteX14-763" fmla="*/ 11105050 w 11105074"/>
              <a:gd name="connsiteY14-764" fmla="*/ 4254195 h 6097914"/>
              <a:gd name="connsiteX15-765" fmla="*/ 10684426 w 11105074"/>
              <a:gd name="connsiteY15-766" fmla="*/ 4903419 h 6097914"/>
              <a:gd name="connsiteX16-767" fmla="*/ 10602130 w 11105074"/>
              <a:gd name="connsiteY16-768" fmla="*/ 5680659 h 6097914"/>
              <a:gd name="connsiteX17-769" fmla="*/ 9431698 w 11105074"/>
              <a:gd name="connsiteY17-770" fmla="*/ 5616651 h 6097914"/>
              <a:gd name="connsiteX18-771" fmla="*/ 8681890 w 11105074"/>
              <a:gd name="connsiteY18-772" fmla="*/ 5342331 h 6097914"/>
              <a:gd name="connsiteX19-773" fmla="*/ 7273714 w 11105074"/>
              <a:gd name="connsiteY19-774" fmla="*/ 5772099 h 6097914"/>
              <a:gd name="connsiteX20-775" fmla="*/ 4914562 w 11105074"/>
              <a:gd name="connsiteY20-776" fmla="*/ 5625795 h 6097914"/>
              <a:gd name="connsiteX21-777" fmla="*/ 3552106 w 11105074"/>
              <a:gd name="connsiteY21-778" fmla="*/ 6000699 h 6097914"/>
              <a:gd name="connsiteX0-779" fmla="*/ 3552106 w 11105074"/>
              <a:gd name="connsiteY0-780" fmla="*/ 6000699 h 6097914"/>
              <a:gd name="connsiteX1-781" fmla="*/ 270426 w 11105074"/>
              <a:gd name="connsiteY1-782" fmla="*/ 5787339 h 6097914"/>
              <a:gd name="connsiteX2-783" fmla="*/ 278554 w 11105074"/>
              <a:gd name="connsiteY2-784" fmla="*/ 2910027 h 6097914"/>
              <a:gd name="connsiteX3-785" fmla="*/ 287698 w 11105074"/>
              <a:gd name="connsiteY3-786" fmla="*/ 2123643 h 6097914"/>
              <a:gd name="connsiteX4-787" fmla="*/ 244518 w 11105074"/>
              <a:gd name="connsiteY4-788" fmla="*/ 115011 h 6097914"/>
              <a:gd name="connsiteX5-789" fmla="*/ 3717714 w 11105074"/>
              <a:gd name="connsiteY5-790" fmla="*/ 259283 h 6097914"/>
              <a:gd name="connsiteX6-791" fmla="*/ 6236378 w 11105074"/>
              <a:gd name="connsiteY6-792" fmla="*/ 369011 h 6097914"/>
              <a:gd name="connsiteX7-793" fmla="*/ 7621186 w 11105074"/>
              <a:gd name="connsiteY7-794" fmla="*/ 29667 h 6097914"/>
              <a:gd name="connsiteX8-795" fmla="*/ 9367690 w 11105074"/>
              <a:gd name="connsiteY8-796" fmla="*/ 66243 h 6097914"/>
              <a:gd name="connsiteX9-797" fmla="*/ 10647850 w 11105074"/>
              <a:gd name="connsiteY9-798" fmla="*/ 139395 h 6097914"/>
              <a:gd name="connsiteX10-799" fmla="*/ 10638706 w 11105074"/>
              <a:gd name="connsiteY10-800" fmla="*/ 1081227 h 6097914"/>
              <a:gd name="connsiteX11-801" fmla="*/ 10336954 w 11105074"/>
              <a:gd name="connsiteY11-802" fmla="*/ 2087067 h 6097914"/>
              <a:gd name="connsiteX12-803" fmla="*/ 10702714 w 11105074"/>
              <a:gd name="connsiteY12-804" fmla="*/ 2571699 h 6097914"/>
              <a:gd name="connsiteX13-805" fmla="*/ 11105050 w 11105074"/>
              <a:gd name="connsiteY13-806" fmla="*/ 4254195 h 6097914"/>
              <a:gd name="connsiteX14-807" fmla="*/ 10684426 w 11105074"/>
              <a:gd name="connsiteY14-808" fmla="*/ 4903419 h 6097914"/>
              <a:gd name="connsiteX15-809" fmla="*/ 10602130 w 11105074"/>
              <a:gd name="connsiteY15-810" fmla="*/ 5680659 h 6097914"/>
              <a:gd name="connsiteX16-811" fmla="*/ 9431698 w 11105074"/>
              <a:gd name="connsiteY16-812" fmla="*/ 5616651 h 6097914"/>
              <a:gd name="connsiteX17-813" fmla="*/ 8681890 w 11105074"/>
              <a:gd name="connsiteY17-814" fmla="*/ 5342331 h 6097914"/>
              <a:gd name="connsiteX18-815" fmla="*/ 7273714 w 11105074"/>
              <a:gd name="connsiteY18-816" fmla="*/ 5772099 h 6097914"/>
              <a:gd name="connsiteX19-817" fmla="*/ 4914562 w 11105074"/>
              <a:gd name="connsiteY19-818" fmla="*/ 5625795 h 6097914"/>
              <a:gd name="connsiteX20-819" fmla="*/ 3552106 w 11105074"/>
              <a:gd name="connsiteY20-820" fmla="*/ 6000699 h 6097914"/>
              <a:gd name="connsiteX0-821" fmla="*/ 3552106 w 11105071"/>
              <a:gd name="connsiteY0-822" fmla="*/ 6000699 h 6097914"/>
              <a:gd name="connsiteX1-823" fmla="*/ 270426 w 11105071"/>
              <a:gd name="connsiteY1-824" fmla="*/ 5787339 h 6097914"/>
              <a:gd name="connsiteX2-825" fmla="*/ 278554 w 11105071"/>
              <a:gd name="connsiteY2-826" fmla="*/ 2910027 h 6097914"/>
              <a:gd name="connsiteX3-827" fmla="*/ 287698 w 11105071"/>
              <a:gd name="connsiteY3-828" fmla="*/ 2123643 h 6097914"/>
              <a:gd name="connsiteX4-829" fmla="*/ 244518 w 11105071"/>
              <a:gd name="connsiteY4-830" fmla="*/ 115011 h 6097914"/>
              <a:gd name="connsiteX5-831" fmla="*/ 3717714 w 11105071"/>
              <a:gd name="connsiteY5-832" fmla="*/ 259283 h 6097914"/>
              <a:gd name="connsiteX6-833" fmla="*/ 6236378 w 11105071"/>
              <a:gd name="connsiteY6-834" fmla="*/ 369011 h 6097914"/>
              <a:gd name="connsiteX7-835" fmla="*/ 7621186 w 11105071"/>
              <a:gd name="connsiteY7-836" fmla="*/ 29667 h 6097914"/>
              <a:gd name="connsiteX8-837" fmla="*/ 9367690 w 11105071"/>
              <a:gd name="connsiteY8-838" fmla="*/ 66243 h 6097914"/>
              <a:gd name="connsiteX9-839" fmla="*/ 10647850 w 11105071"/>
              <a:gd name="connsiteY9-840" fmla="*/ 139395 h 6097914"/>
              <a:gd name="connsiteX10-841" fmla="*/ 10638706 w 11105071"/>
              <a:gd name="connsiteY10-842" fmla="*/ 1081227 h 6097914"/>
              <a:gd name="connsiteX11-843" fmla="*/ 10702714 w 11105071"/>
              <a:gd name="connsiteY11-844" fmla="*/ 2571699 h 6097914"/>
              <a:gd name="connsiteX12-845" fmla="*/ 11105050 w 11105071"/>
              <a:gd name="connsiteY12-846" fmla="*/ 4254195 h 6097914"/>
              <a:gd name="connsiteX13-847" fmla="*/ 10684426 w 11105071"/>
              <a:gd name="connsiteY13-848" fmla="*/ 4903419 h 6097914"/>
              <a:gd name="connsiteX14-849" fmla="*/ 10602130 w 11105071"/>
              <a:gd name="connsiteY14-850" fmla="*/ 5680659 h 6097914"/>
              <a:gd name="connsiteX15-851" fmla="*/ 9431698 w 11105071"/>
              <a:gd name="connsiteY15-852" fmla="*/ 5616651 h 6097914"/>
              <a:gd name="connsiteX16-853" fmla="*/ 8681890 w 11105071"/>
              <a:gd name="connsiteY16-854" fmla="*/ 5342331 h 6097914"/>
              <a:gd name="connsiteX17-855" fmla="*/ 7273714 w 11105071"/>
              <a:gd name="connsiteY17-856" fmla="*/ 5772099 h 6097914"/>
              <a:gd name="connsiteX18-857" fmla="*/ 4914562 w 11105071"/>
              <a:gd name="connsiteY18-858" fmla="*/ 5625795 h 6097914"/>
              <a:gd name="connsiteX19-859" fmla="*/ 3552106 w 11105071"/>
              <a:gd name="connsiteY19-860" fmla="*/ 6000699 h 6097914"/>
              <a:gd name="connsiteX0-861" fmla="*/ 3552106 w 10737770"/>
              <a:gd name="connsiteY0-862" fmla="*/ 6000699 h 6097914"/>
              <a:gd name="connsiteX1-863" fmla="*/ 270426 w 10737770"/>
              <a:gd name="connsiteY1-864" fmla="*/ 5787339 h 6097914"/>
              <a:gd name="connsiteX2-865" fmla="*/ 278554 w 10737770"/>
              <a:gd name="connsiteY2-866" fmla="*/ 2910027 h 6097914"/>
              <a:gd name="connsiteX3-867" fmla="*/ 287698 w 10737770"/>
              <a:gd name="connsiteY3-868" fmla="*/ 2123643 h 6097914"/>
              <a:gd name="connsiteX4-869" fmla="*/ 244518 w 10737770"/>
              <a:gd name="connsiteY4-870" fmla="*/ 115011 h 6097914"/>
              <a:gd name="connsiteX5-871" fmla="*/ 3717714 w 10737770"/>
              <a:gd name="connsiteY5-872" fmla="*/ 259283 h 6097914"/>
              <a:gd name="connsiteX6-873" fmla="*/ 6236378 w 10737770"/>
              <a:gd name="connsiteY6-874" fmla="*/ 369011 h 6097914"/>
              <a:gd name="connsiteX7-875" fmla="*/ 7621186 w 10737770"/>
              <a:gd name="connsiteY7-876" fmla="*/ 29667 h 6097914"/>
              <a:gd name="connsiteX8-877" fmla="*/ 9367690 w 10737770"/>
              <a:gd name="connsiteY8-878" fmla="*/ 66243 h 6097914"/>
              <a:gd name="connsiteX9-879" fmla="*/ 10647850 w 10737770"/>
              <a:gd name="connsiteY9-880" fmla="*/ 139395 h 6097914"/>
              <a:gd name="connsiteX10-881" fmla="*/ 10638706 w 10737770"/>
              <a:gd name="connsiteY10-882" fmla="*/ 1081227 h 6097914"/>
              <a:gd name="connsiteX11-883" fmla="*/ 10702714 w 10737770"/>
              <a:gd name="connsiteY11-884" fmla="*/ 2571699 h 6097914"/>
              <a:gd name="connsiteX12-885" fmla="*/ 10684426 w 10737770"/>
              <a:gd name="connsiteY12-886" fmla="*/ 4903419 h 6097914"/>
              <a:gd name="connsiteX13-887" fmla="*/ 10602130 w 10737770"/>
              <a:gd name="connsiteY13-888" fmla="*/ 5680659 h 6097914"/>
              <a:gd name="connsiteX14-889" fmla="*/ 9431698 w 10737770"/>
              <a:gd name="connsiteY14-890" fmla="*/ 5616651 h 6097914"/>
              <a:gd name="connsiteX15-891" fmla="*/ 8681890 w 10737770"/>
              <a:gd name="connsiteY15-892" fmla="*/ 5342331 h 6097914"/>
              <a:gd name="connsiteX16-893" fmla="*/ 7273714 w 10737770"/>
              <a:gd name="connsiteY16-894" fmla="*/ 5772099 h 6097914"/>
              <a:gd name="connsiteX17-895" fmla="*/ 4914562 w 10737770"/>
              <a:gd name="connsiteY17-896" fmla="*/ 5625795 h 6097914"/>
              <a:gd name="connsiteX18-897" fmla="*/ 3552106 w 10737770"/>
              <a:gd name="connsiteY18-898" fmla="*/ 6000699 h 6097914"/>
              <a:gd name="connsiteX0-899" fmla="*/ 3552106 w 10737770"/>
              <a:gd name="connsiteY0-900" fmla="*/ 6000699 h 6097914"/>
              <a:gd name="connsiteX1-901" fmla="*/ 270426 w 10737770"/>
              <a:gd name="connsiteY1-902" fmla="*/ 5787339 h 6097914"/>
              <a:gd name="connsiteX2-903" fmla="*/ 278554 w 10737770"/>
              <a:gd name="connsiteY2-904" fmla="*/ 2910027 h 6097914"/>
              <a:gd name="connsiteX3-905" fmla="*/ 287698 w 10737770"/>
              <a:gd name="connsiteY3-906" fmla="*/ 2123643 h 6097914"/>
              <a:gd name="connsiteX4-907" fmla="*/ 244518 w 10737770"/>
              <a:gd name="connsiteY4-908" fmla="*/ 115011 h 6097914"/>
              <a:gd name="connsiteX5-909" fmla="*/ 3717714 w 10737770"/>
              <a:gd name="connsiteY5-910" fmla="*/ 259283 h 6097914"/>
              <a:gd name="connsiteX6-911" fmla="*/ 6236378 w 10737770"/>
              <a:gd name="connsiteY6-912" fmla="*/ 369011 h 6097914"/>
              <a:gd name="connsiteX7-913" fmla="*/ 7621186 w 10737770"/>
              <a:gd name="connsiteY7-914" fmla="*/ 29667 h 6097914"/>
              <a:gd name="connsiteX8-915" fmla="*/ 9367690 w 10737770"/>
              <a:gd name="connsiteY8-916" fmla="*/ 66243 h 6097914"/>
              <a:gd name="connsiteX9-917" fmla="*/ 10647850 w 10737770"/>
              <a:gd name="connsiteY9-918" fmla="*/ 139395 h 6097914"/>
              <a:gd name="connsiteX10-919" fmla="*/ 10638706 w 10737770"/>
              <a:gd name="connsiteY10-920" fmla="*/ 1081227 h 6097914"/>
              <a:gd name="connsiteX11-921" fmla="*/ 10702714 w 10737770"/>
              <a:gd name="connsiteY11-922" fmla="*/ 2571699 h 6097914"/>
              <a:gd name="connsiteX12-923" fmla="*/ 10684426 w 10737770"/>
              <a:gd name="connsiteY12-924" fmla="*/ 4903419 h 6097914"/>
              <a:gd name="connsiteX13-925" fmla="*/ 10602130 w 10737770"/>
              <a:gd name="connsiteY13-926" fmla="*/ 5680659 h 6097914"/>
              <a:gd name="connsiteX14-927" fmla="*/ 9431698 w 10737770"/>
              <a:gd name="connsiteY14-928" fmla="*/ 5616651 h 6097914"/>
              <a:gd name="connsiteX15-929" fmla="*/ 7273714 w 10737770"/>
              <a:gd name="connsiteY15-930" fmla="*/ 5772099 h 6097914"/>
              <a:gd name="connsiteX16-931" fmla="*/ 4914562 w 10737770"/>
              <a:gd name="connsiteY16-932" fmla="*/ 5625795 h 6097914"/>
              <a:gd name="connsiteX17-933" fmla="*/ 3552106 w 10737770"/>
              <a:gd name="connsiteY17-934" fmla="*/ 6000699 h 6097914"/>
              <a:gd name="connsiteX0-935" fmla="*/ 3552106 w 10838237"/>
              <a:gd name="connsiteY0-936" fmla="*/ 6000699 h 6097914"/>
              <a:gd name="connsiteX1-937" fmla="*/ 270426 w 10838237"/>
              <a:gd name="connsiteY1-938" fmla="*/ 5787339 h 6097914"/>
              <a:gd name="connsiteX2-939" fmla="*/ 278554 w 10838237"/>
              <a:gd name="connsiteY2-940" fmla="*/ 2910027 h 6097914"/>
              <a:gd name="connsiteX3-941" fmla="*/ 287698 w 10838237"/>
              <a:gd name="connsiteY3-942" fmla="*/ 2123643 h 6097914"/>
              <a:gd name="connsiteX4-943" fmla="*/ 244518 w 10838237"/>
              <a:gd name="connsiteY4-944" fmla="*/ 115011 h 6097914"/>
              <a:gd name="connsiteX5-945" fmla="*/ 3717714 w 10838237"/>
              <a:gd name="connsiteY5-946" fmla="*/ 259283 h 6097914"/>
              <a:gd name="connsiteX6-947" fmla="*/ 6236378 w 10838237"/>
              <a:gd name="connsiteY6-948" fmla="*/ 369011 h 6097914"/>
              <a:gd name="connsiteX7-949" fmla="*/ 7621186 w 10838237"/>
              <a:gd name="connsiteY7-950" fmla="*/ 29667 h 6097914"/>
              <a:gd name="connsiteX8-951" fmla="*/ 9367690 w 10838237"/>
              <a:gd name="connsiteY8-952" fmla="*/ 66243 h 6097914"/>
              <a:gd name="connsiteX9-953" fmla="*/ 10647850 w 10838237"/>
              <a:gd name="connsiteY9-954" fmla="*/ 139395 h 6097914"/>
              <a:gd name="connsiteX10-955" fmla="*/ 10638706 w 10838237"/>
              <a:gd name="connsiteY10-956" fmla="*/ 1081227 h 6097914"/>
              <a:gd name="connsiteX11-957" fmla="*/ 10702714 w 10838237"/>
              <a:gd name="connsiteY11-958" fmla="*/ 2571699 h 6097914"/>
              <a:gd name="connsiteX12-959" fmla="*/ 10684426 w 10838237"/>
              <a:gd name="connsiteY12-960" fmla="*/ 4903419 h 6097914"/>
              <a:gd name="connsiteX13-961" fmla="*/ 10760154 w 10838237"/>
              <a:gd name="connsiteY13-962" fmla="*/ 5979932 h 6097914"/>
              <a:gd name="connsiteX14-963" fmla="*/ 9431698 w 10838237"/>
              <a:gd name="connsiteY14-964" fmla="*/ 5616651 h 6097914"/>
              <a:gd name="connsiteX15-965" fmla="*/ 7273714 w 10838237"/>
              <a:gd name="connsiteY15-966" fmla="*/ 5772099 h 6097914"/>
              <a:gd name="connsiteX16-967" fmla="*/ 4914562 w 10838237"/>
              <a:gd name="connsiteY16-968" fmla="*/ 5625795 h 6097914"/>
              <a:gd name="connsiteX17-969" fmla="*/ 3552106 w 10838237"/>
              <a:gd name="connsiteY17-970" fmla="*/ 6000699 h 6097914"/>
              <a:gd name="connsiteX0-971" fmla="*/ 3552106 w 10845012"/>
              <a:gd name="connsiteY0-972" fmla="*/ 6000699 h 6142975"/>
              <a:gd name="connsiteX1-973" fmla="*/ 270426 w 10845012"/>
              <a:gd name="connsiteY1-974" fmla="*/ 5787339 h 6142975"/>
              <a:gd name="connsiteX2-975" fmla="*/ 278554 w 10845012"/>
              <a:gd name="connsiteY2-976" fmla="*/ 2910027 h 6142975"/>
              <a:gd name="connsiteX3-977" fmla="*/ 287698 w 10845012"/>
              <a:gd name="connsiteY3-978" fmla="*/ 2123643 h 6142975"/>
              <a:gd name="connsiteX4-979" fmla="*/ 244518 w 10845012"/>
              <a:gd name="connsiteY4-980" fmla="*/ 115011 h 6142975"/>
              <a:gd name="connsiteX5-981" fmla="*/ 3717714 w 10845012"/>
              <a:gd name="connsiteY5-982" fmla="*/ 259283 h 6142975"/>
              <a:gd name="connsiteX6-983" fmla="*/ 6236378 w 10845012"/>
              <a:gd name="connsiteY6-984" fmla="*/ 369011 h 6142975"/>
              <a:gd name="connsiteX7-985" fmla="*/ 7621186 w 10845012"/>
              <a:gd name="connsiteY7-986" fmla="*/ 29667 h 6142975"/>
              <a:gd name="connsiteX8-987" fmla="*/ 9367690 w 10845012"/>
              <a:gd name="connsiteY8-988" fmla="*/ 66243 h 6142975"/>
              <a:gd name="connsiteX9-989" fmla="*/ 10647850 w 10845012"/>
              <a:gd name="connsiteY9-990" fmla="*/ 139395 h 6142975"/>
              <a:gd name="connsiteX10-991" fmla="*/ 10638706 w 10845012"/>
              <a:gd name="connsiteY10-992" fmla="*/ 1081227 h 6142975"/>
              <a:gd name="connsiteX11-993" fmla="*/ 10702714 w 10845012"/>
              <a:gd name="connsiteY11-994" fmla="*/ 2571699 h 6142975"/>
              <a:gd name="connsiteX12-995" fmla="*/ 10760154 w 10845012"/>
              <a:gd name="connsiteY12-996" fmla="*/ 5979932 h 6142975"/>
              <a:gd name="connsiteX13-997" fmla="*/ 9431698 w 10845012"/>
              <a:gd name="connsiteY13-998" fmla="*/ 5616651 h 6142975"/>
              <a:gd name="connsiteX14-999" fmla="*/ 7273714 w 10845012"/>
              <a:gd name="connsiteY14-1000" fmla="*/ 5772099 h 6142975"/>
              <a:gd name="connsiteX15-1001" fmla="*/ 4914562 w 10845012"/>
              <a:gd name="connsiteY15-1002" fmla="*/ 5625795 h 6142975"/>
              <a:gd name="connsiteX16-1003" fmla="*/ 3552106 w 10845012"/>
              <a:gd name="connsiteY16-1004" fmla="*/ 6000699 h 6142975"/>
              <a:gd name="connsiteX0-1005" fmla="*/ 3552106 w 11004201"/>
              <a:gd name="connsiteY0-1006" fmla="*/ 6000699 h 6182452"/>
              <a:gd name="connsiteX1-1007" fmla="*/ 270426 w 11004201"/>
              <a:gd name="connsiteY1-1008" fmla="*/ 5787339 h 6182452"/>
              <a:gd name="connsiteX2-1009" fmla="*/ 278554 w 11004201"/>
              <a:gd name="connsiteY2-1010" fmla="*/ 2910027 h 6182452"/>
              <a:gd name="connsiteX3-1011" fmla="*/ 287698 w 11004201"/>
              <a:gd name="connsiteY3-1012" fmla="*/ 2123643 h 6182452"/>
              <a:gd name="connsiteX4-1013" fmla="*/ 244518 w 11004201"/>
              <a:gd name="connsiteY4-1014" fmla="*/ 115011 h 6182452"/>
              <a:gd name="connsiteX5-1015" fmla="*/ 3717714 w 11004201"/>
              <a:gd name="connsiteY5-1016" fmla="*/ 259283 h 6182452"/>
              <a:gd name="connsiteX6-1017" fmla="*/ 6236378 w 11004201"/>
              <a:gd name="connsiteY6-1018" fmla="*/ 369011 h 6182452"/>
              <a:gd name="connsiteX7-1019" fmla="*/ 7621186 w 11004201"/>
              <a:gd name="connsiteY7-1020" fmla="*/ 29667 h 6182452"/>
              <a:gd name="connsiteX8-1021" fmla="*/ 9367690 w 11004201"/>
              <a:gd name="connsiteY8-1022" fmla="*/ 66243 h 6182452"/>
              <a:gd name="connsiteX9-1023" fmla="*/ 10647850 w 11004201"/>
              <a:gd name="connsiteY9-1024" fmla="*/ 139395 h 6182452"/>
              <a:gd name="connsiteX10-1025" fmla="*/ 10638706 w 11004201"/>
              <a:gd name="connsiteY10-1026" fmla="*/ 1081227 h 6182452"/>
              <a:gd name="connsiteX11-1027" fmla="*/ 10702714 w 11004201"/>
              <a:gd name="connsiteY11-1028" fmla="*/ 2571699 h 6182452"/>
              <a:gd name="connsiteX12-1029" fmla="*/ 10760154 w 11004201"/>
              <a:gd name="connsiteY12-1030" fmla="*/ 5979932 h 6182452"/>
              <a:gd name="connsiteX13-1031" fmla="*/ 7273714 w 11004201"/>
              <a:gd name="connsiteY13-1032" fmla="*/ 5772099 h 6182452"/>
              <a:gd name="connsiteX14-1033" fmla="*/ 4914562 w 11004201"/>
              <a:gd name="connsiteY14-1034" fmla="*/ 5625795 h 6182452"/>
              <a:gd name="connsiteX15-1035" fmla="*/ 3552106 w 11004201"/>
              <a:gd name="connsiteY15-1036" fmla="*/ 6000699 h 6182452"/>
              <a:gd name="connsiteX0-1037" fmla="*/ 3552106 w 11017686"/>
              <a:gd name="connsiteY0-1038" fmla="*/ 6000699 h 6261370"/>
              <a:gd name="connsiteX1-1039" fmla="*/ 270426 w 11017686"/>
              <a:gd name="connsiteY1-1040" fmla="*/ 5787339 h 6261370"/>
              <a:gd name="connsiteX2-1041" fmla="*/ 278554 w 11017686"/>
              <a:gd name="connsiteY2-1042" fmla="*/ 2910027 h 6261370"/>
              <a:gd name="connsiteX3-1043" fmla="*/ 287698 w 11017686"/>
              <a:gd name="connsiteY3-1044" fmla="*/ 2123643 h 6261370"/>
              <a:gd name="connsiteX4-1045" fmla="*/ 244518 w 11017686"/>
              <a:gd name="connsiteY4-1046" fmla="*/ 115011 h 6261370"/>
              <a:gd name="connsiteX5-1047" fmla="*/ 3717714 w 11017686"/>
              <a:gd name="connsiteY5-1048" fmla="*/ 259283 h 6261370"/>
              <a:gd name="connsiteX6-1049" fmla="*/ 6236378 w 11017686"/>
              <a:gd name="connsiteY6-1050" fmla="*/ 369011 h 6261370"/>
              <a:gd name="connsiteX7-1051" fmla="*/ 7621186 w 11017686"/>
              <a:gd name="connsiteY7-1052" fmla="*/ 29667 h 6261370"/>
              <a:gd name="connsiteX8-1053" fmla="*/ 9367690 w 11017686"/>
              <a:gd name="connsiteY8-1054" fmla="*/ 66243 h 6261370"/>
              <a:gd name="connsiteX9-1055" fmla="*/ 10647850 w 11017686"/>
              <a:gd name="connsiteY9-1056" fmla="*/ 139395 h 6261370"/>
              <a:gd name="connsiteX10-1057" fmla="*/ 10638706 w 11017686"/>
              <a:gd name="connsiteY10-1058" fmla="*/ 1081227 h 6261370"/>
              <a:gd name="connsiteX11-1059" fmla="*/ 10702714 w 11017686"/>
              <a:gd name="connsiteY11-1060" fmla="*/ 2571699 h 6261370"/>
              <a:gd name="connsiteX12-1061" fmla="*/ 10760154 w 11017686"/>
              <a:gd name="connsiteY12-1062" fmla="*/ 5979932 h 6261370"/>
              <a:gd name="connsiteX13-1063" fmla="*/ 7091379 w 11017686"/>
              <a:gd name="connsiteY13-1064" fmla="*/ 6021493 h 6261370"/>
              <a:gd name="connsiteX14-1065" fmla="*/ 4914562 w 11017686"/>
              <a:gd name="connsiteY14-1066" fmla="*/ 5625795 h 6261370"/>
              <a:gd name="connsiteX15-1067" fmla="*/ 3552106 w 11017686"/>
              <a:gd name="connsiteY15-1068" fmla="*/ 6000699 h 6261370"/>
              <a:gd name="connsiteX0-1069" fmla="*/ 3552106 w 11017686"/>
              <a:gd name="connsiteY0-1070" fmla="*/ 6000699 h 6261370"/>
              <a:gd name="connsiteX1-1071" fmla="*/ 270426 w 11017686"/>
              <a:gd name="connsiteY1-1072" fmla="*/ 5787339 h 6261370"/>
              <a:gd name="connsiteX2-1073" fmla="*/ 278554 w 11017686"/>
              <a:gd name="connsiteY2-1074" fmla="*/ 2910027 h 6261370"/>
              <a:gd name="connsiteX3-1075" fmla="*/ 287698 w 11017686"/>
              <a:gd name="connsiteY3-1076" fmla="*/ 2123643 h 6261370"/>
              <a:gd name="connsiteX4-1077" fmla="*/ 244518 w 11017686"/>
              <a:gd name="connsiteY4-1078" fmla="*/ 115011 h 6261370"/>
              <a:gd name="connsiteX5-1079" fmla="*/ 3717714 w 11017686"/>
              <a:gd name="connsiteY5-1080" fmla="*/ 259283 h 6261370"/>
              <a:gd name="connsiteX6-1081" fmla="*/ 6236378 w 11017686"/>
              <a:gd name="connsiteY6-1082" fmla="*/ 369011 h 6261370"/>
              <a:gd name="connsiteX7-1083" fmla="*/ 7621186 w 11017686"/>
              <a:gd name="connsiteY7-1084" fmla="*/ 29667 h 6261370"/>
              <a:gd name="connsiteX8-1085" fmla="*/ 9367690 w 11017686"/>
              <a:gd name="connsiteY8-1086" fmla="*/ 66243 h 6261370"/>
              <a:gd name="connsiteX9-1087" fmla="*/ 10647850 w 11017686"/>
              <a:gd name="connsiteY9-1088" fmla="*/ 139395 h 6261370"/>
              <a:gd name="connsiteX10-1089" fmla="*/ 10638706 w 11017686"/>
              <a:gd name="connsiteY10-1090" fmla="*/ 1081227 h 6261370"/>
              <a:gd name="connsiteX11-1091" fmla="*/ 10702714 w 11017686"/>
              <a:gd name="connsiteY11-1092" fmla="*/ 2571699 h 6261370"/>
              <a:gd name="connsiteX12-1093" fmla="*/ 10760154 w 11017686"/>
              <a:gd name="connsiteY12-1094" fmla="*/ 5979932 h 6261370"/>
              <a:gd name="connsiteX13-1095" fmla="*/ 7091379 w 11017686"/>
              <a:gd name="connsiteY13-1096" fmla="*/ 6021493 h 6261370"/>
              <a:gd name="connsiteX14-1097" fmla="*/ 3552106 w 11017686"/>
              <a:gd name="connsiteY14-1098" fmla="*/ 6000699 h 62613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1017686" h="6261370">
                <a:moveTo>
                  <a:pt x="3552106" y="6000699"/>
                </a:moveTo>
                <a:cubicBezTo>
                  <a:pt x="2415281" y="5961673"/>
                  <a:pt x="816018" y="6302451"/>
                  <a:pt x="270426" y="5787339"/>
                </a:cubicBezTo>
                <a:cubicBezTo>
                  <a:pt x="-275166" y="5272227"/>
                  <a:pt x="275675" y="3520643"/>
                  <a:pt x="278554" y="2910027"/>
                </a:cubicBezTo>
                <a:cubicBezTo>
                  <a:pt x="281433" y="2299411"/>
                  <a:pt x="293371" y="2589479"/>
                  <a:pt x="287698" y="2123643"/>
                </a:cubicBezTo>
                <a:cubicBezTo>
                  <a:pt x="282025" y="1657807"/>
                  <a:pt x="-327151" y="425738"/>
                  <a:pt x="244518" y="115011"/>
                </a:cubicBezTo>
                <a:cubicBezTo>
                  <a:pt x="816187" y="-195716"/>
                  <a:pt x="2719071" y="216950"/>
                  <a:pt x="3717714" y="259283"/>
                </a:cubicBezTo>
                <a:cubicBezTo>
                  <a:pt x="4716357" y="301616"/>
                  <a:pt x="5585799" y="407280"/>
                  <a:pt x="6236378" y="369011"/>
                </a:cubicBezTo>
                <a:cubicBezTo>
                  <a:pt x="6886957" y="330742"/>
                  <a:pt x="7099301" y="80128"/>
                  <a:pt x="7621186" y="29667"/>
                </a:cubicBezTo>
                <a:cubicBezTo>
                  <a:pt x="8143071" y="-20794"/>
                  <a:pt x="8863246" y="47955"/>
                  <a:pt x="9367690" y="66243"/>
                </a:cubicBezTo>
                <a:cubicBezTo>
                  <a:pt x="9872134" y="84531"/>
                  <a:pt x="10436014" y="-29769"/>
                  <a:pt x="10647850" y="139395"/>
                </a:cubicBezTo>
                <a:cubicBezTo>
                  <a:pt x="10859686" y="308559"/>
                  <a:pt x="10629562" y="675843"/>
                  <a:pt x="10638706" y="1081227"/>
                </a:cubicBezTo>
                <a:cubicBezTo>
                  <a:pt x="10647850" y="1486611"/>
                  <a:pt x="10682473" y="1755248"/>
                  <a:pt x="10702714" y="2571699"/>
                </a:cubicBezTo>
                <a:cubicBezTo>
                  <a:pt x="10722955" y="3388150"/>
                  <a:pt x="11362043" y="5404966"/>
                  <a:pt x="10760154" y="5979932"/>
                </a:cubicBezTo>
                <a:cubicBezTo>
                  <a:pt x="10158265" y="6554898"/>
                  <a:pt x="8065644" y="6080516"/>
                  <a:pt x="7091379" y="6021493"/>
                </a:cubicBezTo>
                <a:lnTo>
                  <a:pt x="3552106" y="60006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0812616" y="0"/>
            <a:ext cx="1201378" cy="1295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screen"/>
          <a:srcRect l="-10062"/>
          <a:stretch>
            <a:fillRect/>
          </a:stretch>
        </p:blipFill>
        <p:spPr>
          <a:xfrm>
            <a:off x="178005" y="5234135"/>
            <a:ext cx="1752588" cy="1518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3" Type="http://schemas.microsoft.com/office/2007/relationships/media" Target="../media/media1.mp3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emf"/><Relationship Id="rId2" Type="http://schemas.openxmlformats.org/officeDocument/2006/relationships/audio" Target="NULL" TargetMode="Externa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5" Type="http://schemas.openxmlformats.org/officeDocument/2006/relationships/image" Target="../media/image12.emf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Relationship Id="rId1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4.emf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10" Type="http://schemas.openxmlformats.org/officeDocument/2006/relationships/image" Target="../media/image14.emf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microsoft.com/office/2007/relationships/media" Target="../media/media1.mp3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audio" Target="NULL" TargetMode="External"/><Relationship Id="rId16" Type="http://schemas.openxmlformats.org/officeDocument/2006/relationships/image" Target="../media/image12.emf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5" Type="http://schemas.openxmlformats.org/officeDocument/2006/relationships/image" Target="../media/image11.emf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Relationship Id="rId1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2652713" y="-2678414"/>
            <a:ext cx="6886574" cy="12192002"/>
          </a:xfrm>
          <a:prstGeom prst="rect">
            <a:avLst/>
          </a:prstGeom>
        </p:spPr>
      </p:pic>
      <p:sp>
        <p:nvSpPr>
          <p:cNvPr id="8" name="任意多边形: 形状 7"/>
          <p:cNvSpPr/>
          <p:nvPr/>
        </p:nvSpPr>
        <p:spPr>
          <a:xfrm>
            <a:off x="554307" y="408535"/>
            <a:ext cx="10927285" cy="6018103"/>
          </a:xfrm>
          <a:custGeom>
            <a:avLst/>
            <a:gdLst>
              <a:gd name="connsiteX0" fmla="*/ 1490653 w 10927285"/>
              <a:gd name="connsiteY0" fmla="*/ 5916029 h 6018103"/>
              <a:gd name="connsiteX1" fmla="*/ 768277 w 10927285"/>
              <a:gd name="connsiteY1" fmla="*/ 5403965 h 6018103"/>
              <a:gd name="connsiteX2" fmla="*/ 448237 w 10927285"/>
              <a:gd name="connsiteY2" fmla="*/ 4946765 h 6018103"/>
              <a:gd name="connsiteX3" fmla="*/ 493957 w 10927285"/>
              <a:gd name="connsiteY3" fmla="*/ 4361549 h 6018103"/>
              <a:gd name="connsiteX4" fmla="*/ 777421 w 10927285"/>
              <a:gd name="connsiteY4" fmla="*/ 3931781 h 6018103"/>
              <a:gd name="connsiteX5" fmla="*/ 466525 w 10927285"/>
              <a:gd name="connsiteY5" fmla="*/ 3428861 h 6018103"/>
              <a:gd name="connsiteX6" fmla="*/ 100765 w 10927285"/>
              <a:gd name="connsiteY6" fmla="*/ 2907653 h 6018103"/>
              <a:gd name="connsiteX7" fmla="*/ 109909 w 10927285"/>
              <a:gd name="connsiteY7" fmla="*/ 2121269 h 6018103"/>
              <a:gd name="connsiteX8" fmla="*/ 164773 w 10927285"/>
              <a:gd name="connsiteY8" fmla="*/ 1737221 h 6018103"/>
              <a:gd name="connsiteX9" fmla="*/ 181 w 10927285"/>
              <a:gd name="connsiteY9" fmla="*/ 1344029 h 6018103"/>
              <a:gd name="connsiteX10" fmla="*/ 155629 w 10927285"/>
              <a:gd name="connsiteY10" fmla="*/ 950837 h 6018103"/>
              <a:gd name="connsiteX11" fmla="*/ 914581 w 10927285"/>
              <a:gd name="connsiteY11" fmla="*/ 758813 h 6018103"/>
              <a:gd name="connsiteX12" fmla="*/ 2286181 w 10927285"/>
              <a:gd name="connsiteY12" fmla="*/ 713093 h 6018103"/>
              <a:gd name="connsiteX13" fmla="*/ 3438325 w 10927285"/>
              <a:gd name="connsiteY13" fmla="*/ 383909 h 6018103"/>
              <a:gd name="connsiteX14" fmla="*/ 4297861 w 10927285"/>
              <a:gd name="connsiteY14" fmla="*/ 301613 h 6018103"/>
              <a:gd name="connsiteX15" fmla="*/ 6007789 w 10927285"/>
              <a:gd name="connsiteY15" fmla="*/ 493637 h 6018103"/>
              <a:gd name="connsiteX16" fmla="*/ 7443397 w 10927285"/>
              <a:gd name="connsiteY16" fmla="*/ 27293 h 6018103"/>
              <a:gd name="connsiteX17" fmla="*/ 9189901 w 10927285"/>
              <a:gd name="connsiteY17" fmla="*/ 63869 h 6018103"/>
              <a:gd name="connsiteX18" fmla="*/ 10470061 w 10927285"/>
              <a:gd name="connsiteY18" fmla="*/ 137021 h 6018103"/>
              <a:gd name="connsiteX19" fmla="*/ 10460917 w 10927285"/>
              <a:gd name="connsiteY19" fmla="*/ 1078853 h 6018103"/>
              <a:gd name="connsiteX20" fmla="*/ 10186597 w 10927285"/>
              <a:gd name="connsiteY20" fmla="*/ 1536053 h 6018103"/>
              <a:gd name="connsiteX21" fmla="*/ 10159165 w 10927285"/>
              <a:gd name="connsiteY21" fmla="*/ 2084693 h 6018103"/>
              <a:gd name="connsiteX22" fmla="*/ 10524925 w 10927285"/>
              <a:gd name="connsiteY22" fmla="*/ 2569325 h 6018103"/>
              <a:gd name="connsiteX23" fmla="*/ 10927261 w 10927285"/>
              <a:gd name="connsiteY23" fmla="*/ 4251821 h 6018103"/>
              <a:gd name="connsiteX24" fmla="*/ 10506637 w 10927285"/>
              <a:gd name="connsiteY24" fmla="*/ 4901045 h 6018103"/>
              <a:gd name="connsiteX25" fmla="*/ 10424341 w 10927285"/>
              <a:gd name="connsiteY25" fmla="*/ 5678285 h 6018103"/>
              <a:gd name="connsiteX26" fmla="*/ 9253909 w 10927285"/>
              <a:gd name="connsiteY26" fmla="*/ 5614277 h 6018103"/>
              <a:gd name="connsiteX27" fmla="*/ 8504101 w 10927285"/>
              <a:gd name="connsiteY27" fmla="*/ 5339957 h 6018103"/>
              <a:gd name="connsiteX28" fmla="*/ 7095925 w 10927285"/>
              <a:gd name="connsiteY28" fmla="*/ 5769725 h 6018103"/>
              <a:gd name="connsiteX29" fmla="*/ 4736773 w 10927285"/>
              <a:gd name="connsiteY29" fmla="*/ 5623421 h 6018103"/>
              <a:gd name="connsiteX30" fmla="*/ 3374317 w 10927285"/>
              <a:gd name="connsiteY30" fmla="*/ 5998325 h 6018103"/>
              <a:gd name="connsiteX31" fmla="*/ 1490653 w 10927285"/>
              <a:gd name="connsiteY31" fmla="*/ 5916029 h 601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927285" h="6018103">
                <a:moveTo>
                  <a:pt x="1490653" y="5916029"/>
                </a:moveTo>
                <a:cubicBezTo>
                  <a:pt x="1056313" y="5816969"/>
                  <a:pt x="942013" y="5565509"/>
                  <a:pt x="768277" y="5403965"/>
                </a:cubicBezTo>
                <a:cubicBezTo>
                  <a:pt x="594541" y="5242421"/>
                  <a:pt x="493957" y="5120501"/>
                  <a:pt x="448237" y="4946765"/>
                </a:cubicBezTo>
                <a:cubicBezTo>
                  <a:pt x="402517" y="4773029"/>
                  <a:pt x="439093" y="4530713"/>
                  <a:pt x="493957" y="4361549"/>
                </a:cubicBezTo>
                <a:cubicBezTo>
                  <a:pt x="548821" y="4192385"/>
                  <a:pt x="781993" y="4087229"/>
                  <a:pt x="777421" y="3931781"/>
                </a:cubicBezTo>
                <a:cubicBezTo>
                  <a:pt x="772849" y="3776333"/>
                  <a:pt x="579301" y="3599549"/>
                  <a:pt x="466525" y="3428861"/>
                </a:cubicBezTo>
                <a:cubicBezTo>
                  <a:pt x="353749" y="3258173"/>
                  <a:pt x="160201" y="3125585"/>
                  <a:pt x="100765" y="2907653"/>
                </a:cubicBezTo>
                <a:cubicBezTo>
                  <a:pt x="41329" y="2689721"/>
                  <a:pt x="99241" y="2316341"/>
                  <a:pt x="109909" y="2121269"/>
                </a:cubicBezTo>
                <a:cubicBezTo>
                  <a:pt x="120577" y="1926197"/>
                  <a:pt x="183061" y="1866761"/>
                  <a:pt x="164773" y="1737221"/>
                </a:cubicBezTo>
                <a:cubicBezTo>
                  <a:pt x="146485" y="1607681"/>
                  <a:pt x="1705" y="1475093"/>
                  <a:pt x="181" y="1344029"/>
                </a:cubicBezTo>
                <a:cubicBezTo>
                  <a:pt x="-1343" y="1212965"/>
                  <a:pt x="3229" y="1048373"/>
                  <a:pt x="155629" y="950837"/>
                </a:cubicBezTo>
                <a:cubicBezTo>
                  <a:pt x="308029" y="853301"/>
                  <a:pt x="559489" y="798437"/>
                  <a:pt x="914581" y="758813"/>
                </a:cubicBezTo>
                <a:cubicBezTo>
                  <a:pt x="1269673" y="719189"/>
                  <a:pt x="1865557" y="775577"/>
                  <a:pt x="2286181" y="713093"/>
                </a:cubicBezTo>
                <a:cubicBezTo>
                  <a:pt x="2706805" y="650609"/>
                  <a:pt x="3103045" y="452489"/>
                  <a:pt x="3438325" y="383909"/>
                </a:cubicBezTo>
                <a:cubicBezTo>
                  <a:pt x="3773605" y="315329"/>
                  <a:pt x="3869617" y="283325"/>
                  <a:pt x="4297861" y="301613"/>
                </a:cubicBezTo>
                <a:cubicBezTo>
                  <a:pt x="4726105" y="319901"/>
                  <a:pt x="5483533" y="539357"/>
                  <a:pt x="6007789" y="493637"/>
                </a:cubicBezTo>
                <a:cubicBezTo>
                  <a:pt x="6532045" y="447917"/>
                  <a:pt x="6913045" y="98921"/>
                  <a:pt x="7443397" y="27293"/>
                </a:cubicBezTo>
                <a:cubicBezTo>
                  <a:pt x="7973749" y="-44335"/>
                  <a:pt x="8685457" y="45581"/>
                  <a:pt x="9189901" y="63869"/>
                </a:cubicBezTo>
                <a:cubicBezTo>
                  <a:pt x="9694345" y="82157"/>
                  <a:pt x="10258225" y="-32143"/>
                  <a:pt x="10470061" y="137021"/>
                </a:cubicBezTo>
                <a:cubicBezTo>
                  <a:pt x="10681897" y="306185"/>
                  <a:pt x="10508161" y="845681"/>
                  <a:pt x="10460917" y="1078853"/>
                </a:cubicBezTo>
                <a:cubicBezTo>
                  <a:pt x="10413673" y="1312025"/>
                  <a:pt x="10236889" y="1368413"/>
                  <a:pt x="10186597" y="1536053"/>
                </a:cubicBezTo>
                <a:cubicBezTo>
                  <a:pt x="10136305" y="1703693"/>
                  <a:pt x="10102777" y="1912481"/>
                  <a:pt x="10159165" y="2084693"/>
                </a:cubicBezTo>
                <a:cubicBezTo>
                  <a:pt x="10215553" y="2256905"/>
                  <a:pt x="10396909" y="2208137"/>
                  <a:pt x="10524925" y="2569325"/>
                </a:cubicBezTo>
                <a:cubicBezTo>
                  <a:pt x="10652941" y="2930513"/>
                  <a:pt x="10930309" y="3863201"/>
                  <a:pt x="10927261" y="4251821"/>
                </a:cubicBezTo>
                <a:cubicBezTo>
                  <a:pt x="10924213" y="4640441"/>
                  <a:pt x="10590457" y="4663301"/>
                  <a:pt x="10506637" y="4901045"/>
                </a:cubicBezTo>
                <a:cubicBezTo>
                  <a:pt x="10422817" y="5138789"/>
                  <a:pt x="10633129" y="5559413"/>
                  <a:pt x="10424341" y="5678285"/>
                </a:cubicBezTo>
                <a:cubicBezTo>
                  <a:pt x="10215553" y="5797157"/>
                  <a:pt x="9573949" y="5670665"/>
                  <a:pt x="9253909" y="5614277"/>
                </a:cubicBezTo>
                <a:cubicBezTo>
                  <a:pt x="8933869" y="5557889"/>
                  <a:pt x="8863765" y="5314049"/>
                  <a:pt x="8504101" y="5339957"/>
                </a:cubicBezTo>
                <a:cubicBezTo>
                  <a:pt x="8144437" y="5365865"/>
                  <a:pt x="7723813" y="5722481"/>
                  <a:pt x="7095925" y="5769725"/>
                </a:cubicBezTo>
                <a:cubicBezTo>
                  <a:pt x="6468037" y="5816969"/>
                  <a:pt x="5357041" y="5585321"/>
                  <a:pt x="4736773" y="5623421"/>
                </a:cubicBezTo>
                <a:cubicBezTo>
                  <a:pt x="4116505" y="5661521"/>
                  <a:pt x="3919909" y="5955653"/>
                  <a:pt x="3374317" y="5998325"/>
                </a:cubicBezTo>
                <a:cubicBezTo>
                  <a:pt x="2828725" y="6040997"/>
                  <a:pt x="1924993" y="6015089"/>
                  <a:pt x="1490653" y="59160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81323" y="596900"/>
            <a:ext cx="1231578" cy="11303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387926" y="11265"/>
            <a:ext cx="1460499" cy="1574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/>
          <a:srcRect l="-10932"/>
          <a:stretch>
            <a:fillRect/>
          </a:stretch>
        </p:blipFill>
        <p:spPr>
          <a:xfrm>
            <a:off x="-114920" y="3655266"/>
            <a:ext cx="1549399" cy="13589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 cstate="screen"/>
          <a:srcRect r="-12311"/>
          <a:stretch>
            <a:fillRect/>
          </a:stretch>
        </p:blipFill>
        <p:spPr>
          <a:xfrm rot="1461729">
            <a:off x="8217436" y="391077"/>
            <a:ext cx="1449435" cy="187973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8942153" y="4186471"/>
            <a:ext cx="3045291" cy="24601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 rot="20183155">
            <a:off x="4420114" y="416001"/>
            <a:ext cx="1479620" cy="1341521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 rot="1296753">
            <a:off x="1006044" y="1559161"/>
            <a:ext cx="762656" cy="829053"/>
            <a:chOff x="747328" y="1758720"/>
            <a:chExt cx="1024286" cy="1343752"/>
          </a:xfrm>
          <a:solidFill>
            <a:srgbClr val="FF576E"/>
          </a:solidFill>
        </p:grpSpPr>
        <p:sp>
          <p:nvSpPr>
            <p:cNvPr id="36" name="任意多边形: 形状 35"/>
            <p:cNvSpPr/>
            <p:nvPr/>
          </p:nvSpPr>
          <p:spPr>
            <a:xfrm rot="963843">
              <a:off x="976857" y="1758720"/>
              <a:ext cx="794757" cy="371193"/>
            </a:xfrm>
            <a:custGeom>
              <a:avLst/>
              <a:gdLst>
                <a:gd name="connsiteX0" fmla="*/ 653143 w 740228"/>
                <a:gd name="connsiteY0" fmla="*/ 595086 h 595086"/>
                <a:gd name="connsiteX1" fmla="*/ 696686 w 740228"/>
                <a:gd name="connsiteY1" fmla="*/ 551543 h 595086"/>
                <a:gd name="connsiteX2" fmla="*/ 740228 w 740228"/>
                <a:gd name="connsiteY2" fmla="*/ 377371 h 595086"/>
                <a:gd name="connsiteX3" fmla="*/ 217714 w 740228"/>
                <a:gd name="connsiteY3" fmla="*/ 0 h 595086"/>
                <a:gd name="connsiteX4" fmla="*/ 0 w 740228"/>
                <a:gd name="connsiteY4" fmla="*/ 449943 h 595086"/>
                <a:gd name="connsiteX5" fmla="*/ 653143 w 740228"/>
                <a:gd name="connsiteY5" fmla="*/ 595086 h 5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0228" h="595086">
                  <a:moveTo>
                    <a:pt x="653143" y="595086"/>
                  </a:moveTo>
                  <a:lnTo>
                    <a:pt x="696686" y="551543"/>
                  </a:lnTo>
                  <a:lnTo>
                    <a:pt x="740228" y="377371"/>
                  </a:lnTo>
                  <a:lnTo>
                    <a:pt x="217714" y="0"/>
                  </a:lnTo>
                  <a:lnTo>
                    <a:pt x="0" y="449943"/>
                  </a:lnTo>
                  <a:lnTo>
                    <a:pt x="653143" y="5950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>
            <a:xfrm rot="1342993">
              <a:off x="747328" y="2340677"/>
              <a:ext cx="950903" cy="761795"/>
            </a:xfrm>
            <a:custGeom>
              <a:avLst/>
              <a:gdLst>
                <a:gd name="connsiteX0" fmla="*/ 478972 w 638629"/>
                <a:gd name="connsiteY0" fmla="*/ 0 h 638628"/>
                <a:gd name="connsiteX1" fmla="*/ 638629 w 638629"/>
                <a:gd name="connsiteY1" fmla="*/ 159657 h 638628"/>
                <a:gd name="connsiteX2" fmla="*/ 348343 w 638629"/>
                <a:gd name="connsiteY2" fmla="*/ 638628 h 638628"/>
                <a:gd name="connsiteX3" fmla="*/ 0 w 638629"/>
                <a:gd name="connsiteY3" fmla="*/ 566057 h 638628"/>
                <a:gd name="connsiteX4" fmla="*/ 478972 w 638629"/>
                <a:gd name="connsiteY4" fmla="*/ 0 h 638628"/>
                <a:gd name="connsiteX0-1" fmla="*/ 540653 w 638629"/>
                <a:gd name="connsiteY0-2" fmla="*/ 0 h 626000"/>
                <a:gd name="connsiteX1-3" fmla="*/ 638629 w 638629"/>
                <a:gd name="connsiteY1-4" fmla="*/ 147029 h 626000"/>
                <a:gd name="connsiteX2-5" fmla="*/ 348343 w 638629"/>
                <a:gd name="connsiteY2-6" fmla="*/ 626000 h 626000"/>
                <a:gd name="connsiteX3-7" fmla="*/ 0 w 638629"/>
                <a:gd name="connsiteY3-8" fmla="*/ 553429 h 626000"/>
                <a:gd name="connsiteX4-9" fmla="*/ 540653 w 638629"/>
                <a:gd name="connsiteY4-10" fmla="*/ 0 h 626000"/>
                <a:gd name="connsiteX0-11" fmla="*/ 540653 w 638629"/>
                <a:gd name="connsiteY0-12" fmla="*/ 0 h 761795"/>
                <a:gd name="connsiteX1-13" fmla="*/ 638629 w 638629"/>
                <a:gd name="connsiteY1-14" fmla="*/ 147029 h 761795"/>
                <a:gd name="connsiteX2-15" fmla="*/ 273866 w 638629"/>
                <a:gd name="connsiteY2-16" fmla="*/ 761795 h 761795"/>
                <a:gd name="connsiteX3-17" fmla="*/ 0 w 638629"/>
                <a:gd name="connsiteY3-18" fmla="*/ 553429 h 761795"/>
                <a:gd name="connsiteX4-19" fmla="*/ 540653 w 638629"/>
                <a:gd name="connsiteY4-20" fmla="*/ 0 h 761795"/>
                <a:gd name="connsiteX0-21" fmla="*/ 602909 w 700885"/>
                <a:gd name="connsiteY0-22" fmla="*/ 0 h 761795"/>
                <a:gd name="connsiteX1-23" fmla="*/ 700885 w 700885"/>
                <a:gd name="connsiteY1-24" fmla="*/ 147029 h 761795"/>
                <a:gd name="connsiteX2-25" fmla="*/ 336122 w 700885"/>
                <a:gd name="connsiteY2-26" fmla="*/ 761795 h 761795"/>
                <a:gd name="connsiteX3-27" fmla="*/ 0 w 700885"/>
                <a:gd name="connsiteY3-28" fmla="*/ 729486 h 761795"/>
                <a:gd name="connsiteX4-29" fmla="*/ 602909 w 700885"/>
                <a:gd name="connsiteY4-30" fmla="*/ 0 h 7617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00885" h="761795">
                  <a:moveTo>
                    <a:pt x="602909" y="0"/>
                  </a:moveTo>
                  <a:lnTo>
                    <a:pt x="700885" y="147029"/>
                  </a:lnTo>
                  <a:lnTo>
                    <a:pt x="336122" y="761795"/>
                  </a:lnTo>
                  <a:lnTo>
                    <a:pt x="0" y="729486"/>
                  </a:lnTo>
                  <a:lnTo>
                    <a:pt x="60290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938620" y="5183335"/>
            <a:ext cx="2314760" cy="444126"/>
            <a:chOff x="4938620" y="5183335"/>
            <a:chExt cx="2314760" cy="444126"/>
          </a:xfrm>
        </p:grpSpPr>
        <p:sp>
          <p:nvSpPr>
            <p:cNvPr id="40" name="矩形: 圆角 39"/>
            <p:cNvSpPr/>
            <p:nvPr/>
          </p:nvSpPr>
          <p:spPr>
            <a:xfrm>
              <a:off x="4938620" y="5183335"/>
              <a:ext cx="2314760" cy="444126"/>
            </a:xfrm>
            <a:prstGeom prst="roundRect">
              <a:avLst>
                <a:gd name="adj" fmla="val 50000"/>
              </a:avLst>
            </a:prstGeom>
            <a:solidFill>
              <a:srgbClr val="71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022398" y="5196496"/>
              <a:ext cx="21095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横山桥中心小学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2325D2CA-D0DA-4A08-C793-FC707F8411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48" b="95026" l="9912" r="89794">
                        <a14:foregroundMark x1="22571" y1="91099" x2="22571" y2="91099"/>
                        <a14:foregroundMark x1="25515" y1="92016" x2="25515" y2="92016"/>
                        <a14:foregroundMark x1="31011" y1="92670" x2="31011" y2="92670"/>
                        <a14:foregroundMark x1="35329" y1="93586" x2="35329" y2="93586"/>
                        <a14:foregroundMark x1="37782" y1="94372" x2="37782" y2="94372"/>
                        <a14:foregroundMark x1="54956" y1="93979" x2="54956" y2="93979"/>
                        <a14:foregroundMark x1="70854" y1="93979" x2="70854" y2="93979"/>
                        <a14:foregroundMark x1="80569" y1="94241" x2="80569" y2="94241"/>
                        <a14:foregroundMark x1="74289" y1="93979" x2="74289" y2="93979"/>
                        <a14:foregroundMark x1="23651" y1="95026" x2="23651" y2="95026"/>
                        <a14:foregroundMark x1="55839" y1="95026" x2="55839" y2="950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4920" y="3840406"/>
            <a:ext cx="4108649" cy="3080479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30250750-57D6-BBBF-6A39-FBDC7F7C778B}"/>
              </a:ext>
            </a:extLst>
          </p:cNvPr>
          <p:cNvGrpSpPr/>
          <p:nvPr/>
        </p:nvGrpSpPr>
        <p:grpSpPr>
          <a:xfrm>
            <a:off x="1549398" y="1686358"/>
            <a:ext cx="9878518" cy="2440101"/>
            <a:chOff x="221994" y="-188137"/>
            <a:chExt cx="14684207" cy="360884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A12E39C-42DE-ABDB-988B-FE111C86E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3397471" y="1937257"/>
              <a:ext cx="1048306" cy="148345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B4970B1-B096-8919-B554-8A646EB62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735284" y="-186871"/>
              <a:ext cx="540001" cy="371249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03E9562-0D89-1B03-E6D5-A46332506A94}"/>
                </a:ext>
              </a:extLst>
            </p:cNvPr>
            <p:cNvSpPr txBox="1"/>
            <p:nvPr/>
          </p:nvSpPr>
          <p:spPr>
            <a:xfrm>
              <a:off x="221994" y="1061910"/>
              <a:ext cx="14684207" cy="2139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spc="-460" dirty="0">
                  <a:solidFill>
                    <a:srgbClr val="7030A0"/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老</a:t>
              </a:r>
              <a:r>
                <a:rPr lang="zh-CN" altLang="en-US" sz="8800" b="1" spc="-460" dirty="0">
                  <a:solidFill>
                    <a:srgbClr val="FFC000"/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师，</a:t>
              </a:r>
              <a:r>
                <a:rPr lang="zh-CN" altLang="en-US" sz="8800" b="1" spc="-460" dirty="0">
                  <a:solidFill>
                    <a:schemeClr val="accent1">
                      <a:lumMod val="7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我</a:t>
              </a:r>
              <a:r>
                <a:rPr lang="zh-CN" altLang="en-US" sz="8800" b="1" spc="-460" dirty="0">
                  <a:solidFill>
                    <a:srgbClr val="A12B0B"/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想</a:t>
              </a:r>
              <a:r>
                <a:rPr lang="zh-CN" altLang="en-US" sz="8800" b="1" spc="-460" dirty="0">
                  <a:solidFill>
                    <a:schemeClr val="accent6"/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对</a:t>
              </a:r>
              <a:r>
                <a:rPr lang="zh-CN" altLang="en-US" sz="8800" b="1" spc="-460" dirty="0">
                  <a:solidFill>
                    <a:srgbClr val="FFC000"/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您</a:t>
              </a:r>
              <a:r>
                <a:rPr lang="zh-CN" altLang="en-US" sz="8800" b="1" spc="-460" dirty="0">
                  <a:solidFill>
                    <a:schemeClr val="accent1">
                      <a:lumMod val="7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说</a:t>
              </a:r>
              <a:endParaRPr lang="zh-CN" altLang="en-US" sz="7200" b="1" spc="-460" dirty="0">
                <a:solidFill>
                  <a:schemeClr val="accent1">
                    <a:lumMod val="75000"/>
                  </a:schemeClr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1D8D178-01C8-6ED0-AE74-6E340E29EEA7}"/>
                </a:ext>
              </a:extLst>
            </p:cNvPr>
            <p:cNvSpPr txBox="1"/>
            <p:nvPr/>
          </p:nvSpPr>
          <p:spPr>
            <a:xfrm>
              <a:off x="316389" y="-188137"/>
              <a:ext cx="2686443" cy="12290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 b="1" spc="-300" dirty="0">
                  <a:solidFill>
                    <a:schemeClr val="accent2">
                      <a:lumMod val="7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第</a:t>
              </a:r>
              <a:r>
                <a:rPr lang="en-US" altLang="zh-CN" sz="4800" b="1" spc="-300" dirty="0">
                  <a:solidFill>
                    <a:schemeClr val="accent2">
                      <a:lumMod val="7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6</a:t>
              </a:r>
              <a:r>
                <a:rPr lang="zh-CN" altLang="en-US" sz="4800" b="1" spc="-300" dirty="0">
                  <a:solidFill>
                    <a:schemeClr val="accent2">
                      <a:lumMod val="7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课 </a:t>
              </a:r>
              <a:endParaRPr lang="zh-CN" altLang="en-US" sz="4800" dirty="0"/>
            </a:p>
          </p:txBody>
        </p:sp>
      </p:grpSp>
      <p:pic>
        <p:nvPicPr>
          <p:cNvPr id="14" name="5cc178c4b408a54">
            <a:hlinkClick r:id="" action="ppaction://media"/>
            <a:extLst>
              <a:ext uri="{FF2B5EF4-FFF2-40B4-BE49-F238E27FC236}">
                <a16:creationId xmlns:a16="http://schemas.microsoft.com/office/drawing/2014/main" id="{95181194-DB54-C00C-B2F3-DBE7D32E46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7988"/>
                  <p14:fade in="100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2866" y="-856877"/>
            <a:ext cx="609600" cy="60960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0FE98801-AE22-0E59-A4DB-2AD31C339372}"/>
              </a:ext>
            </a:extLst>
          </p:cNvPr>
          <p:cNvGrpSpPr/>
          <p:nvPr/>
        </p:nvGrpSpPr>
        <p:grpSpPr>
          <a:xfrm>
            <a:off x="2840867" y="4138532"/>
            <a:ext cx="6531216" cy="735242"/>
            <a:chOff x="1992069" y="4154948"/>
            <a:chExt cx="6531216" cy="735242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8269FAE4-8103-955D-1BF5-0A114FA1DF81}"/>
                </a:ext>
              </a:extLst>
            </p:cNvPr>
            <p:cNvSpPr/>
            <p:nvPr/>
          </p:nvSpPr>
          <p:spPr>
            <a:xfrm>
              <a:off x="1992069" y="4280296"/>
              <a:ext cx="6466131" cy="570131"/>
            </a:xfrm>
            <a:prstGeom prst="roundRect">
              <a:avLst>
                <a:gd name="adj" fmla="val 44467"/>
              </a:avLst>
            </a:prstGeom>
            <a:gradFill>
              <a:gsLst>
                <a:gs pos="95000">
                  <a:schemeClr val="accent5">
                    <a:lumMod val="40000"/>
                    <a:lumOff val="6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100000">
                      <a:srgbClr val="00B0F0">
                        <a:alpha val="94000"/>
                      </a:srgbClr>
                    </a:gs>
                    <a:gs pos="0">
                      <a:srgbClr val="0070C0">
                        <a:alpha val="49000"/>
                      </a:srgbClr>
                    </a:gs>
                  </a:gsLst>
                  <a:lin ang="13500000" scaled="1"/>
                </a:gradFill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21556524-E0D1-0082-F515-DFCACBA65FB9}"/>
                </a:ext>
              </a:extLst>
            </p:cNvPr>
            <p:cNvSpPr txBox="1"/>
            <p:nvPr/>
          </p:nvSpPr>
          <p:spPr>
            <a:xfrm>
              <a:off x="2054699" y="4305415"/>
              <a:ext cx="63334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-300" dirty="0">
                  <a:ln w="158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同学们，你们知道怎么和老师相处吗？</a:t>
              </a:r>
              <a:endParaRPr lang="zh-CN" altLang="en-US" sz="3200" b="1" dirty="0">
                <a:ln w="15875">
                  <a:noFill/>
                </a:ln>
                <a:solidFill>
                  <a:schemeClr val="accent2">
                    <a:lumMod val="75000"/>
                  </a:schemeClr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768D291F-F96B-C055-4AD8-B60822812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1132415">
              <a:off x="7923110" y="4154948"/>
              <a:ext cx="600175" cy="316759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411">
        <p14:prism isInverted="1"/>
      </p:transition>
    </mc:Choice>
    <mc:Fallback xmlns="">
      <p:transition spd="slow" advTm="114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7132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8132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8632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9632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3" objId="14"/>
        <p14:stopEvt time="11411" objId="1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C7E9ED6-8B4E-0C26-F27E-487E3538A348}"/>
              </a:ext>
            </a:extLst>
          </p:cNvPr>
          <p:cNvSpPr txBox="1"/>
          <p:nvPr/>
        </p:nvSpPr>
        <p:spPr>
          <a:xfrm>
            <a:off x="1113803" y="495182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spc="-300" dirty="0"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汉仪跳跳体简" panose="00020600040101010101" pitchFamily="18" charset="-122"/>
                <a:ea typeface="汉仪跳跳体简" panose="00020600040101010101" pitchFamily="18" charset="-122"/>
              </a:rPr>
              <a:t>暖心坊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71ACB4F-E0B1-9C14-A21E-6D802E4A0FBA}"/>
              </a:ext>
            </a:extLst>
          </p:cNvPr>
          <p:cNvSpPr txBox="1"/>
          <p:nvPr/>
        </p:nvSpPr>
        <p:spPr>
          <a:xfrm>
            <a:off x="1191960" y="1326179"/>
            <a:ext cx="6964530" cy="1558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情景一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小军早上第一节课迟到了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他站在门口轻轻喊了声“报告”。正在讲课的班主任王老师听到后，示意他赶快到座位上去，小军很快安静地坐好，进入了学习状态。下课后，老师走到小军面前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:“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你从来不迟到的，今天遇到什么事情了吗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?”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小军的心里立刻涌出一阵暖流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C68BDEA-52CD-3D3D-63EF-76BAA996E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9" b="51737" l="4739" r="43049">
                        <a14:foregroundMark x1="16193" y1="43234" x2="17378" y2="49341"/>
                        <a14:foregroundMark x1="25513" y1="43473" x2="25750" y2="51737"/>
                        <a14:foregroundMark x1="27093" y1="42156" x2="31991" y2="45030"/>
                        <a14:foregroundMark x1="34202" y1="41916" x2="31280" y2="48263"/>
                        <a14:foregroundMark x1="39415" y1="28862" x2="39415" y2="37725"/>
                        <a14:foregroundMark x1="38863" y1="35090" x2="38863" y2="40599"/>
                        <a14:foregroundMark x1="37836" y1="35329" x2="38389" y2="40359"/>
                        <a14:foregroundMark x1="30885" y1="43593" x2="31043" y2="48503"/>
                        <a14:foregroundMark x1="16667" y1="42156" x2="16667" y2="42156"/>
                        <a14:foregroundMark x1="16825" y1="40599" x2="17694" y2="41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089" b="42565"/>
          <a:stretch/>
        </p:blipFill>
        <p:spPr>
          <a:xfrm>
            <a:off x="7058706" y="162373"/>
            <a:ext cx="4326339" cy="3420744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39A01BE8-58BE-F7D3-71EC-6C73664244EA}"/>
              </a:ext>
            </a:extLst>
          </p:cNvPr>
          <p:cNvGrpSpPr/>
          <p:nvPr/>
        </p:nvGrpSpPr>
        <p:grpSpPr>
          <a:xfrm>
            <a:off x="2126149" y="5115464"/>
            <a:ext cx="7876106" cy="1032701"/>
            <a:chOff x="1992069" y="4154948"/>
            <a:chExt cx="6531216" cy="695479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5B814224-3363-FBBB-A619-C83402E87622}"/>
                </a:ext>
              </a:extLst>
            </p:cNvPr>
            <p:cNvSpPr/>
            <p:nvPr/>
          </p:nvSpPr>
          <p:spPr>
            <a:xfrm>
              <a:off x="1992069" y="4280296"/>
              <a:ext cx="6466131" cy="570131"/>
            </a:xfrm>
            <a:prstGeom prst="roundRect">
              <a:avLst>
                <a:gd name="adj" fmla="val 44467"/>
              </a:avLst>
            </a:prstGeom>
            <a:gradFill>
              <a:gsLst>
                <a:gs pos="95000">
                  <a:schemeClr val="accent5">
                    <a:lumMod val="40000"/>
                    <a:lumOff val="6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100000">
                      <a:srgbClr val="00B0F0">
                        <a:alpha val="94000"/>
                      </a:srgbClr>
                    </a:gs>
                    <a:gs pos="0">
                      <a:srgbClr val="0070C0">
                        <a:alpha val="49000"/>
                      </a:srgbClr>
                    </a:gs>
                  </a:gsLst>
                  <a:lin ang="13500000" scaled="1"/>
                </a:gra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9EF2CA9-1559-C386-0A02-95AF369CA408}"/>
                </a:ext>
              </a:extLst>
            </p:cNvPr>
            <p:cNvSpPr txBox="1"/>
            <p:nvPr/>
          </p:nvSpPr>
          <p:spPr>
            <a:xfrm>
              <a:off x="2296869" y="4347723"/>
              <a:ext cx="6161331" cy="435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spc="-300" dirty="0">
                  <a:ln w="15875">
                    <a:solidFill>
                      <a:schemeClr val="accent1">
                        <a:shade val="15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想一想：</a:t>
              </a:r>
              <a:r>
                <a:rPr lang="zh-CN" altLang="en-US" sz="2800" b="1" dirty="0">
                  <a:ln w="158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你想对故事中的老师说些什么</a:t>
              </a:r>
              <a:r>
                <a:rPr lang="en-US" altLang="zh-CN" sz="2800" b="1" dirty="0">
                  <a:ln w="158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?</a:t>
              </a:r>
              <a:endParaRPr lang="zh-CN" altLang="en-US" sz="3600" b="1" dirty="0">
                <a:ln w="15875">
                  <a:noFill/>
                </a:ln>
                <a:solidFill>
                  <a:schemeClr val="accent2">
                    <a:lumMod val="75000"/>
                  </a:schemeClr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C98FCE8-354A-20C5-2472-E5890B440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132415">
              <a:off x="7923110" y="4154948"/>
              <a:ext cx="600175" cy="316759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2A5B066-FBBC-13C6-C7BB-1D4D3A9FA7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6860" y="83979"/>
            <a:ext cx="1242200" cy="12422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E9E279D-B576-C2FF-F9D7-3E0852F497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/>
          <a:srcRect l="-10932"/>
          <a:stretch>
            <a:fillRect/>
          </a:stretch>
        </p:blipFill>
        <p:spPr>
          <a:xfrm>
            <a:off x="-166954" y="83979"/>
            <a:ext cx="1549399" cy="135890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1B41CFD1-6CC3-3DFA-5BBF-EF08B2D882B2}"/>
              </a:ext>
            </a:extLst>
          </p:cNvPr>
          <p:cNvSpPr txBox="1"/>
          <p:nvPr/>
        </p:nvSpPr>
        <p:spPr>
          <a:xfrm>
            <a:off x="4356100" y="3581205"/>
            <a:ext cx="6528300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情景二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数学课上，小天后面的同学没有带三角尺，向小天借用。小天转身把自己的三角尺递过去，恰好被正在讲课的杨老师看见。杨老师批评小天不该上课回头讲话，小天觉得很委屈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FE43EEE-8F80-4B52-CAB9-8C7441388D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9375" b="84896" l="3704" r="36852">
                        <a14:foregroundMark x1="11574" y1="69844" x2="28981" y2="69896"/>
                        <a14:foregroundMark x1="26667" y1="76198" x2="28333" y2="80365"/>
                        <a14:foregroundMark x1="30556" y1="79271" x2="30556" y2="80417"/>
                        <a14:foregroundMark x1="29815" y1="79427" x2="28981" y2="80313"/>
                        <a14:foregroundMark x1="7963" y1="81667" x2="14167" y2="83281"/>
                        <a14:foregroundMark x1="5185" y1="82708" x2="10833" y2="83542"/>
                        <a14:foregroundMark x1="10463" y1="84271" x2="23981" y2="84479"/>
                        <a14:foregroundMark x1="16296" y1="78490" x2="17222" y2="80885"/>
                        <a14:foregroundMark x1="17685" y1="77448" x2="19630" y2="79375"/>
                        <a14:foregroundMark x1="15556" y1="78958" x2="15833" y2="79792"/>
                        <a14:foregroundMark x1="11111" y1="69531" x2="11852" y2="70313"/>
                        <a14:foregroundMark x1="13056" y1="70208" x2="15556" y2="70208"/>
                        <a14:foregroundMark x1="29444" y1="70000" x2="29444" y2="70000"/>
                        <a14:foregroundMark x1="30185" y1="69375" x2="30370" y2="69740"/>
                        <a14:foregroundMark x1="25926" y1="83125" x2="29630" y2="83854"/>
                        <a14:foregroundMark x1="3704" y1="83385" x2="3704" y2="83385"/>
                        <a14:foregroundMark x1="3704" y1="83021" x2="4167" y2="83021"/>
                        <a14:foregroundMark x1="18241" y1="77396" x2="18241" y2="77396"/>
                        <a14:foregroundMark x1="12685" y1="84740" x2="25000" y2="84896"/>
                        <a14:foregroundMark x1="35556" y1="84115" x2="35556" y2="84115"/>
                        <a14:foregroundMark x1="35000" y1="82552" x2="35000" y2="82552"/>
                        <a14:foregroundMark x1="36296" y1="82917" x2="36296" y2="82917"/>
                        <a14:foregroundMark x1="36852" y1="82917" x2="36852" y2="8291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851" t="68287" r="62041" b="13935"/>
          <a:stretch/>
        </p:blipFill>
        <p:spPr>
          <a:xfrm>
            <a:off x="1113803" y="2984419"/>
            <a:ext cx="2940396" cy="22170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72">
        <p14:prism isInverted="1"/>
      </p:transition>
    </mc:Choice>
    <mc:Fallback xmlns="">
      <p:transition spd="slow" advTm="110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03448-C319-CB97-0160-018472FD2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2650AB35-B90E-7D51-1306-BC89EB4B0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860" y="83979"/>
            <a:ext cx="1242200" cy="12422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E9F7765-4B8E-3FD6-54FB-DC82E41A30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 l="-10932"/>
          <a:stretch>
            <a:fillRect/>
          </a:stretch>
        </p:blipFill>
        <p:spPr>
          <a:xfrm>
            <a:off x="-166954" y="83979"/>
            <a:ext cx="1549399" cy="13589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46892E1-1F2C-61DB-EDD7-B3FB85E3DF3A}"/>
              </a:ext>
            </a:extLst>
          </p:cNvPr>
          <p:cNvSpPr txBox="1"/>
          <p:nvPr/>
        </p:nvSpPr>
        <p:spPr>
          <a:xfrm>
            <a:off x="1085515" y="483384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spc="-300" dirty="0"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92D05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汉仪跳跳体简" panose="00020600040101010101" pitchFamily="18" charset="-122"/>
                <a:ea typeface="汉仪跳跳体简" panose="00020600040101010101" pitchFamily="18" charset="-122"/>
              </a:rPr>
              <a:t>育心场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96680F-D4D6-C79C-A7EF-6CC7BFC4E212}"/>
              </a:ext>
            </a:extLst>
          </p:cNvPr>
          <p:cNvSpPr txBox="1"/>
          <p:nvPr/>
        </p:nvSpPr>
        <p:spPr>
          <a:xfrm>
            <a:off x="1333434" y="1784228"/>
            <a:ext cx="4248815" cy="328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听老师的指令，师生进行剪纸游戏。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活动要求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</a:p>
          <a:p>
            <a:pPr algn="just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老师一边发出指令，一边背对着同学们开始剪纸。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同学们按老师的指令开始剪纸，过程中不可以和老师有任何交流，也不可以看老师剪的过程。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最后师生把纸打开，看看剪的都是怎样的图案。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B74D4A3-1490-1203-4FB8-68F9F73EDB0D}"/>
              </a:ext>
            </a:extLst>
          </p:cNvPr>
          <p:cNvGrpSpPr/>
          <p:nvPr/>
        </p:nvGrpSpPr>
        <p:grpSpPr>
          <a:xfrm>
            <a:off x="3823078" y="818971"/>
            <a:ext cx="4545844" cy="697673"/>
            <a:chOff x="2525421" y="802506"/>
            <a:chExt cx="4034976" cy="63970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954C187-E267-343C-70A5-A98C0C2AC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t="28398" b="31049"/>
            <a:stretch/>
          </p:blipFill>
          <p:spPr>
            <a:xfrm>
              <a:off x="5825829" y="1000274"/>
              <a:ext cx="734568" cy="372362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1B2E899-F75B-A7FF-4DD8-55AD0DDF1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2525421" y="802506"/>
              <a:ext cx="417123" cy="570130"/>
            </a:xfrm>
            <a:prstGeom prst="rect">
              <a:avLst/>
            </a:prstGeom>
          </p:spPr>
        </p:pic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7BA5EC19-AFBD-15B9-FDEA-6D843FD77EB1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2733982" y="1372636"/>
              <a:ext cx="3626685" cy="0"/>
            </a:xfrm>
            <a:prstGeom prst="line">
              <a:avLst/>
            </a:prstGeom>
            <a:ln w="158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92579A2-72E0-E9DC-54BD-7E9E15D1621D}"/>
                </a:ext>
              </a:extLst>
            </p:cNvPr>
            <p:cNvSpPr txBox="1"/>
            <p:nvPr/>
          </p:nvSpPr>
          <p:spPr>
            <a:xfrm>
              <a:off x="2975320" y="906024"/>
              <a:ext cx="2917727" cy="5361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spc="-300" dirty="0">
                  <a:solidFill>
                    <a:schemeClr val="accent2">
                      <a:lumMod val="7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活动一  </a:t>
              </a:r>
              <a:r>
                <a:rPr lang="zh-CN" altLang="en-US" sz="3200" spc="-300" dirty="0">
                  <a:solidFill>
                    <a:srgbClr val="588824"/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剪纸大不同</a:t>
              </a: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0A3E2E6F-8D72-10BA-8430-422CBC11F4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469" b="60781" l="41667" r="93704">
                        <a14:foregroundMark x1="42037" y1="49219" x2="42037" y2="49219"/>
                        <a14:foregroundMark x1="42963" y1="49635" x2="42963" y2="49635"/>
                        <a14:foregroundMark x1="41667" y1="57031" x2="41667" y2="57031"/>
                        <a14:foregroundMark x1="59352" y1="40469" x2="65741" y2="40521"/>
                        <a14:foregroundMark x1="67963" y1="50156" x2="68704" y2="50469"/>
                        <a14:foregroundMark x1="48981" y1="60417" x2="48981" y2="60417"/>
                        <a14:foregroundMark x1="46852" y1="60781" x2="46852" y2="60781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62" t="38585" b="37540"/>
          <a:stretch/>
        </p:blipFill>
        <p:spPr>
          <a:xfrm>
            <a:off x="7788134" y="2096171"/>
            <a:ext cx="4085859" cy="3047823"/>
          </a:xfrm>
          <a:prstGeom prst="rect">
            <a:avLst/>
          </a:prstGeom>
          <a:scene3d>
            <a:camera prst="orthographicFront">
              <a:rot lat="21599991" lon="0" rev="0"/>
            </a:camera>
            <a:lightRig rig="threePt" dir="t"/>
          </a:scene3d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858F4ABB-0FCC-BA25-B00A-D1715C2F306C}"/>
              </a:ext>
            </a:extLst>
          </p:cNvPr>
          <p:cNvGrpSpPr/>
          <p:nvPr/>
        </p:nvGrpSpPr>
        <p:grpSpPr>
          <a:xfrm>
            <a:off x="2034806" y="4829657"/>
            <a:ext cx="7874731" cy="1122804"/>
            <a:chOff x="1992069" y="4154948"/>
            <a:chExt cx="6531216" cy="695479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15708A8A-77EA-1359-E949-3280335DD793}"/>
                </a:ext>
              </a:extLst>
            </p:cNvPr>
            <p:cNvSpPr/>
            <p:nvPr/>
          </p:nvSpPr>
          <p:spPr>
            <a:xfrm>
              <a:off x="1992069" y="4280296"/>
              <a:ext cx="6466131" cy="570131"/>
            </a:xfrm>
            <a:prstGeom prst="roundRect">
              <a:avLst>
                <a:gd name="adj" fmla="val 44467"/>
              </a:avLst>
            </a:prstGeom>
            <a:gradFill>
              <a:gsLst>
                <a:gs pos="95000">
                  <a:schemeClr val="accent5">
                    <a:lumMod val="40000"/>
                    <a:lumOff val="6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100000">
                      <a:srgbClr val="00B0F0">
                        <a:alpha val="94000"/>
                      </a:srgbClr>
                    </a:gs>
                    <a:gs pos="0">
                      <a:srgbClr val="0070C0">
                        <a:alpha val="49000"/>
                      </a:srgbClr>
                    </a:gs>
                  </a:gsLst>
                  <a:lin ang="13500000" scaled="1"/>
                </a:gradFill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6C1FA7B-7EBF-66F6-A24D-33885DBBEC23}"/>
                </a:ext>
              </a:extLst>
            </p:cNvPr>
            <p:cNvSpPr txBox="1"/>
            <p:nvPr/>
          </p:nvSpPr>
          <p:spPr>
            <a:xfrm>
              <a:off x="2055808" y="4294730"/>
              <a:ext cx="6269692" cy="5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-300" dirty="0">
                  <a:ln w="158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你和老师剪出来的图案一样吗</a:t>
              </a:r>
              <a:r>
                <a:rPr lang="en-US" altLang="zh-CN" sz="2400" b="1" spc="-300" dirty="0">
                  <a:ln w="158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?</a:t>
              </a:r>
            </a:p>
            <a:p>
              <a:r>
                <a:rPr lang="zh-CN" altLang="en-US" sz="2400" b="1" spc="-300" dirty="0">
                  <a:ln w="158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为什么按照同样的指令，我们和老师剪出来的图案却不同</a:t>
              </a:r>
              <a:r>
                <a:rPr lang="en-US" altLang="zh-CN" sz="2400" b="1" spc="-300" dirty="0">
                  <a:ln w="158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?</a:t>
              </a:r>
              <a:endParaRPr lang="zh-CN" altLang="en-US" sz="2400" b="1" dirty="0">
                <a:ln w="15875">
                  <a:noFill/>
                </a:ln>
                <a:solidFill>
                  <a:schemeClr val="accent2">
                    <a:lumMod val="75000"/>
                  </a:schemeClr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6DEE704-6466-242F-DB0F-75FE8A8EE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132415">
              <a:off x="7923110" y="4154948"/>
              <a:ext cx="600175" cy="316759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82C883D-75C5-732D-C43A-C0E7E41F8C30}"/>
              </a:ext>
            </a:extLst>
          </p:cNvPr>
          <p:cNvGrpSpPr/>
          <p:nvPr/>
        </p:nvGrpSpPr>
        <p:grpSpPr>
          <a:xfrm>
            <a:off x="2036143" y="4835176"/>
            <a:ext cx="7874731" cy="1122803"/>
            <a:chOff x="1992069" y="4154948"/>
            <a:chExt cx="6531216" cy="695479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4EEBC88A-A83B-6E01-674E-DA63C47DBDD1}"/>
                </a:ext>
              </a:extLst>
            </p:cNvPr>
            <p:cNvSpPr/>
            <p:nvPr/>
          </p:nvSpPr>
          <p:spPr>
            <a:xfrm>
              <a:off x="1992069" y="4280296"/>
              <a:ext cx="6466131" cy="570131"/>
            </a:xfrm>
            <a:prstGeom prst="roundRect">
              <a:avLst>
                <a:gd name="adj" fmla="val 44467"/>
              </a:avLst>
            </a:prstGeom>
            <a:gradFill>
              <a:gsLst>
                <a:gs pos="95000">
                  <a:schemeClr val="accent5">
                    <a:lumMod val="40000"/>
                    <a:lumOff val="6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gradFill>
                  <a:gsLst>
                    <a:gs pos="100000">
                      <a:srgbClr val="00B0F0">
                        <a:alpha val="94000"/>
                      </a:srgbClr>
                    </a:gs>
                    <a:gs pos="0">
                      <a:srgbClr val="0070C0">
                        <a:alpha val="49000"/>
                      </a:srgbClr>
                    </a:gs>
                  </a:gsLst>
                  <a:lin ang="13500000" scaled="1"/>
                </a:gradFill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F747BA5-9041-4C23-2AC1-639FC3FDDEC9}"/>
                </a:ext>
              </a:extLst>
            </p:cNvPr>
            <p:cNvSpPr txBox="1"/>
            <p:nvPr/>
          </p:nvSpPr>
          <p:spPr>
            <a:xfrm>
              <a:off x="2054699" y="4327675"/>
              <a:ext cx="6333431" cy="51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-300" dirty="0">
                  <a:ln w="158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即使是小小的剪纸游戏，如果不沟通，结果也会产生差异。师生交往更复杂，更需要多沟通、多交流。</a:t>
              </a:r>
              <a:endParaRPr lang="zh-CN" altLang="en-US" sz="2400" b="1" dirty="0">
                <a:ln w="15875">
                  <a:noFill/>
                </a:ln>
                <a:solidFill>
                  <a:schemeClr val="accent2">
                    <a:lumMod val="75000"/>
                  </a:schemeClr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</a:endParaRPr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54998BE4-5A65-8F3F-353E-6C79CA6D1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132415">
              <a:off x="7923110" y="4154948"/>
              <a:ext cx="600175" cy="316759"/>
            </a:xfrm>
            <a:prstGeom prst="rect">
              <a:avLst/>
            </a:prstGeom>
          </p:spPr>
        </p:pic>
      </p:grpSp>
      <p:sp>
        <p:nvSpPr>
          <p:cNvPr id="30" name="流程图: 顺序访问存储器 29">
            <a:extLst>
              <a:ext uri="{FF2B5EF4-FFF2-40B4-BE49-F238E27FC236}">
                <a16:creationId xmlns:a16="http://schemas.microsoft.com/office/drawing/2014/main" id="{31B93624-7DA2-6EB7-EF2F-0C52D4DA5616}"/>
              </a:ext>
            </a:extLst>
          </p:cNvPr>
          <p:cNvSpPr/>
          <p:nvPr/>
        </p:nvSpPr>
        <p:spPr>
          <a:xfrm>
            <a:off x="5582249" y="2031699"/>
            <a:ext cx="2522593" cy="1911207"/>
          </a:xfrm>
          <a:custGeom>
            <a:avLst/>
            <a:gdLst>
              <a:gd name="connsiteX0" fmla="*/ 1258790 w 2522593"/>
              <a:gd name="connsiteY0" fmla="*/ 1911207 h 1911207"/>
              <a:gd name="connsiteX1" fmla="*/ 41844 w 2522593"/>
              <a:gd name="connsiteY1" fmla="*/ 1199390 h 1911207"/>
              <a:gd name="connsiteX2" fmla="*/ 800060 w 2522593"/>
              <a:gd name="connsiteY2" fmla="*/ 65771 h 1911207"/>
              <a:gd name="connsiteX3" fmla="*/ 2188256 w 2522593"/>
              <a:gd name="connsiteY3" fmla="*/ 311316 h 1911207"/>
              <a:gd name="connsiteX4" fmla="*/ 2148745 w 2522593"/>
              <a:gd name="connsiteY4" fmla="*/ 1631322 h 1911207"/>
              <a:gd name="connsiteX5" fmla="*/ 2517376 w 2522593"/>
              <a:gd name="connsiteY5" fmla="*/ 1631322 h 1911207"/>
              <a:gd name="connsiteX6" fmla="*/ 2522593 w 2522593"/>
              <a:gd name="connsiteY6" fmla="*/ 1652315 h 1911207"/>
              <a:gd name="connsiteX7" fmla="*/ 1258790 w 2522593"/>
              <a:gd name="connsiteY7" fmla="*/ 1911207 h 191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2593" h="1911207" fill="none" extrusionOk="0">
                <a:moveTo>
                  <a:pt x="1258790" y="1911207"/>
                </a:moveTo>
                <a:cubicBezTo>
                  <a:pt x="769724" y="1931014"/>
                  <a:pt x="158749" y="1614236"/>
                  <a:pt x="41844" y="1199390"/>
                </a:cubicBezTo>
                <a:cubicBezTo>
                  <a:pt x="-96756" y="750153"/>
                  <a:pt x="228114" y="277261"/>
                  <a:pt x="800060" y="65771"/>
                </a:cubicBezTo>
                <a:cubicBezTo>
                  <a:pt x="1292214" y="-5018"/>
                  <a:pt x="1883819" y="91305"/>
                  <a:pt x="2188256" y="311316"/>
                </a:cubicBezTo>
                <a:cubicBezTo>
                  <a:pt x="2739832" y="808511"/>
                  <a:pt x="2637053" y="1259117"/>
                  <a:pt x="2148745" y="1631322"/>
                </a:cubicBezTo>
                <a:cubicBezTo>
                  <a:pt x="2292240" y="1600944"/>
                  <a:pt x="2373720" y="1652456"/>
                  <a:pt x="2517376" y="1631322"/>
                </a:cubicBezTo>
                <a:cubicBezTo>
                  <a:pt x="2521526" y="1640752"/>
                  <a:pt x="2519824" y="1641990"/>
                  <a:pt x="2522593" y="1652315"/>
                </a:cubicBezTo>
                <a:cubicBezTo>
                  <a:pt x="2105937" y="1613459"/>
                  <a:pt x="1650217" y="1927615"/>
                  <a:pt x="1258790" y="1911207"/>
                </a:cubicBezTo>
                <a:close/>
              </a:path>
              <a:path w="2522593" h="1911207" stroke="0" extrusionOk="0">
                <a:moveTo>
                  <a:pt x="1258790" y="1911207"/>
                </a:moveTo>
                <a:cubicBezTo>
                  <a:pt x="619123" y="1869126"/>
                  <a:pt x="69426" y="1663266"/>
                  <a:pt x="41844" y="1199390"/>
                </a:cubicBezTo>
                <a:cubicBezTo>
                  <a:pt x="-412" y="755588"/>
                  <a:pt x="33036" y="248113"/>
                  <a:pt x="800060" y="65771"/>
                </a:cubicBezTo>
                <a:cubicBezTo>
                  <a:pt x="1197400" y="7293"/>
                  <a:pt x="1832588" y="43820"/>
                  <a:pt x="2188256" y="311316"/>
                </a:cubicBezTo>
                <a:cubicBezTo>
                  <a:pt x="2568002" y="648144"/>
                  <a:pt x="2767857" y="1338562"/>
                  <a:pt x="2148745" y="1631322"/>
                </a:cubicBezTo>
                <a:cubicBezTo>
                  <a:pt x="2229523" y="1604711"/>
                  <a:pt x="2341830" y="1673697"/>
                  <a:pt x="2517376" y="1631322"/>
                </a:cubicBezTo>
                <a:cubicBezTo>
                  <a:pt x="2519328" y="1638762"/>
                  <a:pt x="2521005" y="1646675"/>
                  <a:pt x="2522593" y="1652315"/>
                </a:cubicBezTo>
                <a:cubicBezTo>
                  <a:pt x="2092665" y="1666767"/>
                  <a:pt x="1782768" y="1969682"/>
                  <a:pt x="1258790" y="1911207"/>
                </a:cubicBez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719EEA"/>
              </a:gs>
            </a:gsLst>
            <a:lin ang="5400000" scaled="1"/>
          </a:gradFill>
          <a:ln>
            <a:noFill/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094368 w 2188736"/>
                      <a:gd name="connsiteY0" fmla="*/ 1838231 h 1838231"/>
                      <a:gd name="connsiteX1" fmla="*/ 36207 w 2188736"/>
                      <a:gd name="connsiteY1" fmla="*/ 1153580 h 1838231"/>
                      <a:gd name="connsiteX2" fmla="*/ 695492 w 2188736"/>
                      <a:gd name="connsiteY2" fmla="*/ 63224 h 1838231"/>
                      <a:gd name="connsiteX3" fmla="*/ 1902559 w 2188736"/>
                      <a:gd name="connsiteY3" fmla="*/ 299398 h 1838231"/>
                      <a:gd name="connsiteX4" fmla="*/ 1868203 w 2188736"/>
                      <a:gd name="connsiteY4" fmla="*/ 1569028 h 1838231"/>
                      <a:gd name="connsiteX5" fmla="*/ 2188736 w 2188736"/>
                      <a:gd name="connsiteY5" fmla="*/ 1569028 h 1838231"/>
                      <a:gd name="connsiteX6" fmla="*/ 2188736 w 2188736"/>
                      <a:gd name="connsiteY6" fmla="*/ 1838231 h 1838231"/>
                      <a:gd name="connsiteX7" fmla="*/ 1094368 w 2188736"/>
                      <a:gd name="connsiteY7" fmla="*/ 1838231 h 1838231"/>
                      <a:gd name="connsiteX0" fmla="*/ 1094546 w 2188915"/>
                      <a:gd name="connsiteY0" fmla="*/ 1838268 h 1838268"/>
                      <a:gd name="connsiteX1" fmla="*/ 36385 w 2188915"/>
                      <a:gd name="connsiteY1" fmla="*/ 1153617 h 1838268"/>
                      <a:gd name="connsiteX2" fmla="*/ 695670 w 2188915"/>
                      <a:gd name="connsiteY2" fmla="*/ 63261 h 1838268"/>
                      <a:gd name="connsiteX3" fmla="*/ 1902737 w 2188915"/>
                      <a:gd name="connsiteY3" fmla="*/ 299435 h 1838268"/>
                      <a:gd name="connsiteX4" fmla="*/ 1868381 w 2188915"/>
                      <a:gd name="connsiteY4" fmla="*/ 1569065 h 1838268"/>
                      <a:gd name="connsiteX5" fmla="*/ 2188914 w 2188915"/>
                      <a:gd name="connsiteY5" fmla="*/ 1569065 h 1838268"/>
                      <a:gd name="connsiteX6" fmla="*/ 2174400 w 2188915"/>
                      <a:gd name="connsiteY6" fmla="*/ 1649582 h 1838268"/>
                      <a:gd name="connsiteX7" fmla="*/ 1094546 w 2188915"/>
                      <a:gd name="connsiteY7" fmla="*/ 1838268 h 1838268"/>
                      <a:gd name="connsiteX0" fmla="*/ 1094546 w 2193450"/>
                      <a:gd name="connsiteY0" fmla="*/ 1838268 h 1838268"/>
                      <a:gd name="connsiteX1" fmla="*/ 36385 w 2193450"/>
                      <a:gd name="connsiteY1" fmla="*/ 1153617 h 1838268"/>
                      <a:gd name="connsiteX2" fmla="*/ 695670 w 2193450"/>
                      <a:gd name="connsiteY2" fmla="*/ 63261 h 1838268"/>
                      <a:gd name="connsiteX3" fmla="*/ 1902737 w 2193450"/>
                      <a:gd name="connsiteY3" fmla="*/ 299435 h 1838268"/>
                      <a:gd name="connsiteX4" fmla="*/ 1868381 w 2193450"/>
                      <a:gd name="connsiteY4" fmla="*/ 1569065 h 1838268"/>
                      <a:gd name="connsiteX5" fmla="*/ 2188914 w 2193450"/>
                      <a:gd name="connsiteY5" fmla="*/ 1569065 h 1838268"/>
                      <a:gd name="connsiteX6" fmla="*/ 2193450 w 2193450"/>
                      <a:gd name="connsiteY6" fmla="*/ 1589257 h 1838268"/>
                      <a:gd name="connsiteX7" fmla="*/ 1094546 w 2193450"/>
                      <a:gd name="connsiteY7" fmla="*/ 1838268 h 1838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93450" h="1838268">
                        <a:moveTo>
                          <a:pt x="1094546" y="1838268"/>
                        </a:moveTo>
                        <a:cubicBezTo>
                          <a:pt x="597662" y="1838268"/>
                          <a:pt x="163139" y="1557123"/>
                          <a:pt x="36385" y="1153617"/>
                        </a:cubicBezTo>
                        <a:cubicBezTo>
                          <a:pt x="-105390" y="702293"/>
                          <a:pt x="178133" y="233389"/>
                          <a:pt x="695670" y="63261"/>
                        </a:cubicBezTo>
                        <a:cubicBezTo>
                          <a:pt x="1117450" y="-75389"/>
                          <a:pt x="1597343" y="18507"/>
                          <a:pt x="1902737" y="299435"/>
                        </a:cubicBezTo>
                        <a:cubicBezTo>
                          <a:pt x="2297223" y="662317"/>
                          <a:pt x="2282089" y="1221609"/>
                          <a:pt x="1868381" y="1569065"/>
                        </a:cubicBezTo>
                        <a:lnTo>
                          <a:pt x="2188914" y="1569065"/>
                        </a:lnTo>
                        <a:lnTo>
                          <a:pt x="2193450" y="1589257"/>
                        </a:lnTo>
                        <a:cubicBezTo>
                          <a:pt x="1828661" y="1589257"/>
                          <a:pt x="1459335" y="1838268"/>
                          <a:pt x="1094546" y="1838268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取一张长方形的纸，将纸对折，再对折，然后剪去左边的一个角。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9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925">
        <p14:prism isInverted="1"/>
      </p:transition>
    </mc:Choice>
    <mc:Fallback xmlns="">
      <p:transition spd="slow" advTm="149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D1B81-7A79-7ECB-B597-9781A9243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C31DD614-9666-3C38-2706-F1476CADA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860" y="83979"/>
            <a:ext cx="1242200" cy="12422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D40040B-3913-CC58-76A3-6C8277178E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 l="-10932"/>
          <a:stretch>
            <a:fillRect/>
          </a:stretch>
        </p:blipFill>
        <p:spPr>
          <a:xfrm>
            <a:off x="-166954" y="83979"/>
            <a:ext cx="1549399" cy="13589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1D39ADF-30EF-9373-95DA-29A4108B4A7B}"/>
              </a:ext>
            </a:extLst>
          </p:cNvPr>
          <p:cNvSpPr txBox="1"/>
          <p:nvPr/>
        </p:nvSpPr>
        <p:spPr>
          <a:xfrm>
            <a:off x="1085515" y="483384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spc="-300" dirty="0"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92D050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汉仪跳跳体简" panose="00020600040101010101" pitchFamily="18" charset="-122"/>
                <a:ea typeface="汉仪跳跳体简" panose="00020600040101010101" pitchFamily="18" charset="-122"/>
              </a:rPr>
              <a:t>育心场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9E4F56-9578-3D1E-997C-758C04A92B40}"/>
              </a:ext>
            </a:extLst>
          </p:cNvPr>
          <p:cNvSpPr txBox="1"/>
          <p:nvPr/>
        </p:nvSpPr>
        <p:spPr>
          <a:xfrm>
            <a:off x="1085515" y="1759466"/>
            <a:ext cx="3993309" cy="2804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请你回忆自己与老师相处的情景，找出需要进行沟通的故事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和同学进行角色扮演。表演中注意体会自己的感受。同学间讨论与老师沟通的技巧，并把要点记录下来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r>
              <a:rPr lang="zh-CN" altLang="en-US" sz="16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与老师沟通要注意有礼貌。</a:t>
            </a:r>
            <a:endParaRPr lang="en-US" altLang="zh-CN" sz="16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★与老师发生矛盾时，多检讨自己的行为。</a:t>
            </a:r>
            <a:endParaRPr lang="en-US" altLang="zh-CN" sz="16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★时常和老师说说自己的想法。</a:t>
            </a:r>
            <a:endParaRPr lang="zh-CN" altLang="en-US" sz="1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5882003-3950-7232-42D6-3D888C7243E8}"/>
              </a:ext>
            </a:extLst>
          </p:cNvPr>
          <p:cNvGrpSpPr/>
          <p:nvPr/>
        </p:nvGrpSpPr>
        <p:grpSpPr>
          <a:xfrm>
            <a:off x="4198999" y="828988"/>
            <a:ext cx="3794001" cy="697673"/>
            <a:chOff x="2525421" y="802506"/>
            <a:chExt cx="3367626" cy="63970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39E421E-E022-A089-E705-8B973AA09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t="28398" b="31049"/>
            <a:stretch/>
          </p:blipFill>
          <p:spPr>
            <a:xfrm>
              <a:off x="5132050" y="1000274"/>
              <a:ext cx="734568" cy="372362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22D22BB-F061-E5E3-37A9-281E1634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2525421" y="802506"/>
              <a:ext cx="417123" cy="570130"/>
            </a:xfrm>
            <a:prstGeom prst="rect">
              <a:avLst/>
            </a:prstGeom>
          </p:spPr>
        </p:pic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3702F10-5F09-D5F4-07DC-81D991ED1AF1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2733982" y="1372636"/>
              <a:ext cx="2839579" cy="0"/>
            </a:xfrm>
            <a:prstGeom prst="line">
              <a:avLst/>
            </a:prstGeom>
            <a:ln w="158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E7F2EC8-07A4-EDE4-E554-E640D7FEC5F9}"/>
                </a:ext>
              </a:extLst>
            </p:cNvPr>
            <p:cNvSpPr txBox="1"/>
            <p:nvPr/>
          </p:nvSpPr>
          <p:spPr>
            <a:xfrm>
              <a:off x="2975320" y="906024"/>
              <a:ext cx="2917727" cy="5361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spc="-300" dirty="0">
                  <a:solidFill>
                    <a:schemeClr val="accent2">
                      <a:lumMod val="75000"/>
                    </a:schemeClr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活动二  </a:t>
              </a:r>
              <a:r>
                <a:rPr lang="zh-CN" altLang="en-US" sz="3200" spc="-300" dirty="0">
                  <a:solidFill>
                    <a:srgbClr val="588824"/>
                  </a:solidFill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演一演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4AA3718-FDB7-12EA-595E-7FB013477574}"/>
              </a:ext>
            </a:extLst>
          </p:cNvPr>
          <p:cNvGrpSpPr/>
          <p:nvPr/>
        </p:nvGrpSpPr>
        <p:grpSpPr>
          <a:xfrm>
            <a:off x="5225143" y="2072574"/>
            <a:ext cx="5583511" cy="2500958"/>
            <a:chOff x="5225143" y="2072574"/>
            <a:chExt cx="5583511" cy="250095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7A3022CD-04B8-A185-6AD0-0F2D21BDDF94}"/>
                </a:ext>
              </a:extLst>
            </p:cNvPr>
            <p:cNvGrpSpPr/>
            <p:nvPr/>
          </p:nvGrpSpPr>
          <p:grpSpPr>
            <a:xfrm>
              <a:off x="5225143" y="2072574"/>
              <a:ext cx="2583543" cy="2491507"/>
              <a:chOff x="2895600" y="3998817"/>
              <a:chExt cx="5715000" cy="800510"/>
            </a:xfrm>
          </p:grpSpPr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9AF9D149-FFAC-2E23-563A-C5393A4FA50E}"/>
                  </a:ext>
                </a:extLst>
              </p:cNvPr>
              <p:cNvSpPr/>
              <p:nvPr/>
            </p:nvSpPr>
            <p:spPr>
              <a:xfrm>
                <a:off x="2987789" y="4095750"/>
                <a:ext cx="5546611" cy="666623"/>
              </a:xfrm>
              <a:prstGeom prst="roundRect">
                <a:avLst/>
              </a:prstGeom>
              <a:solidFill>
                <a:srgbClr val="719EE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1400" b="1" dirty="0"/>
                  <a:t>上课时，老师讲错了一道题。</a:t>
                </a:r>
                <a:endParaRPr lang="en-US" altLang="zh-CN" sz="1400" b="1" dirty="0"/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1400" b="1" dirty="0"/>
                  <a:t>成绩退步，被老师批评</a:t>
                </a:r>
                <a:endParaRPr lang="en-US" altLang="zh-CN" sz="1400" b="1" dirty="0"/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1400" b="1" dirty="0"/>
                  <a:t>被老师误会了</a:t>
                </a:r>
              </a:p>
            </p:txBody>
          </p:sp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925B737A-98E4-D1BA-1836-59B0FA55920F}"/>
                  </a:ext>
                </a:extLst>
              </p:cNvPr>
              <p:cNvSpPr/>
              <p:nvPr/>
            </p:nvSpPr>
            <p:spPr>
              <a:xfrm>
                <a:off x="2895600" y="4054880"/>
                <a:ext cx="5715000" cy="744447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8095D765-343F-EF60-C9EB-A08738F34BD1}"/>
                  </a:ext>
                </a:extLst>
              </p:cNvPr>
              <p:cNvSpPr/>
              <p:nvPr/>
            </p:nvSpPr>
            <p:spPr>
              <a:xfrm>
                <a:off x="3985155" y="3998817"/>
                <a:ext cx="3373287" cy="109363"/>
              </a:xfrm>
              <a:prstGeom prst="roundRect">
                <a:avLst/>
              </a:prstGeom>
              <a:solidFill>
                <a:srgbClr val="FF992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latin typeface="汉仪跳跳体简" panose="00020600040101010101" pitchFamily="18" charset="-122"/>
                    <a:ea typeface="汉仪跳跳体简" panose="00020600040101010101" pitchFamily="18" charset="-122"/>
                  </a:rPr>
                  <a:t>遇到的问题</a:t>
                </a: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F2C2D48D-245A-F1DA-4856-ED791C3AC7C4}"/>
                </a:ext>
              </a:extLst>
            </p:cNvPr>
            <p:cNvGrpSpPr/>
            <p:nvPr/>
          </p:nvGrpSpPr>
          <p:grpSpPr>
            <a:xfrm>
              <a:off x="8225111" y="2098166"/>
              <a:ext cx="2583543" cy="2475366"/>
              <a:chOff x="2895600" y="4004003"/>
              <a:chExt cx="5715000" cy="795324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E8B00228-91DD-033F-5534-34052BFA44B5}"/>
                  </a:ext>
                </a:extLst>
              </p:cNvPr>
              <p:cNvSpPr/>
              <p:nvPr/>
            </p:nvSpPr>
            <p:spPr>
              <a:xfrm>
                <a:off x="3207815" y="4093792"/>
                <a:ext cx="5039931" cy="666623"/>
              </a:xfrm>
              <a:prstGeom prst="roundRect">
                <a:avLst/>
              </a:prstGeom>
              <a:solidFill>
                <a:srgbClr val="719EE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1400" b="1" dirty="0"/>
                  <a:t>下课后单独跟老师说出来</a:t>
                </a:r>
                <a:endParaRPr lang="en-US" altLang="zh-CN" sz="1400" b="1" dirty="0"/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1400" b="1" dirty="0"/>
                  <a:t>？</a:t>
                </a:r>
                <a:endParaRPr lang="en-US" altLang="zh-CN" sz="1400" b="1" dirty="0"/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1400" b="1" dirty="0"/>
                  <a:t>？</a:t>
                </a:r>
              </a:p>
            </p:txBody>
          </p:sp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90C246E8-FA56-DFD3-9E11-AE5D2E416D9F}"/>
                  </a:ext>
                </a:extLst>
              </p:cNvPr>
              <p:cNvSpPr/>
              <p:nvPr/>
            </p:nvSpPr>
            <p:spPr>
              <a:xfrm>
                <a:off x="2895600" y="4054880"/>
                <a:ext cx="5715000" cy="744447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id="{70818DC9-79F7-E722-88E3-02B54550869C}"/>
                  </a:ext>
                </a:extLst>
              </p:cNvPr>
              <p:cNvSpPr/>
              <p:nvPr/>
            </p:nvSpPr>
            <p:spPr>
              <a:xfrm>
                <a:off x="3478476" y="4004003"/>
                <a:ext cx="4549243" cy="104177"/>
              </a:xfrm>
              <a:prstGeom prst="roundRect">
                <a:avLst/>
              </a:prstGeom>
              <a:solidFill>
                <a:srgbClr val="FF992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spc="-300" dirty="0">
                    <a:latin typeface="汉仪跳跳体简" panose="00020600040101010101" pitchFamily="18" charset="-122"/>
                    <a:ea typeface="汉仪跳跳体简" panose="00020600040101010101" pitchFamily="18" charset="-122"/>
                  </a:rPr>
                  <a:t>与老师沟通的方法</a:t>
                </a:r>
              </a:p>
            </p:txBody>
          </p:sp>
        </p:grpSp>
        <p:sp>
          <p:nvSpPr>
            <p:cNvPr id="34" name="箭头: 右 33">
              <a:extLst>
                <a:ext uri="{FF2B5EF4-FFF2-40B4-BE49-F238E27FC236}">
                  <a16:creationId xmlns:a16="http://schemas.microsoft.com/office/drawing/2014/main" id="{79FEDF56-F5C5-989D-67A1-B7B9B13D0213}"/>
                </a:ext>
              </a:extLst>
            </p:cNvPr>
            <p:cNvSpPr/>
            <p:nvPr/>
          </p:nvSpPr>
          <p:spPr>
            <a:xfrm>
              <a:off x="7915379" y="3161773"/>
              <a:ext cx="275284" cy="26722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770DF89-E110-898F-11A5-41153CC6B945}"/>
              </a:ext>
            </a:extLst>
          </p:cNvPr>
          <p:cNvGrpSpPr/>
          <p:nvPr/>
        </p:nvGrpSpPr>
        <p:grpSpPr>
          <a:xfrm>
            <a:off x="1061145" y="4754940"/>
            <a:ext cx="9747509" cy="1161172"/>
            <a:chOff x="2537000" y="3909132"/>
            <a:chExt cx="6073600" cy="890195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033629AE-05B7-52BF-35DA-856E9A3BC178}"/>
                </a:ext>
              </a:extLst>
            </p:cNvPr>
            <p:cNvSpPr/>
            <p:nvPr/>
          </p:nvSpPr>
          <p:spPr>
            <a:xfrm>
              <a:off x="2987789" y="4146153"/>
              <a:ext cx="5546611" cy="616221"/>
            </a:xfrm>
            <a:prstGeom prst="roundRect">
              <a:avLst/>
            </a:prstGeom>
            <a:noFill/>
            <a:ln>
              <a:solidFill>
                <a:srgbClr val="FF992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同学们在学校与老师朝夕相处，总会遇到各种情况需要和老师交流、沟通，我们要学会用合适的方式来表达我们的感受和想法。</a:t>
              </a: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C718B8F6-45CF-5D2E-CA2E-197B8E0DBEC8}"/>
                </a:ext>
              </a:extLst>
            </p:cNvPr>
            <p:cNvSpPr/>
            <p:nvPr/>
          </p:nvSpPr>
          <p:spPr>
            <a:xfrm>
              <a:off x="2895600" y="4054880"/>
              <a:ext cx="5715000" cy="744447"/>
            </a:xfrm>
            <a:prstGeom prst="roundRect">
              <a:avLst/>
            </a:prstGeom>
            <a:noFill/>
            <a:ln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98201AB6-1F4C-EB22-5117-EF5EFE08E1C7}"/>
                </a:ext>
              </a:extLst>
            </p:cNvPr>
            <p:cNvSpPr/>
            <p:nvPr/>
          </p:nvSpPr>
          <p:spPr>
            <a:xfrm rot="21301703">
              <a:off x="2537000" y="3909132"/>
              <a:ext cx="1136631" cy="316600"/>
            </a:xfrm>
            <a:prstGeom prst="roundRect">
              <a:avLst/>
            </a:prstGeom>
            <a:solidFill>
              <a:srgbClr val="1E86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心灵点播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247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355">
        <p14:prism isInverted="1"/>
      </p:transition>
    </mc:Choice>
    <mc:Fallback xmlns="">
      <p:transition spd="slow" advTm="133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0DBDE-13DD-6A1A-0079-BB797CA8E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17151D97-0C10-7872-7983-F7E55A6988C4}"/>
              </a:ext>
            </a:extLst>
          </p:cNvPr>
          <p:cNvGrpSpPr/>
          <p:nvPr/>
        </p:nvGrpSpPr>
        <p:grpSpPr>
          <a:xfrm>
            <a:off x="6030292" y="1868394"/>
            <a:ext cx="4779263" cy="3550364"/>
            <a:chOff x="2895600" y="4054880"/>
            <a:chExt cx="5715000" cy="744447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12B3C57A-73DC-2B96-ACDB-F14836762B4C}"/>
                </a:ext>
              </a:extLst>
            </p:cNvPr>
            <p:cNvSpPr/>
            <p:nvPr/>
          </p:nvSpPr>
          <p:spPr>
            <a:xfrm>
              <a:off x="2987789" y="4095750"/>
              <a:ext cx="5546611" cy="66662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b="1" dirty="0"/>
                <a:t>⊙ 尝试站在老师的立场想一想。</a:t>
              </a:r>
              <a:endParaRPr lang="en-US" altLang="zh-CN" sz="1600" b="1" dirty="0"/>
            </a:p>
            <a:p>
              <a:pPr algn="just">
                <a:lnSpc>
                  <a:spcPct val="150000"/>
                </a:lnSpc>
              </a:pPr>
              <a:r>
                <a:rPr lang="zh-CN" altLang="en-US" sz="1600" b="1" dirty="0"/>
                <a:t>⊙ 遇到老师的批评，可以适当争辩，但也应首先想想自己是否有过错。</a:t>
              </a:r>
              <a:endParaRPr lang="en-US" altLang="zh-CN" sz="1600" b="1" dirty="0"/>
            </a:p>
            <a:p>
              <a:pPr algn="just">
                <a:lnSpc>
                  <a:spcPct val="150000"/>
                </a:lnSpc>
              </a:pPr>
              <a:r>
                <a:rPr lang="zh-CN" altLang="en-US" sz="1600" b="1" dirty="0"/>
                <a:t>⊙有委屈或者困惑时，主动与老师沟通，澄清事实和表达自己的感受有助于化解误会</a:t>
              </a:r>
              <a:endParaRPr lang="en-US" altLang="zh-CN" sz="1600" b="1" dirty="0"/>
            </a:p>
            <a:p>
              <a:pPr algn="just">
                <a:lnSpc>
                  <a:spcPct val="150000"/>
                </a:lnSpc>
              </a:pPr>
              <a:r>
                <a:rPr lang="zh-CN" altLang="en-US" sz="1600" b="1" dirty="0"/>
                <a:t>⊙ 如果实在不愿意和老师面谈，尝试写信、发短信等，也是好方法。</a:t>
              </a: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F0858A22-0914-A687-79EB-3C3B32A7B6C0}"/>
                </a:ext>
              </a:extLst>
            </p:cNvPr>
            <p:cNvSpPr/>
            <p:nvPr/>
          </p:nvSpPr>
          <p:spPr>
            <a:xfrm>
              <a:off x="2895600" y="4054880"/>
              <a:ext cx="5715000" cy="744447"/>
            </a:xfrm>
            <a:prstGeom prst="roundRect">
              <a:avLst/>
            </a:prstGeom>
            <a:noFill/>
            <a:ln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F921D5A0-6FD1-5B8A-E427-3D654FE64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14" y="906348"/>
            <a:ext cx="10776829" cy="13589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E4A9F0D-051E-3DA1-EE4F-E133F455B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6860" y="83979"/>
            <a:ext cx="1242200" cy="12422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E5E3E36-85EC-F05B-30D6-0AA0F22A76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/>
          <a:srcRect l="-10932"/>
          <a:stretch>
            <a:fillRect/>
          </a:stretch>
        </p:blipFill>
        <p:spPr>
          <a:xfrm>
            <a:off x="-166954" y="83979"/>
            <a:ext cx="1549399" cy="13589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DD3A4E3-3DE2-83EC-ADED-0CCD087E733F}"/>
              </a:ext>
            </a:extLst>
          </p:cNvPr>
          <p:cNvSpPr txBox="1"/>
          <p:nvPr/>
        </p:nvSpPr>
        <p:spPr>
          <a:xfrm>
            <a:off x="1121188" y="495182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spc="-300" dirty="0"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accent1">
                      <a:lumMod val="50000"/>
                    </a:schemeClr>
                  </a:outerShdw>
                </a:effectLst>
                <a:latin typeface="汉仪跳跳体简" panose="00020600040101010101" pitchFamily="18" charset="-122"/>
                <a:ea typeface="汉仪跳跳体简" panose="00020600040101010101" pitchFamily="18" charset="-122"/>
              </a:rPr>
              <a:t>成长苑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DCBEC8A-7532-FC17-6FA5-BFC8208DD1FC}"/>
              </a:ext>
            </a:extLst>
          </p:cNvPr>
          <p:cNvSpPr txBox="1"/>
          <p:nvPr/>
        </p:nvSpPr>
        <p:spPr>
          <a:xfrm>
            <a:off x="1121188" y="1912761"/>
            <a:ext cx="4779262" cy="3329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成长路上，有老师一路相伴，在我们与老师的相处中，难免。有摩擦或误会。与老师进行良好的沟通，不仅能使老师及时了解们的各个方面，有利于我们的健康成长，还能增强我们的人际交能力。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0440A461-A595-B068-161A-53E3ADC8B0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920" flipH="1" flipV="1">
            <a:off x="9920071" y="5210055"/>
            <a:ext cx="2101551" cy="15018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48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845">
        <p14:prism isInverted="1"/>
      </p:transition>
    </mc:Choice>
    <mc:Fallback xmlns="">
      <p:transition spd="slow" advTm="88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4069C-7DE0-750A-29D2-1876DF0C3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0FC9C78-9E29-68FF-1689-ED935D7CD598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2652713" y="-2678414"/>
            <a:ext cx="6886574" cy="12192002"/>
          </a:xfrm>
          <a:prstGeom prst="rect">
            <a:avLst/>
          </a:prstGeom>
        </p:spPr>
      </p:pic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DD670C70-0FB4-7F98-9741-247B697F10D2}"/>
              </a:ext>
            </a:extLst>
          </p:cNvPr>
          <p:cNvSpPr/>
          <p:nvPr/>
        </p:nvSpPr>
        <p:spPr>
          <a:xfrm rot="326600">
            <a:off x="632357" y="408535"/>
            <a:ext cx="10927285" cy="6018103"/>
          </a:xfrm>
          <a:custGeom>
            <a:avLst/>
            <a:gdLst>
              <a:gd name="connsiteX0" fmla="*/ 1490653 w 10927285"/>
              <a:gd name="connsiteY0" fmla="*/ 5916029 h 6018103"/>
              <a:gd name="connsiteX1" fmla="*/ 768277 w 10927285"/>
              <a:gd name="connsiteY1" fmla="*/ 5403965 h 6018103"/>
              <a:gd name="connsiteX2" fmla="*/ 448237 w 10927285"/>
              <a:gd name="connsiteY2" fmla="*/ 4946765 h 6018103"/>
              <a:gd name="connsiteX3" fmla="*/ 493957 w 10927285"/>
              <a:gd name="connsiteY3" fmla="*/ 4361549 h 6018103"/>
              <a:gd name="connsiteX4" fmla="*/ 777421 w 10927285"/>
              <a:gd name="connsiteY4" fmla="*/ 3931781 h 6018103"/>
              <a:gd name="connsiteX5" fmla="*/ 466525 w 10927285"/>
              <a:gd name="connsiteY5" fmla="*/ 3428861 h 6018103"/>
              <a:gd name="connsiteX6" fmla="*/ 100765 w 10927285"/>
              <a:gd name="connsiteY6" fmla="*/ 2907653 h 6018103"/>
              <a:gd name="connsiteX7" fmla="*/ 109909 w 10927285"/>
              <a:gd name="connsiteY7" fmla="*/ 2121269 h 6018103"/>
              <a:gd name="connsiteX8" fmla="*/ 164773 w 10927285"/>
              <a:gd name="connsiteY8" fmla="*/ 1737221 h 6018103"/>
              <a:gd name="connsiteX9" fmla="*/ 181 w 10927285"/>
              <a:gd name="connsiteY9" fmla="*/ 1344029 h 6018103"/>
              <a:gd name="connsiteX10" fmla="*/ 155629 w 10927285"/>
              <a:gd name="connsiteY10" fmla="*/ 950837 h 6018103"/>
              <a:gd name="connsiteX11" fmla="*/ 914581 w 10927285"/>
              <a:gd name="connsiteY11" fmla="*/ 758813 h 6018103"/>
              <a:gd name="connsiteX12" fmla="*/ 2286181 w 10927285"/>
              <a:gd name="connsiteY12" fmla="*/ 713093 h 6018103"/>
              <a:gd name="connsiteX13" fmla="*/ 3438325 w 10927285"/>
              <a:gd name="connsiteY13" fmla="*/ 383909 h 6018103"/>
              <a:gd name="connsiteX14" fmla="*/ 4297861 w 10927285"/>
              <a:gd name="connsiteY14" fmla="*/ 301613 h 6018103"/>
              <a:gd name="connsiteX15" fmla="*/ 6007789 w 10927285"/>
              <a:gd name="connsiteY15" fmla="*/ 493637 h 6018103"/>
              <a:gd name="connsiteX16" fmla="*/ 7443397 w 10927285"/>
              <a:gd name="connsiteY16" fmla="*/ 27293 h 6018103"/>
              <a:gd name="connsiteX17" fmla="*/ 9189901 w 10927285"/>
              <a:gd name="connsiteY17" fmla="*/ 63869 h 6018103"/>
              <a:gd name="connsiteX18" fmla="*/ 10470061 w 10927285"/>
              <a:gd name="connsiteY18" fmla="*/ 137021 h 6018103"/>
              <a:gd name="connsiteX19" fmla="*/ 10460917 w 10927285"/>
              <a:gd name="connsiteY19" fmla="*/ 1078853 h 6018103"/>
              <a:gd name="connsiteX20" fmla="*/ 10186597 w 10927285"/>
              <a:gd name="connsiteY20" fmla="*/ 1536053 h 6018103"/>
              <a:gd name="connsiteX21" fmla="*/ 10159165 w 10927285"/>
              <a:gd name="connsiteY21" fmla="*/ 2084693 h 6018103"/>
              <a:gd name="connsiteX22" fmla="*/ 10524925 w 10927285"/>
              <a:gd name="connsiteY22" fmla="*/ 2569325 h 6018103"/>
              <a:gd name="connsiteX23" fmla="*/ 10927261 w 10927285"/>
              <a:gd name="connsiteY23" fmla="*/ 4251821 h 6018103"/>
              <a:gd name="connsiteX24" fmla="*/ 10506637 w 10927285"/>
              <a:gd name="connsiteY24" fmla="*/ 4901045 h 6018103"/>
              <a:gd name="connsiteX25" fmla="*/ 10424341 w 10927285"/>
              <a:gd name="connsiteY25" fmla="*/ 5678285 h 6018103"/>
              <a:gd name="connsiteX26" fmla="*/ 9253909 w 10927285"/>
              <a:gd name="connsiteY26" fmla="*/ 5614277 h 6018103"/>
              <a:gd name="connsiteX27" fmla="*/ 8504101 w 10927285"/>
              <a:gd name="connsiteY27" fmla="*/ 5339957 h 6018103"/>
              <a:gd name="connsiteX28" fmla="*/ 7095925 w 10927285"/>
              <a:gd name="connsiteY28" fmla="*/ 5769725 h 6018103"/>
              <a:gd name="connsiteX29" fmla="*/ 4736773 w 10927285"/>
              <a:gd name="connsiteY29" fmla="*/ 5623421 h 6018103"/>
              <a:gd name="connsiteX30" fmla="*/ 3374317 w 10927285"/>
              <a:gd name="connsiteY30" fmla="*/ 5998325 h 6018103"/>
              <a:gd name="connsiteX31" fmla="*/ 1490653 w 10927285"/>
              <a:gd name="connsiteY31" fmla="*/ 5916029 h 601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927285" h="6018103">
                <a:moveTo>
                  <a:pt x="1490653" y="5916029"/>
                </a:moveTo>
                <a:cubicBezTo>
                  <a:pt x="1056313" y="5816969"/>
                  <a:pt x="942013" y="5565509"/>
                  <a:pt x="768277" y="5403965"/>
                </a:cubicBezTo>
                <a:cubicBezTo>
                  <a:pt x="594541" y="5242421"/>
                  <a:pt x="493957" y="5120501"/>
                  <a:pt x="448237" y="4946765"/>
                </a:cubicBezTo>
                <a:cubicBezTo>
                  <a:pt x="402517" y="4773029"/>
                  <a:pt x="439093" y="4530713"/>
                  <a:pt x="493957" y="4361549"/>
                </a:cubicBezTo>
                <a:cubicBezTo>
                  <a:pt x="548821" y="4192385"/>
                  <a:pt x="781993" y="4087229"/>
                  <a:pt x="777421" y="3931781"/>
                </a:cubicBezTo>
                <a:cubicBezTo>
                  <a:pt x="772849" y="3776333"/>
                  <a:pt x="579301" y="3599549"/>
                  <a:pt x="466525" y="3428861"/>
                </a:cubicBezTo>
                <a:cubicBezTo>
                  <a:pt x="353749" y="3258173"/>
                  <a:pt x="160201" y="3125585"/>
                  <a:pt x="100765" y="2907653"/>
                </a:cubicBezTo>
                <a:cubicBezTo>
                  <a:pt x="41329" y="2689721"/>
                  <a:pt x="99241" y="2316341"/>
                  <a:pt x="109909" y="2121269"/>
                </a:cubicBezTo>
                <a:cubicBezTo>
                  <a:pt x="120577" y="1926197"/>
                  <a:pt x="183061" y="1866761"/>
                  <a:pt x="164773" y="1737221"/>
                </a:cubicBezTo>
                <a:cubicBezTo>
                  <a:pt x="146485" y="1607681"/>
                  <a:pt x="1705" y="1475093"/>
                  <a:pt x="181" y="1344029"/>
                </a:cubicBezTo>
                <a:cubicBezTo>
                  <a:pt x="-1343" y="1212965"/>
                  <a:pt x="3229" y="1048373"/>
                  <a:pt x="155629" y="950837"/>
                </a:cubicBezTo>
                <a:cubicBezTo>
                  <a:pt x="308029" y="853301"/>
                  <a:pt x="559489" y="798437"/>
                  <a:pt x="914581" y="758813"/>
                </a:cubicBezTo>
                <a:cubicBezTo>
                  <a:pt x="1269673" y="719189"/>
                  <a:pt x="1865557" y="775577"/>
                  <a:pt x="2286181" y="713093"/>
                </a:cubicBezTo>
                <a:cubicBezTo>
                  <a:pt x="2706805" y="650609"/>
                  <a:pt x="3103045" y="452489"/>
                  <a:pt x="3438325" y="383909"/>
                </a:cubicBezTo>
                <a:cubicBezTo>
                  <a:pt x="3773605" y="315329"/>
                  <a:pt x="3869617" y="283325"/>
                  <a:pt x="4297861" y="301613"/>
                </a:cubicBezTo>
                <a:cubicBezTo>
                  <a:pt x="4726105" y="319901"/>
                  <a:pt x="5483533" y="539357"/>
                  <a:pt x="6007789" y="493637"/>
                </a:cubicBezTo>
                <a:cubicBezTo>
                  <a:pt x="6532045" y="447917"/>
                  <a:pt x="6913045" y="98921"/>
                  <a:pt x="7443397" y="27293"/>
                </a:cubicBezTo>
                <a:cubicBezTo>
                  <a:pt x="7973749" y="-44335"/>
                  <a:pt x="8685457" y="45581"/>
                  <a:pt x="9189901" y="63869"/>
                </a:cubicBezTo>
                <a:cubicBezTo>
                  <a:pt x="9694345" y="82157"/>
                  <a:pt x="10258225" y="-32143"/>
                  <a:pt x="10470061" y="137021"/>
                </a:cubicBezTo>
                <a:cubicBezTo>
                  <a:pt x="10681897" y="306185"/>
                  <a:pt x="10508161" y="845681"/>
                  <a:pt x="10460917" y="1078853"/>
                </a:cubicBezTo>
                <a:cubicBezTo>
                  <a:pt x="10413673" y="1312025"/>
                  <a:pt x="10236889" y="1368413"/>
                  <a:pt x="10186597" y="1536053"/>
                </a:cubicBezTo>
                <a:cubicBezTo>
                  <a:pt x="10136305" y="1703693"/>
                  <a:pt x="10102777" y="1912481"/>
                  <a:pt x="10159165" y="2084693"/>
                </a:cubicBezTo>
                <a:cubicBezTo>
                  <a:pt x="10215553" y="2256905"/>
                  <a:pt x="10396909" y="2208137"/>
                  <a:pt x="10524925" y="2569325"/>
                </a:cubicBezTo>
                <a:cubicBezTo>
                  <a:pt x="10652941" y="2930513"/>
                  <a:pt x="10930309" y="3863201"/>
                  <a:pt x="10927261" y="4251821"/>
                </a:cubicBezTo>
                <a:cubicBezTo>
                  <a:pt x="10924213" y="4640441"/>
                  <a:pt x="10590457" y="4663301"/>
                  <a:pt x="10506637" y="4901045"/>
                </a:cubicBezTo>
                <a:cubicBezTo>
                  <a:pt x="10422817" y="5138789"/>
                  <a:pt x="10633129" y="5559413"/>
                  <a:pt x="10424341" y="5678285"/>
                </a:cubicBezTo>
                <a:cubicBezTo>
                  <a:pt x="10215553" y="5797157"/>
                  <a:pt x="9573949" y="5670665"/>
                  <a:pt x="9253909" y="5614277"/>
                </a:cubicBezTo>
                <a:cubicBezTo>
                  <a:pt x="8933869" y="5557889"/>
                  <a:pt x="8863765" y="5314049"/>
                  <a:pt x="8504101" y="5339957"/>
                </a:cubicBezTo>
                <a:cubicBezTo>
                  <a:pt x="8144437" y="5365865"/>
                  <a:pt x="7723813" y="5722481"/>
                  <a:pt x="7095925" y="5769725"/>
                </a:cubicBezTo>
                <a:cubicBezTo>
                  <a:pt x="6468037" y="5816969"/>
                  <a:pt x="5357041" y="5585321"/>
                  <a:pt x="4736773" y="5623421"/>
                </a:cubicBezTo>
                <a:cubicBezTo>
                  <a:pt x="4116505" y="5661521"/>
                  <a:pt x="3919909" y="5955653"/>
                  <a:pt x="3374317" y="5998325"/>
                </a:cubicBezTo>
                <a:cubicBezTo>
                  <a:pt x="2828725" y="6040997"/>
                  <a:pt x="1924993" y="6015089"/>
                  <a:pt x="1490653" y="59160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42BA160-4B12-3B8E-F77B-561FC7E9BF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71552" y="321924"/>
            <a:ext cx="1231578" cy="11303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79AAF2B-B5BD-41DA-CA0D-5F5211C40E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526945" y="-25493"/>
            <a:ext cx="1460499" cy="15748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A9ACD04-3417-40A8-6DD4-A27FE30ECDC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/>
          <a:srcRect l="-10932"/>
          <a:stretch>
            <a:fillRect/>
          </a:stretch>
        </p:blipFill>
        <p:spPr>
          <a:xfrm>
            <a:off x="-114920" y="3655266"/>
            <a:ext cx="1549399" cy="13589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C9EB5A2-819F-3366-F2A9-41E1FAF716C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/>
          <a:srcRect r="-12311"/>
          <a:stretch>
            <a:fillRect/>
          </a:stretch>
        </p:blipFill>
        <p:spPr>
          <a:xfrm rot="3865760">
            <a:off x="8152584" y="367446"/>
            <a:ext cx="1449435" cy="187973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8F7C83D-5EA4-0E57-1FDC-82B1359BB1E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8942153" y="4186471"/>
            <a:ext cx="3045291" cy="2460156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71442AF9-1D45-9E70-56C8-86DA665A0FEC}"/>
              </a:ext>
            </a:extLst>
          </p:cNvPr>
          <p:cNvGrpSpPr/>
          <p:nvPr/>
        </p:nvGrpSpPr>
        <p:grpSpPr>
          <a:xfrm rot="1296753">
            <a:off x="1113214" y="928910"/>
            <a:ext cx="762656" cy="829053"/>
            <a:chOff x="747328" y="1758720"/>
            <a:chExt cx="1024286" cy="1343752"/>
          </a:xfrm>
          <a:solidFill>
            <a:srgbClr val="FF576E"/>
          </a:solidFill>
        </p:grpSpPr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8C57DDEC-A375-6FC3-4E93-BB68BA5F51A9}"/>
                </a:ext>
              </a:extLst>
            </p:cNvPr>
            <p:cNvSpPr/>
            <p:nvPr/>
          </p:nvSpPr>
          <p:spPr>
            <a:xfrm rot="963843">
              <a:off x="976857" y="1758720"/>
              <a:ext cx="794757" cy="371193"/>
            </a:xfrm>
            <a:custGeom>
              <a:avLst/>
              <a:gdLst>
                <a:gd name="connsiteX0" fmla="*/ 653143 w 740228"/>
                <a:gd name="connsiteY0" fmla="*/ 595086 h 595086"/>
                <a:gd name="connsiteX1" fmla="*/ 696686 w 740228"/>
                <a:gd name="connsiteY1" fmla="*/ 551543 h 595086"/>
                <a:gd name="connsiteX2" fmla="*/ 740228 w 740228"/>
                <a:gd name="connsiteY2" fmla="*/ 377371 h 595086"/>
                <a:gd name="connsiteX3" fmla="*/ 217714 w 740228"/>
                <a:gd name="connsiteY3" fmla="*/ 0 h 595086"/>
                <a:gd name="connsiteX4" fmla="*/ 0 w 740228"/>
                <a:gd name="connsiteY4" fmla="*/ 449943 h 595086"/>
                <a:gd name="connsiteX5" fmla="*/ 653143 w 740228"/>
                <a:gd name="connsiteY5" fmla="*/ 595086 h 5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0228" h="595086">
                  <a:moveTo>
                    <a:pt x="653143" y="595086"/>
                  </a:moveTo>
                  <a:lnTo>
                    <a:pt x="696686" y="551543"/>
                  </a:lnTo>
                  <a:lnTo>
                    <a:pt x="740228" y="377371"/>
                  </a:lnTo>
                  <a:lnTo>
                    <a:pt x="217714" y="0"/>
                  </a:lnTo>
                  <a:lnTo>
                    <a:pt x="0" y="449943"/>
                  </a:lnTo>
                  <a:lnTo>
                    <a:pt x="653143" y="5950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C6B5F89F-DEA7-EF1A-C816-06D3240EFFEA}"/>
                </a:ext>
              </a:extLst>
            </p:cNvPr>
            <p:cNvSpPr/>
            <p:nvPr/>
          </p:nvSpPr>
          <p:spPr>
            <a:xfrm rot="1342993">
              <a:off x="747328" y="2340677"/>
              <a:ext cx="950903" cy="761795"/>
            </a:xfrm>
            <a:custGeom>
              <a:avLst/>
              <a:gdLst>
                <a:gd name="connsiteX0" fmla="*/ 478972 w 638629"/>
                <a:gd name="connsiteY0" fmla="*/ 0 h 638628"/>
                <a:gd name="connsiteX1" fmla="*/ 638629 w 638629"/>
                <a:gd name="connsiteY1" fmla="*/ 159657 h 638628"/>
                <a:gd name="connsiteX2" fmla="*/ 348343 w 638629"/>
                <a:gd name="connsiteY2" fmla="*/ 638628 h 638628"/>
                <a:gd name="connsiteX3" fmla="*/ 0 w 638629"/>
                <a:gd name="connsiteY3" fmla="*/ 566057 h 638628"/>
                <a:gd name="connsiteX4" fmla="*/ 478972 w 638629"/>
                <a:gd name="connsiteY4" fmla="*/ 0 h 638628"/>
                <a:gd name="connsiteX0-1" fmla="*/ 540653 w 638629"/>
                <a:gd name="connsiteY0-2" fmla="*/ 0 h 626000"/>
                <a:gd name="connsiteX1-3" fmla="*/ 638629 w 638629"/>
                <a:gd name="connsiteY1-4" fmla="*/ 147029 h 626000"/>
                <a:gd name="connsiteX2-5" fmla="*/ 348343 w 638629"/>
                <a:gd name="connsiteY2-6" fmla="*/ 626000 h 626000"/>
                <a:gd name="connsiteX3-7" fmla="*/ 0 w 638629"/>
                <a:gd name="connsiteY3-8" fmla="*/ 553429 h 626000"/>
                <a:gd name="connsiteX4-9" fmla="*/ 540653 w 638629"/>
                <a:gd name="connsiteY4-10" fmla="*/ 0 h 626000"/>
                <a:gd name="connsiteX0-11" fmla="*/ 540653 w 638629"/>
                <a:gd name="connsiteY0-12" fmla="*/ 0 h 761795"/>
                <a:gd name="connsiteX1-13" fmla="*/ 638629 w 638629"/>
                <a:gd name="connsiteY1-14" fmla="*/ 147029 h 761795"/>
                <a:gd name="connsiteX2-15" fmla="*/ 273866 w 638629"/>
                <a:gd name="connsiteY2-16" fmla="*/ 761795 h 761795"/>
                <a:gd name="connsiteX3-17" fmla="*/ 0 w 638629"/>
                <a:gd name="connsiteY3-18" fmla="*/ 553429 h 761795"/>
                <a:gd name="connsiteX4-19" fmla="*/ 540653 w 638629"/>
                <a:gd name="connsiteY4-20" fmla="*/ 0 h 761795"/>
                <a:gd name="connsiteX0-21" fmla="*/ 602909 w 700885"/>
                <a:gd name="connsiteY0-22" fmla="*/ 0 h 761795"/>
                <a:gd name="connsiteX1-23" fmla="*/ 700885 w 700885"/>
                <a:gd name="connsiteY1-24" fmla="*/ 147029 h 761795"/>
                <a:gd name="connsiteX2-25" fmla="*/ 336122 w 700885"/>
                <a:gd name="connsiteY2-26" fmla="*/ 761795 h 761795"/>
                <a:gd name="connsiteX3-27" fmla="*/ 0 w 700885"/>
                <a:gd name="connsiteY3-28" fmla="*/ 729486 h 761795"/>
                <a:gd name="connsiteX4-29" fmla="*/ 602909 w 700885"/>
                <a:gd name="connsiteY4-30" fmla="*/ 0 h 7617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00885" h="761795">
                  <a:moveTo>
                    <a:pt x="602909" y="0"/>
                  </a:moveTo>
                  <a:lnTo>
                    <a:pt x="700885" y="147029"/>
                  </a:lnTo>
                  <a:lnTo>
                    <a:pt x="336122" y="761795"/>
                  </a:lnTo>
                  <a:lnTo>
                    <a:pt x="0" y="729486"/>
                  </a:lnTo>
                  <a:lnTo>
                    <a:pt x="60290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D26B9624-6883-6FDC-74FE-BE2E252670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48" b="95026" l="9912" r="89794">
                        <a14:foregroundMark x1="22571" y1="91099" x2="22571" y2="91099"/>
                        <a14:foregroundMark x1="25515" y1="92016" x2="25515" y2="92016"/>
                        <a14:foregroundMark x1="31011" y1="92670" x2="31011" y2="92670"/>
                        <a14:foregroundMark x1="35329" y1="93586" x2="35329" y2="93586"/>
                        <a14:foregroundMark x1="37782" y1="94372" x2="37782" y2="94372"/>
                        <a14:foregroundMark x1="54956" y1="93979" x2="54956" y2="93979"/>
                        <a14:foregroundMark x1="70854" y1="93979" x2="70854" y2="93979"/>
                        <a14:foregroundMark x1="80569" y1="94241" x2="80569" y2="94241"/>
                        <a14:foregroundMark x1="74289" y1="93979" x2="74289" y2="93979"/>
                        <a14:foregroundMark x1="23651" y1="95026" x2="23651" y2="95026"/>
                        <a14:foregroundMark x1="55839" y1="95026" x2="55839" y2="950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4920" y="3840406"/>
            <a:ext cx="4108649" cy="3080479"/>
          </a:xfrm>
          <a:prstGeom prst="rect">
            <a:avLst/>
          </a:prstGeom>
        </p:spPr>
      </p:pic>
      <p:pic>
        <p:nvPicPr>
          <p:cNvPr id="14" name="5cc178c4b408a54">
            <a:hlinkClick r:id="" action="ppaction://media"/>
            <a:extLst>
              <a:ext uri="{FF2B5EF4-FFF2-40B4-BE49-F238E27FC236}">
                <a16:creationId xmlns:a16="http://schemas.microsoft.com/office/drawing/2014/main" id="{C1DD21E1-34AD-8FBC-6443-251219C2A7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7988"/>
                  <p14:fade in="10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2866" y="-856877"/>
            <a:ext cx="609600" cy="6096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1B11C90-C6A9-4C7A-BAA5-D13FC67E74CB}"/>
              </a:ext>
            </a:extLst>
          </p:cNvPr>
          <p:cNvSpPr txBox="1"/>
          <p:nvPr/>
        </p:nvSpPr>
        <p:spPr>
          <a:xfrm>
            <a:off x="1859105" y="1009538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spc="-300" dirty="0"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A365D1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汉仪跳跳体简" panose="00020600040101010101" pitchFamily="18" charset="-122"/>
                <a:ea typeface="汉仪跳跳体简" panose="00020600040101010101" pitchFamily="18" charset="-122"/>
              </a:rPr>
              <a:t>互动角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C1DA774-DA26-739A-53BD-8EF55F6662CE}"/>
              </a:ext>
            </a:extLst>
          </p:cNvPr>
          <p:cNvGrpSpPr/>
          <p:nvPr/>
        </p:nvGrpSpPr>
        <p:grpSpPr>
          <a:xfrm>
            <a:off x="1380324" y="1911019"/>
            <a:ext cx="9114155" cy="1425669"/>
            <a:chOff x="2895600" y="4019369"/>
            <a:chExt cx="5715000" cy="81252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F931E81-E04B-3CB5-4221-21053D72ACB1}"/>
                </a:ext>
              </a:extLst>
            </p:cNvPr>
            <p:cNvSpPr/>
            <p:nvPr/>
          </p:nvSpPr>
          <p:spPr>
            <a:xfrm>
              <a:off x="2987789" y="4095750"/>
              <a:ext cx="5546611" cy="66662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zh-CN" altLang="en-US" sz="2400" b="1" dirty="0"/>
                <a:t>试着给你的某位老师写一封信，表达你对他</a:t>
              </a:r>
              <a:r>
                <a:rPr lang="en-US" altLang="zh-CN" sz="2400" b="1" dirty="0"/>
                <a:t>(</a:t>
              </a:r>
              <a:r>
                <a:rPr lang="zh-CN" altLang="en-US" sz="2400" b="1" dirty="0"/>
                <a:t>她</a:t>
              </a:r>
              <a:r>
                <a:rPr lang="en-US" altLang="zh-CN" sz="2400" b="1" dirty="0"/>
                <a:t>)</a:t>
              </a:r>
              <a:r>
                <a:rPr lang="zh-CN" altLang="en-US" sz="2400" b="1" dirty="0"/>
                <a:t>的感谢或是歉意，也可以消除你们以前的误会</a:t>
              </a:r>
              <a:r>
                <a:rPr lang="en-US" altLang="zh-CN" sz="2400" b="1" dirty="0"/>
                <a:t>……</a:t>
              </a:r>
              <a:endParaRPr lang="zh-CN" altLang="en-US" sz="2400" b="1" dirty="0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86C747B6-08C0-40D7-2294-01AAA8163F75}"/>
                </a:ext>
              </a:extLst>
            </p:cNvPr>
            <p:cNvSpPr/>
            <p:nvPr/>
          </p:nvSpPr>
          <p:spPr>
            <a:xfrm>
              <a:off x="2895600" y="4019369"/>
              <a:ext cx="5715000" cy="812529"/>
            </a:xfrm>
            <a:prstGeom prst="roundRect">
              <a:avLst/>
            </a:prstGeom>
            <a:noFill/>
            <a:ln>
              <a:gradFill>
                <a:gsLst>
                  <a:gs pos="0">
                    <a:srgbClr val="0070C0"/>
                  </a:gs>
                  <a:gs pos="100000">
                    <a:srgbClr val="FFC000"/>
                  </a:gs>
                </a:gsLst>
                <a:lin ang="5400000" scaled="1"/>
              </a:gra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9527FC6-1AB7-1A5E-3ECC-879C27ED7DE5}"/>
              </a:ext>
            </a:extLst>
          </p:cNvPr>
          <p:cNvGrpSpPr/>
          <p:nvPr/>
        </p:nvGrpSpPr>
        <p:grpSpPr>
          <a:xfrm>
            <a:off x="3116405" y="3365792"/>
            <a:ext cx="6446695" cy="2686914"/>
            <a:chOff x="551532" y="559626"/>
            <a:chExt cx="11622511" cy="5427318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C0F961B2-303F-D0ED-860A-9F3B667BF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51532" y="559626"/>
              <a:ext cx="11188006" cy="542731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3A1444AF-0FFF-73B0-A07E-E88693616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911473" y="1945547"/>
              <a:ext cx="1262570" cy="2090798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4F95BD6-1411-4141-3C6D-AD55002E4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62015" y="1204049"/>
              <a:ext cx="1181572" cy="812332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ADC86C6-7598-76DD-7E63-0E55EEF1CA69}"/>
                </a:ext>
              </a:extLst>
            </p:cNvPr>
            <p:cNvSpPr txBox="1"/>
            <p:nvPr/>
          </p:nvSpPr>
          <p:spPr>
            <a:xfrm>
              <a:off x="1400827" y="1688001"/>
              <a:ext cx="9793335" cy="3170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-300" dirty="0">
                  <a:latin typeface="等线" panose="02010600030101010101" pitchFamily="2" charset="-122"/>
                  <a:ea typeface="汉仪跳跳体简" panose="00020600040101010101" pitchFamily="18" charset="-122"/>
                </a:rPr>
                <a:t>老师是指路的明灯，在我们成长的路上指引我们向知识的海洋进发。在老师的引领与帮助下，我们才能尽快成长，领略这个丰富、斑斓的世界。</a:t>
              </a:r>
              <a:endParaRPr lang="zh-CN" altLang="en-US" b="1" spc="-300" dirty="0">
                <a:latin typeface="等线" panose="02010600030101010101" pitchFamily="2" charset="-122"/>
                <a:ea typeface="汉仪跳跳体简" panose="00020600040101010101" pitchFamily="18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0657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6317">
        <p14:prism isInverted="1"/>
      </p:transition>
    </mc:Choice>
    <mc:Fallback xmlns="">
      <p:transition spd="slow" advTm="16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 showWhenStopped="0">
                <p:cTn id="7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>
        <p14:playEvt time="6" objId="1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.3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3.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692</Words>
  <Application>Microsoft Office PowerPoint</Application>
  <PresentationFormat>宽屏</PresentationFormat>
  <Paragraphs>46</Paragraphs>
  <Slides>6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等线</vt:lpstr>
      <vt:lpstr>汉仪跳跳体简</vt:lpstr>
      <vt:lpstr>楷体</vt:lpstr>
      <vt:lpstr>微软雅黑</vt:lpstr>
      <vt:lpstr>幼圆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橘子 设计</dc:creator>
  <cp:lastModifiedBy>纾悠 陈</cp:lastModifiedBy>
  <cp:revision>16</cp:revision>
  <dcterms:created xsi:type="dcterms:W3CDTF">2021-12-11T08:44:00Z</dcterms:created>
  <dcterms:modified xsi:type="dcterms:W3CDTF">2024-11-01T07:47:15Z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DB7C863E35E24979B5AC59C734D85827</vt:lpwstr>
  </property>
  <property fmtid="{D5CDD505-2E9C-101B-9397-08002B2CF9AE}" pid="3" name="KSOProductBuildVer">
    <vt:lpwstr>2052-11.1.0.10723</vt:lpwstr>
  </property>
</Properties>
</file>