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副标题 512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图片 5123" descr="190157q4d36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0"/>
            <a:ext cx="5143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3317" name="图片 13316" descr="1304343qae9a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4340" name="图片 14339" descr="160285eqb12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5364" name="图片 15363" descr="1202350qb0c0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6388" name="图片 16387" descr="1403630qa96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7412" name="图片 17411" descr="1401419q4cfc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8436" name="图片 18435" descr="1b0328qaa4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9460" name="图片 19459" descr="1603825qa7f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0484" name="图片 20483" descr="1404b2qaf8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1508" name="图片 21507" descr="1d02e2cqaf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2252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2532" name="图片 22531" descr="1d01d1dq4d2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6148" name="图片 6147" descr="1204611qb02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8313" y="0"/>
            <a:ext cx="5216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3556" name="图片 23555" descr="1b03919qa8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4580" name="图片 24579" descr="1c0405bqb0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5604" name="图片 25603" descr="1303e40qa7a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6628" name="图片 26627" descr="140282aqa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2764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7652" name="图片 27651" descr="180102q4cf4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286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7172" name="图片 7171" descr="1403c1qa7ff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296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29701" name="图片 29700" descr="120335fqa87b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8313" y="0"/>
            <a:ext cx="5216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8196" name="图片 8195" descr="1204956qb00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8313" y="0"/>
            <a:ext cx="5216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9220" name="图片 9219" descr="1403127qa8eb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0"/>
            <a:ext cx="5143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0244" name="图片 10243" descr="1a04f38qaf4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0"/>
            <a:ext cx="52911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1268" name="图片 11267" descr="1b0395fqa87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5288" y="0"/>
            <a:ext cx="5291137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12292" name="图片 12291" descr="1f02243qaff7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www.haolaoshiw.com</dc:creator>
  <cp:lastModifiedBy>WPS_1310369129</cp:lastModifiedBy>
  <cp:revision>3</cp:revision>
  <dcterms:created xsi:type="dcterms:W3CDTF">2024-11-15T02:09:15Z</dcterms:created>
  <dcterms:modified xsi:type="dcterms:W3CDTF">2024-11-15T02:09:19Z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AB5CE97AA23F46239F0BA771A8031A56_13</vt:lpwstr>
  </property>
  <property fmtid="{D5CDD505-2E9C-101B-9397-08002B2CF9AE}" pid="4" name="KSOProductBuildVer">
    <vt:lpwstr>2052-12.1.0.18608</vt:lpwstr>
  </property>
</Properties>
</file>