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3" r:id="rId5"/>
    <p:sldId id="312" r:id="rId6"/>
    <p:sldId id="314" r:id="rId7"/>
    <p:sldId id="313" r:id="rId8"/>
    <p:sldId id="287" r:id="rId9"/>
    <p:sldId id="280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483" autoAdjust="0"/>
  </p:normalViewPr>
  <p:slideViewPr>
    <p:cSldViewPr snapToGrid="0" showGuides="1">
      <p:cViewPr varScale="1">
        <p:scale>
          <a:sx n="63" d="100"/>
          <a:sy n="63" d="100"/>
        </p:scale>
        <p:origin x="3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组合 626"/>
          <p:cNvGrpSpPr/>
          <p:nvPr/>
        </p:nvGrpSpPr>
        <p:grpSpPr>
          <a:xfrm>
            <a:off x="0" y="-64"/>
            <a:ext cx="12192000" cy="6880543"/>
            <a:chOff x="0" y="-64"/>
            <a:chExt cx="12192000" cy="6880543"/>
          </a:xfrm>
        </p:grpSpPr>
        <p:sp>
          <p:nvSpPr>
            <p:cNvPr id="626" name="任意多边形: 形状 625"/>
            <p:cNvSpPr/>
            <p:nvPr/>
          </p:nvSpPr>
          <p:spPr>
            <a:xfrm>
              <a:off x="0" y="0"/>
              <a:ext cx="12191872" cy="6858000"/>
            </a:xfrm>
            <a:custGeom>
              <a:avLst/>
              <a:gdLst>
                <a:gd name="connsiteX0" fmla="*/ 11895265 w 12191872"/>
                <a:gd name="connsiteY0" fmla="*/ 0 h 6858000"/>
                <a:gd name="connsiteX1" fmla="*/ 11895265 w 12191872"/>
                <a:gd name="connsiteY1" fmla="*/ 474536 h 6858000"/>
                <a:gd name="connsiteX2" fmla="*/ 11346624 w 12191872"/>
                <a:gd name="connsiteY2" fmla="*/ 474536 h 6858000"/>
                <a:gd name="connsiteX3" fmla="*/ 11346624 w 12191872"/>
                <a:gd name="connsiteY3" fmla="*/ 0 h 6858000"/>
                <a:gd name="connsiteX4" fmla="*/ 11326558 w 12191872"/>
                <a:gd name="connsiteY4" fmla="*/ 0 h 6858000"/>
                <a:gd name="connsiteX5" fmla="*/ 11326558 w 12191872"/>
                <a:gd name="connsiteY5" fmla="*/ 474536 h 6858000"/>
                <a:gd name="connsiteX6" fmla="*/ 10777855 w 12191872"/>
                <a:gd name="connsiteY6" fmla="*/ 474536 h 6858000"/>
                <a:gd name="connsiteX7" fmla="*/ 10777855 w 12191872"/>
                <a:gd name="connsiteY7" fmla="*/ 0 h 6858000"/>
                <a:gd name="connsiteX8" fmla="*/ 10757789 w 12191872"/>
                <a:gd name="connsiteY8" fmla="*/ 0 h 6858000"/>
                <a:gd name="connsiteX9" fmla="*/ 10757789 w 12191872"/>
                <a:gd name="connsiteY9" fmla="*/ 474536 h 6858000"/>
                <a:gd name="connsiteX10" fmla="*/ 10209085 w 12191872"/>
                <a:gd name="connsiteY10" fmla="*/ 474536 h 6858000"/>
                <a:gd name="connsiteX11" fmla="*/ 10209085 w 12191872"/>
                <a:gd name="connsiteY11" fmla="*/ 0 h 6858000"/>
                <a:gd name="connsiteX12" fmla="*/ 10189019 w 12191872"/>
                <a:gd name="connsiteY12" fmla="*/ 0 h 6858000"/>
                <a:gd name="connsiteX13" fmla="*/ 10189019 w 12191872"/>
                <a:gd name="connsiteY13" fmla="*/ 474536 h 6858000"/>
                <a:gd name="connsiteX14" fmla="*/ 9640380 w 12191872"/>
                <a:gd name="connsiteY14" fmla="*/ 474536 h 6858000"/>
                <a:gd name="connsiteX15" fmla="*/ 9640380 w 12191872"/>
                <a:gd name="connsiteY15" fmla="*/ 0 h 6858000"/>
                <a:gd name="connsiteX16" fmla="*/ 9620250 w 12191872"/>
                <a:gd name="connsiteY16" fmla="*/ 0 h 6858000"/>
                <a:gd name="connsiteX17" fmla="*/ 9620250 w 12191872"/>
                <a:gd name="connsiteY17" fmla="*/ 474536 h 6858000"/>
                <a:gd name="connsiteX18" fmla="*/ 9071546 w 12191872"/>
                <a:gd name="connsiteY18" fmla="*/ 474536 h 6858000"/>
                <a:gd name="connsiteX19" fmla="*/ 9071546 w 12191872"/>
                <a:gd name="connsiteY19" fmla="*/ 0 h 6858000"/>
                <a:gd name="connsiteX20" fmla="*/ 9051481 w 12191872"/>
                <a:gd name="connsiteY20" fmla="*/ 0 h 6858000"/>
                <a:gd name="connsiteX21" fmla="*/ 9051481 w 12191872"/>
                <a:gd name="connsiteY21" fmla="*/ 474536 h 6858000"/>
                <a:gd name="connsiteX22" fmla="*/ 8502777 w 12191872"/>
                <a:gd name="connsiteY22" fmla="*/ 474536 h 6858000"/>
                <a:gd name="connsiteX23" fmla="*/ 8502777 w 12191872"/>
                <a:gd name="connsiteY23" fmla="*/ 0 h 6858000"/>
                <a:gd name="connsiteX24" fmla="*/ 8482711 w 12191872"/>
                <a:gd name="connsiteY24" fmla="*/ 0 h 6858000"/>
                <a:gd name="connsiteX25" fmla="*/ 8482711 w 12191872"/>
                <a:gd name="connsiteY25" fmla="*/ 474536 h 6858000"/>
                <a:gd name="connsiteX26" fmla="*/ 7934007 w 12191872"/>
                <a:gd name="connsiteY26" fmla="*/ 474536 h 6858000"/>
                <a:gd name="connsiteX27" fmla="*/ 7934007 w 12191872"/>
                <a:gd name="connsiteY27" fmla="*/ 0 h 6858000"/>
                <a:gd name="connsiteX28" fmla="*/ 7913942 w 12191872"/>
                <a:gd name="connsiteY28" fmla="*/ 0 h 6858000"/>
                <a:gd name="connsiteX29" fmla="*/ 7913942 w 12191872"/>
                <a:gd name="connsiteY29" fmla="*/ 474536 h 6858000"/>
                <a:gd name="connsiteX30" fmla="*/ 7365302 w 12191872"/>
                <a:gd name="connsiteY30" fmla="*/ 474536 h 6858000"/>
                <a:gd name="connsiteX31" fmla="*/ 7365302 w 12191872"/>
                <a:gd name="connsiteY31" fmla="*/ 0 h 6858000"/>
                <a:gd name="connsiteX32" fmla="*/ 7345236 w 12191872"/>
                <a:gd name="connsiteY32" fmla="*/ 0 h 6858000"/>
                <a:gd name="connsiteX33" fmla="*/ 7345236 w 12191872"/>
                <a:gd name="connsiteY33" fmla="*/ 474536 h 6858000"/>
                <a:gd name="connsiteX34" fmla="*/ 6796532 w 12191872"/>
                <a:gd name="connsiteY34" fmla="*/ 474536 h 6858000"/>
                <a:gd name="connsiteX35" fmla="*/ 6796532 w 12191872"/>
                <a:gd name="connsiteY35" fmla="*/ 0 h 6858000"/>
                <a:gd name="connsiteX36" fmla="*/ 6776466 w 12191872"/>
                <a:gd name="connsiteY36" fmla="*/ 0 h 6858000"/>
                <a:gd name="connsiteX37" fmla="*/ 6776466 w 12191872"/>
                <a:gd name="connsiteY37" fmla="*/ 474536 h 6858000"/>
                <a:gd name="connsiteX38" fmla="*/ 6227763 w 12191872"/>
                <a:gd name="connsiteY38" fmla="*/ 474536 h 6858000"/>
                <a:gd name="connsiteX39" fmla="*/ 6227763 w 12191872"/>
                <a:gd name="connsiteY39" fmla="*/ 0 h 6858000"/>
                <a:gd name="connsiteX40" fmla="*/ 6207697 w 12191872"/>
                <a:gd name="connsiteY40" fmla="*/ 0 h 6858000"/>
                <a:gd name="connsiteX41" fmla="*/ 6207697 w 12191872"/>
                <a:gd name="connsiteY41" fmla="*/ 474536 h 6858000"/>
                <a:gd name="connsiteX42" fmla="*/ 5659057 w 12191872"/>
                <a:gd name="connsiteY42" fmla="*/ 474536 h 6858000"/>
                <a:gd name="connsiteX43" fmla="*/ 5659057 w 12191872"/>
                <a:gd name="connsiteY43" fmla="*/ 0 h 6858000"/>
                <a:gd name="connsiteX44" fmla="*/ 5638991 w 12191872"/>
                <a:gd name="connsiteY44" fmla="*/ 0 h 6858000"/>
                <a:gd name="connsiteX45" fmla="*/ 5638991 w 12191872"/>
                <a:gd name="connsiteY45" fmla="*/ 474536 h 6858000"/>
                <a:gd name="connsiteX46" fmla="*/ 5090287 w 12191872"/>
                <a:gd name="connsiteY46" fmla="*/ 474536 h 6858000"/>
                <a:gd name="connsiteX47" fmla="*/ 5090287 w 12191872"/>
                <a:gd name="connsiteY47" fmla="*/ 0 h 6858000"/>
                <a:gd name="connsiteX48" fmla="*/ 5070221 w 12191872"/>
                <a:gd name="connsiteY48" fmla="*/ 0 h 6858000"/>
                <a:gd name="connsiteX49" fmla="*/ 5070221 w 12191872"/>
                <a:gd name="connsiteY49" fmla="*/ 474536 h 6858000"/>
                <a:gd name="connsiteX50" fmla="*/ 4521518 w 12191872"/>
                <a:gd name="connsiteY50" fmla="*/ 474536 h 6858000"/>
                <a:gd name="connsiteX51" fmla="*/ 4521518 w 12191872"/>
                <a:gd name="connsiteY51" fmla="*/ 0 h 6858000"/>
                <a:gd name="connsiteX52" fmla="*/ 4501452 w 12191872"/>
                <a:gd name="connsiteY52" fmla="*/ 0 h 6858000"/>
                <a:gd name="connsiteX53" fmla="*/ 4501452 w 12191872"/>
                <a:gd name="connsiteY53" fmla="*/ 474536 h 6858000"/>
                <a:gd name="connsiteX54" fmla="*/ 3952812 w 12191872"/>
                <a:gd name="connsiteY54" fmla="*/ 474536 h 6858000"/>
                <a:gd name="connsiteX55" fmla="*/ 3952812 w 12191872"/>
                <a:gd name="connsiteY55" fmla="*/ 0 h 6858000"/>
                <a:gd name="connsiteX56" fmla="*/ 3932746 w 12191872"/>
                <a:gd name="connsiteY56" fmla="*/ 0 h 6858000"/>
                <a:gd name="connsiteX57" fmla="*/ 3932746 w 12191872"/>
                <a:gd name="connsiteY57" fmla="*/ 474536 h 6858000"/>
                <a:gd name="connsiteX58" fmla="*/ 3384042 w 12191872"/>
                <a:gd name="connsiteY58" fmla="*/ 474536 h 6858000"/>
                <a:gd name="connsiteX59" fmla="*/ 3384042 w 12191872"/>
                <a:gd name="connsiteY59" fmla="*/ 0 h 6858000"/>
                <a:gd name="connsiteX60" fmla="*/ 3363976 w 12191872"/>
                <a:gd name="connsiteY60" fmla="*/ 0 h 6858000"/>
                <a:gd name="connsiteX61" fmla="*/ 3363976 w 12191872"/>
                <a:gd name="connsiteY61" fmla="*/ 474536 h 6858000"/>
                <a:gd name="connsiteX62" fmla="*/ 2815273 w 12191872"/>
                <a:gd name="connsiteY62" fmla="*/ 474536 h 6858000"/>
                <a:gd name="connsiteX63" fmla="*/ 2815273 w 12191872"/>
                <a:gd name="connsiteY63" fmla="*/ 0 h 6858000"/>
                <a:gd name="connsiteX64" fmla="*/ 2795207 w 12191872"/>
                <a:gd name="connsiteY64" fmla="*/ 0 h 6858000"/>
                <a:gd name="connsiteX65" fmla="*/ 2795207 w 12191872"/>
                <a:gd name="connsiteY65" fmla="*/ 474536 h 6858000"/>
                <a:gd name="connsiteX66" fmla="*/ 2246503 w 12191872"/>
                <a:gd name="connsiteY66" fmla="*/ 474536 h 6858000"/>
                <a:gd name="connsiteX67" fmla="*/ 2246503 w 12191872"/>
                <a:gd name="connsiteY67" fmla="*/ 0 h 6858000"/>
                <a:gd name="connsiteX68" fmla="*/ 2226437 w 12191872"/>
                <a:gd name="connsiteY68" fmla="*/ 0 h 6858000"/>
                <a:gd name="connsiteX69" fmla="*/ 2226437 w 12191872"/>
                <a:gd name="connsiteY69" fmla="*/ 474536 h 6858000"/>
                <a:gd name="connsiteX70" fmla="*/ 1677734 w 12191872"/>
                <a:gd name="connsiteY70" fmla="*/ 474536 h 6858000"/>
                <a:gd name="connsiteX71" fmla="*/ 1677734 w 12191872"/>
                <a:gd name="connsiteY71" fmla="*/ 0 h 6858000"/>
                <a:gd name="connsiteX72" fmla="*/ 1657667 w 12191872"/>
                <a:gd name="connsiteY72" fmla="*/ 0 h 6858000"/>
                <a:gd name="connsiteX73" fmla="*/ 1657667 w 12191872"/>
                <a:gd name="connsiteY73" fmla="*/ 474536 h 6858000"/>
                <a:gd name="connsiteX74" fmla="*/ 1108964 w 12191872"/>
                <a:gd name="connsiteY74" fmla="*/ 474536 h 6858000"/>
                <a:gd name="connsiteX75" fmla="*/ 1108964 w 12191872"/>
                <a:gd name="connsiteY75" fmla="*/ 0 h 6858000"/>
                <a:gd name="connsiteX76" fmla="*/ 1088898 w 12191872"/>
                <a:gd name="connsiteY76" fmla="*/ 0 h 6858000"/>
                <a:gd name="connsiteX77" fmla="*/ 1088898 w 12191872"/>
                <a:gd name="connsiteY77" fmla="*/ 474536 h 6858000"/>
                <a:gd name="connsiteX78" fmla="*/ 540258 w 12191872"/>
                <a:gd name="connsiteY78" fmla="*/ 474536 h 6858000"/>
                <a:gd name="connsiteX79" fmla="*/ 540258 w 12191872"/>
                <a:gd name="connsiteY79" fmla="*/ 0 h 6858000"/>
                <a:gd name="connsiteX80" fmla="*/ 520192 w 12191872"/>
                <a:gd name="connsiteY80" fmla="*/ 0 h 6858000"/>
                <a:gd name="connsiteX81" fmla="*/ 520192 w 12191872"/>
                <a:gd name="connsiteY81" fmla="*/ 474536 h 6858000"/>
                <a:gd name="connsiteX82" fmla="*/ 0 w 12191872"/>
                <a:gd name="connsiteY82" fmla="*/ 474536 h 6858000"/>
                <a:gd name="connsiteX83" fmla="*/ 0 w 12191872"/>
                <a:gd name="connsiteY83" fmla="*/ 495935 h 6858000"/>
                <a:gd name="connsiteX84" fmla="*/ 520192 w 12191872"/>
                <a:gd name="connsiteY84" fmla="*/ 495935 h 6858000"/>
                <a:gd name="connsiteX85" fmla="*/ 520192 w 12191872"/>
                <a:gd name="connsiteY85" fmla="*/ 1081278 h 6858000"/>
                <a:gd name="connsiteX86" fmla="*/ 0 w 12191872"/>
                <a:gd name="connsiteY86" fmla="*/ 1081278 h 6858000"/>
                <a:gd name="connsiteX87" fmla="*/ 0 w 12191872"/>
                <a:gd name="connsiteY87" fmla="*/ 1102678 h 6858000"/>
                <a:gd name="connsiteX88" fmla="*/ 520192 w 12191872"/>
                <a:gd name="connsiteY88" fmla="*/ 1102678 h 6858000"/>
                <a:gd name="connsiteX89" fmla="*/ 520192 w 12191872"/>
                <a:gd name="connsiteY89" fmla="*/ 1688020 h 6858000"/>
                <a:gd name="connsiteX90" fmla="*/ 0 w 12191872"/>
                <a:gd name="connsiteY90" fmla="*/ 1688020 h 6858000"/>
                <a:gd name="connsiteX91" fmla="*/ 0 w 12191872"/>
                <a:gd name="connsiteY91" fmla="*/ 1709420 h 6858000"/>
                <a:gd name="connsiteX92" fmla="*/ 520192 w 12191872"/>
                <a:gd name="connsiteY92" fmla="*/ 1709420 h 6858000"/>
                <a:gd name="connsiteX93" fmla="*/ 520192 w 12191872"/>
                <a:gd name="connsiteY93" fmla="*/ 2294763 h 6858000"/>
                <a:gd name="connsiteX94" fmla="*/ 0 w 12191872"/>
                <a:gd name="connsiteY94" fmla="*/ 2294763 h 6858000"/>
                <a:gd name="connsiteX95" fmla="*/ 0 w 12191872"/>
                <a:gd name="connsiteY95" fmla="*/ 2316163 h 6858000"/>
                <a:gd name="connsiteX96" fmla="*/ 520192 w 12191872"/>
                <a:gd name="connsiteY96" fmla="*/ 2316163 h 6858000"/>
                <a:gd name="connsiteX97" fmla="*/ 520192 w 12191872"/>
                <a:gd name="connsiteY97" fmla="*/ 2901569 h 6858000"/>
                <a:gd name="connsiteX98" fmla="*/ 0 w 12191872"/>
                <a:gd name="connsiteY98" fmla="*/ 2901569 h 6858000"/>
                <a:gd name="connsiteX99" fmla="*/ 0 w 12191872"/>
                <a:gd name="connsiteY99" fmla="*/ 2922969 h 6858000"/>
                <a:gd name="connsiteX100" fmla="*/ 520192 w 12191872"/>
                <a:gd name="connsiteY100" fmla="*/ 2922969 h 6858000"/>
                <a:gd name="connsiteX101" fmla="*/ 520192 w 12191872"/>
                <a:gd name="connsiteY101" fmla="*/ 3508312 h 6858000"/>
                <a:gd name="connsiteX102" fmla="*/ 0 w 12191872"/>
                <a:gd name="connsiteY102" fmla="*/ 3508312 h 6858000"/>
                <a:gd name="connsiteX103" fmla="*/ 0 w 12191872"/>
                <a:gd name="connsiteY103" fmla="*/ 3529711 h 6858000"/>
                <a:gd name="connsiteX104" fmla="*/ 520192 w 12191872"/>
                <a:gd name="connsiteY104" fmla="*/ 3529711 h 6858000"/>
                <a:gd name="connsiteX105" fmla="*/ 520192 w 12191872"/>
                <a:gd name="connsiteY105" fmla="*/ 4115054 h 6858000"/>
                <a:gd name="connsiteX106" fmla="*/ 0 w 12191872"/>
                <a:gd name="connsiteY106" fmla="*/ 4115054 h 6858000"/>
                <a:gd name="connsiteX107" fmla="*/ 0 w 12191872"/>
                <a:gd name="connsiteY107" fmla="*/ 4136453 h 6858000"/>
                <a:gd name="connsiteX108" fmla="*/ 520192 w 12191872"/>
                <a:gd name="connsiteY108" fmla="*/ 4136453 h 6858000"/>
                <a:gd name="connsiteX109" fmla="*/ 520192 w 12191872"/>
                <a:gd name="connsiteY109" fmla="*/ 4721860 h 6858000"/>
                <a:gd name="connsiteX110" fmla="*/ 0 w 12191872"/>
                <a:gd name="connsiteY110" fmla="*/ 4721860 h 6858000"/>
                <a:gd name="connsiteX111" fmla="*/ 0 w 12191872"/>
                <a:gd name="connsiteY111" fmla="*/ 4743260 h 6858000"/>
                <a:gd name="connsiteX112" fmla="*/ 520192 w 12191872"/>
                <a:gd name="connsiteY112" fmla="*/ 4743260 h 6858000"/>
                <a:gd name="connsiteX113" fmla="*/ 520192 w 12191872"/>
                <a:gd name="connsiteY113" fmla="*/ 5328603 h 6858000"/>
                <a:gd name="connsiteX114" fmla="*/ 0 w 12191872"/>
                <a:gd name="connsiteY114" fmla="*/ 5328603 h 6858000"/>
                <a:gd name="connsiteX115" fmla="*/ 0 w 12191872"/>
                <a:gd name="connsiteY115" fmla="*/ 5350002 h 6858000"/>
                <a:gd name="connsiteX116" fmla="*/ 520192 w 12191872"/>
                <a:gd name="connsiteY116" fmla="*/ 5350002 h 6858000"/>
                <a:gd name="connsiteX117" fmla="*/ 520192 w 12191872"/>
                <a:gd name="connsiteY117" fmla="*/ 5935345 h 6858000"/>
                <a:gd name="connsiteX118" fmla="*/ 0 w 12191872"/>
                <a:gd name="connsiteY118" fmla="*/ 5935345 h 6858000"/>
                <a:gd name="connsiteX119" fmla="*/ 0 w 12191872"/>
                <a:gd name="connsiteY119" fmla="*/ 5956745 h 6858000"/>
                <a:gd name="connsiteX120" fmla="*/ 520192 w 12191872"/>
                <a:gd name="connsiteY120" fmla="*/ 5956745 h 6858000"/>
                <a:gd name="connsiteX121" fmla="*/ 520192 w 12191872"/>
                <a:gd name="connsiteY121" fmla="*/ 6542151 h 6858000"/>
                <a:gd name="connsiteX122" fmla="*/ 0 w 12191872"/>
                <a:gd name="connsiteY122" fmla="*/ 6542151 h 6858000"/>
                <a:gd name="connsiteX123" fmla="*/ 0 w 12191872"/>
                <a:gd name="connsiteY123" fmla="*/ 6563551 h 6858000"/>
                <a:gd name="connsiteX124" fmla="*/ 520192 w 12191872"/>
                <a:gd name="connsiteY124" fmla="*/ 6563551 h 6858000"/>
                <a:gd name="connsiteX125" fmla="*/ 520192 w 12191872"/>
                <a:gd name="connsiteY125" fmla="*/ 6858000 h 6858000"/>
                <a:gd name="connsiteX126" fmla="*/ 540258 w 12191872"/>
                <a:gd name="connsiteY126" fmla="*/ 6858000 h 6858000"/>
                <a:gd name="connsiteX127" fmla="*/ 540258 w 12191872"/>
                <a:gd name="connsiteY127" fmla="*/ 6563678 h 6858000"/>
                <a:gd name="connsiteX128" fmla="*/ 1088962 w 12191872"/>
                <a:gd name="connsiteY128" fmla="*/ 6563678 h 6858000"/>
                <a:gd name="connsiteX129" fmla="*/ 1088962 w 12191872"/>
                <a:gd name="connsiteY129" fmla="*/ 6858000 h 6858000"/>
                <a:gd name="connsiteX130" fmla="*/ 1109028 w 12191872"/>
                <a:gd name="connsiteY130" fmla="*/ 6858000 h 6858000"/>
                <a:gd name="connsiteX131" fmla="*/ 1109028 w 12191872"/>
                <a:gd name="connsiteY131" fmla="*/ 6563678 h 6858000"/>
                <a:gd name="connsiteX132" fmla="*/ 1657731 w 12191872"/>
                <a:gd name="connsiteY132" fmla="*/ 6563678 h 6858000"/>
                <a:gd name="connsiteX133" fmla="*/ 1657731 w 12191872"/>
                <a:gd name="connsiteY133" fmla="*/ 6858000 h 6858000"/>
                <a:gd name="connsiteX134" fmla="*/ 1677797 w 12191872"/>
                <a:gd name="connsiteY134" fmla="*/ 6858000 h 6858000"/>
                <a:gd name="connsiteX135" fmla="*/ 1677797 w 12191872"/>
                <a:gd name="connsiteY135" fmla="*/ 6563678 h 6858000"/>
                <a:gd name="connsiteX136" fmla="*/ 2226501 w 12191872"/>
                <a:gd name="connsiteY136" fmla="*/ 6563678 h 6858000"/>
                <a:gd name="connsiteX137" fmla="*/ 2226501 w 12191872"/>
                <a:gd name="connsiteY137" fmla="*/ 6858000 h 6858000"/>
                <a:gd name="connsiteX138" fmla="*/ 2246567 w 12191872"/>
                <a:gd name="connsiteY138" fmla="*/ 6858000 h 6858000"/>
                <a:gd name="connsiteX139" fmla="*/ 2246567 w 12191872"/>
                <a:gd name="connsiteY139" fmla="*/ 6563678 h 6858000"/>
                <a:gd name="connsiteX140" fmla="*/ 2795270 w 12191872"/>
                <a:gd name="connsiteY140" fmla="*/ 6563678 h 6858000"/>
                <a:gd name="connsiteX141" fmla="*/ 2795270 w 12191872"/>
                <a:gd name="connsiteY141" fmla="*/ 6858000 h 6858000"/>
                <a:gd name="connsiteX142" fmla="*/ 2815336 w 12191872"/>
                <a:gd name="connsiteY142" fmla="*/ 6858000 h 6858000"/>
                <a:gd name="connsiteX143" fmla="*/ 2815336 w 12191872"/>
                <a:gd name="connsiteY143" fmla="*/ 6563678 h 6858000"/>
                <a:gd name="connsiteX144" fmla="*/ 3364040 w 12191872"/>
                <a:gd name="connsiteY144" fmla="*/ 6563678 h 6858000"/>
                <a:gd name="connsiteX145" fmla="*/ 3364040 w 12191872"/>
                <a:gd name="connsiteY145" fmla="*/ 6858000 h 6858000"/>
                <a:gd name="connsiteX146" fmla="*/ 3384106 w 12191872"/>
                <a:gd name="connsiteY146" fmla="*/ 6858000 h 6858000"/>
                <a:gd name="connsiteX147" fmla="*/ 3384106 w 12191872"/>
                <a:gd name="connsiteY147" fmla="*/ 6563678 h 6858000"/>
                <a:gd name="connsiteX148" fmla="*/ 3932809 w 12191872"/>
                <a:gd name="connsiteY148" fmla="*/ 6563678 h 6858000"/>
                <a:gd name="connsiteX149" fmla="*/ 3932809 w 12191872"/>
                <a:gd name="connsiteY149" fmla="*/ 6858000 h 6858000"/>
                <a:gd name="connsiteX150" fmla="*/ 3952875 w 12191872"/>
                <a:gd name="connsiteY150" fmla="*/ 6858000 h 6858000"/>
                <a:gd name="connsiteX151" fmla="*/ 3952875 w 12191872"/>
                <a:gd name="connsiteY151" fmla="*/ 6563678 h 6858000"/>
                <a:gd name="connsiteX152" fmla="*/ 4501515 w 12191872"/>
                <a:gd name="connsiteY152" fmla="*/ 6563678 h 6858000"/>
                <a:gd name="connsiteX153" fmla="*/ 4501515 w 12191872"/>
                <a:gd name="connsiteY153" fmla="*/ 6858000 h 6858000"/>
                <a:gd name="connsiteX154" fmla="*/ 4521581 w 12191872"/>
                <a:gd name="connsiteY154" fmla="*/ 6858000 h 6858000"/>
                <a:gd name="connsiteX155" fmla="*/ 4521581 w 12191872"/>
                <a:gd name="connsiteY155" fmla="*/ 6563678 h 6858000"/>
                <a:gd name="connsiteX156" fmla="*/ 5070285 w 12191872"/>
                <a:gd name="connsiteY156" fmla="*/ 6563678 h 6858000"/>
                <a:gd name="connsiteX157" fmla="*/ 5070285 w 12191872"/>
                <a:gd name="connsiteY157" fmla="*/ 6858000 h 6858000"/>
                <a:gd name="connsiteX158" fmla="*/ 5090351 w 12191872"/>
                <a:gd name="connsiteY158" fmla="*/ 6858000 h 6858000"/>
                <a:gd name="connsiteX159" fmla="*/ 5090351 w 12191872"/>
                <a:gd name="connsiteY159" fmla="*/ 6563678 h 6858000"/>
                <a:gd name="connsiteX160" fmla="*/ 5639054 w 12191872"/>
                <a:gd name="connsiteY160" fmla="*/ 6563678 h 6858000"/>
                <a:gd name="connsiteX161" fmla="*/ 5639054 w 12191872"/>
                <a:gd name="connsiteY161" fmla="*/ 6858000 h 6858000"/>
                <a:gd name="connsiteX162" fmla="*/ 5659120 w 12191872"/>
                <a:gd name="connsiteY162" fmla="*/ 6858000 h 6858000"/>
                <a:gd name="connsiteX163" fmla="*/ 5659120 w 12191872"/>
                <a:gd name="connsiteY163" fmla="*/ 6563678 h 6858000"/>
                <a:gd name="connsiteX164" fmla="*/ 6207760 w 12191872"/>
                <a:gd name="connsiteY164" fmla="*/ 6563678 h 6858000"/>
                <a:gd name="connsiteX165" fmla="*/ 6207760 w 12191872"/>
                <a:gd name="connsiteY165" fmla="*/ 6858000 h 6858000"/>
                <a:gd name="connsiteX166" fmla="*/ 6227826 w 12191872"/>
                <a:gd name="connsiteY166" fmla="*/ 6858000 h 6858000"/>
                <a:gd name="connsiteX167" fmla="*/ 6227826 w 12191872"/>
                <a:gd name="connsiteY167" fmla="*/ 6563678 h 6858000"/>
                <a:gd name="connsiteX168" fmla="*/ 6776530 w 12191872"/>
                <a:gd name="connsiteY168" fmla="*/ 6563678 h 6858000"/>
                <a:gd name="connsiteX169" fmla="*/ 6776530 w 12191872"/>
                <a:gd name="connsiteY169" fmla="*/ 6858000 h 6858000"/>
                <a:gd name="connsiteX170" fmla="*/ 6796595 w 12191872"/>
                <a:gd name="connsiteY170" fmla="*/ 6858000 h 6858000"/>
                <a:gd name="connsiteX171" fmla="*/ 6796595 w 12191872"/>
                <a:gd name="connsiteY171" fmla="*/ 6563678 h 6858000"/>
                <a:gd name="connsiteX172" fmla="*/ 7345299 w 12191872"/>
                <a:gd name="connsiteY172" fmla="*/ 6563678 h 6858000"/>
                <a:gd name="connsiteX173" fmla="*/ 7345299 w 12191872"/>
                <a:gd name="connsiteY173" fmla="*/ 6858000 h 6858000"/>
                <a:gd name="connsiteX174" fmla="*/ 7365365 w 12191872"/>
                <a:gd name="connsiteY174" fmla="*/ 6858000 h 6858000"/>
                <a:gd name="connsiteX175" fmla="*/ 7365365 w 12191872"/>
                <a:gd name="connsiteY175" fmla="*/ 6563678 h 6858000"/>
                <a:gd name="connsiteX176" fmla="*/ 7914006 w 12191872"/>
                <a:gd name="connsiteY176" fmla="*/ 6563678 h 6858000"/>
                <a:gd name="connsiteX177" fmla="*/ 7914006 w 12191872"/>
                <a:gd name="connsiteY177" fmla="*/ 6858000 h 6858000"/>
                <a:gd name="connsiteX178" fmla="*/ 7934071 w 12191872"/>
                <a:gd name="connsiteY178" fmla="*/ 6858000 h 6858000"/>
                <a:gd name="connsiteX179" fmla="*/ 7934071 w 12191872"/>
                <a:gd name="connsiteY179" fmla="*/ 6563678 h 6858000"/>
                <a:gd name="connsiteX180" fmla="*/ 8482774 w 12191872"/>
                <a:gd name="connsiteY180" fmla="*/ 6563678 h 6858000"/>
                <a:gd name="connsiteX181" fmla="*/ 8482774 w 12191872"/>
                <a:gd name="connsiteY181" fmla="*/ 6858000 h 6858000"/>
                <a:gd name="connsiteX182" fmla="*/ 8502841 w 12191872"/>
                <a:gd name="connsiteY182" fmla="*/ 6858000 h 6858000"/>
                <a:gd name="connsiteX183" fmla="*/ 8502841 w 12191872"/>
                <a:gd name="connsiteY183" fmla="*/ 6563678 h 6858000"/>
                <a:gd name="connsiteX184" fmla="*/ 9051544 w 12191872"/>
                <a:gd name="connsiteY184" fmla="*/ 6563678 h 6858000"/>
                <a:gd name="connsiteX185" fmla="*/ 9051544 w 12191872"/>
                <a:gd name="connsiteY185" fmla="*/ 6858000 h 6858000"/>
                <a:gd name="connsiteX186" fmla="*/ 9071610 w 12191872"/>
                <a:gd name="connsiteY186" fmla="*/ 6858000 h 6858000"/>
                <a:gd name="connsiteX187" fmla="*/ 9071610 w 12191872"/>
                <a:gd name="connsiteY187" fmla="*/ 6563678 h 6858000"/>
                <a:gd name="connsiteX188" fmla="*/ 9620250 w 12191872"/>
                <a:gd name="connsiteY188" fmla="*/ 6563678 h 6858000"/>
                <a:gd name="connsiteX189" fmla="*/ 9620250 w 12191872"/>
                <a:gd name="connsiteY189" fmla="*/ 6858000 h 6858000"/>
                <a:gd name="connsiteX190" fmla="*/ 9640316 w 12191872"/>
                <a:gd name="connsiteY190" fmla="*/ 6858000 h 6858000"/>
                <a:gd name="connsiteX191" fmla="*/ 9640316 w 12191872"/>
                <a:gd name="connsiteY191" fmla="*/ 6563678 h 6858000"/>
                <a:gd name="connsiteX192" fmla="*/ 10188956 w 12191872"/>
                <a:gd name="connsiteY192" fmla="*/ 6563678 h 6858000"/>
                <a:gd name="connsiteX193" fmla="*/ 10188956 w 12191872"/>
                <a:gd name="connsiteY193" fmla="*/ 6858000 h 6858000"/>
                <a:gd name="connsiteX194" fmla="*/ 10209022 w 12191872"/>
                <a:gd name="connsiteY194" fmla="*/ 6858000 h 6858000"/>
                <a:gd name="connsiteX195" fmla="*/ 10209022 w 12191872"/>
                <a:gd name="connsiteY195" fmla="*/ 6563678 h 6858000"/>
                <a:gd name="connsiteX196" fmla="*/ 10757726 w 12191872"/>
                <a:gd name="connsiteY196" fmla="*/ 6563678 h 6858000"/>
                <a:gd name="connsiteX197" fmla="*/ 10757726 w 12191872"/>
                <a:gd name="connsiteY197" fmla="*/ 6858000 h 6858000"/>
                <a:gd name="connsiteX198" fmla="*/ 10777792 w 12191872"/>
                <a:gd name="connsiteY198" fmla="*/ 6858000 h 6858000"/>
                <a:gd name="connsiteX199" fmla="*/ 10777792 w 12191872"/>
                <a:gd name="connsiteY199" fmla="*/ 6563678 h 6858000"/>
                <a:gd name="connsiteX200" fmla="*/ 11326495 w 12191872"/>
                <a:gd name="connsiteY200" fmla="*/ 6563678 h 6858000"/>
                <a:gd name="connsiteX201" fmla="*/ 11326495 w 12191872"/>
                <a:gd name="connsiteY201" fmla="*/ 6858000 h 6858000"/>
                <a:gd name="connsiteX202" fmla="*/ 11346561 w 12191872"/>
                <a:gd name="connsiteY202" fmla="*/ 6858000 h 6858000"/>
                <a:gd name="connsiteX203" fmla="*/ 11346561 w 12191872"/>
                <a:gd name="connsiteY203" fmla="*/ 6563678 h 6858000"/>
                <a:gd name="connsiteX204" fmla="*/ 11895201 w 12191872"/>
                <a:gd name="connsiteY204" fmla="*/ 6563678 h 6858000"/>
                <a:gd name="connsiteX205" fmla="*/ 11895201 w 12191872"/>
                <a:gd name="connsiteY205" fmla="*/ 6858000 h 6858000"/>
                <a:gd name="connsiteX206" fmla="*/ 11915267 w 12191872"/>
                <a:gd name="connsiteY206" fmla="*/ 6858000 h 6858000"/>
                <a:gd name="connsiteX207" fmla="*/ 11915267 w 12191872"/>
                <a:gd name="connsiteY207" fmla="*/ 6563678 h 6858000"/>
                <a:gd name="connsiteX208" fmla="*/ 12191873 w 12191872"/>
                <a:gd name="connsiteY208" fmla="*/ 6563678 h 6858000"/>
                <a:gd name="connsiteX209" fmla="*/ 12191873 w 12191872"/>
                <a:gd name="connsiteY209" fmla="*/ 6542278 h 6858000"/>
                <a:gd name="connsiteX210" fmla="*/ 11915267 w 12191872"/>
                <a:gd name="connsiteY210" fmla="*/ 6542278 h 6858000"/>
                <a:gd name="connsiteX211" fmla="*/ 11915267 w 12191872"/>
                <a:gd name="connsiteY211" fmla="*/ 5956872 h 6858000"/>
                <a:gd name="connsiteX212" fmla="*/ 12191873 w 12191872"/>
                <a:gd name="connsiteY212" fmla="*/ 5956872 h 6858000"/>
                <a:gd name="connsiteX213" fmla="*/ 12191873 w 12191872"/>
                <a:gd name="connsiteY213" fmla="*/ 5935472 h 6858000"/>
                <a:gd name="connsiteX214" fmla="*/ 11915267 w 12191872"/>
                <a:gd name="connsiteY214" fmla="*/ 5935472 h 6858000"/>
                <a:gd name="connsiteX215" fmla="*/ 11915267 w 12191872"/>
                <a:gd name="connsiteY215" fmla="*/ 5350129 h 6858000"/>
                <a:gd name="connsiteX216" fmla="*/ 12191873 w 12191872"/>
                <a:gd name="connsiteY216" fmla="*/ 5350129 h 6858000"/>
                <a:gd name="connsiteX217" fmla="*/ 12191873 w 12191872"/>
                <a:gd name="connsiteY217" fmla="*/ 5328730 h 6858000"/>
                <a:gd name="connsiteX218" fmla="*/ 11915267 w 12191872"/>
                <a:gd name="connsiteY218" fmla="*/ 5328730 h 6858000"/>
                <a:gd name="connsiteX219" fmla="*/ 11915267 w 12191872"/>
                <a:gd name="connsiteY219" fmla="*/ 4743387 h 6858000"/>
                <a:gd name="connsiteX220" fmla="*/ 12191873 w 12191872"/>
                <a:gd name="connsiteY220" fmla="*/ 4743387 h 6858000"/>
                <a:gd name="connsiteX221" fmla="*/ 12191873 w 12191872"/>
                <a:gd name="connsiteY221" fmla="*/ 4721987 h 6858000"/>
                <a:gd name="connsiteX222" fmla="*/ 11915267 w 12191872"/>
                <a:gd name="connsiteY222" fmla="*/ 4721987 h 6858000"/>
                <a:gd name="connsiteX223" fmla="*/ 11915267 w 12191872"/>
                <a:gd name="connsiteY223" fmla="*/ 4136581 h 6858000"/>
                <a:gd name="connsiteX224" fmla="*/ 12191873 w 12191872"/>
                <a:gd name="connsiteY224" fmla="*/ 4136581 h 6858000"/>
                <a:gd name="connsiteX225" fmla="*/ 12191873 w 12191872"/>
                <a:gd name="connsiteY225" fmla="*/ 4115181 h 6858000"/>
                <a:gd name="connsiteX226" fmla="*/ 11915267 w 12191872"/>
                <a:gd name="connsiteY226" fmla="*/ 4115181 h 6858000"/>
                <a:gd name="connsiteX227" fmla="*/ 11915267 w 12191872"/>
                <a:gd name="connsiteY227" fmla="*/ 3529838 h 6858000"/>
                <a:gd name="connsiteX228" fmla="*/ 12191873 w 12191872"/>
                <a:gd name="connsiteY228" fmla="*/ 3529838 h 6858000"/>
                <a:gd name="connsiteX229" fmla="*/ 12191873 w 12191872"/>
                <a:gd name="connsiteY229" fmla="*/ 3508439 h 6858000"/>
                <a:gd name="connsiteX230" fmla="*/ 11915267 w 12191872"/>
                <a:gd name="connsiteY230" fmla="*/ 3508439 h 6858000"/>
                <a:gd name="connsiteX231" fmla="*/ 11915267 w 12191872"/>
                <a:gd name="connsiteY231" fmla="*/ 2923096 h 6858000"/>
                <a:gd name="connsiteX232" fmla="*/ 12191873 w 12191872"/>
                <a:gd name="connsiteY232" fmla="*/ 2923096 h 6858000"/>
                <a:gd name="connsiteX233" fmla="*/ 12191873 w 12191872"/>
                <a:gd name="connsiteY233" fmla="*/ 2901696 h 6858000"/>
                <a:gd name="connsiteX234" fmla="*/ 11915267 w 12191872"/>
                <a:gd name="connsiteY234" fmla="*/ 2901696 h 6858000"/>
                <a:gd name="connsiteX235" fmla="*/ 11915267 w 12191872"/>
                <a:gd name="connsiteY235" fmla="*/ 2316290 h 6858000"/>
                <a:gd name="connsiteX236" fmla="*/ 12191873 w 12191872"/>
                <a:gd name="connsiteY236" fmla="*/ 2316290 h 6858000"/>
                <a:gd name="connsiteX237" fmla="*/ 12191873 w 12191872"/>
                <a:gd name="connsiteY237" fmla="*/ 2294890 h 6858000"/>
                <a:gd name="connsiteX238" fmla="*/ 11915267 w 12191872"/>
                <a:gd name="connsiteY238" fmla="*/ 2294890 h 6858000"/>
                <a:gd name="connsiteX239" fmla="*/ 11915267 w 12191872"/>
                <a:gd name="connsiteY239" fmla="*/ 1709547 h 6858000"/>
                <a:gd name="connsiteX240" fmla="*/ 12191873 w 12191872"/>
                <a:gd name="connsiteY240" fmla="*/ 1709547 h 6858000"/>
                <a:gd name="connsiteX241" fmla="*/ 12191873 w 12191872"/>
                <a:gd name="connsiteY241" fmla="*/ 1688148 h 6858000"/>
                <a:gd name="connsiteX242" fmla="*/ 11915267 w 12191872"/>
                <a:gd name="connsiteY242" fmla="*/ 1688148 h 6858000"/>
                <a:gd name="connsiteX243" fmla="*/ 11915267 w 12191872"/>
                <a:gd name="connsiteY243" fmla="*/ 1102805 h 6858000"/>
                <a:gd name="connsiteX244" fmla="*/ 12191873 w 12191872"/>
                <a:gd name="connsiteY244" fmla="*/ 1102805 h 6858000"/>
                <a:gd name="connsiteX245" fmla="*/ 12191873 w 12191872"/>
                <a:gd name="connsiteY245" fmla="*/ 1081405 h 6858000"/>
                <a:gd name="connsiteX246" fmla="*/ 11915267 w 12191872"/>
                <a:gd name="connsiteY246" fmla="*/ 1081405 h 6858000"/>
                <a:gd name="connsiteX247" fmla="*/ 11915267 w 12191872"/>
                <a:gd name="connsiteY247" fmla="*/ 495935 h 6858000"/>
                <a:gd name="connsiteX248" fmla="*/ 12191873 w 12191872"/>
                <a:gd name="connsiteY248" fmla="*/ 495935 h 6858000"/>
                <a:gd name="connsiteX249" fmla="*/ 12191873 w 12191872"/>
                <a:gd name="connsiteY249" fmla="*/ 474536 h 6858000"/>
                <a:gd name="connsiteX250" fmla="*/ 11915267 w 12191872"/>
                <a:gd name="connsiteY250" fmla="*/ 474536 h 6858000"/>
                <a:gd name="connsiteX251" fmla="*/ 11915267 w 12191872"/>
                <a:gd name="connsiteY251" fmla="*/ 0 h 6858000"/>
                <a:gd name="connsiteX252" fmla="*/ 11895265 w 12191872"/>
                <a:gd name="connsiteY252" fmla="*/ 0 h 6858000"/>
                <a:gd name="connsiteX253" fmla="*/ 11895265 w 12191872"/>
                <a:gd name="connsiteY253" fmla="*/ 5956872 h 6858000"/>
                <a:gd name="connsiteX254" fmla="*/ 11895265 w 12191872"/>
                <a:gd name="connsiteY254" fmla="*/ 6542278 h 6858000"/>
                <a:gd name="connsiteX255" fmla="*/ 11346624 w 12191872"/>
                <a:gd name="connsiteY255" fmla="*/ 6542278 h 6858000"/>
                <a:gd name="connsiteX256" fmla="*/ 11346624 w 12191872"/>
                <a:gd name="connsiteY256" fmla="*/ 5956872 h 6858000"/>
                <a:gd name="connsiteX257" fmla="*/ 11895265 w 12191872"/>
                <a:gd name="connsiteY257" fmla="*/ 5956872 h 6858000"/>
                <a:gd name="connsiteX258" fmla="*/ 11326558 w 12191872"/>
                <a:gd name="connsiteY258" fmla="*/ 5956872 h 6858000"/>
                <a:gd name="connsiteX259" fmla="*/ 11326558 w 12191872"/>
                <a:gd name="connsiteY259" fmla="*/ 6542278 h 6858000"/>
                <a:gd name="connsiteX260" fmla="*/ 10777855 w 12191872"/>
                <a:gd name="connsiteY260" fmla="*/ 6542278 h 6858000"/>
                <a:gd name="connsiteX261" fmla="*/ 10777855 w 12191872"/>
                <a:gd name="connsiteY261" fmla="*/ 5956872 h 6858000"/>
                <a:gd name="connsiteX262" fmla="*/ 11326558 w 12191872"/>
                <a:gd name="connsiteY262" fmla="*/ 5956872 h 6858000"/>
                <a:gd name="connsiteX263" fmla="*/ 10757789 w 12191872"/>
                <a:gd name="connsiteY263" fmla="*/ 5956872 h 6858000"/>
                <a:gd name="connsiteX264" fmla="*/ 10757789 w 12191872"/>
                <a:gd name="connsiteY264" fmla="*/ 6542278 h 6858000"/>
                <a:gd name="connsiteX265" fmla="*/ 10209085 w 12191872"/>
                <a:gd name="connsiteY265" fmla="*/ 6542278 h 6858000"/>
                <a:gd name="connsiteX266" fmla="*/ 10209085 w 12191872"/>
                <a:gd name="connsiteY266" fmla="*/ 5956872 h 6858000"/>
                <a:gd name="connsiteX267" fmla="*/ 10757789 w 12191872"/>
                <a:gd name="connsiteY267" fmla="*/ 5956872 h 6858000"/>
                <a:gd name="connsiteX268" fmla="*/ 10189019 w 12191872"/>
                <a:gd name="connsiteY268" fmla="*/ 5956872 h 6858000"/>
                <a:gd name="connsiteX269" fmla="*/ 10189019 w 12191872"/>
                <a:gd name="connsiteY269" fmla="*/ 6542278 h 6858000"/>
                <a:gd name="connsiteX270" fmla="*/ 9640380 w 12191872"/>
                <a:gd name="connsiteY270" fmla="*/ 6542278 h 6858000"/>
                <a:gd name="connsiteX271" fmla="*/ 9640380 w 12191872"/>
                <a:gd name="connsiteY271" fmla="*/ 5956872 h 6858000"/>
                <a:gd name="connsiteX272" fmla="*/ 10189019 w 12191872"/>
                <a:gd name="connsiteY272" fmla="*/ 5956872 h 6858000"/>
                <a:gd name="connsiteX273" fmla="*/ 9620250 w 12191872"/>
                <a:gd name="connsiteY273" fmla="*/ 5956872 h 6858000"/>
                <a:gd name="connsiteX274" fmla="*/ 9620250 w 12191872"/>
                <a:gd name="connsiteY274" fmla="*/ 6542278 h 6858000"/>
                <a:gd name="connsiteX275" fmla="*/ 9071546 w 12191872"/>
                <a:gd name="connsiteY275" fmla="*/ 6542278 h 6858000"/>
                <a:gd name="connsiteX276" fmla="*/ 9071546 w 12191872"/>
                <a:gd name="connsiteY276" fmla="*/ 5956872 h 6858000"/>
                <a:gd name="connsiteX277" fmla="*/ 9620250 w 12191872"/>
                <a:gd name="connsiteY277" fmla="*/ 5956872 h 6858000"/>
                <a:gd name="connsiteX278" fmla="*/ 9051544 w 12191872"/>
                <a:gd name="connsiteY278" fmla="*/ 5956872 h 6858000"/>
                <a:gd name="connsiteX279" fmla="*/ 9051544 w 12191872"/>
                <a:gd name="connsiteY279" fmla="*/ 6542278 h 6858000"/>
                <a:gd name="connsiteX280" fmla="*/ 8502841 w 12191872"/>
                <a:gd name="connsiteY280" fmla="*/ 6542278 h 6858000"/>
                <a:gd name="connsiteX281" fmla="*/ 8502841 w 12191872"/>
                <a:gd name="connsiteY281" fmla="*/ 5956872 h 6858000"/>
                <a:gd name="connsiteX282" fmla="*/ 9051544 w 12191872"/>
                <a:gd name="connsiteY282" fmla="*/ 5956872 h 6858000"/>
                <a:gd name="connsiteX283" fmla="*/ 8482774 w 12191872"/>
                <a:gd name="connsiteY283" fmla="*/ 5956872 h 6858000"/>
                <a:gd name="connsiteX284" fmla="*/ 8482774 w 12191872"/>
                <a:gd name="connsiteY284" fmla="*/ 6542278 h 6858000"/>
                <a:gd name="connsiteX285" fmla="*/ 7934071 w 12191872"/>
                <a:gd name="connsiteY285" fmla="*/ 6542278 h 6858000"/>
                <a:gd name="connsiteX286" fmla="*/ 7934071 w 12191872"/>
                <a:gd name="connsiteY286" fmla="*/ 5956872 h 6858000"/>
                <a:gd name="connsiteX287" fmla="*/ 8482774 w 12191872"/>
                <a:gd name="connsiteY287" fmla="*/ 5956872 h 6858000"/>
                <a:gd name="connsiteX288" fmla="*/ 7914006 w 12191872"/>
                <a:gd name="connsiteY288" fmla="*/ 5956872 h 6858000"/>
                <a:gd name="connsiteX289" fmla="*/ 7914006 w 12191872"/>
                <a:gd name="connsiteY289" fmla="*/ 6542278 h 6858000"/>
                <a:gd name="connsiteX290" fmla="*/ 7365365 w 12191872"/>
                <a:gd name="connsiteY290" fmla="*/ 6542278 h 6858000"/>
                <a:gd name="connsiteX291" fmla="*/ 7365365 w 12191872"/>
                <a:gd name="connsiteY291" fmla="*/ 5956872 h 6858000"/>
                <a:gd name="connsiteX292" fmla="*/ 7914006 w 12191872"/>
                <a:gd name="connsiteY292" fmla="*/ 5956872 h 6858000"/>
                <a:gd name="connsiteX293" fmla="*/ 7345236 w 12191872"/>
                <a:gd name="connsiteY293" fmla="*/ 5956872 h 6858000"/>
                <a:gd name="connsiteX294" fmla="*/ 7345236 w 12191872"/>
                <a:gd name="connsiteY294" fmla="*/ 6542278 h 6858000"/>
                <a:gd name="connsiteX295" fmla="*/ 6796532 w 12191872"/>
                <a:gd name="connsiteY295" fmla="*/ 6542278 h 6858000"/>
                <a:gd name="connsiteX296" fmla="*/ 6796532 w 12191872"/>
                <a:gd name="connsiteY296" fmla="*/ 5956872 h 6858000"/>
                <a:gd name="connsiteX297" fmla="*/ 7345236 w 12191872"/>
                <a:gd name="connsiteY297" fmla="*/ 5956872 h 6858000"/>
                <a:gd name="connsiteX298" fmla="*/ 6776466 w 12191872"/>
                <a:gd name="connsiteY298" fmla="*/ 5956872 h 6858000"/>
                <a:gd name="connsiteX299" fmla="*/ 6776466 w 12191872"/>
                <a:gd name="connsiteY299" fmla="*/ 6542278 h 6858000"/>
                <a:gd name="connsiteX300" fmla="*/ 6227763 w 12191872"/>
                <a:gd name="connsiteY300" fmla="*/ 6542278 h 6858000"/>
                <a:gd name="connsiteX301" fmla="*/ 6227763 w 12191872"/>
                <a:gd name="connsiteY301" fmla="*/ 5956872 h 6858000"/>
                <a:gd name="connsiteX302" fmla="*/ 6776466 w 12191872"/>
                <a:gd name="connsiteY302" fmla="*/ 5956872 h 6858000"/>
                <a:gd name="connsiteX303" fmla="*/ 6207760 w 12191872"/>
                <a:gd name="connsiteY303" fmla="*/ 5956872 h 6858000"/>
                <a:gd name="connsiteX304" fmla="*/ 6207760 w 12191872"/>
                <a:gd name="connsiteY304" fmla="*/ 6542278 h 6858000"/>
                <a:gd name="connsiteX305" fmla="*/ 5659120 w 12191872"/>
                <a:gd name="connsiteY305" fmla="*/ 6542278 h 6858000"/>
                <a:gd name="connsiteX306" fmla="*/ 5659120 w 12191872"/>
                <a:gd name="connsiteY306" fmla="*/ 5956872 h 6858000"/>
                <a:gd name="connsiteX307" fmla="*/ 6207760 w 12191872"/>
                <a:gd name="connsiteY307" fmla="*/ 5956872 h 6858000"/>
                <a:gd name="connsiteX308" fmla="*/ 5638991 w 12191872"/>
                <a:gd name="connsiteY308" fmla="*/ 5956872 h 6858000"/>
                <a:gd name="connsiteX309" fmla="*/ 5638991 w 12191872"/>
                <a:gd name="connsiteY309" fmla="*/ 6542278 h 6858000"/>
                <a:gd name="connsiteX310" fmla="*/ 5090287 w 12191872"/>
                <a:gd name="connsiteY310" fmla="*/ 6542278 h 6858000"/>
                <a:gd name="connsiteX311" fmla="*/ 5090287 w 12191872"/>
                <a:gd name="connsiteY311" fmla="*/ 5956872 h 6858000"/>
                <a:gd name="connsiteX312" fmla="*/ 5638991 w 12191872"/>
                <a:gd name="connsiteY312" fmla="*/ 5956872 h 6858000"/>
                <a:gd name="connsiteX313" fmla="*/ 5070221 w 12191872"/>
                <a:gd name="connsiteY313" fmla="*/ 5956872 h 6858000"/>
                <a:gd name="connsiteX314" fmla="*/ 5070221 w 12191872"/>
                <a:gd name="connsiteY314" fmla="*/ 6542278 h 6858000"/>
                <a:gd name="connsiteX315" fmla="*/ 4521518 w 12191872"/>
                <a:gd name="connsiteY315" fmla="*/ 6542278 h 6858000"/>
                <a:gd name="connsiteX316" fmla="*/ 4521518 w 12191872"/>
                <a:gd name="connsiteY316" fmla="*/ 5956872 h 6858000"/>
                <a:gd name="connsiteX317" fmla="*/ 5070221 w 12191872"/>
                <a:gd name="connsiteY317" fmla="*/ 5956872 h 6858000"/>
                <a:gd name="connsiteX318" fmla="*/ 4501452 w 12191872"/>
                <a:gd name="connsiteY318" fmla="*/ 5956872 h 6858000"/>
                <a:gd name="connsiteX319" fmla="*/ 4501452 w 12191872"/>
                <a:gd name="connsiteY319" fmla="*/ 6542278 h 6858000"/>
                <a:gd name="connsiteX320" fmla="*/ 3952812 w 12191872"/>
                <a:gd name="connsiteY320" fmla="*/ 6542278 h 6858000"/>
                <a:gd name="connsiteX321" fmla="*/ 3952812 w 12191872"/>
                <a:gd name="connsiteY321" fmla="*/ 5956872 h 6858000"/>
                <a:gd name="connsiteX322" fmla="*/ 4501452 w 12191872"/>
                <a:gd name="connsiteY322" fmla="*/ 5956872 h 6858000"/>
                <a:gd name="connsiteX323" fmla="*/ 3932746 w 12191872"/>
                <a:gd name="connsiteY323" fmla="*/ 5956872 h 6858000"/>
                <a:gd name="connsiteX324" fmla="*/ 3932746 w 12191872"/>
                <a:gd name="connsiteY324" fmla="*/ 6542278 h 6858000"/>
                <a:gd name="connsiteX325" fmla="*/ 3384042 w 12191872"/>
                <a:gd name="connsiteY325" fmla="*/ 6542278 h 6858000"/>
                <a:gd name="connsiteX326" fmla="*/ 3384042 w 12191872"/>
                <a:gd name="connsiteY326" fmla="*/ 5956872 h 6858000"/>
                <a:gd name="connsiteX327" fmla="*/ 3932746 w 12191872"/>
                <a:gd name="connsiteY327" fmla="*/ 5956872 h 6858000"/>
                <a:gd name="connsiteX328" fmla="*/ 3363976 w 12191872"/>
                <a:gd name="connsiteY328" fmla="*/ 5956872 h 6858000"/>
                <a:gd name="connsiteX329" fmla="*/ 3363976 w 12191872"/>
                <a:gd name="connsiteY329" fmla="*/ 6542278 h 6858000"/>
                <a:gd name="connsiteX330" fmla="*/ 2815273 w 12191872"/>
                <a:gd name="connsiteY330" fmla="*/ 6542278 h 6858000"/>
                <a:gd name="connsiteX331" fmla="*/ 2815273 w 12191872"/>
                <a:gd name="connsiteY331" fmla="*/ 5956872 h 6858000"/>
                <a:gd name="connsiteX332" fmla="*/ 3363976 w 12191872"/>
                <a:gd name="connsiteY332" fmla="*/ 5956872 h 6858000"/>
                <a:gd name="connsiteX333" fmla="*/ 2795207 w 12191872"/>
                <a:gd name="connsiteY333" fmla="*/ 5956872 h 6858000"/>
                <a:gd name="connsiteX334" fmla="*/ 2795207 w 12191872"/>
                <a:gd name="connsiteY334" fmla="*/ 6542278 h 6858000"/>
                <a:gd name="connsiteX335" fmla="*/ 2246503 w 12191872"/>
                <a:gd name="connsiteY335" fmla="*/ 6542278 h 6858000"/>
                <a:gd name="connsiteX336" fmla="*/ 2246503 w 12191872"/>
                <a:gd name="connsiteY336" fmla="*/ 5956872 h 6858000"/>
                <a:gd name="connsiteX337" fmla="*/ 2795207 w 12191872"/>
                <a:gd name="connsiteY337" fmla="*/ 5956872 h 6858000"/>
                <a:gd name="connsiteX338" fmla="*/ 2226437 w 12191872"/>
                <a:gd name="connsiteY338" fmla="*/ 5956872 h 6858000"/>
                <a:gd name="connsiteX339" fmla="*/ 2226437 w 12191872"/>
                <a:gd name="connsiteY339" fmla="*/ 6542278 h 6858000"/>
                <a:gd name="connsiteX340" fmla="*/ 1677734 w 12191872"/>
                <a:gd name="connsiteY340" fmla="*/ 6542278 h 6858000"/>
                <a:gd name="connsiteX341" fmla="*/ 1677734 w 12191872"/>
                <a:gd name="connsiteY341" fmla="*/ 5956872 h 6858000"/>
                <a:gd name="connsiteX342" fmla="*/ 2226437 w 12191872"/>
                <a:gd name="connsiteY342" fmla="*/ 5956872 h 6858000"/>
                <a:gd name="connsiteX343" fmla="*/ 1657731 w 12191872"/>
                <a:gd name="connsiteY343" fmla="*/ 5956872 h 6858000"/>
                <a:gd name="connsiteX344" fmla="*/ 1657731 w 12191872"/>
                <a:gd name="connsiteY344" fmla="*/ 6542278 h 6858000"/>
                <a:gd name="connsiteX345" fmla="*/ 1109028 w 12191872"/>
                <a:gd name="connsiteY345" fmla="*/ 6542278 h 6858000"/>
                <a:gd name="connsiteX346" fmla="*/ 1109028 w 12191872"/>
                <a:gd name="connsiteY346" fmla="*/ 5956872 h 6858000"/>
                <a:gd name="connsiteX347" fmla="*/ 1657731 w 12191872"/>
                <a:gd name="connsiteY347" fmla="*/ 5956872 h 6858000"/>
                <a:gd name="connsiteX348" fmla="*/ 1088962 w 12191872"/>
                <a:gd name="connsiteY348" fmla="*/ 5956872 h 6858000"/>
                <a:gd name="connsiteX349" fmla="*/ 1088962 w 12191872"/>
                <a:gd name="connsiteY349" fmla="*/ 6542278 h 6858000"/>
                <a:gd name="connsiteX350" fmla="*/ 540258 w 12191872"/>
                <a:gd name="connsiteY350" fmla="*/ 6542278 h 6858000"/>
                <a:gd name="connsiteX351" fmla="*/ 540258 w 12191872"/>
                <a:gd name="connsiteY351" fmla="*/ 5956872 h 6858000"/>
                <a:gd name="connsiteX352" fmla="*/ 1088962 w 12191872"/>
                <a:gd name="connsiteY352" fmla="*/ 5956872 h 6858000"/>
                <a:gd name="connsiteX353" fmla="*/ 11895265 w 12191872"/>
                <a:gd name="connsiteY353" fmla="*/ 5350129 h 6858000"/>
                <a:gd name="connsiteX354" fmla="*/ 11895265 w 12191872"/>
                <a:gd name="connsiteY354" fmla="*/ 5935472 h 6858000"/>
                <a:gd name="connsiteX355" fmla="*/ 11346624 w 12191872"/>
                <a:gd name="connsiteY355" fmla="*/ 5935472 h 6858000"/>
                <a:gd name="connsiteX356" fmla="*/ 11346624 w 12191872"/>
                <a:gd name="connsiteY356" fmla="*/ 5350129 h 6858000"/>
                <a:gd name="connsiteX357" fmla="*/ 11895265 w 12191872"/>
                <a:gd name="connsiteY357" fmla="*/ 5350129 h 6858000"/>
                <a:gd name="connsiteX358" fmla="*/ 11326558 w 12191872"/>
                <a:gd name="connsiteY358" fmla="*/ 5350129 h 6858000"/>
                <a:gd name="connsiteX359" fmla="*/ 11326558 w 12191872"/>
                <a:gd name="connsiteY359" fmla="*/ 5935472 h 6858000"/>
                <a:gd name="connsiteX360" fmla="*/ 10777855 w 12191872"/>
                <a:gd name="connsiteY360" fmla="*/ 5935472 h 6858000"/>
                <a:gd name="connsiteX361" fmla="*/ 10777855 w 12191872"/>
                <a:gd name="connsiteY361" fmla="*/ 5350129 h 6858000"/>
                <a:gd name="connsiteX362" fmla="*/ 11326558 w 12191872"/>
                <a:gd name="connsiteY362" fmla="*/ 5350129 h 6858000"/>
                <a:gd name="connsiteX363" fmla="*/ 10757789 w 12191872"/>
                <a:gd name="connsiteY363" fmla="*/ 5350129 h 6858000"/>
                <a:gd name="connsiteX364" fmla="*/ 10757789 w 12191872"/>
                <a:gd name="connsiteY364" fmla="*/ 5935472 h 6858000"/>
                <a:gd name="connsiteX365" fmla="*/ 10209085 w 12191872"/>
                <a:gd name="connsiteY365" fmla="*/ 5935472 h 6858000"/>
                <a:gd name="connsiteX366" fmla="*/ 10209085 w 12191872"/>
                <a:gd name="connsiteY366" fmla="*/ 5350129 h 6858000"/>
                <a:gd name="connsiteX367" fmla="*/ 10757789 w 12191872"/>
                <a:gd name="connsiteY367" fmla="*/ 5350129 h 6858000"/>
                <a:gd name="connsiteX368" fmla="*/ 10189019 w 12191872"/>
                <a:gd name="connsiteY368" fmla="*/ 5350129 h 6858000"/>
                <a:gd name="connsiteX369" fmla="*/ 10189019 w 12191872"/>
                <a:gd name="connsiteY369" fmla="*/ 5935472 h 6858000"/>
                <a:gd name="connsiteX370" fmla="*/ 9640380 w 12191872"/>
                <a:gd name="connsiteY370" fmla="*/ 5935472 h 6858000"/>
                <a:gd name="connsiteX371" fmla="*/ 9640380 w 12191872"/>
                <a:gd name="connsiteY371" fmla="*/ 5350129 h 6858000"/>
                <a:gd name="connsiteX372" fmla="*/ 10189019 w 12191872"/>
                <a:gd name="connsiteY372" fmla="*/ 5350129 h 6858000"/>
                <a:gd name="connsiteX373" fmla="*/ 9620250 w 12191872"/>
                <a:gd name="connsiteY373" fmla="*/ 5350129 h 6858000"/>
                <a:gd name="connsiteX374" fmla="*/ 9620250 w 12191872"/>
                <a:gd name="connsiteY374" fmla="*/ 5935472 h 6858000"/>
                <a:gd name="connsiteX375" fmla="*/ 9071546 w 12191872"/>
                <a:gd name="connsiteY375" fmla="*/ 5935472 h 6858000"/>
                <a:gd name="connsiteX376" fmla="*/ 9071546 w 12191872"/>
                <a:gd name="connsiteY376" fmla="*/ 5350129 h 6858000"/>
                <a:gd name="connsiteX377" fmla="*/ 9620250 w 12191872"/>
                <a:gd name="connsiteY377" fmla="*/ 5350129 h 6858000"/>
                <a:gd name="connsiteX378" fmla="*/ 9051544 w 12191872"/>
                <a:gd name="connsiteY378" fmla="*/ 5350129 h 6858000"/>
                <a:gd name="connsiteX379" fmla="*/ 9051544 w 12191872"/>
                <a:gd name="connsiteY379" fmla="*/ 5935472 h 6858000"/>
                <a:gd name="connsiteX380" fmla="*/ 8502841 w 12191872"/>
                <a:gd name="connsiteY380" fmla="*/ 5935472 h 6858000"/>
                <a:gd name="connsiteX381" fmla="*/ 8502841 w 12191872"/>
                <a:gd name="connsiteY381" fmla="*/ 5350129 h 6858000"/>
                <a:gd name="connsiteX382" fmla="*/ 9051544 w 12191872"/>
                <a:gd name="connsiteY382" fmla="*/ 5350129 h 6858000"/>
                <a:gd name="connsiteX383" fmla="*/ 8482774 w 12191872"/>
                <a:gd name="connsiteY383" fmla="*/ 5350129 h 6858000"/>
                <a:gd name="connsiteX384" fmla="*/ 8482774 w 12191872"/>
                <a:gd name="connsiteY384" fmla="*/ 5935472 h 6858000"/>
                <a:gd name="connsiteX385" fmla="*/ 7934071 w 12191872"/>
                <a:gd name="connsiteY385" fmla="*/ 5935472 h 6858000"/>
                <a:gd name="connsiteX386" fmla="*/ 7934071 w 12191872"/>
                <a:gd name="connsiteY386" fmla="*/ 5350129 h 6858000"/>
                <a:gd name="connsiteX387" fmla="*/ 8482774 w 12191872"/>
                <a:gd name="connsiteY387" fmla="*/ 5350129 h 6858000"/>
                <a:gd name="connsiteX388" fmla="*/ 7914006 w 12191872"/>
                <a:gd name="connsiteY388" fmla="*/ 5350129 h 6858000"/>
                <a:gd name="connsiteX389" fmla="*/ 7914006 w 12191872"/>
                <a:gd name="connsiteY389" fmla="*/ 5935472 h 6858000"/>
                <a:gd name="connsiteX390" fmla="*/ 7365365 w 12191872"/>
                <a:gd name="connsiteY390" fmla="*/ 5935472 h 6858000"/>
                <a:gd name="connsiteX391" fmla="*/ 7365365 w 12191872"/>
                <a:gd name="connsiteY391" fmla="*/ 5350129 h 6858000"/>
                <a:gd name="connsiteX392" fmla="*/ 7914006 w 12191872"/>
                <a:gd name="connsiteY392" fmla="*/ 5350129 h 6858000"/>
                <a:gd name="connsiteX393" fmla="*/ 7345236 w 12191872"/>
                <a:gd name="connsiteY393" fmla="*/ 5350129 h 6858000"/>
                <a:gd name="connsiteX394" fmla="*/ 7345236 w 12191872"/>
                <a:gd name="connsiteY394" fmla="*/ 5935472 h 6858000"/>
                <a:gd name="connsiteX395" fmla="*/ 6796532 w 12191872"/>
                <a:gd name="connsiteY395" fmla="*/ 5935472 h 6858000"/>
                <a:gd name="connsiteX396" fmla="*/ 6796532 w 12191872"/>
                <a:gd name="connsiteY396" fmla="*/ 5350129 h 6858000"/>
                <a:gd name="connsiteX397" fmla="*/ 7345236 w 12191872"/>
                <a:gd name="connsiteY397" fmla="*/ 5350129 h 6858000"/>
                <a:gd name="connsiteX398" fmla="*/ 6776466 w 12191872"/>
                <a:gd name="connsiteY398" fmla="*/ 5350129 h 6858000"/>
                <a:gd name="connsiteX399" fmla="*/ 6776466 w 12191872"/>
                <a:gd name="connsiteY399" fmla="*/ 5935472 h 6858000"/>
                <a:gd name="connsiteX400" fmla="*/ 6227763 w 12191872"/>
                <a:gd name="connsiteY400" fmla="*/ 5935472 h 6858000"/>
                <a:gd name="connsiteX401" fmla="*/ 6227763 w 12191872"/>
                <a:gd name="connsiteY401" fmla="*/ 5350129 h 6858000"/>
                <a:gd name="connsiteX402" fmla="*/ 6776466 w 12191872"/>
                <a:gd name="connsiteY402" fmla="*/ 5350129 h 6858000"/>
                <a:gd name="connsiteX403" fmla="*/ 6207760 w 12191872"/>
                <a:gd name="connsiteY403" fmla="*/ 5350129 h 6858000"/>
                <a:gd name="connsiteX404" fmla="*/ 6207760 w 12191872"/>
                <a:gd name="connsiteY404" fmla="*/ 5935472 h 6858000"/>
                <a:gd name="connsiteX405" fmla="*/ 5659120 w 12191872"/>
                <a:gd name="connsiteY405" fmla="*/ 5935472 h 6858000"/>
                <a:gd name="connsiteX406" fmla="*/ 5659120 w 12191872"/>
                <a:gd name="connsiteY406" fmla="*/ 5350129 h 6858000"/>
                <a:gd name="connsiteX407" fmla="*/ 6207760 w 12191872"/>
                <a:gd name="connsiteY407" fmla="*/ 5350129 h 6858000"/>
                <a:gd name="connsiteX408" fmla="*/ 5638991 w 12191872"/>
                <a:gd name="connsiteY408" fmla="*/ 5350129 h 6858000"/>
                <a:gd name="connsiteX409" fmla="*/ 5638991 w 12191872"/>
                <a:gd name="connsiteY409" fmla="*/ 5935472 h 6858000"/>
                <a:gd name="connsiteX410" fmla="*/ 5090287 w 12191872"/>
                <a:gd name="connsiteY410" fmla="*/ 5935472 h 6858000"/>
                <a:gd name="connsiteX411" fmla="*/ 5090287 w 12191872"/>
                <a:gd name="connsiteY411" fmla="*/ 5350129 h 6858000"/>
                <a:gd name="connsiteX412" fmla="*/ 5638991 w 12191872"/>
                <a:gd name="connsiteY412" fmla="*/ 5350129 h 6858000"/>
                <a:gd name="connsiteX413" fmla="*/ 5070221 w 12191872"/>
                <a:gd name="connsiteY413" fmla="*/ 5350129 h 6858000"/>
                <a:gd name="connsiteX414" fmla="*/ 5070221 w 12191872"/>
                <a:gd name="connsiteY414" fmla="*/ 5935472 h 6858000"/>
                <a:gd name="connsiteX415" fmla="*/ 4521518 w 12191872"/>
                <a:gd name="connsiteY415" fmla="*/ 5935472 h 6858000"/>
                <a:gd name="connsiteX416" fmla="*/ 4521518 w 12191872"/>
                <a:gd name="connsiteY416" fmla="*/ 5350129 h 6858000"/>
                <a:gd name="connsiteX417" fmla="*/ 5070221 w 12191872"/>
                <a:gd name="connsiteY417" fmla="*/ 5350129 h 6858000"/>
                <a:gd name="connsiteX418" fmla="*/ 4501452 w 12191872"/>
                <a:gd name="connsiteY418" fmla="*/ 5350129 h 6858000"/>
                <a:gd name="connsiteX419" fmla="*/ 4501452 w 12191872"/>
                <a:gd name="connsiteY419" fmla="*/ 5935472 h 6858000"/>
                <a:gd name="connsiteX420" fmla="*/ 3952812 w 12191872"/>
                <a:gd name="connsiteY420" fmla="*/ 5935472 h 6858000"/>
                <a:gd name="connsiteX421" fmla="*/ 3952812 w 12191872"/>
                <a:gd name="connsiteY421" fmla="*/ 5350129 h 6858000"/>
                <a:gd name="connsiteX422" fmla="*/ 4501452 w 12191872"/>
                <a:gd name="connsiteY422" fmla="*/ 5350129 h 6858000"/>
                <a:gd name="connsiteX423" fmla="*/ 3932746 w 12191872"/>
                <a:gd name="connsiteY423" fmla="*/ 5350129 h 6858000"/>
                <a:gd name="connsiteX424" fmla="*/ 3932746 w 12191872"/>
                <a:gd name="connsiteY424" fmla="*/ 5935472 h 6858000"/>
                <a:gd name="connsiteX425" fmla="*/ 3384042 w 12191872"/>
                <a:gd name="connsiteY425" fmla="*/ 5935472 h 6858000"/>
                <a:gd name="connsiteX426" fmla="*/ 3384042 w 12191872"/>
                <a:gd name="connsiteY426" fmla="*/ 5350129 h 6858000"/>
                <a:gd name="connsiteX427" fmla="*/ 3932746 w 12191872"/>
                <a:gd name="connsiteY427" fmla="*/ 5350129 h 6858000"/>
                <a:gd name="connsiteX428" fmla="*/ 3363976 w 12191872"/>
                <a:gd name="connsiteY428" fmla="*/ 5350129 h 6858000"/>
                <a:gd name="connsiteX429" fmla="*/ 3363976 w 12191872"/>
                <a:gd name="connsiteY429" fmla="*/ 5935472 h 6858000"/>
                <a:gd name="connsiteX430" fmla="*/ 2815273 w 12191872"/>
                <a:gd name="connsiteY430" fmla="*/ 5935472 h 6858000"/>
                <a:gd name="connsiteX431" fmla="*/ 2815273 w 12191872"/>
                <a:gd name="connsiteY431" fmla="*/ 5350129 h 6858000"/>
                <a:gd name="connsiteX432" fmla="*/ 3363976 w 12191872"/>
                <a:gd name="connsiteY432" fmla="*/ 5350129 h 6858000"/>
                <a:gd name="connsiteX433" fmla="*/ 2795207 w 12191872"/>
                <a:gd name="connsiteY433" fmla="*/ 5350129 h 6858000"/>
                <a:gd name="connsiteX434" fmla="*/ 2795207 w 12191872"/>
                <a:gd name="connsiteY434" fmla="*/ 5935472 h 6858000"/>
                <a:gd name="connsiteX435" fmla="*/ 2246503 w 12191872"/>
                <a:gd name="connsiteY435" fmla="*/ 5935472 h 6858000"/>
                <a:gd name="connsiteX436" fmla="*/ 2246503 w 12191872"/>
                <a:gd name="connsiteY436" fmla="*/ 5350129 h 6858000"/>
                <a:gd name="connsiteX437" fmla="*/ 2795207 w 12191872"/>
                <a:gd name="connsiteY437" fmla="*/ 5350129 h 6858000"/>
                <a:gd name="connsiteX438" fmla="*/ 2226437 w 12191872"/>
                <a:gd name="connsiteY438" fmla="*/ 5350129 h 6858000"/>
                <a:gd name="connsiteX439" fmla="*/ 2226437 w 12191872"/>
                <a:gd name="connsiteY439" fmla="*/ 5935472 h 6858000"/>
                <a:gd name="connsiteX440" fmla="*/ 1677734 w 12191872"/>
                <a:gd name="connsiteY440" fmla="*/ 5935472 h 6858000"/>
                <a:gd name="connsiteX441" fmla="*/ 1677734 w 12191872"/>
                <a:gd name="connsiteY441" fmla="*/ 5350129 h 6858000"/>
                <a:gd name="connsiteX442" fmla="*/ 2226437 w 12191872"/>
                <a:gd name="connsiteY442" fmla="*/ 5350129 h 6858000"/>
                <a:gd name="connsiteX443" fmla="*/ 1657731 w 12191872"/>
                <a:gd name="connsiteY443" fmla="*/ 5350129 h 6858000"/>
                <a:gd name="connsiteX444" fmla="*/ 1657731 w 12191872"/>
                <a:gd name="connsiteY444" fmla="*/ 5935472 h 6858000"/>
                <a:gd name="connsiteX445" fmla="*/ 1109028 w 12191872"/>
                <a:gd name="connsiteY445" fmla="*/ 5935472 h 6858000"/>
                <a:gd name="connsiteX446" fmla="*/ 1109028 w 12191872"/>
                <a:gd name="connsiteY446" fmla="*/ 5350129 h 6858000"/>
                <a:gd name="connsiteX447" fmla="*/ 1657731 w 12191872"/>
                <a:gd name="connsiteY447" fmla="*/ 5350129 h 6858000"/>
                <a:gd name="connsiteX448" fmla="*/ 1088962 w 12191872"/>
                <a:gd name="connsiteY448" fmla="*/ 5350129 h 6858000"/>
                <a:gd name="connsiteX449" fmla="*/ 1088962 w 12191872"/>
                <a:gd name="connsiteY449" fmla="*/ 5935472 h 6858000"/>
                <a:gd name="connsiteX450" fmla="*/ 540258 w 12191872"/>
                <a:gd name="connsiteY450" fmla="*/ 5935472 h 6858000"/>
                <a:gd name="connsiteX451" fmla="*/ 540258 w 12191872"/>
                <a:gd name="connsiteY451" fmla="*/ 5350129 h 6858000"/>
                <a:gd name="connsiteX452" fmla="*/ 1088962 w 12191872"/>
                <a:gd name="connsiteY452" fmla="*/ 5350129 h 6858000"/>
                <a:gd name="connsiteX453" fmla="*/ 11895265 w 12191872"/>
                <a:gd name="connsiteY453" fmla="*/ 4743387 h 6858000"/>
                <a:gd name="connsiteX454" fmla="*/ 11895265 w 12191872"/>
                <a:gd name="connsiteY454" fmla="*/ 5328730 h 6858000"/>
                <a:gd name="connsiteX455" fmla="*/ 11346624 w 12191872"/>
                <a:gd name="connsiteY455" fmla="*/ 5328730 h 6858000"/>
                <a:gd name="connsiteX456" fmla="*/ 11346624 w 12191872"/>
                <a:gd name="connsiteY456" fmla="*/ 4743387 h 6858000"/>
                <a:gd name="connsiteX457" fmla="*/ 11895265 w 12191872"/>
                <a:gd name="connsiteY457" fmla="*/ 4743387 h 6858000"/>
                <a:gd name="connsiteX458" fmla="*/ 11326558 w 12191872"/>
                <a:gd name="connsiteY458" fmla="*/ 4743387 h 6858000"/>
                <a:gd name="connsiteX459" fmla="*/ 11326558 w 12191872"/>
                <a:gd name="connsiteY459" fmla="*/ 5328730 h 6858000"/>
                <a:gd name="connsiteX460" fmla="*/ 10777855 w 12191872"/>
                <a:gd name="connsiteY460" fmla="*/ 5328730 h 6858000"/>
                <a:gd name="connsiteX461" fmla="*/ 10777855 w 12191872"/>
                <a:gd name="connsiteY461" fmla="*/ 4743387 h 6858000"/>
                <a:gd name="connsiteX462" fmla="*/ 11326558 w 12191872"/>
                <a:gd name="connsiteY462" fmla="*/ 4743387 h 6858000"/>
                <a:gd name="connsiteX463" fmla="*/ 10757789 w 12191872"/>
                <a:gd name="connsiteY463" fmla="*/ 4743387 h 6858000"/>
                <a:gd name="connsiteX464" fmla="*/ 10757789 w 12191872"/>
                <a:gd name="connsiteY464" fmla="*/ 5328730 h 6858000"/>
                <a:gd name="connsiteX465" fmla="*/ 10209085 w 12191872"/>
                <a:gd name="connsiteY465" fmla="*/ 5328730 h 6858000"/>
                <a:gd name="connsiteX466" fmla="*/ 10209085 w 12191872"/>
                <a:gd name="connsiteY466" fmla="*/ 4743387 h 6858000"/>
                <a:gd name="connsiteX467" fmla="*/ 10757789 w 12191872"/>
                <a:gd name="connsiteY467" fmla="*/ 4743387 h 6858000"/>
                <a:gd name="connsiteX468" fmla="*/ 10189019 w 12191872"/>
                <a:gd name="connsiteY468" fmla="*/ 4743387 h 6858000"/>
                <a:gd name="connsiteX469" fmla="*/ 10189019 w 12191872"/>
                <a:gd name="connsiteY469" fmla="*/ 5328730 h 6858000"/>
                <a:gd name="connsiteX470" fmla="*/ 9640380 w 12191872"/>
                <a:gd name="connsiteY470" fmla="*/ 5328730 h 6858000"/>
                <a:gd name="connsiteX471" fmla="*/ 9640380 w 12191872"/>
                <a:gd name="connsiteY471" fmla="*/ 4743387 h 6858000"/>
                <a:gd name="connsiteX472" fmla="*/ 10189019 w 12191872"/>
                <a:gd name="connsiteY472" fmla="*/ 4743387 h 6858000"/>
                <a:gd name="connsiteX473" fmla="*/ 9620250 w 12191872"/>
                <a:gd name="connsiteY473" fmla="*/ 4743387 h 6858000"/>
                <a:gd name="connsiteX474" fmla="*/ 9620250 w 12191872"/>
                <a:gd name="connsiteY474" fmla="*/ 5328730 h 6858000"/>
                <a:gd name="connsiteX475" fmla="*/ 9071546 w 12191872"/>
                <a:gd name="connsiteY475" fmla="*/ 5328730 h 6858000"/>
                <a:gd name="connsiteX476" fmla="*/ 9071546 w 12191872"/>
                <a:gd name="connsiteY476" fmla="*/ 4743387 h 6858000"/>
                <a:gd name="connsiteX477" fmla="*/ 9620250 w 12191872"/>
                <a:gd name="connsiteY477" fmla="*/ 4743387 h 6858000"/>
                <a:gd name="connsiteX478" fmla="*/ 9051544 w 12191872"/>
                <a:gd name="connsiteY478" fmla="*/ 4743387 h 6858000"/>
                <a:gd name="connsiteX479" fmla="*/ 9051544 w 12191872"/>
                <a:gd name="connsiteY479" fmla="*/ 5328730 h 6858000"/>
                <a:gd name="connsiteX480" fmla="*/ 8502841 w 12191872"/>
                <a:gd name="connsiteY480" fmla="*/ 5328730 h 6858000"/>
                <a:gd name="connsiteX481" fmla="*/ 8502841 w 12191872"/>
                <a:gd name="connsiteY481" fmla="*/ 4743387 h 6858000"/>
                <a:gd name="connsiteX482" fmla="*/ 9051544 w 12191872"/>
                <a:gd name="connsiteY482" fmla="*/ 4743387 h 6858000"/>
                <a:gd name="connsiteX483" fmla="*/ 8482774 w 12191872"/>
                <a:gd name="connsiteY483" fmla="*/ 4743387 h 6858000"/>
                <a:gd name="connsiteX484" fmla="*/ 8482774 w 12191872"/>
                <a:gd name="connsiteY484" fmla="*/ 5328730 h 6858000"/>
                <a:gd name="connsiteX485" fmla="*/ 7934071 w 12191872"/>
                <a:gd name="connsiteY485" fmla="*/ 5328730 h 6858000"/>
                <a:gd name="connsiteX486" fmla="*/ 7934071 w 12191872"/>
                <a:gd name="connsiteY486" fmla="*/ 4743387 h 6858000"/>
                <a:gd name="connsiteX487" fmla="*/ 8482774 w 12191872"/>
                <a:gd name="connsiteY487" fmla="*/ 4743387 h 6858000"/>
                <a:gd name="connsiteX488" fmla="*/ 7914006 w 12191872"/>
                <a:gd name="connsiteY488" fmla="*/ 4743387 h 6858000"/>
                <a:gd name="connsiteX489" fmla="*/ 7914006 w 12191872"/>
                <a:gd name="connsiteY489" fmla="*/ 5328730 h 6858000"/>
                <a:gd name="connsiteX490" fmla="*/ 7365365 w 12191872"/>
                <a:gd name="connsiteY490" fmla="*/ 5328730 h 6858000"/>
                <a:gd name="connsiteX491" fmla="*/ 7365365 w 12191872"/>
                <a:gd name="connsiteY491" fmla="*/ 4743387 h 6858000"/>
                <a:gd name="connsiteX492" fmla="*/ 7914006 w 12191872"/>
                <a:gd name="connsiteY492" fmla="*/ 4743387 h 6858000"/>
                <a:gd name="connsiteX493" fmla="*/ 7345236 w 12191872"/>
                <a:gd name="connsiteY493" fmla="*/ 4743387 h 6858000"/>
                <a:gd name="connsiteX494" fmla="*/ 7345236 w 12191872"/>
                <a:gd name="connsiteY494" fmla="*/ 5328730 h 6858000"/>
                <a:gd name="connsiteX495" fmla="*/ 6796532 w 12191872"/>
                <a:gd name="connsiteY495" fmla="*/ 5328730 h 6858000"/>
                <a:gd name="connsiteX496" fmla="*/ 6796532 w 12191872"/>
                <a:gd name="connsiteY496" fmla="*/ 4743387 h 6858000"/>
                <a:gd name="connsiteX497" fmla="*/ 7345236 w 12191872"/>
                <a:gd name="connsiteY497" fmla="*/ 4743387 h 6858000"/>
                <a:gd name="connsiteX498" fmla="*/ 6776466 w 12191872"/>
                <a:gd name="connsiteY498" fmla="*/ 4743387 h 6858000"/>
                <a:gd name="connsiteX499" fmla="*/ 6776466 w 12191872"/>
                <a:gd name="connsiteY499" fmla="*/ 5328730 h 6858000"/>
                <a:gd name="connsiteX500" fmla="*/ 6227763 w 12191872"/>
                <a:gd name="connsiteY500" fmla="*/ 5328730 h 6858000"/>
                <a:gd name="connsiteX501" fmla="*/ 6227763 w 12191872"/>
                <a:gd name="connsiteY501" fmla="*/ 4743387 h 6858000"/>
                <a:gd name="connsiteX502" fmla="*/ 6776466 w 12191872"/>
                <a:gd name="connsiteY502" fmla="*/ 4743387 h 6858000"/>
                <a:gd name="connsiteX503" fmla="*/ 6207760 w 12191872"/>
                <a:gd name="connsiteY503" fmla="*/ 4743387 h 6858000"/>
                <a:gd name="connsiteX504" fmla="*/ 6207760 w 12191872"/>
                <a:gd name="connsiteY504" fmla="*/ 5328730 h 6858000"/>
                <a:gd name="connsiteX505" fmla="*/ 5659120 w 12191872"/>
                <a:gd name="connsiteY505" fmla="*/ 5328730 h 6858000"/>
                <a:gd name="connsiteX506" fmla="*/ 5659120 w 12191872"/>
                <a:gd name="connsiteY506" fmla="*/ 4743387 h 6858000"/>
                <a:gd name="connsiteX507" fmla="*/ 6207760 w 12191872"/>
                <a:gd name="connsiteY507" fmla="*/ 4743387 h 6858000"/>
                <a:gd name="connsiteX508" fmla="*/ 5638991 w 12191872"/>
                <a:gd name="connsiteY508" fmla="*/ 4743387 h 6858000"/>
                <a:gd name="connsiteX509" fmla="*/ 5638991 w 12191872"/>
                <a:gd name="connsiteY509" fmla="*/ 5328730 h 6858000"/>
                <a:gd name="connsiteX510" fmla="*/ 5090287 w 12191872"/>
                <a:gd name="connsiteY510" fmla="*/ 5328730 h 6858000"/>
                <a:gd name="connsiteX511" fmla="*/ 5090287 w 12191872"/>
                <a:gd name="connsiteY511" fmla="*/ 4743387 h 6858000"/>
                <a:gd name="connsiteX512" fmla="*/ 5638991 w 12191872"/>
                <a:gd name="connsiteY512" fmla="*/ 4743387 h 6858000"/>
                <a:gd name="connsiteX513" fmla="*/ 5070221 w 12191872"/>
                <a:gd name="connsiteY513" fmla="*/ 4743387 h 6858000"/>
                <a:gd name="connsiteX514" fmla="*/ 5070221 w 12191872"/>
                <a:gd name="connsiteY514" fmla="*/ 5328730 h 6858000"/>
                <a:gd name="connsiteX515" fmla="*/ 4521518 w 12191872"/>
                <a:gd name="connsiteY515" fmla="*/ 5328730 h 6858000"/>
                <a:gd name="connsiteX516" fmla="*/ 4521518 w 12191872"/>
                <a:gd name="connsiteY516" fmla="*/ 4743387 h 6858000"/>
                <a:gd name="connsiteX517" fmla="*/ 5070221 w 12191872"/>
                <a:gd name="connsiteY517" fmla="*/ 4743387 h 6858000"/>
                <a:gd name="connsiteX518" fmla="*/ 4501452 w 12191872"/>
                <a:gd name="connsiteY518" fmla="*/ 4743387 h 6858000"/>
                <a:gd name="connsiteX519" fmla="*/ 4501452 w 12191872"/>
                <a:gd name="connsiteY519" fmla="*/ 5328730 h 6858000"/>
                <a:gd name="connsiteX520" fmla="*/ 3952812 w 12191872"/>
                <a:gd name="connsiteY520" fmla="*/ 5328730 h 6858000"/>
                <a:gd name="connsiteX521" fmla="*/ 3952812 w 12191872"/>
                <a:gd name="connsiteY521" fmla="*/ 4743387 h 6858000"/>
                <a:gd name="connsiteX522" fmla="*/ 4501452 w 12191872"/>
                <a:gd name="connsiteY522" fmla="*/ 4743387 h 6858000"/>
                <a:gd name="connsiteX523" fmla="*/ 3932746 w 12191872"/>
                <a:gd name="connsiteY523" fmla="*/ 4743387 h 6858000"/>
                <a:gd name="connsiteX524" fmla="*/ 3932746 w 12191872"/>
                <a:gd name="connsiteY524" fmla="*/ 5328730 h 6858000"/>
                <a:gd name="connsiteX525" fmla="*/ 3384042 w 12191872"/>
                <a:gd name="connsiteY525" fmla="*/ 5328730 h 6858000"/>
                <a:gd name="connsiteX526" fmla="*/ 3384042 w 12191872"/>
                <a:gd name="connsiteY526" fmla="*/ 4743387 h 6858000"/>
                <a:gd name="connsiteX527" fmla="*/ 3932746 w 12191872"/>
                <a:gd name="connsiteY527" fmla="*/ 4743387 h 6858000"/>
                <a:gd name="connsiteX528" fmla="*/ 3363976 w 12191872"/>
                <a:gd name="connsiteY528" fmla="*/ 4743387 h 6858000"/>
                <a:gd name="connsiteX529" fmla="*/ 3363976 w 12191872"/>
                <a:gd name="connsiteY529" fmla="*/ 5328730 h 6858000"/>
                <a:gd name="connsiteX530" fmla="*/ 2815273 w 12191872"/>
                <a:gd name="connsiteY530" fmla="*/ 5328730 h 6858000"/>
                <a:gd name="connsiteX531" fmla="*/ 2815273 w 12191872"/>
                <a:gd name="connsiteY531" fmla="*/ 4743387 h 6858000"/>
                <a:gd name="connsiteX532" fmla="*/ 3363976 w 12191872"/>
                <a:gd name="connsiteY532" fmla="*/ 4743387 h 6858000"/>
                <a:gd name="connsiteX533" fmla="*/ 2795207 w 12191872"/>
                <a:gd name="connsiteY533" fmla="*/ 4743387 h 6858000"/>
                <a:gd name="connsiteX534" fmla="*/ 2795207 w 12191872"/>
                <a:gd name="connsiteY534" fmla="*/ 5328730 h 6858000"/>
                <a:gd name="connsiteX535" fmla="*/ 2246503 w 12191872"/>
                <a:gd name="connsiteY535" fmla="*/ 5328730 h 6858000"/>
                <a:gd name="connsiteX536" fmla="*/ 2246503 w 12191872"/>
                <a:gd name="connsiteY536" fmla="*/ 4743387 h 6858000"/>
                <a:gd name="connsiteX537" fmla="*/ 2795207 w 12191872"/>
                <a:gd name="connsiteY537" fmla="*/ 4743387 h 6858000"/>
                <a:gd name="connsiteX538" fmla="*/ 2226437 w 12191872"/>
                <a:gd name="connsiteY538" fmla="*/ 4743387 h 6858000"/>
                <a:gd name="connsiteX539" fmla="*/ 2226437 w 12191872"/>
                <a:gd name="connsiteY539" fmla="*/ 5328730 h 6858000"/>
                <a:gd name="connsiteX540" fmla="*/ 1677734 w 12191872"/>
                <a:gd name="connsiteY540" fmla="*/ 5328730 h 6858000"/>
                <a:gd name="connsiteX541" fmla="*/ 1677734 w 12191872"/>
                <a:gd name="connsiteY541" fmla="*/ 4743387 h 6858000"/>
                <a:gd name="connsiteX542" fmla="*/ 2226437 w 12191872"/>
                <a:gd name="connsiteY542" fmla="*/ 4743387 h 6858000"/>
                <a:gd name="connsiteX543" fmla="*/ 1657731 w 12191872"/>
                <a:gd name="connsiteY543" fmla="*/ 4743387 h 6858000"/>
                <a:gd name="connsiteX544" fmla="*/ 1657731 w 12191872"/>
                <a:gd name="connsiteY544" fmla="*/ 5328730 h 6858000"/>
                <a:gd name="connsiteX545" fmla="*/ 1109028 w 12191872"/>
                <a:gd name="connsiteY545" fmla="*/ 5328730 h 6858000"/>
                <a:gd name="connsiteX546" fmla="*/ 1109028 w 12191872"/>
                <a:gd name="connsiteY546" fmla="*/ 4743387 h 6858000"/>
                <a:gd name="connsiteX547" fmla="*/ 1657731 w 12191872"/>
                <a:gd name="connsiteY547" fmla="*/ 4743387 h 6858000"/>
                <a:gd name="connsiteX548" fmla="*/ 1088962 w 12191872"/>
                <a:gd name="connsiteY548" fmla="*/ 4743387 h 6858000"/>
                <a:gd name="connsiteX549" fmla="*/ 1088962 w 12191872"/>
                <a:gd name="connsiteY549" fmla="*/ 5328730 h 6858000"/>
                <a:gd name="connsiteX550" fmla="*/ 540258 w 12191872"/>
                <a:gd name="connsiteY550" fmla="*/ 5328730 h 6858000"/>
                <a:gd name="connsiteX551" fmla="*/ 540258 w 12191872"/>
                <a:gd name="connsiteY551" fmla="*/ 4743387 h 6858000"/>
                <a:gd name="connsiteX552" fmla="*/ 1088962 w 12191872"/>
                <a:gd name="connsiteY552" fmla="*/ 4743387 h 6858000"/>
                <a:gd name="connsiteX553" fmla="*/ 11895265 w 12191872"/>
                <a:gd name="connsiteY553" fmla="*/ 4136581 h 6858000"/>
                <a:gd name="connsiteX554" fmla="*/ 11895265 w 12191872"/>
                <a:gd name="connsiteY554" fmla="*/ 4721987 h 6858000"/>
                <a:gd name="connsiteX555" fmla="*/ 11346624 w 12191872"/>
                <a:gd name="connsiteY555" fmla="*/ 4721987 h 6858000"/>
                <a:gd name="connsiteX556" fmla="*/ 11346624 w 12191872"/>
                <a:gd name="connsiteY556" fmla="*/ 4136581 h 6858000"/>
                <a:gd name="connsiteX557" fmla="*/ 11895265 w 12191872"/>
                <a:gd name="connsiteY557" fmla="*/ 4136581 h 6858000"/>
                <a:gd name="connsiteX558" fmla="*/ 11326558 w 12191872"/>
                <a:gd name="connsiteY558" fmla="*/ 4136581 h 6858000"/>
                <a:gd name="connsiteX559" fmla="*/ 11326558 w 12191872"/>
                <a:gd name="connsiteY559" fmla="*/ 4721987 h 6858000"/>
                <a:gd name="connsiteX560" fmla="*/ 10777855 w 12191872"/>
                <a:gd name="connsiteY560" fmla="*/ 4721987 h 6858000"/>
                <a:gd name="connsiteX561" fmla="*/ 10777855 w 12191872"/>
                <a:gd name="connsiteY561" fmla="*/ 4136581 h 6858000"/>
                <a:gd name="connsiteX562" fmla="*/ 11326558 w 12191872"/>
                <a:gd name="connsiteY562" fmla="*/ 4136581 h 6858000"/>
                <a:gd name="connsiteX563" fmla="*/ 10757789 w 12191872"/>
                <a:gd name="connsiteY563" fmla="*/ 4136581 h 6858000"/>
                <a:gd name="connsiteX564" fmla="*/ 10757789 w 12191872"/>
                <a:gd name="connsiteY564" fmla="*/ 4721987 h 6858000"/>
                <a:gd name="connsiteX565" fmla="*/ 10209085 w 12191872"/>
                <a:gd name="connsiteY565" fmla="*/ 4721987 h 6858000"/>
                <a:gd name="connsiteX566" fmla="*/ 10209085 w 12191872"/>
                <a:gd name="connsiteY566" fmla="*/ 4136581 h 6858000"/>
                <a:gd name="connsiteX567" fmla="*/ 10757789 w 12191872"/>
                <a:gd name="connsiteY567" fmla="*/ 4136581 h 6858000"/>
                <a:gd name="connsiteX568" fmla="*/ 10189019 w 12191872"/>
                <a:gd name="connsiteY568" fmla="*/ 4136581 h 6858000"/>
                <a:gd name="connsiteX569" fmla="*/ 10189019 w 12191872"/>
                <a:gd name="connsiteY569" fmla="*/ 4721987 h 6858000"/>
                <a:gd name="connsiteX570" fmla="*/ 9640380 w 12191872"/>
                <a:gd name="connsiteY570" fmla="*/ 4721987 h 6858000"/>
                <a:gd name="connsiteX571" fmla="*/ 9640380 w 12191872"/>
                <a:gd name="connsiteY571" fmla="*/ 4136581 h 6858000"/>
                <a:gd name="connsiteX572" fmla="*/ 10189019 w 12191872"/>
                <a:gd name="connsiteY572" fmla="*/ 4136581 h 6858000"/>
                <a:gd name="connsiteX573" fmla="*/ 9620250 w 12191872"/>
                <a:gd name="connsiteY573" fmla="*/ 4136581 h 6858000"/>
                <a:gd name="connsiteX574" fmla="*/ 9620250 w 12191872"/>
                <a:gd name="connsiteY574" fmla="*/ 4721987 h 6858000"/>
                <a:gd name="connsiteX575" fmla="*/ 9071546 w 12191872"/>
                <a:gd name="connsiteY575" fmla="*/ 4721987 h 6858000"/>
                <a:gd name="connsiteX576" fmla="*/ 9071546 w 12191872"/>
                <a:gd name="connsiteY576" fmla="*/ 4136581 h 6858000"/>
                <a:gd name="connsiteX577" fmla="*/ 9620250 w 12191872"/>
                <a:gd name="connsiteY577" fmla="*/ 4136581 h 6858000"/>
                <a:gd name="connsiteX578" fmla="*/ 9051544 w 12191872"/>
                <a:gd name="connsiteY578" fmla="*/ 4136581 h 6858000"/>
                <a:gd name="connsiteX579" fmla="*/ 9051544 w 12191872"/>
                <a:gd name="connsiteY579" fmla="*/ 4721987 h 6858000"/>
                <a:gd name="connsiteX580" fmla="*/ 8502841 w 12191872"/>
                <a:gd name="connsiteY580" fmla="*/ 4721987 h 6858000"/>
                <a:gd name="connsiteX581" fmla="*/ 8502841 w 12191872"/>
                <a:gd name="connsiteY581" fmla="*/ 4136581 h 6858000"/>
                <a:gd name="connsiteX582" fmla="*/ 9051544 w 12191872"/>
                <a:gd name="connsiteY582" fmla="*/ 4136581 h 6858000"/>
                <a:gd name="connsiteX583" fmla="*/ 8482774 w 12191872"/>
                <a:gd name="connsiteY583" fmla="*/ 4136581 h 6858000"/>
                <a:gd name="connsiteX584" fmla="*/ 8482774 w 12191872"/>
                <a:gd name="connsiteY584" fmla="*/ 4721987 h 6858000"/>
                <a:gd name="connsiteX585" fmla="*/ 7934071 w 12191872"/>
                <a:gd name="connsiteY585" fmla="*/ 4721987 h 6858000"/>
                <a:gd name="connsiteX586" fmla="*/ 7934071 w 12191872"/>
                <a:gd name="connsiteY586" fmla="*/ 4136581 h 6858000"/>
                <a:gd name="connsiteX587" fmla="*/ 8482774 w 12191872"/>
                <a:gd name="connsiteY587" fmla="*/ 4136581 h 6858000"/>
                <a:gd name="connsiteX588" fmla="*/ 7914006 w 12191872"/>
                <a:gd name="connsiteY588" fmla="*/ 4136581 h 6858000"/>
                <a:gd name="connsiteX589" fmla="*/ 7914006 w 12191872"/>
                <a:gd name="connsiteY589" fmla="*/ 4721987 h 6858000"/>
                <a:gd name="connsiteX590" fmla="*/ 7365365 w 12191872"/>
                <a:gd name="connsiteY590" fmla="*/ 4721987 h 6858000"/>
                <a:gd name="connsiteX591" fmla="*/ 7365365 w 12191872"/>
                <a:gd name="connsiteY591" fmla="*/ 4136581 h 6858000"/>
                <a:gd name="connsiteX592" fmla="*/ 7914006 w 12191872"/>
                <a:gd name="connsiteY592" fmla="*/ 4136581 h 6858000"/>
                <a:gd name="connsiteX593" fmla="*/ 7345236 w 12191872"/>
                <a:gd name="connsiteY593" fmla="*/ 4136581 h 6858000"/>
                <a:gd name="connsiteX594" fmla="*/ 7345236 w 12191872"/>
                <a:gd name="connsiteY594" fmla="*/ 4721987 h 6858000"/>
                <a:gd name="connsiteX595" fmla="*/ 6796532 w 12191872"/>
                <a:gd name="connsiteY595" fmla="*/ 4721987 h 6858000"/>
                <a:gd name="connsiteX596" fmla="*/ 6796532 w 12191872"/>
                <a:gd name="connsiteY596" fmla="*/ 4136581 h 6858000"/>
                <a:gd name="connsiteX597" fmla="*/ 7345236 w 12191872"/>
                <a:gd name="connsiteY597" fmla="*/ 4136581 h 6858000"/>
                <a:gd name="connsiteX598" fmla="*/ 6776466 w 12191872"/>
                <a:gd name="connsiteY598" fmla="*/ 4136581 h 6858000"/>
                <a:gd name="connsiteX599" fmla="*/ 6776466 w 12191872"/>
                <a:gd name="connsiteY599" fmla="*/ 4721987 h 6858000"/>
                <a:gd name="connsiteX600" fmla="*/ 6227763 w 12191872"/>
                <a:gd name="connsiteY600" fmla="*/ 4721987 h 6858000"/>
                <a:gd name="connsiteX601" fmla="*/ 6227763 w 12191872"/>
                <a:gd name="connsiteY601" fmla="*/ 4136581 h 6858000"/>
                <a:gd name="connsiteX602" fmla="*/ 6776466 w 12191872"/>
                <a:gd name="connsiteY602" fmla="*/ 4136581 h 6858000"/>
                <a:gd name="connsiteX603" fmla="*/ 6207760 w 12191872"/>
                <a:gd name="connsiteY603" fmla="*/ 4136581 h 6858000"/>
                <a:gd name="connsiteX604" fmla="*/ 6207760 w 12191872"/>
                <a:gd name="connsiteY604" fmla="*/ 4721987 h 6858000"/>
                <a:gd name="connsiteX605" fmla="*/ 5659120 w 12191872"/>
                <a:gd name="connsiteY605" fmla="*/ 4721987 h 6858000"/>
                <a:gd name="connsiteX606" fmla="*/ 5659120 w 12191872"/>
                <a:gd name="connsiteY606" fmla="*/ 4136581 h 6858000"/>
                <a:gd name="connsiteX607" fmla="*/ 6207760 w 12191872"/>
                <a:gd name="connsiteY607" fmla="*/ 4136581 h 6858000"/>
                <a:gd name="connsiteX608" fmla="*/ 5638991 w 12191872"/>
                <a:gd name="connsiteY608" fmla="*/ 4136581 h 6858000"/>
                <a:gd name="connsiteX609" fmla="*/ 5638991 w 12191872"/>
                <a:gd name="connsiteY609" fmla="*/ 4721987 h 6858000"/>
                <a:gd name="connsiteX610" fmla="*/ 5090287 w 12191872"/>
                <a:gd name="connsiteY610" fmla="*/ 4721987 h 6858000"/>
                <a:gd name="connsiteX611" fmla="*/ 5090287 w 12191872"/>
                <a:gd name="connsiteY611" fmla="*/ 4136581 h 6858000"/>
                <a:gd name="connsiteX612" fmla="*/ 5638991 w 12191872"/>
                <a:gd name="connsiteY612" fmla="*/ 4136581 h 6858000"/>
                <a:gd name="connsiteX613" fmla="*/ 5070221 w 12191872"/>
                <a:gd name="connsiteY613" fmla="*/ 4136581 h 6858000"/>
                <a:gd name="connsiteX614" fmla="*/ 5070221 w 12191872"/>
                <a:gd name="connsiteY614" fmla="*/ 4721987 h 6858000"/>
                <a:gd name="connsiteX615" fmla="*/ 4521518 w 12191872"/>
                <a:gd name="connsiteY615" fmla="*/ 4721987 h 6858000"/>
                <a:gd name="connsiteX616" fmla="*/ 4521518 w 12191872"/>
                <a:gd name="connsiteY616" fmla="*/ 4136581 h 6858000"/>
                <a:gd name="connsiteX617" fmla="*/ 5070221 w 12191872"/>
                <a:gd name="connsiteY617" fmla="*/ 4136581 h 6858000"/>
                <a:gd name="connsiteX618" fmla="*/ 4501452 w 12191872"/>
                <a:gd name="connsiteY618" fmla="*/ 4136581 h 6858000"/>
                <a:gd name="connsiteX619" fmla="*/ 4501452 w 12191872"/>
                <a:gd name="connsiteY619" fmla="*/ 4721987 h 6858000"/>
                <a:gd name="connsiteX620" fmla="*/ 3952812 w 12191872"/>
                <a:gd name="connsiteY620" fmla="*/ 4721987 h 6858000"/>
                <a:gd name="connsiteX621" fmla="*/ 3952812 w 12191872"/>
                <a:gd name="connsiteY621" fmla="*/ 4136581 h 6858000"/>
                <a:gd name="connsiteX622" fmla="*/ 4501452 w 12191872"/>
                <a:gd name="connsiteY622" fmla="*/ 4136581 h 6858000"/>
                <a:gd name="connsiteX623" fmla="*/ 3932746 w 12191872"/>
                <a:gd name="connsiteY623" fmla="*/ 4136581 h 6858000"/>
                <a:gd name="connsiteX624" fmla="*/ 3932746 w 12191872"/>
                <a:gd name="connsiteY624" fmla="*/ 4721987 h 6858000"/>
                <a:gd name="connsiteX625" fmla="*/ 3384042 w 12191872"/>
                <a:gd name="connsiteY625" fmla="*/ 4721987 h 6858000"/>
                <a:gd name="connsiteX626" fmla="*/ 3384042 w 12191872"/>
                <a:gd name="connsiteY626" fmla="*/ 4136581 h 6858000"/>
                <a:gd name="connsiteX627" fmla="*/ 3932746 w 12191872"/>
                <a:gd name="connsiteY627" fmla="*/ 4136581 h 6858000"/>
                <a:gd name="connsiteX628" fmla="*/ 3363976 w 12191872"/>
                <a:gd name="connsiteY628" fmla="*/ 4136581 h 6858000"/>
                <a:gd name="connsiteX629" fmla="*/ 3363976 w 12191872"/>
                <a:gd name="connsiteY629" fmla="*/ 4721987 h 6858000"/>
                <a:gd name="connsiteX630" fmla="*/ 2815273 w 12191872"/>
                <a:gd name="connsiteY630" fmla="*/ 4721987 h 6858000"/>
                <a:gd name="connsiteX631" fmla="*/ 2815273 w 12191872"/>
                <a:gd name="connsiteY631" fmla="*/ 4136581 h 6858000"/>
                <a:gd name="connsiteX632" fmla="*/ 3363976 w 12191872"/>
                <a:gd name="connsiteY632" fmla="*/ 4136581 h 6858000"/>
                <a:gd name="connsiteX633" fmla="*/ 2795207 w 12191872"/>
                <a:gd name="connsiteY633" fmla="*/ 4136581 h 6858000"/>
                <a:gd name="connsiteX634" fmla="*/ 2795207 w 12191872"/>
                <a:gd name="connsiteY634" fmla="*/ 4721987 h 6858000"/>
                <a:gd name="connsiteX635" fmla="*/ 2246503 w 12191872"/>
                <a:gd name="connsiteY635" fmla="*/ 4721987 h 6858000"/>
                <a:gd name="connsiteX636" fmla="*/ 2246503 w 12191872"/>
                <a:gd name="connsiteY636" fmla="*/ 4136581 h 6858000"/>
                <a:gd name="connsiteX637" fmla="*/ 2795207 w 12191872"/>
                <a:gd name="connsiteY637" fmla="*/ 4136581 h 6858000"/>
                <a:gd name="connsiteX638" fmla="*/ 2226437 w 12191872"/>
                <a:gd name="connsiteY638" fmla="*/ 4136581 h 6858000"/>
                <a:gd name="connsiteX639" fmla="*/ 2226437 w 12191872"/>
                <a:gd name="connsiteY639" fmla="*/ 4721987 h 6858000"/>
                <a:gd name="connsiteX640" fmla="*/ 1677734 w 12191872"/>
                <a:gd name="connsiteY640" fmla="*/ 4721987 h 6858000"/>
                <a:gd name="connsiteX641" fmla="*/ 1677734 w 12191872"/>
                <a:gd name="connsiteY641" fmla="*/ 4136581 h 6858000"/>
                <a:gd name="connsiteX642" fmla="*/ 2226437 w 12191872"/>
                <a:gd name="connsiteY642" fmla="*/ 4136581 h 6858000"/>
                <a:gd name="connsiteX643" fmla="*/ 1657731 w 12191872"/>
                <a:gd name="connsiteY643" fmla="*/ 4136581 h 6858000"/>
                <a:gd name="connsiteX644" fmla="*/ 1657731 w 12191872"/>
                <a:gd name="connsiteY644" fmla="*/ 4721987 h 6858000"/>
                <a:gd name="connsiteX645" fmla="*/ 1109028 w 12191872"/>
                <a:gd name="connsiteY645" fmla="*/ 4721987 h 6858000"/>
                <a:gd name="connsiteX646" fmla="*/ 1109028 w 12191872"/>
                <a:gd name="connsiteY646" fmla="*/ 4136581 h 6858000"/>
                <a:gd name="connsiteX647" fmla="*/ 1657731 w 12191872"/>
                <a:gd name="connsiteY647" fmla="*/ 4136581 h 6858000"/>
                <a:gd name="connsiteX648" fmla="*/ 1088962 w 12191872"/>
                <a:gd name="connsiteY648" fmla="*/ 4136581 h 6858000"/>
                <a:gd name="connsiteX649" fmla="*/ 1088962 w 12191872"/>
                <a:gd name="connsiteY649" fmla="*/ 4721987 h 6858000"/>
                <a:gd name="connsiteX650" fmla="*/ 540258 w 12191872"/>
                <a:gd name="connsiteY650" fmla="*/ 4721987 h 6858000"/>
                <a:gd name="connsiteX651" fmla="*/ 540258 w 12191872"/>
                <a:gd name="connsiteY651" fmla="*/ 4136581 h 6858000"/>
                <a:gd name="connsiteX652" fmla="*/ 1088962 w 12191872"/>
                <a:gd name="connsiteY652" fmla="*/ 4136581 h 6858000"/>
                <a:gd name="connsiteX653" fmla="*/ 11895265 w 12191872"/>
                <a:gd name="connsiteY653" fmla="*/ 3529838 h 6858000"/>
                <a:gd name="connsiteX654" fmla="*/ 11895265 w 12191872"/>
                <a:gd name="connsiteY654" fmla="*/ 4115181 h 6858000"/>
                <a:gd name="connsiteX655" fmla="*/ 11346624 w 12191872"/>
                <a:gd name="connsiteY655" fmla="*/ 4115181 h 6858000"/>
                <a:gd name="connsiteX656" fmla="*/ 11346624 w 12191872"/>
                <a:gd name="connsiteY656" fmla="*/ 3529838 h 6858000"/>
                <a:gd name="connsiteX657" fmla="*/ 11895265 w 12191872"/>
                <a:gd name="connsiteY657" fmla="*/ 3529838 h 6858000"/>
                <a:gd name="connsiteX658" fmla="*/ 11326558 w 12191872"/>
                <a:gd name="connsiteY658" fmla="*/ 3529838 h 6858000"/>
                <a:gd name="connsiteX659" fmla="*/ 11326558 w 12191872"/>
                <a:gd name="connsiteY659" fmla="*/ 4115181 h 6858000"/>
                <a:gd name="connsiteX660" fmla="*/ 10777855 w 12191872"/>
                <a:gd name="connsiteY660" fmla="*/ 4115181 h 6858000"/>
                <a:gd name="connsiteX661" fmla="*/ 10777855 w 12191872"/>
                <a:gd name="connsiteY661" fmla="*/ 3529838 h 6858000"/>
                <a:gd name="connsiteX662" fmla="*/ 11326558 w 12191872"/>
                <a:gd name="connsiteY662" fmla="*/ 3529838 h 6858000"/>
                <a:gd name="connsiteX663" fmla="*/ 10757789 w 12191872"/>
                <a:gd name="connsiteY663" fmla="*/ 3529838 h 6858000"/>
                <a:gd name="connsiteX664" fmla="*/ 10757789 w 12191872"/>
                <a:gd name="connsiteY664" fmla="*/ 4115181 h 6858000"/>
                <a:gd name="connsiteX665" fmla="*/ 10209085 w 12191872"/>
                <a:gd name="connsiteY665" fmla="*/ 4115181 h 6858000"/>
                <a:gd name="connsiteX666" fmla="*/ 10209085 w 12191872"/>
                <a:gd name="connsiteY666" fmla="*/ 3529838 h 6858000"/>
                <a:gd name="connsiteX667" fmla="*/ 10757789 w 12191872"/>
                <a:gd name="connsiteY667" fmla="*/ 3529838 h 6858000"/>
                <a:gd name="connsiteX668" fmla="*/ 10189019 w 12191872"/>
                <a:gd name="connsiteY668" fmla="*/ 3529838 h 6858000"/>
                <a:gd name="connsiteX669" fmla="*/ 10189019 w 12191872"/>
                <a:gd name="connsiteY669" fmla="*/ 4115181 h 6858000"/>
                <a:gd name="connsiteX670" fmla="*/ 9640380 w 12191872"/>
                <a:gd name="connsiteY670" fmla="*/ 4115181 h 6858000"/>
                <a:gd name="connsiteX671" fmla="*/ 9640380 w 12191872"/>
                <a:gd name="connsiteY671" fmla="*/ 3529838 h 6858000"/>
                <a:gd name="connsiteX672" fmla="*/ 10189019 w 12191872"/>
                <a:gd name="connsiteY672" fmla="*/ 3529838 h 6858000"/>
                <a:gd name="connsiteX673" fmla="*/ 9620250 w 12191872"/>
                <a:gd name="connsiteY673" fmla="*/ 3529838 h 6858000"/>
                <a:gd name="connsiteX674" fmla="*/ 9620250 w 12191872"/>
                <a:gd name="connsiteY674" fmla="*/ 4115181 h 6858000"/>
                <a:gd name="connsiteX675" fmla="*/ 9071546 w 12191872"/>
                <a:gd name="connsiteY675" fmla="*/ 4115181 h 6858000"/>
                <a:gd name="connsiteX676" fmla="*/ 9071546 w 12191872"/>
                <a:gd name="connsiteY676" fmla="*/ 3529838 h 6858000"/>
                <a:gd name="connsiteX677" fmla="*/ 9620250 w 12191872"/>
                <a:gd name="connsiteY677" fmla="*/ 3529838 h 6858000"/>
                <a:gd name="connsiteX678" fmla="*/ 9051544 w 12191872"/>
                <a:gd name="connsiteY678" fmla="*/ 3529838 h 6858000"/>
                <a:gd name="connsiteX679" fmla="*/ 9051544 w 12191872"/>
                <a:gd name="connsiteY679" fmla="*/ 4115181 h 6858000"/>
                <a:gd name="connsiteX680" fmla="*/ 8502841 w 12191872"/>
                <a:gd name="connsiteY680" fmla="*/ 4115181 h 6858000"/>
                <a:gd name="connsiteX681" fmla="*/ 8502841 w 12191872"/>
                <a:gd name="connsiteY681" fmla="*/ 3529838 h 6858000"/>
                <a:gd name="connsiteX682" fmla="*/ 9051544 w 12191872"/>
                <a:gd name="connsiteY682" fmla="*/ 3529838 h 6858000"/>
                <a:gd name="connsiteX683" fmla="*/ 8482774 w 12191872"/>
                <a:gd name="connsiteY683" fmla="*/ 3529838 h 6858000"/>
                <a:gd name="connsiteX684" fmla="*/ 8482774 w 12191872"/>
                <a:gd name="connsiteY684" fmla="*/ 4115181 h 6858000"/>
                <a:gd name="connsiteX685" fmla="*/ 7934071 w 12191872"/>
                <a:gd name="connsiteY685" fmla="*/ 4115181 h 6858000"/>
                <a:gd name="connsiteX686" fmla="*/ 7934071 w 12191872"/>
                <a:gd name="connsiteY686" fmla="*/ 3529838 h 6858000"/>
                <a:gd name="connsiteX687" fmla="*/ 8482774 w 12191872"/>
                <a:gd name="connsiteY687" fmla="*/ 3529838 h 6858000"/>
                <a:gd name="connsiteX688" fmla="*/ 7914006 w 12191872"/>
                <a:gd name="connsiteY688" fmla="*/ 3529838 h 6858000"/>
                <a:gd name="connsiteX689" fmla="*/ 7914006 w 12191872"/>
                <a:gd name="connsiteY689" fmla="*/ 4115181 h 6858000"/>
                <a:gd name="connsiteX690" fmla="*/ 7365365 w 12191872"/>
                <a:gd name="connsiteY690" fmla="*/ 4115181 h 6858000"/>
                <a:gd name="connsiteX691" fmla="*/ 7365365 w 12191872"/>
                <a:gd name="connsiteY691" fmla="*/ 3529838 h 6858000"/>
                <a:gd name="connsiteX692" fmla="*/ 7914006 w 12191872"/>
                <a:gd name="connsiteY692" fmla="*/ 3529838 h 6858000"/>
                <a:gd name="connsiteX693" fmla="*/ 7345236 w 12191872"/>
                <a:gd name="connsiteY693" fmla="*/ 3529838 h 6858000"/>
                <a:gd name="connsiteX694" fmla="*/ 7345236 w 12191872"/>
                <a:gd name="connsiteY694" fmla="*/ 4115181 h 6858000"/>
                <a:gd name="connsiteX695" fmla="*/ 6796532 w 12191872"/>
                <a:gd name="connsiteY695" fmla="*/ 4115181 h 6858000"/>
                <a:gd name="connsiteX696" fmla="*/ 6796532 w 12191872"/>
                <a:gd name="connsiteY696" fmla="*/ 3529838 h 6858000"/>
                <a:gd name="connsiteX697" fmla="*/ 7345236 w 12191872"/>
                <a:gd name="connsiteY697" fmla="*/ 3529838 h 6858000"/>
                <a:gd name="connsiteX698" fmla="*/ 6776466 w 12191872"/>
                <a:gd name="connsiteY698" fmla="*/ 3529838 h 6858000"/>
                <a:gd name="connsiteX699" fmla="*/ 6776466 w 12191872"/>
                <a:gd name="connsiteY699" fmla="*/ 4115181 h 6858000"/>
                <a:gd name="connsiteX700" fmla="*/ 6227763 w 12191872"/>
                <a:gd name="connsiteY700" fmla="*/ 4115181 h 6858000"/>
                <a:gd name="connsiteX701" fmla="*/ 6227763 w 12191872"/>
                <a:gd name="connsiteY701" fmla="*/ 3529838 h 6858000"/>
                <a:gd name="connsiteX702" fmla="*/ 6776466 w 12191872"/>
                <a:gd name="connsiteY702" fmla="*/ 3529838 h 6858000"/>
                <a:gd name="connsiteX703" fmla="*/ 6207760 w 12191872"/>
                <a:gd name="connsiteY703" fmla="*/ 3529838 h 6858000"/>
                <a:gd name="connsiteX704" fmla="*/ 6207760 w 12191872"/>
                <a:gd name="connsiteY704" fmla="*/ 4115181 h 6858000"/>
                <a:gd name="connsiteX705" fmla="*/ 5659120 w 12191872"/>
                <a:gd name="connsiteY705" fmla="*/ 4115181 h 6858000"/>
                <a:gd name="connsiteX706" fmla="*/ 5659120 w 12191872"/>
                <a:gd name="connsiteY706" fmla="*/ 3529838 h 6858000"/>
                <a:gd name="connsiteX707" fmla="*/ 6207760 w 12191872"/>
                <a:gd name="connsiteY707" fmla="*/ 3529838 h 6858000"/>
                <a:gd name="connsiteX708" fmla="*/ 5638991 w 12191872"/>
                <a:gd name="connsiteY708" fmla="*/ 3529838 h 6858000"/>
                <a:gd name="connsiteX709" fmla="*/ 5638991 w 12191872"/>
                <a:gd name="connsiteY709" fmla="*/ 4115181 h 6858000"/>
                <a:gd name="connsiteX710" fmla="*/ 5090287 w 12191872"/>
                <a:gd name="connsiteY710" fmla="*/ 4115181 h 6858000"/>
                <a:gd name="connsiteX711" fmla="*/ 5090287 w 12191872"/>
                <a:gd name="connsiteY711" fmla="*/ 3529838 h 6858000"/>
                <a:gd name="connsiteX712" fmla="*/ 5638991 w 12191872"/>
                <a:gd name="connsiteY712" fmla="*/ 3529838 h 6858000"/>
                <a:gd name="connsiteX713" fmla="*/ 5070221 w 12191872"/>
                <a:gd name="connsiteY713" fmla="*/ 3529838 h 6858000"/>
                <a:gd name="connsiteX714" fmla="*/ 5070221 w 12191872"/>
                <a:gd name="connsiteY714" fmla="*/ 4115181 h 6858000"/>
                <a:gd name="connsiteX715" fmla="*/ 4521518 w 12191872"/>
                <a:gd name="connsiteY715" fmla="*/ 4115181 h 6858000"/>
                <a:gd name="connsiteX716" fmla="*/ 4521518 w 12191872"/>
                <a:gd name="connsiteY716" fmla="*/ 3529838 h 6858000"/>
                <a:gd name="connsiteX717" fmla="*/ 5070221 w 12191872"/>
                <a:gd name="connsiteY717" fmla="*/ 3529838 h 6858000"/>
                <a:gd name="connsiteX718" fmla="*/ 4501452 w 12191872"/>
                <a:gd name="connsiteY718" fmla="*/ 3529838 h 6858000"/>
                <a:gd name="connsiteX719" fmla="*/ 4501452 w 12191872"/>
                <a:gd name="connsiteY719" fmla="*/ 4115181 h 6858000"/>
                <a:gd name="connsiteX720" fmla="*/ 3952812 w 12191872"/>
                <a:gd name="connsiteY720" fmla="*/ 4115181 h 6858000"/>
                <a:gd name="connsiteX721" fmla="*/ 3952812 w 12191872"/>
                <a:gd name="connsiteY721" fmla="*/ 3529838 h 6858000"/>
                <a:gd name="connsiteX722" fmla="*/ 4501452 w 12191872"/>
                <a:gd name="connsiteY722" fmla="*/ 3529838 h 6858000"/>
                <a:gd name="connsiteX723" fmla="*/ 3932746 w 12191872"/>
                <a:gd name="connsiteY723" fmla="*/ 3529838 h 6858000"/>
                <a:gd name="connsiteX724" fmla="*/ 3932746 w 12191872"/>
                <a:gd name="connsiteY724" fmla="*/ 4115181 h 6858000"/>
                <a:gd name="connsiteX725" fmla="*/ 3384042 w 12191872"/>
                <a:gd name="connsiteY725" fmla="*/ 4115181 h 6858000"/>
                <a:gd name="connsiteX726" fmla="*/ 3384042 w 12191872"/>
                <a:gd name="connsiteY726" fmla="*/ 3529838 h 6858000"/>
                <a:gd name="connsiteX727" fmla="*/ 3932746 w 12191872"/>
                <a:gd name="connsiteY727" fmla="*/ 3529838 h 6858000"/>
                <a:gd name="connsiteX728" fmla="*/ 3363976 w 12191872"/>
                <a:gd name="connsiteY728" fmla="*/ 3529838 h 6858000"/>
                <a:gd name="connsiteX729" fmla="*/ 3363976 w 12191872"/>
                <a:gd name="connsiteY729" fmla="*/ 4115181 h 6858000"/>
                <a:gd name="connsiteX730" fmla="*/ 2815273 w 12191872"/>
                <a:gd name="connsiteY730" fmla="*/ 4115181 h 6858000"/>
                <a:gd name="connsiteX731" fmla="*/ 2815273 w 12191872"/>
                <a:gd name="connsiteY731" fmla="*/ 3529838 h 6858000"/>
                <a:gd name="connsiteX732" fmla="*/ 3363976 w 12191872"/>
                <a:gd name="connsiteY732" fmla="*/ 3529838 h 6858000"/>
                <a:gd name="connsiteX733" fmla="*/ 2795207 w 12191872"/>
                <a:gd name="connsiteY733" fmla="*/ 3529838 h 6858000"/>
                <a:gd name="connsiteX734" fmla="*/ 2795207 w 12191872"/>
                <a:gd name="connsiteY734" fmla="*/ 4115181 h 6858000"/>
                <a:gd name="connsiteX735" fmla="*/ 2246503 w 12191872"/>
                <a:gd name="connsiteY735" fmla="*/ 4115181 h 6858000"/>
                <a:gd name="connsiteX736" fmla="*/ 2246503 w 12191872"/>
                <a:gd name="connsiteY736" fmla="*/ 3529838 h 6858000"/>
                <a:gd name="connsiteX737" fmla="*/ 2795207 w 12191872"/>
                <a:gd name="connsiteY737" fmla="*/ 3529838 h 6858000"/>
                <a:gd name="connsiteX738" fmla="*/ 2226437 w 12191872"/>
                <a:gd name="connsiteY738" fmla="*/ 3529838 h 6858000"/>
                <a:gd name="connsiteX739" fmla="*/ 2226437 w 12191872"/>
                <a:gd name="connsiteY739" fmla="*/ 4115181 h 6858000"/>
                <a:gd name="connsiteX740" fmla="*/ 1677734 w 12191872"/>
                <a:gd name="connsiteY740" fmla="*/ 4115181 h 6858000"/>
                <a:gd name="connsiteX741" fmla="*/ 1677734 w 12191872"/>
                <a:gd name="connsiteY741" fmla="*/ 3529838 h 6858000"/>
                <a:gd name="connsiteX742" fmla="*/ 2226437 w 12191872"/>
                <a:gd name="connsiteY742" fmla="*/ 3529838 h 6858000"/>
                <a:gd name="connsiteX743" fmla="*/ 1657731 w 12191872"/>
                <a:gd name="connsiteY743" fmla="*/ 3529838 h 6858000"/>
                <a:gd name="connsiteX744" fmla="*/ 1657731 w 12191872"/>
                <a:gd name="connsiteY744" fmla="*/ 4115181 h 6858000"/>
                <a:gd name="connsiteX745" fmla="*/ 1109028 w 12191872"/>
                <a:gd name="connsiteY745" fmla="*/ 4115181 h 6858000"/>
                <a:gd name="connsiteX746" fmla="*/ 1109028 w 12191872"/>
                <a:gd name="connsiteY746" fmla="*/ 3529838 h 6858000"/>
                <a:gd name="connsiteX747" fmla="*/ 1657731 w 12191872"/>
                <a:gd name="connsiteY747" fmla="*/ 3529838 h 6858000"/>
                <a:gd name="connsiteX748" fmla="*/ 1088962 w 12191872"/>
                <a:gd name="connsiteY748" fmla="*/ 3529838 h 6858000"/>
                <a:gd name="connsiteX749" fmla="*/ 1088962 w 12191872"/>
                <a:gd name="connsiteY749" fmla="*/ 4115181 h 6858000"/>
                <a:gd name="connsiteX750" fmla="*/ 540258 w 12191872"/>
                <a:gd name="connsiteY750" fmla="*/ 4115181 h 6858000"/>
                <a:gd name="connsiteX751" fmla="*/ 540258 w 12191872"/>
                <a:gd name="connsiteY751" fmla="*/ 3529838 h 6858000"/>
                <a:gd name="connsiteX752" fmla="*/ 1088962 w 12191872"/>
                <a:gd name="connsiteY752" fmla="*/ 3529838 h 6858000"/>
                <a:gd name="connsiteX753" fmla="*/ 11895265 w 12191872"/>
                <a:gd name="connsiteY753" fmla="*/ 2923032 h 6858000"/>
                <a:gd name="connsiteX754" fmla="*/ 11895265 w 12191872"/>
                <a:gd name="connsiteY754" fmla="*/ 3508375 h 6858000"/>
                <a:gd name="connsiteX755" fmla="*/ 11346624 w 12191872"/>
                <a:gd name="connsiteY755" fmla="*/ 3508375 h 6858000"/>
                <a:gd name="connsiteX756" fmla="*/ 11346624 w 12191872"/>
                <a:gd name="connsiteY756" fmla="*/ 2923032 h 6858000"/>
                <a:gd name="connsiteX757" fmla="*/ 11895265 w 12191872"/>
                <a:gd name="connsiteY757" fmla="*/ 2923032 h 6858000"/>
                <a:gd name="connsiteX758" fmla="*/ 11326558 w 12191872"/>
                <a:gd name="connsiteY758" fmla="*/ 2923032 h 6858000"/>
                <a:gd name="connsiteX759" fmla="*/ 11326558 w 12191872"/>
                <a:gd name="connsiteY759" fmla="*/ 3508375 h 6858000"/>
                <a:gd name="connsiteX760" fmla="*/ 10777855 w 12191872"/>
                <a:gd name="connsiteY760" fmla="*/ 3508375 h 6858000"/>
                <a:gd name="connsiteX761" fmla="*/ 10777855 w 12191872"/>
                <a:gd name="connsiteY761" fmla="*/ 2923032 h 6858000"/>
                <a:gd name="connsiteX762" fmla="*/ 11326558 w 12191872"/>
                <a:gd name="connsiteY762" fmla="*/ 2923032 h 6858000"/>
                <a:gd name="connsiteX763" fmla="*/ 10757789 w 12191872"/>
                <a:gd name="connsiteY763" fmla="*/ 2923032 h 6858000"/>
                <a:gd name="connsiteX764" fmla="*/ 10757789 w 12191872"/>
                <a:gd name="connsiteY764" fmla="*/ 3508375 h 6858000"/>
                <a:gd name="connsiteX765" fmla="*/ 10209085 w 12191872"/>
                <a:gd name="connsiteY765" fmla="*/ 3508375 h 6858000"/>
                <a:gd name="connsiteX766" fmla="*/ 10209085 w 12191872"/>
                <a:gd name="connsiteY766" fmla="*/ 2923032 h 6858000"/>
                <a:gd name="connsiteX767" fmla="*/ 10757789 w 12191872"/>
                <a:gd name="connsiteY767" fmla="*/ 2923032 h 6858000"/>
                <a:gd name="connsiteX768" fmla="*/ 10189019 w 12191872"/>
                <a:gd name="connsiteY768" fmla="*/ 2923032 h 6858000"/>
                <a:gd name="connsiteX769" fmla="*/ 10189019 w 12191872"/>
                <a:gd name="connsiteY769" fmla="*/ 3508375 h 6858000"/>
                <a:gd name="connsiteX770" fmla="*/ 9640380 w 12191872"/>
                <a:gd name="connsiteY770" fmla="*/ 3508375 h 6858000"/>
                <a:gd name="connsiteX771" fmla="*/ 9640380 w 12191872"/>
                <a:gd name="connsiteY771" fmla="*/ 2923032 h 6858000"/>
                <a:gd name="connsiteX772" fmla="*/ 10189019 w 12191872"/>
                <a:gd name="connsiteY772" fmla="*/ 2923032 h 6858000"/>
                <a:gd name="connsiteX773" fmla="*/ 9620250 w 12191872"/>
                <a:gd name="connsiteY773" fmla="*/ 2923032 h 6858000"/>
                <a:gd name="connsiteX774" fmla="*/ 9620250 w 12191872"/>
                <a:gd name="connsiteY774" fmla="*/ 3508375 h 6858000"/>
                <a:gd name="connsiteX775" fmla="*/ 9071546 w 12191872"/>
                <a:gd name="connsiteY775" fmla="*/ 3508375 h 6858000"/>
                <a:gd name="connsiteX776" fmla="*/ 9071546 w 12191872"/>
                <a:gd name="connsiteY776" fmla="*/ 2923032 h 6858000"/>
                <a:gd name="connsiteX777" fmla="*/ 9620250 w 12191872"/>
                <a:gd name="connsiteY777" fmla="*/ 2923032 h 6858000"/>
                <a:gd name="connsiteX778" fmla="*/ 9051544 w 12191872"/>
                <a:gd name="connsiteY778" fmla="*/ 2923032 h 6858000"/>
                <a:gd name="connsiteX779" fmla="*/ 9051544 w 12191872"/>
                <a:gd name="connsiteY779" fmla="*/ 3508375 h 6858000"/>
                <a:gd name="connsiteX780" fmla="*/ 8502841 w 12191872"/>
                <a:gd name="connsiteY780" fmla="*/ 3508375 h 6858000"/>
                <a:gd name="connsiteX781" fmla="*/ 8502841 w 12191872"/>
                <a:gd name="connsiteY781" fmla="*/ 2923032 h 6858000"/>
                <a:gd name="connsiteX782" fmla="*/ 9051544 w 12191872"/>
                <a:gd name="connsiteY782" fmla="*/ 2923032 h 6858000"/>
                <a:gd name="connsiteX783" fmla="*/ 8482774 w 12191872"/>
                <a:gd name="connsiteY783" fmla="*/ 2923032 h 6858000"/>
                <a:gd name="connsiteX784" fmla="*/ 8482774 w 12191872"/>
                <a:gd name="connsiteY784" fmla="*/ 3508375 h 6858000"/>
                <a:gd name="connsiteX785" fmla="*/ 7934071 w 12191872"/>
                <a:gd name="connsiteY785" fmla="*/ 3508375 h 6858000"/>
                <a:gd name="connsiteX786" fmla="*/ 7934071 w 12191872"/>
                <a:gd name="connsiteY786" fmla="*/ 2923032 h 6858000"/>
                <a:gd name="connsiteX787" fmla="*/ 8482774 w 12191872"/>
                <a:gd name="connsiteY787" fmla="*/ 2923032 h 6858000"/>
                <a:gd name="connsiteX788" fmla="*/ 7914006 w 12191872"/>
                <a:gd name="connsiteY788" fmla="*/ 2923032 h 6858000"/>
                <a:gd name="connsiteX789" fmla="*/ 7914006 w 12191872"/>
                <a:gd name="connsiteY789" fmla="*/ 3508375 h 6858000"/>
                <a:gd name="connsiteX790" fmla="*/ 7365365 w 12191872"/>
                <a:gd name="connsiteY790" fmla="*/ 3508375 h 6858000"/>
                <a:gd name="connsiteX791" fmla="*/ 7365365 w 12191872"/>
                <a:gd name="connsiteY791" fmla="*/ 2923032 h 6858000"/>
                <a:gd name="connsiteX792" fmla="*/ 7914006 w 12191872"/>
                <a:gd name="connsiteY792" fmla="*/ 2923032 h 6858000"/>
                <a:gd name="connsiteX793" fmla="*/ 7345236 w 12191872"/>
                <a:gd name="connsiteY793" fmla="*/ 2923032 h 6858000"/>
                <a:gd name="connsiteX794" fmla="*/ 7345236 w 12191872"/>
                <a:gd name="connsiteY794" fmla="*/ 3508375 h 6858000"/>
                <a:gd name="connsiteX795" fmla="*/ 6796532 w 12191872"/>
                <a:gd name="connsiteY795" fmla="*/ 3508375 h 6858000"/>
                <a:gd name="connsiteX796" fmla="*/ 6796532 w 12191872"/>
                <a:gd name="connsiteY796" fmla="*/ 2923032 h 6858000"/>
                <a:gd name="connsiteX797" fmla="*/ 7345236 w 12191872"/>
                <a:gd name="connsiteY797" fmla="*/ 2923032 h 6858000"/>
                <a:gd name="connsiteX798" fmla="*/ 6776466 w 12191872"/>
                <a:gd name="connsiteY798" fmla="*/ 2923032 h 6858000"/>
                <a:gd name="connsiteX799" fmla="*/ 6776466 w 12191872"/>
                <a:gd name="connsiteY799" fmla="*/ 3508375 h 6858000"/>
                <a:gd name="connsiteX800" fmla="*/ 6227763 w 12191872"/>
                <a:gd name="connsiteY800" fmla="*/ 3508375 h 6858000"/>
                <a:gd name="connsiteX801" fmla="*/ 6227763 w 12191872"/>
                <a:gd name="connsiteY801" fmla="*/ 2923032 h 6858000"/>
                <a:gd name="connsiteX802" fmla="*/ 6776466 w 12191872"/>
                <a:gd name="connsiteY802" fmla="*/ 2923032 h 6858000"/>
                <a:gd name="connsiteX803" fmla="*/ 6207760 w 12191872"/>
                <a:gd name="connsiteY803" fmla="*/ 2923032 h 6858000"/>
                <a:gd name="connsiteX804" fmla="*/ 6207760 w 12191872"/>
                <a:gd name="connsiteY804" fmla="*/ 3508375 h 6858000"/>
                <a:gd name="connsiteX805" fmla="*/ 5659120 w 12191872"/>
                <a:gd name="connsiteY805" fmla="*/ 3508375 h 6858000"/>
                <a:gd name="connsiteX806" fmla="*/ 5659120 w 12191872"/>
                <a:gd name="connsiteY806" fmla="*/ 2923032 h 6858000"/>
                <a:gd name="connsiteX807" fmla="*/ 6207760 w 12191872"/>
                <a:gd name="connsiteY807" fmla="*/ 2923032 h 6858000"/>
                <a:gd name="connsiteX808" fmla="*/ 5638991 w 12191872"/>
                <a:gd name="connsiteY808" fmla="*/ 2923032 h 6858000"/>
                <a:gd name="connsiteX809" fmla="*/ 5638991 w 12191872"/>
                <a:gd name="connsiteY809" fmla="*/ 3508375 h 6858000"/>
                <a:gd name="connsiteX810" fmla="*/ 5090287 w 12191872"/>
                <a:gd name="connsiteY810" fmla="*/ 3508375 h 6858000"/>
                <a:gd name="connsiteX811" fmla="*/ 5090287 w 12191872"/>
                <a:gd name="connsiteY811" fmla="*/ 2923032 h 6858000"/>
                <a:gd name="connsiteX812" fmla="*/ 5638991 w 12191872"/>
                <a:gd name="connsiteY812" fmla="*/ 2923032 h 6858000"/>
                <a:gd name="connsiteX813" fmla="*/ 5070221 w 12191872"/>
                <a:gd name="connsiteY813" fmla="*/ 2923032 h 6858000"/>
                <a:gd name="connsiteX814" fmla="*/ 5070221 w 12191872"/>
                <a:gd name="connsiteY814" fmla="*/ 3508375 h 6858000"/>
                <a:gd name="connsiteX815" fmla="*/ 4521518 w 12191872"/>
                <a:gd name="connsiteY815" fmla="*/ 3508375 h 6858000"/>
                <a:gd name="connsiteX816" fmla="*/ 4521518 w 12191872"/>
                <a:gd name="connsiteY816" fmla="*/ 2923032 h 6858000"/>
                <a:gd name="connsiteX817" fmla="*/ 5070221 w 12191872"/>
                <a:gd name="connsiteY817" fmla="*/ 2923032 h 6858000"/>
                <a:gd name="connsiteX818" fmla="*/ 4501452 w 12191872"/>
                <a:gd name="connsiteY818" fmla="*/ 2923032 h 6858000"/>
                <a:gd name="connsiteX819" fmla="*/ 4501452 w 12191872"/>
                <a:gd name="connsiteY819" fmla="*/ 3508375 h 6858000"/>
                <a:gd name="connsiteX820" fmla="*/ 3952812 w 12191872"/>
                <a:gd name="connsiteY820" fmla="*/ 3508375 h 6858000"/>
                <a:gd name="connsiteX821" fmla="*/ 3952812 w 12191872"/>
                <a:gd name="connsiteY821" fmla="*/ 2923032 h 6858000"/>
                <a:gd name="connsiteX822" fmla="*/ 4501452 w 12191872"/>
                <a:gd name="connsiteY822" fmla="*/ 2923032 h 6858000"/>
                <a:gd name="connsiteX823" fmla="*/ 3932746 w 12191872"/>
                <a:gd name="connsiteY823" fmla="*/ 2923032 h 6858000"/>
                <a:gd name="connsiteX824" fmla="*/ 3932746 w 12191872"/>
                <a:gd name="connsiteY824" fmla="*/ 3508375 h 6858000"/>
                <a:gd name="connsiteX825" fmla="*/ 3384042 w 12191872"/>
                <a:gd name="connsiteY825" fmla="*/ 3508375 h 6858000"/>
                <a:gd name="connsiteX826" fmla="*/ 3384042 w 12191872"/>
                <a:gd name="connsiteY826" fmla="*/ 2923032 h 6858000"/>
                <a:gd name="connsiteX827" fmla="*/ 3932746 w 12191872"/>
                <a:gd name="connsiteY827" fmla="*/ 2923032 h 6858000"/>
                <a:gd name="connsiteX828" fmla="*/ 3363976 w 12191872"/>
                <a:gd name="connsiteY828" fmla="*/ 2923032 h 6858000"/>
                <a:gd name="connsiteX829" fmla="*/ 3363976 w 12191872"/>
                <a:gd name="connsiteY829" fmla="*/ 3508375 h 6858000"/>
                <a:gd name="connsiteX830" fmla="*/ 2815273 w 12191872"/>
                <a:gd name="connsiteY830" fmla="*/ 3508375 h 6858000"/>
                <a:gd name="connsiteX831" fmla="*/ 2815273 w 12191872"/>
                <a:gd name="connsiteY831" fmla="*/ 2923032 h 6858000"/>
                <a:gd name="connsiteX832" fmla="*/ 3363976 w 12191872"/>
                <a:gd name="connsiteY832" fmla="*/ 2923032 h 6858000"/>
                <a:gd name="connsiteX833" fmla="*/ 2795207 w 12191872"/>
                <a:gd name="connsiteY833" fmla="*/ 2923032 h 6858000"/>
                <a:gd name="connsiteX834" fmla="*/ 2795207 w 12191872"/>
                <a:gd name="connsiteY834" fmla="*/ 3508375 h 6858000"/>
                <a:gd name="connsiteX835" fmla="*/ 2246503 w 12191872"/>
                <a:gd name="connsiteY835" fmla="*/ 3508375 h 6858000"/>
                <a:gd name="connsiteX836" fmla="*/ 2246503 w 12191872"/>
                <a:gd name="connsiteY836" fmla="*/ 2923032 h 6858000"/>
                <a:gd name="connsiteX837" fmla="*/ 2795207 w 12191872"/>
                <a:gd name="connsiteY837" fmla="*/ 2923032 h 6858000"/>
                <a:gd name="connsiteX838" fmla="*/ 2226437 w 12191872"/>
                <a:gd name="connsiteY838" fmla="*/ 2923032 h 6858000"/>
                <a:gd name="connsiteX839" fmla="*/ 2226437 w 12191872"/>
                <a:gd name="connsiteY839" fmla="*/ 3508375 h 6858000"/>
                <a:gd name="connsiteX840" fmla="*/ 1677734 w 12191872"/>
                <a:gd name="connsiteY840" fmla="*/ 3508375 h 6858000"/>
                <a:gd name="connsiteX841" fmla="*/ 1677734 w 12191872"/>
                <a:gd name="connsiteY841" fmla="*/ 2923032 h 6858000"/>
                <a:gd name="connsiteX842" fmla="*/ 2226437 w 12191872"/>
                <a:gd name="connsiteY842" fmla="*/ 2923032 h 6858000"/>
                <a:gd name="connsiteX843" fmla="*/ 1657731 w 12191872"/>
                <a:gd name="connsiteY843" fmla="*/ 2923032 h 6858000"/>
                <a:gd name="connsiteX844" fmla="*/ 1657731 w 12191872"/>
                <a:gd name="connsiteY844" fmla="*/ 3508375 h 6858000"/>
                <a:gd name="connsiteX845" fmla="*/ 1109028 w 12191872"/>
                <a:gd name="connsiteY845" fmla="*/ 3508375 h 6858000"/>
                <a:gd name="connsiteX846" fmla="*/ 1109028 w 12191872"/>
                <a:gd name="connsiteY846" fmla="*/ 2923032 h 6858000"/>
                <a:gd name="connsiteX847" fmla="*/ 1657731 w 12191872"/>
                <a:gd name="connsiteY847" fmla="*/ 2923032 h 6858000"/>
                <a:gd name="connsiteX848" fmla="*/ 1088962 w 12191872"/>
                <a:gd name="connsiteY848" fmla="*/ 2923032 h 6858000"/>
                <a:gd name="connsiteX849" fmla="*/ 1088962 w 12191872"/>
                <a:gd name="connsiteY849" fmla="*/ 3508375 h 6858000"/>
                <a:gd name="connsiteX850" fmla="*/ 540258 w 12191872"/>
                <a:gd name="connsiteY850" fmla="*/ 3508375 h 6858000"/>
                <a:gd name="connsiteX851" fmla="*/ 540258 w 12191872"/>
                <a:gd name="connsiteY851" fmla="*/ 2923032 h 6858000"/>
                <a:gd name="connsiteX852" fmla="*/ 1088962 w 12191872"/>
                <a:gd name="connsiteY852" fmla="*/ 2923032 h 6858000"/>
                <a:gd name="connsiteX853" fmla="*/ 11895265 w 12191872"/>
                <a:gd name="connsiteY853" fmla="*/ 2316226 h 6858000"/>
                <a:gd name="connsiteX854" fmla="*/ 11895265 w 12191872"/>
                <a:gd name="connsiteY854" fmla="*/ 2901633 h 6858000"/>
                <a:gd name="connsiteX855" fmla="*/ 11346624 w 12191872"/>
                <a:gd name="connsiteY855" fmla="*/ 2901633 h 6858000"/>
                <a:gd name="connsiteX856" fmla="*/ 11346624 w 12191872"/>
                <a:gd name="connsiteY856" fmla="*/ 2316226 h 6858000"/>
                <a:gd name="connsiteX857" fmla="*/ 11895265 w 12191872"/>
                <a:gd name="connsiteY857" fmla="*/ 2316226 h 6858000"/>
                <a:gd name="connsiteX858" fmla="*/ 11326558 w 12191872"/>
                <a:gd name="connsiteY858" fmla="*/ 2316226 h 6858000"/>
                <a:gd name="connsiteX859" fmla="*/ 11326558 w 12191872"/>
                <a:gd name="connsiteY859" fmla="*/ 2901633 h 6858000"/>
                <a:gd name="connsiteX860" fmla="*/ 10777855 w 12191872"/>
                <a:gd name="connsiteY860" fmla="*/ 2901633 h 6858000"/>
                <a:gd name="connsiteX861" fmla="*/ 10777855 w 12191872"/>
                <a:gd name="connsiteY861" fmla="*/ 2316226 h 6858000"/>
                <a:gd name="connsiteX862" fmla="*/ 11326558 w 12191872"/>
                <a:gd name="connsiteY862" fmla="*/ 2316226 h 6858000"/>
                <a:gd name="connsiteX863" fmla="*/ 10757789 w 12191872"/>
                <a:gd name="connsiteY863" fmla="*/ 2316226 h 6858000"/>
                <a:gd name="connsiteX864" fmla="*/ 10757789 w 12191872"/>
                <a:gd name="connsiteY864" fmla="*/ 2901633 h 6858000"/>
                <a:gd name="connsiteX865" fmla="*/ 10209085 w 12191872"/>
                <a:gd name="connsiteY865" fmla="*/ 2901633 h 6858000"/>
                <a:gd name="connsiteX866" fmla="*/ 10209085 w 12191872"/>
                <a:gd name="connsiteY866" fmla="*/ 2316226 h 6858000"/>
                <a:gd name="connsiteX867" fmla="*/ 10757789 w 12191872"/>
                <a:gd name="connsiteY867" fmla="*/ 2316226 h 6858000"/>
                <a:gd name="connsiteX868" fmla="*/ 10189019 w 12191872"/>
                <a:gd name="connsiteY868" fmla="*/ 2316226 h 6858000"/>
                <a:gd name="connsiteX869" fmla="*/ 10189019 w 12191872"/>
                <a:gd name="connsiteY869" fmla="*/ 2901633 h 6858000"/>
                <a:gd name="connsiteX870" fmla="*/ 9640380 w 12191872"/>
                <a:gd name="connsiteY870" fmla="*/ 2901633 h 6858000"/>
                <a:gd name="connsiteX871" fmla="*/ 9640380 w 12191872"/>
                <a:gd name="connsiteY871" fmla="*/ 2316226 h 6858000"/>
                <a:gd name="connsiteX872" fmla="*/ 10189019 w 12191872"/>
                <a:gd name="connsiteY872" fmla="*/ 2316226 h 6858000"/>
                <a:gd name="connsiteX873" fmla="*/ 9620250 w 12191872"/>
                <a:gd name="connsiteY873" fmla="*/ 2316226 h 6858000"/>
                <a:gd name="connsiteX874" fmla="*/ 9620250 w 12191872"/>
                <a:gd name="connsiteY874" fmla="*/ 2901633 h 6858000"/>
                <a:gd name="connsiteX875" fmla="*/ 9071546 w 12191872"/>
                <a:gd name="connsiteY875" fmla="*/ 2901633 h 6858000"/>
                <a:gd name="connsiteX876" fmla="*/ 9071546 w 12191872"/>
                <a:gd name="connsiteY876" fmla="*/ 2316226 h 6858000"/>
                <a:gd name="connsiteX877" fmla="*/ 9620250 w 12191872"/>
                <a:gd name="connsiteY877" fmla="*/ 2316226 h 6858000"/>
                <a:gd name="connsiteX878" fmla="*/ 9051544 w 12191872"/>
                <a:gd name="connsiteY878" fmla="*/ 2316226 h 6858000"/>
                <a:gd name="connsiteX879" fmla="*/ 9051544 w 12191872"/>
                <a:gd name="connsiteY879" fmla="*/ 2901633 h 6858000"/>
                <a:gd name="connsiteX880" fmla="*/ 8502841 w 12191872"/>
                <a:gd name="connsiteY880" fmla="*/ 2901633 h 6858000"/>
                <a:gd name="connsiteX881" fmla="*/ 8502841 w 12191872"/>
                <a:gd name="connsiteY881" fmla="*/ 2316226 h 6858000"/>
                <a:gd name="connsiteX882" fmla="*/ 9051544 w 12191872"/>
                <a:gd name="connsiteY882" fmla="*/ 2316226 h 6858000"/>
                <a:gd name="connsiteX883" fmla="*/ 8482774 w 12191872"/>
                <a:gd name="connsiteY883" fmla="*/ 2316226 h 6858000"/>
                <a:gd name="connsiteX884" fmla="*/ 8482774 w 12191872"/>
                <a:gd name="connsiteY884" fmla="*/ 2901633 h 6858000"/>
                <a:gd name="connsiteX885" fmla="*/ 7934071 w 12191872"/>
                <a:gd name="connsiteY885" fmla="*/ 2901633 h 6858000"/>
                <a:gd name="connsiteX886" fmla="*/ 7934071 w 12191872"/>
                <a:gd name="connsiteY886" fmla="*/ 2316226 h 6858000"/>
                <a:gd name="connsiteX887" fmla="*/ 8482774 w 12191872"/>
                <a:gd name="connsiteY887" fmla="*/ 2316226 h 6858000"/>
                <a:gd name="connsiteX888" fmla="*/ 7914006 w 12191872"/>
                <a:gd name="connsiteY888" fmla="*/ 2316226 h 6858000"/>
                <a:gd name="connsiteX889" fmla="*/ 7914006 w 12191872"/>
                <a:gd name="connsiteY889" fmla="*/ 2901633 h 6858000"/>
                <a:gd name="connsiteX890" fmla="*/ 7365365 w 12191872"/>
                <a:gd name="connsiteY890" fmla="*/ 2901633 h 6858000"/>
                <a:gd name="connsiteX891" fmla="*/ 7365365 w 12191872"/>
                <a:gd name="connsiteY891" fmla="*/ 2316226 h 6858000"/>
                <a:gd name="connsiteX892" fmla="*/ 7914006 w 12191872"/>
                <a:gd name="connsiteY892" fmla="*/ 2316226 h 6858000"/>
                <a:gd name="connsiteX893" fmla="*/ 7345236 w 12191872"/>
                <a:gd name="connsiteY893" fmla="*/ 2316226 h 6858000"/>
                <a:gd name="connsiteX894" fmla="*/ 7345236 w 12191872"/>
                <a:gd name="connsiteY894" fmla="*/ 2901633 h 6858000"/>
                <a:gd name="connsiteX895" fmla="*/ 6796532 w 12191872"/>
                <a:gd name="connsiteY895" fmla="*/ 2901633 h 6858000"/>
                <a:gd name="connsiteX896" fmla="*/ 6796532 w 12191872"/>
                <a:gd name="connsiteY896" fmla="*/ 2316226 h 6858000"/>
                <a:gd name="connsiteX897" fmla="*/ 7345236 w 12191872"/>
                <a:gd name="connsiteY897" fmla="*/ 2316226 h 6858000"/>
                <a:gd name="connsiteX898" fmla="*/ 6776466 w 12191872"/>
                <a:gd name="connsiteY898" fmla="*/ 2316226 h 6858000"/>
                <a:gd name="connsiteX899" fmla="*/ 6776466 w 12191872"/>
                <a:gd name="connsiteY899" fmla="*/ 2901633 h 6858000"/>
                <a:gd name="connsiteX900" fmla="*/ 6227763 w 12191872"/>
                <a:gd name="connsiteY900" fmla="*/ 2901633 h 6858000"/>
                <a:gd name="connsiteX901" fmla="*/ 6227763 w 12191872"/>
                <a:gd name="connsiteY901" fmla="*/ 2316226 h 6858000"/>
                <a:gd name="connsiteX902" fmla="*/ 6776466 w 12191872"/>
                <a:gd name="connsiteY902" fmla="*/ 2316226 h 6858000"/>
                <a:gd name="connsiteX903" fmla="*/ 6207760 w 12191872"/>
                <a:gd name="connsiteY903" fmla="*/ 2316226 h 6858000"/>
                <a:gd name="connsiteX904" fmla="*/ 6207760 w 12191872"/>
                <a:gd name="connsiteY904" fmla="*/ 2901633 h 6858000"/>
                <a:gd name="connsiteX905" fmla="*/ 5659120 w 12191872"/>
                <a:gd name="connsiteY905" fmla="*/ 2901633 h 6858000"/>
                <a:gd name="connsiteX906" fmla="*/ 5659120 w 12191872"/>
                <a:gd name="connsiteY906" fmla="*/ 2316226 h 6858000"/>
                <a:gd name="connsiteX907" fmla="*/ 6207760 w 12191872"/>
                <a:gd name="connsiteY907" fmla="*/ 2316226 h 6858000"/>
                <a:gd name="connsiteX908" fmla="*/ 5638991 w 12191872"/>
                <a:gd name="connsiteY908" fmla="*/ 2316226 h 6858000"/>
                <a:gd name="connsiteX909" fmla="*/ 5638991 w 12191872"/>
                <a:gd name="connsiteY909" fmla="*/ 2901633 h 6858000"/>
                <a:gd name="connsiteX910" fmla="*/ 5090287 w 12191872"/>
                <a:gd name="connsiteY910" fmla="*/ 2901633 h 6858000"/>
                <a:gd name="connsiteX911" fmla="*/ 5090287 w 12191872"/>
                <a:gd name="connsiteY911" fmla="*/ 2316226 h 6858000"/>
                <a:gd name="connsiteX912" fmla="*/ 5638991 w 12191872"/>
                <a:gd name="connsiteY912" fmla="*/ 2316226 h 6858000"/>
                <a:gd name="connsiteX913" fmla="*/ 5070221 w 12191872"/>
                <a:gd name="connsiteY913" fmla="*/ 2316226 h 6858000"/>
                <a:gd name="connsiteX914" fmla="*/ 5070221 w 12191872"/>
                <a:gd name="connsiteY914" fmla="*/ 2901633 h 6858000"/>
                <a:gd name="connsiteX915" fmla="*/ 4521518 w 12191872"/>
                <a:gd name="connsiteY915" fmla="*/ 2901633 h 6858000"/>
                <a:gd name="connsiteX916" fmla="*/ 4521518 w 12191872"/>
                <a:gd name="connsiteY916" fmla="*/ 2316226 h 6858000"/>
                <a:gd name="connsiteX917" fmla="*/ 5070221 w 12191872"/>
                <a:gd name="connsiteY917" fmla="*/ 2316226 h 6858000"/>
                <a:gd name="connsiteX918" fmla="*/ 4501452 w 12191872"/>
                <a:gd name="connsiteY918" fmla="*/ 2316226 h 6858000"/>
                <a:gd name="connsiteX919" fmla="*/ 4501452 w 12191872"/>
                <a:gd name="connsiteY919" fmla="*/ 2901633 h 6858000"/>
                <a:gd name="connsiteX920" fmla="*/ 3952812 w 12191872"/>
                <a:gd name="connsiteY920" fmla="*/ 2901633 h 6858000"/>
                <a:gd name="connsiteX921" fmla="*/ 3952812 w 12191872"/>
                <a:gd name="connsiteY921" fmla="*/ 2316226 h 6858000"/>
                <a:gd name="connsiteX922" fmla="*/ 4501452 w 12191872"/>
                <a:gd name="connsiteY922" fmla="*/ 2316226 h 6858000"/>
                <a:gd name="connsiteX923" fmla="*/ 3932746 w 12191872"/>
                <a:gd name="connsiteY923" fmla="*/ 2316226 h 6858000"/>
                <a:gd name="connsiteX924" fmla="*/ 3932746 w 12191872"/>
                <a:gd name="connsiteY924" fmla="*/ 2901633 h 6858000"/>
                <a:gd name="connsiteX925" fmla="*/ 3384042 w 12191872"/>
                <a:gd name="connsiteY925" fmla="*/ 2901633 h 6858000"/>
                <a:gd name="connsiteX926" fmla="*/ 3384042 w 12191872"/>
                <a:gd name="connsiteY926" fmla="*/ 2316226 h 6858000"/>
                <a:gd name="connsiteX927" fmla="*/ 3932746 w 12191872"/>
                <a:gd name="connsiteY927" fmla="*/ 2316226 h 6858000"/>
                <a:gd name="connsiteX928" fmla="*/ 3363976 w 12191872"/>
                <a:gd name="connsiteY928" fmla="*/ 2316226 h 6858000"/>
                <a:gd name="connsiteX929" fmla="*/ 3363976 w 12191872"/>
                <a:gd name="connsiteY929" fmla="*/ 2901633 h 6858000"/>
                <a:gd name="connsiteX930" fmla="*/ 2815273 w 12191872"/>
                <a:gd name="connsiteY930" fmla="*/ 2901633 h 6858000"/>
                <a:gd name="connsiteX931" fmla="*/ 2815273 w 12191872"/>
                <a:gd name="connsiteY931" fmla="*/ 2316226 h 6858000"/>
                <a:gd name="connsiteX932" fmla="*/ 3363976 w 12191872"/>
                <a:gd name="connsiteY932" fmla="*/ 2316226 h 6858000"/>
                <a:gd name="connsiteX933" fmla="*/ 2795207 w 12191872"/>
                <a:gd name="connsiteY933" fmla="*/ 2316226 h 6858000"/>
                <a:gd name="connsiteX934" fmla="*/ 2795207 w 12191872"/>
                <a:gd name="connsiteY934" fmla="*/ 2901633 h 6858000"/>
                <a:gd name="connsiteX935" fmla="*/ 2246503 w 12191872"/>
                <a:gd name="connsiteY935" fmla="*/ 2901633 h 6858000"/>
                <a:gd name="connsiteX936" fmla="*/ 2246503 w 12191872"/>
                <a:gd name="connsiteY936" fmla="*/ 2316226 h 6858000"/>
                <a:gd name="connsiteX937" fmla="*/ 2795207 w 12191872"/>
                <a:gd name="connsiteY937" fmla="*/ 2316226 h 6858000"/>
                <a:gd name="connsiteX938" fmla="*/ 2226437 w 12191872"/>
                <a:gd name="connsiteY938" fmla="*/ 2316226 h 6858000"/>
                <a:gd name="connsiteX939" fmla="*/ 2226437 w 12191872"/>
                <a:gd name="connsiteY939" fmla="*/ 2901633 h 6858000"/>
                <a:gd name="connsiteX940" fmla="*/ 1677734 w 12191872"/>
                <a:gd name="connsiteY940" fmla="*/ 2901633 h 6858000"/>
                <a:gd name="connsiteX941" fmla="*/ 1677734 w 12191872"/>
                <a:gd name="connsiteY941" fmla="*/ 2316226 h 6858000"/>
                <a:gd name="connsiteX942" fmla="*/ 2226437 w 12191872"/>
                <a:gd name="connsiteY942" fmla="*/ 2316226 h 6858000"/>
                <a:gd name="connsiteX943" fmla="*/ 1657731 w 12191872"/>
                <a:gd name="connsiteY943" fmla="*/ 2316226 h 6858000"/>
                <a:gd name="connsiteX944" fmla="*/ 1657731 w 12191872"/>
                <a:gd name="connsiteY944" fmla="*/ 2901633 h 6858000"/>
                <a:gd name="connsiteX945" fmla="*/ 1109028 w 12191872"/>
                <a:gd name="connsiteY945" fmla="*/ 2901633 h 6858000"/>
                <a:gd name="connsiteX946" fmla="*/ 1109028 w 12191872"/>
                <a:gd name="connsiteY946" fmla="*/ 2316226 h 6858000"/>
                <a:gd name="connsiteX947" fmla="*/ 1657731 w 12191872"/>
                <a:gd name="connsiteY947" fmla="*/ 2316226 h 6858000"/>
                <a:gd name="connsiteX948" fmla="*/ 1088962 w 12191872"/>
                <a:gd name="connsiteY948" fmla="*/ 2316226 h 6858000"/>
                <a:gd name="connsiteX949" fmla="*/ 1088962 w 12191872"/>
                <a:gd name="connsiteY949" fmla="*/ 2901633 h 6858000"/>
                <a:gd name="connsiteX950" fmla="*/ 540258 w 12191872"/>
                <a:gd name="connsiteY950" fmla="*/ 2901633 h 6858000"/>
                <a:gd name="connsiteX951" fmla="*/ 540258 w 12191872"/>
                <a:gd name="connsiteY951" fmla="*/ 2316226 h 6858000"/>
                <a:gd name="connsiteX952" fmla="*/ 1088962 w 12191872"/>
                <a:gd name="connsiteY952" fmla="*/ 2316226 h 6858000"/>
                <a:gd name="connsiteX953" fmla="*/ 11895265 w 12191872"/>
                <a:gd name="connsiteY953" fmla="*/ 1709484 h 6858000"/>
                <a:gd name="connsiteX954" fmla="*/ 11895265 w 12191872"/>
                <a:gd name="connsiteY954" fmla="*/ 2294827 h 6858000"/>
                <a:gd name="connsiteX955" fmla="*/ 11346624 w 12191872"/>
                <a:gd name="connsiteY955" fmla="*/ 2294827 h 6858000"/>
                <a:gd name="connsiteX956" fmla="*/ 11346624 w 12191872"/>
                <a:gd name="connsiteY956" fmla="*/ 1709484 h 6858000"/>
                <a:gd name="connsiteX957" fmla="*/ 11895265 w 12191872"/>
                <a:gd name="connsiteY957" fmla="*/ 1709484 h 6858000"/>
                <a:gd name="connsiteX958" fmla="*/ 11326558 w 12191872"/>
                <a:gd name="connsiteY958" fmla="*/ 1709484 h 6858000"/>
                <a:gd name="connsiteX959" fmla="*/ 11326558 w 12191872"/>
                <a:gd name="connsiteY959" fmla="*/ 2294827 h 6858000"/>
                <a:gd name="connsiteX960" fmla="*/ 10777855 w 12191872"/>
                <a:gd name="connsiteY960" fmla="*/ 2294827 h 6858000"/>
                <a:gd name="connsiteX961" fmla="*/ 10777855 w 12191872"/>
                <a:gd name="connsiteY961" fmla="*/ 1709484 h 6858000"/>
                <a:gd name="connsiteX962" fmla="*/ 11326558 w 12191872"/>
                <a:gd name="connsiteY962" fmla="*/ 1709484 h 6858000"/>
                <a:gd name="connsiteX963" fmla="*/ 10757789 w 12191872"/>
                <a:gd name="connsiteY963" fmla="*/ 1709484 h 6858000"/>
                <a:gd name="connsiteX964" fmla="*/ 10757789 w 12191872"/>
                <a:gd name="connsiteY964" fmla="*/ 2294827 h 6858000"/>
                <a:gd name="connsiteX965" fmla="*/ 10209085 w 12191872"/>
                <a:gd name="connsiteY965" fmla="*/ 2294827 h 6858000"/>
                <a:gd name="connsiteX966" fmla="*/ 10209085 w 12191872"/>
                <a:gd name="connsiteY966" fmla="*/ 1709484 h 6858000"/>
                <a:gd name="connsiteX967" fmla="*/ 10757789 w 12191872"/>
                <a:gd name="connsiteY967" fmla="*/ 1709484 h 6858000"/>
                <a:gd name="connsiteX968" fmla="*/ 10189019 w 12191872"/>
                <a:gd name="connsiteY968" fmla="*/ 1709484 h 6858000"/>
                <a:gd name="connsiteX969" fmla="*/ 10189019 w 12191872"/>
                <a:gd name="connsiteY969" fmla="*/ 2294827 h 6858000"/>
                <a:gd name="connsiteX970" fmla="*/ 9640380 w 12191872"/>
                <a:gd name="connsiteY970" fmla="*/ 2294827 h 6858000"/>
                <a:gd name="connsiteX971" fmla="*/ 9640380 w 12191872"/>
                <a:gd name="connsiteY971" fmla="*/ 1709484 h 6858000"/>
                <a:gd name="connsiteX972" fmla="*/ 10189019 w 12191872"/>
                <a:gd name="connsiteY972" fmla="*/ 1709484 h 6858000"/>
                <a:gd name="connsiteX973" fmla="*/ 9620250 w 12191872"/>
                <a:gd name="connsiteY973" fmla="*/ 1709484 h 6858000"/>
                <a:gd name="connsiteX974" fmla="*/ 9620250 w 12191872"/>
                <a:gd name="connsiteY974" fmla="*/ 2294827 h 6858000"/>
                <a:gd name="connsiteX975" fmla="*/ 9071546 w 12191872"/>
                <a:gd name="connsiteY975" fmla="*/ 2294827 h 6858000"/>
                <a:gd name="connsiteX976" fmla="*/ 9071546 w 12191872"/>
                <a:gd name="connsiteY976" fmla="*/ 1709484 h 6858000"/>
                <a:gd name="connsiteX977" fmla="*/ 9620250 w 12191872"/>
                <a:gd name="connsiteY977" fmla="*/ 1709484 h 6858000"/>
                <a:gd name="connsiteX978" fmla="*/ 9051544 w 12191872"/>
                <a:gd name="connsiteY978" fmla="*/ 1709484 h 6858000"/>
                <a:gd name="connsiteX979" fmla="*/ 9051544 w 12191872"/>
                <a:gd name="connsiteY979" fmla="*/ 2294827 h 6858000"/>
                <a:gd name="connsiteX980" fmla="*/ 8502841 w 12191872"/>
                <a:gd name="connsiteY980" fmla="*/ 2294827 h 6858000"/>
                <a:gd name="connsiteX981" fmla="*/ 8502841 w 12191872"/>
                <a:gd name="connsiteY981" fmla="*/ 1709484 h 6858000"/>
                <a:gd name="connsiteX982" fmla="*/ 9051544 w 12191872"/>
                <a:gd name="connsiteY982" fmla="*/ 1709484 h 6858000"/>
                <a:gd name="connsiteX983" fmla="*/ 8482774 w 12191872"/>
                <a:gd name="connsiteY983" fmla="*/ 1709484 h 6858000"/>
                <a:gd name="connsiteX984" fmla="*/ 8482774 w 12191872"/>
                <a:gd name="connsiteY984" fmla="*/ 2294827 h 6858000"/>
                <a:gd name="connsiteX985" fmla="*/ 7934071 w 12191872"/>
                <a:gd name="connsiteY985" fmla="*/ 2294827 h 6858000"/>
                <a:gd name="connsiteX986" fmla="*/ 7934071 w 12191872"/>
                <a:gd name="connsiteY986" fmla="*/ 1709484 h 6858000"/>
                <a:gd name="connsiteX987" fmla="*/ 8482774 w 12191872"/>
                <a:gd name="connsiteY987" fmla="*/ 1709484 h 6858000"/>
                <a:gd name="connsiteX988" fmla="*/ 7914006 w 12191872"/>
                <a:gd name="connsiteY988" fmla="*/ 1709484 h 6858000"/>
                <a:gd name="connsiteX989" fmla="*/ 7914006 w 12191872"/>
                <a:gd name="connsiteY989" fmla="*/ 2294827 h 6858000"/>
                <a:gd name="connsiteX990" fmla="*/ 7365365 w 12191872"/>
                <a:gd name="connsiteY990" fmla="*/ 2294827 h 6858000"/>
                <a:gd name="connsiteX991" fmla="*/ 7365365 w 12191872"/>
                <a:gd name="connsiteY991" fmla="*/ 1709484 h 6858000"/>
                <a:gd name="connsiteX992" fmla="*/ 7914006 w 12191872"/>
                <a:gd name="connsiteY992" fmla="*/ 1709484 h 6858000"/>
                <a:gd name="connsiteX993" fmla="*/ 7345236 w 12191872"/>
                <a:gd name="connsiteY993" fmla="*/ 1709484 h 6858000"/>
                <a:gd name="connsiteX994" fmla="*/ 7345236 w 12191872"/>
                <a:gd name="connsiteY994" fmla="*/ 2294827 h 6858000"/>
                <a:gd name="connsiteX995" fmla="*/ 6796532 w 12191872"/>
                <a:gd name="connsiteY995" fmla="*/ 2294827 h 6858000"/>
                <a:gd name="connsiteX996" fmla="*/ 6796532 w 12191872"/>
                <a:gd name="connsiteY996" fmla="*/ 1709484 h 6858000"/>
                <a:gd name="connsiteX997" fmla="*/ 7345236 w 12191872"/>
                <a:gd name="connsiteY997" fmla="*/ 1709484 h 6858000"/>
                <a:gd name="connsiteX998" fmla="*/ 6776466 w 12191872"/>
                <a:gd name="connsiteY998" fmla="*/ 1709484 h 6858000"/>
                <a:gd name="connsiteX999" fmla="*/ 6776466 w 12191872"/>
                <a:gd name="connsiteY999" fmla="*/ 2294827 h 6858000"/>
                <a:gd name="connsiteX1000" fmla="*/ 6227763 w 12191872"/>
                <a:gd name="connsiteY1000" fmla="*/ 2294827 h 6858000"/>
                <a:gd name="connsiteX1001" fmla="*/ 6227763 w 12191872"/>
                <a:gd name="connsiteY1001" fmla="*/ 1709484 h 6858000"/>
                <a:gd name="connsiteX1002" fmla="*/ 6776466 w 12191872"/>
                <a:gd name="connsiteY1002" fmla="*/ 1709484 h 6858000"/>
                <a:gd name="connsiteX1003" fmla="*/ 6207760 w 12191872"/>
                <a:gd name="connsiteY1003" fmla="*/ 1709484 h 6858000"/>
                <a:gd name="connsiteX1004" fmla="*/ 6207760 w 12191872"/>
                <a:gd name="connsiteY1004" fmla="*/ 2294827 h 6858000"/>
                <a:gd name="connsiteX1005" fmla="*/ 5659120 w 12191872"/>
                <a:gd name="connsiteY1005" fmla="*/ 2294827 h 6858000"/>
                <a:gd name="connsiteX1006" fmla="*/ 5659120 w 12191872"/>
                <a:gd name="connsiteY1006" fmla="*/ 1709484 h 6858000"/>
                <a:gd name="connsiteX1007" fmla="*/ 6207760 w 12191872"/>
                <a:gd name="connsiteY1007" fmla="*/ 1709484 h 6858000"/>
                <a:gd name="connsiteX1008" fmla="*/ 5638991 w 12191872"/>
                <a:gd name="connsiteY1008" fmla="*/ 1709484 h 6858000"/>
                <a:gd name="connsiteX1009" fmla="*/ 5638991 w 12191872"/>
                <a:gd name="connsiteY1009" fmla="*/ 2294827 h 6858000"/>
                <a:gd name="connsiteX1010" fmla="*/ 5090287 w 12191872"/>
                <a:gd name="connsiteY1010" fmla="*/ 2294827 h 6858000"/>
                <a:gd name="connsiteX1011" fmla="*/ 5090287 w 12191872"/>
                <a:gd name="connsiteY1011" fmla="*/ 1709484 h 6858000"/>
                <a:gd name="connsiteX1012" fmla="*/ 5638991 w 12191872"/>
                <a:gd name="connsiteY1012" fmla="*/ 1709484 h 6858000"/>
                <a:gd name="connsiteX1013" fmla="*/ 5070221 w 12191872"/>
                <a:gd name="connsiteY1013" fmla="*/ 1709484 h 6858000"/>
                <a:gd name="connsiteX1014" fmla="*/ 5070221 w 12191872"/>
                <a:gd name="connsiteY1014" fmla="*/ 2294827 h 6858000"/>
                <a:gd name="connsiteX1015" fmla="*/ 4521518 w 12191872"/>
                <a:gd name="connsiteY1015" fmla="*/ 2294827 h 6858000"/>
                <a:gd name="connsiteX1016" fmla="*/ 4521518 w 12191872"/>
                <a:gd name="connsiteY1016" fmla="*/ 1709484 h 6858000"/>
                <a:gd name="connsiteX1017" fmla="*/ 5070221 w 12191872"/>
                <a:gd name="connsiteY1017" fmla="*/ 1709484 h 6858000"/>
                <a:gd name="connsiteX1018" fmla="*/ 4501452 w 12191872"/>
                <a:gd name="connsiteY1018" fmla="*/ 1709484 h 6858000"/>
                <a:gd name="connsiteX1019" fmla="*/ 4501452 w 12191872"/>
                <a:gd name="connsiteY1019" fmla="*/ 2294827 h 6858000"/>
                <a:gd name="connsiteX1020" fmla="*/ 3952812 w 12191872"/>
                <a:gd name="connsiteY1020" fmla="*/ 2294827 h 6858000"/>
                <a:gd name="connsiteX1021" fmla="*/ 3952812 w 12191872"/>
                <a:gd name="connsiteY1021" fmla="*/ 1709484 h 6858000"/>
                <a:gd name="connsiteX1022" fmla="*/ 4501452 w 12191872"/>
                <a:gd name="connsiteY1022" fmla="*/ 1709484 h 6858000"/>
                <a:gd name="connsiteX1023" fmla="*/ 3932746 w 12191872"/>
                <a:gd name="connsiteY1023" fmla="*/ 1709484 h 6858000"/>
                <a:gd name="connsiteX1024" fmla="*/ 3932746 w 12191872"/>
                <a:gd name="connsiteY1024" fmla="*/ 2294827 h 6858000"/>
                <a:gd name="connsiteX1025" fmla="*/ 3384042 w 12191872"/>
                <a:gd name="connsiteY1025" fmla="*/ 2294827 h 6858000"/>
                <a:gd name="connsiteX1026" fmla="*/ 3384042 w 12191872"/>
                <a:gd name="connsiteY1026" fmla="*/ 1709484 h 6858000"/>
                <a:gd name="connsiteX1027" fmla="*/ 3932746 w 12191872"/>
                <a:gd name="connsiteY1027" fmla="*/ 1709484 h 6858000"/>
                <a:gd name="connsiteX1028" fmla="*/ 3363976 w 12191872"/>
                <a:gd name="connsiteY1028" fmla="*/ 1709484 h 6858000"/>
                <a:gd name="connsiteX1029" fmla="*/ 3363976 w 12191872"/>
                <a:gd name="connsiteY1029" fmla="*/ 2294827 h 6858000"/>
                <a:gd name="connsiteX1030" fmla="*/ 2815273 w 12191872"/>
                <a:gd name="connsiteY1030" fmla="*/ 2294827 h 6858000"/>
                <a:gd name="connsiteX1031" fmla="*/ 2815273 w 12191872"/>
                <a:gd name="connsiteY1031" fmla="*/ 1709484 h 6858000"/>
                <a:gd name="connsiteX1032" fmla="*/ 3363976 w 12191872"/>
                <a:gd name="connsiteY1032" fmla="*/ 1709484 h 6858000"/>
                <a:gd name="connsiteX1033" fmla="*/ 2795207 w 12191872"/>
                <a:gd name="connsiteY1033" fmla="*/ 1709484 h 6858000"/>
                <a:gd name="connsiteX1034" fmla="*/ 2795207 w 12191872"/>
                <a:gd name="connsiteY1034" fmla="*/ 2294827 h 6858000"/>
                <a:gd name="connsiteX1035" fmla="*/ 2246503 w 12191872"/>
                <a:gd name="connsiteY1035" fmla="*/ 2294827 h 6858000"/>
                <a:gd name="connsiteX1036" fmla="*/ 2246503 w 12191872"/>
                <a:gd name="connsiteY1036" fmla="*/ 1709484 h 6858000"/>
                <a:gd name="connsiteX1037" fmla="*/ 2795207 w 12191872"/>
                <a:gd name="connsiteY1037" fmla="*/ 1709484 h 6858000"/>
                <a:gd name="connsiteX1038" fmla="*/ 2226437 w 12191872"/>
                <a:gd name="connsiteY1038" fmla="*/ 1709484 h 6858000"/>
                <a:gd name="connsiteX1039" fmla="*/ 2226437 w 12191872"/>
                <a:gd name="connsiteY1039" fmla="*/ 2294827 h 6858000"/>
                <a:gd name="connsiteX1040" fmla="*/ 1677734 w 12191872"/>
                <a:gd name="connsiteY1040" fmla="*/ 2294827 h 6858000"/>
                <a:gd name="connsiteX1041" fmla="*/ 1677734 w 12191872"/>
                <a:gd name="connsiteY1041" fmla="*/ 1709484 h 6858000"/>
                <a:gd name="connsiteX1042" fmla="*/ 2226437 w 12191872"/>
                <a:gd name="connsiteY1042" fmla="*/ 1709484 h 6858000"/>
                <a:gd name="connsiteX1043" fmla="*/ 1657731 w 12191872"/>
                <a:gd name="connsiteY1043" fmla="*/ 1709484 h 6858000"/>
                <a:gd name="connsiteX1044" fmla="*/ 1657731 w 12191872"/>
                <a:gd name="connsiteY1044" fmla="*/ 2294827 h 6858000"/>
                <a:gd name="connsiteX1045" fmla="*/ 1109028 w 12191872"/>
                <a:gd name="connsiteY1045" fmla="*/ 2294827 h 6858000"/>
                <a:gd name="connsiteX1046" fmla="*/ 1109028 w 12191872"/>
                <a:gd name="connsiteY1046" fmla="*/ 1709484 h 6858000"/>
                <a:gd name="connsiteX1047" fmla="*/ 1657731 w 12191872"/>
                <a:gd name="connsiteY1047" fmla="*/ 1709484 h 6858000"/>
                <a:gd name="connsiteX1048" fmla="*/ 1088962 w 12191872"/>
                <a:gd name="connsiteY1048" fmla="*/ 1709484 h 6858000"/>
                <a:gd name="connsiteX1049" fmla="*/ 1088962 w 12191872"/>
                <a:gd name="connsiteY1049" fmla="*/ 2294827 h 6858000"/>
                <a:gd name="connsiteX1050" fmla="*/ 540258 w 12191872"/>
                <a:gd name="connsiteY1050" fmla="*/ 2294827 h 6858000"/>
                <a:gd name="connsiteX1051" fmla="*/ 540258 w 12191872"/>
                <a:gd name="connsiteY1051" fmla="*/ 1709484 h 6858000"/>
                <a:gd name="connsiteX1052" fmla="*/ 1088962 w 12191872"/>
                <a:gd name="connsiteY1052" fmla="*/ 1709484 h 6858000"/>
                <a:gd name="connsiteX1053" fmla="*/ 11895265 w 12191872"/>
                <a:gd name="connsiteY1053" fmla="*/ 1102678 h 6858000"/>
                <a:gd name="connsiteX1054" fmla="*/ 11895265 w 12191872"/>
                <a:gd name="connsiteY1054" fmla="*/ 1688020 h 6858000"/>
                <a:gd name="connsiteX1055" fmla="*/ 11346624 w 12191872"/>
                <a:gd name="connsiteY1055" fmla="*/ 1688020 h 6858000"/>
                <a:gd name="connsiteX1056" fmla="*/ 11346624 w 12191872"/>
                <a:gd name="connsiteY1056" fmla="*/ 1102678 h 6858000"/>
                <a:gd name="connsiteX1057" fmla="*/ 11895265 w 12191872"/>
                <a:gd name="connsiteY1057" fmla="*/ 1102678 h 6858000"/>
                <a:gd name="connsiteX1058" fmla="*/ 11326558 w 12191872"/>
                <a:gd name="connsiteY1058" fmla="*/ 1102678 h 6858000"/>
                <a:gd name="connsiteX1059" fmla="*/ 11326558 w 12191872"/>
                <a:gd name="connsiteY1059" fmla="*/ 1688020 h 6858000"/>
                <a:gd name="connsiteX1060" fmla="*/ 10777855 w 12191872"/>
                <a:gd name="connsiteY1060" fmla="*/ 1688020 h 6858000"/>
                <a:gd name="connsiteX1061" fmla="*/ 10777855 w 12191872"/>
                <a:gd name="connsiteY1061" fmla="*/ 1102678 h 6858000"/>
                <a:gd name="connsiteX1062" fmla="*/ 11326558 w 12191872"/>
                <a:gd name="connsiteY1062" fmla="*/ 1102678 h 6858000"/>
                <a:gd name="connsiteX1063" fmla="*/ 10757789 w 12191872"/>
                <a:gd name="connsiteY1063" fmla="*/ 1102678 h 6858000"/>
                <a:gd name="connsiteX1064" fmla="*/ 10757789 w 12191872"/>
                <a:gd name="connsiteY1064" fmla="*/ 1688020 h 6858000"/>
                <a:gd name="connsiteX1065" fmla="*/ 10209085 w 12191872"/>
                <a:gd name="connsiteY1065" fmla="*/ 1688020 h 6858000"/>
                <a:gd name="connsiteX1066" fmla="*/ 10209085 w 12191872"/>
                <a:gd name="connsiteY1066" fmla="*/ 1102678 h 6858000"/>
                <a:gd name="connsiteX1067" fmla="*/ 10757789 w 12191872"/>
                <a:gd name="connsiteY1067" fmla="*/ 1102678 h 6858000"/>
                <a:gd name="connsiteX1068" fmla="*/ 10189019 w 12191872"/>
                <a:gd name="connsiteY1068" fmla="*/ 1102678 h 6858000"/>
                <a:gd name="connsiteX1069" fmla="*/ 10189019 w 12191872"/>
                <a:gd name="connsiteY1069" fmla="*/ 1688020 h 6858000"/>
                <a:gd name="connsiteX1070" fmla="*/ 9640380 w 12191872"/>
                <a:gd name="connsiteY1070" fmla="*/ 1688020 h 6858000"/>
                <a:gd name="connsiteX1071" fmla="*/ 9640380 w 12191872"/>
                <a:gd name="connsiteY1071" fmla="*/ 1102678 h 6858000"/>
                <a:gd name="connsiteX1072" fmla="*/ 10189019 w 12191872"/>
                <a:gd name="connsiteY1072" fmla="*/ 1102678 h 6858000"/>
                <a:gd name="connsiteX1073" fmla="*/ 9620250 w 12191872"/>
                <a:gd name="connsiteY1073" fmla="*/ 1102678 h 6858000"/>
                <a:gd name="connsiteX1074" fmla="*/ 9620250 w 12191872"/>
                <a:gd name="connsiteY1074" fmla="*/ 1688020 h 6858000"/>
                <a:gd name="connsiteX1075" fmla="*/ 9071546 w 12191872"/>
                <a:gd name="connsiteY1075" fmla="*/ 1688020 h 6858000"/>
                <a:gd name="connsiteX1076" fmla="*/ 9071546 w 12191872"/>
                <a:gd name="connsiteY1076" fmla="*/ 1102678 h 6858000"/>
                <a:gd name="connsiteX1077" fmla="*/ 9620250 w 12191872"/>
                <a:gd name="connsiteY1077" fmla="*/ 1102678 h 6858000"/>
                <a:gd name="connsiteX1078" fmla="*/ 9051544 w 12191872"/>
                <a:gd name="connsiteY1078" fmla="*/ 1102678 h 6858000"/>
                <a:gd name="connsiteX1079" fmla="*/ 9051544 w 12191872"/>
                <a:gd name="connsiteY1079" fmla="*/ 1688020 h 6858000"/>
                <a:gd name="connsiteX1080" fmla="*/ 8502841 w 12191872"/>
                <a:gd name="connsiteY1080" fmla="*/ 1688020 h 6858000"/>
                <a:gd name="connsiteX1081" fmla="*/ 8502841 w 12191872"/>
                <a:gd name="connsiteY1081" fmla="*/ 1102678 h 6858000"/>
                <a:gd name="connsiteX1082" fmla="*/ 9051544 w 12191872"/>
                <a:gd name="connsiteY1082" fmla="*/ 1102678 h 6858000"/>
                <a:gd name="connsiteX1083" fmla="*/ 8482774 w 12191872"/>
                <a:gd name="connsiteY1083" fmla="*/ 1102678 h 6858000"/>
                <a:gd name="connsiteX1084" fmla="*/ 8482774 w 12191872"/>
                <a:gd name="connsiteY1084" fmla="*/ 1688020 h 6858000"/>
                <a:gd name="connsiteX1085" fmla="*/ 7934071 w 12191872"/>
                <a:gd name="connsiteY1085" fmla="*/ 1688020 h 6858000"/>
                <a:gd name="connsiteX1086" fmla="*/ 7934071 w 12191872"/>
                <a:gd name="connsiteY1086" fmla="*/ 1102678 h 6858000"/>
                <a:gd name="connsiteX1087" fmla="*/ 8482774 w 12191872"/>
                <a:gd name="connsiteY1087" fmla="*/ 1102678 h 6858000"/>
                <a:gd name="connsiteX1088" fmla="*/ 7914006 w 12191872"/>
                <a:gd name="connsiteY1088" fmla="*/ 1102678 h 6858000"/>
                <a:gd name="connsiteX1089" fmla="*/ 7914006 w 12191872"/>
                <a:gd name="connsiteY1089" fmla="*/ 1688020 h 6858000"/>
                <a:gd name="connsiteX1090" fmla="*/ 7365365 w 12191872"/>
                <a:gd name="connsiteY1090" fmla="*/ 1688020 h 6858000"/>
                <a:gd name="connsiteX1091" fmla="*/ 7365365 w 12191872"/>
                <a:gd name="connsiteY1091" fmla="*/ 1102678 h 6858000"/>
                <a:gd name="connsiteX1092" fmla="*/ 7914006 w 12191872"/>
                <a:gd name="connsiteY1092" fmla="*/ 1102678 h 6858000"/>
                <a:gd name="connsiteX1093" fmla="*/ 7345236 w 12191872"/>
                <a:gd name="connsiteY1093" fmla="*/ 1102678 h 6858000"/>
                <a:gd name="connsiteX1094" fmla="*/ 7345236 w 12191872"/>
                <a:gd name="connsiteY1094" fmla="*/ 1688020 h 6858000"/>
                <a:gd name="connsiteX1095" fmla="*/ 6796532 w 12191872"/>
                <a:gd name="connsiteY1095" fmla="*/ 1688020 h 6858000"/>
                <a:gd name="connsiteX1096" fmla="*/ 6796532 w 12191872"/>
                <a:gd name="connsiteY1096" fmla="*/ 1102678 h 6858000"/>
                <a:gd name="connsiteX1097" fmla="*/ 7345236 w 12191872"/>
                <a:gd name="connsiteY1097" fmla="*/ 1102678 h 6858000"/>
                <a:gd name="connsiteX1098" fmla="*/ 6776466 w 12191872"/>
                <a:gd name="connsiteY1098" fmla="*/ 1102678 h 6858000"/>
                <a:gd name="connsiteX1099" fmla="*/ 6776466 w 12191872"/>
                <a:gd name="connsiteY1099" fmla="*/ 1688020 h 6858000"/>
                <a:gd name="connsiteX1100" fmla="*/ 6227763 w 12191872"/>
                <a:gd name="connsiteY1100" fmla="*/ 1688020 h 6858000"/>
                <a:gd name="connsiteX1101" fmla="*/ 6227763 w 12191872"/>
                <a:gd name="connsiteY1101" fmla="*/ 1102678 h 6858000"/>
                <a:gd name="connsiteX1102" fmla="*/ 6776466 w 12191872"/>
                <a:gd name="connsiteY1102" fmla="*/ 1102678 h 6858000"/>
                <a:gd name="connsiteX1103" fmla="*/ 6207760 w 12191872"/>
                <a:gd name="connsiteY1103" fmla="*/ 1102678 h 6858000"/>
                <a:gd name="connsiteX1104" fmla="*/ 6207760 w 12191872"/>
                <a:gd name="connsiteY1104" fmla="*/ 1688020 h 6858000"/>
                <a:gd name="connsiteX1105" fmla="*/ 5659120 w 12191872"/>
                <a:gd name="connsiteY1105" fmla="*/ 1688020 h 6858000"/>
                <a:gd name="connsiteX1106" fmla="*/ 5659120 w 12191872"/>
                <a:gd name="connsiteY1106" fmla="*/ 1102678 h 6858000"/>
                <a:gd name="connsiteX1107" fmla="*/ 6207760 w 12191872"/>
                <a:gd name="connsiteY1107" fmla="*/ 1102678 h 6858000"/>
                <a:gd name="connsiteX1108" fmla="*/ 5638991 w 12191872"/>
                <a:gd name="connsiteY1108" fmla="*/ 1102678 h 6858000"/>
                <a:gd name="connsiteX1109" fmla="*/ 5638991 w 12191872"/>
                <a:gd name="connsiteY1109" fmla="*/ 1688020 h 6858000"/>
                <a:gd name="connsiteX1110" fmla="*/ 5090287 w 12191872"/>
                <a:gd name="connsiteY1110" fmla="*/ 1688020 h 6858000"/>
                <a:gd name="connsiteX1111" fmla="*/ 5090287 w 12191872"/>
                <a:gd name="connsiteY1111" fmla="*/ 1102678 h 6858000"/>
                <a:gd name="connsiteX1112" fmla="*/ 5638991 w 12191872"/>
                <a:gd name="connsiteY1112" fmla="*/ 1102678 h 6858000"/>
                <a:gd name="connsiteX1113" fmla="*/ 5070221 w 12191872"/>
                <a:gd name="connsiteY1113" fmla="*/ 1102678 h 6858000"/>
                <a:gd name="connsiteX1114" fmla="*/ 5070221 w 12191872"/>
                <a:gd name="connsiteY1114" fmla="*/ 1688020 h 6858000"/>
                <a:gd name="connsiteX1115" fmla="*/ 4521518 w 12191872"/>
                <a:gd name="connsiteY1115" fmla="*/ 1688020 h 6858000"/>
                <a:gd name="connsiteX1116" fmla="*/ 4521518 w 12191872"/>
                <a:gd name="connsiteY1116" fmla="*/ 1102678 h 6858000"/>
                <a:gd name="connsiteX1117" fmla="*/ 5070221 w 12191872"/>
                <a:gd name="connsiteY1117" fmla="*/ 1102678 h 6858000"/>
                <a:gd name="connsiteX1118" fmla="*/ 4501452 w 12191872"/>
                <a:gd name="connsiteY1118" fmla="*/ 1102678 h 6858000"/>
                <a:gd name="connsiteX1119" fmla="*/ 4501452 w 12191872"/>
                <a:gd name="connsiteY1119" fmla="*/ 1688020 h 6858000"/>
                <a:gd name="connsiteX1120" fmla="*/ 3952812 w 12191872"/>
                <a:gd name="connsiteY1120" fmla="*/ 1688020 h 6858000"/>
                <a:gd name="connsiteX1121" fmla="*/ 3952812 w 12191872"/>
                <a:gd name="connsiteY1121" fmla="*/ 1102678 h 6858000"/>
                <a:gd name="connsiteX1122" fmla="*/ 4501452 w 12191872"/>
                <a:gd name="connsiteY1122" fmla="*/ 1102678 h 6858000"/>
                <a:gd name="connsiteX1123" fmla="*/ 3932746 w 12191872"/>
                <a:gd name="connsiteY1123" fmla="*/ 1102678 h 6858000"/>
                <a:gd name="connsiteX1124" fmla="*/ 3932746 w 12191872"/>
                <a:gd name="connsiteY1124" fmla="*/ 1688020 h 6858000"/>
                <a:gd name="connsiteX1125" fmla="*/ 3384042 w 12191872"/>
                <a:gd name="connsiteY1125" fmla="*/ 1688020 h 6858000"/>
                <a:gd name="connsiteX1126" fmla="*/ 3384042 w 12191872"/>
                <a:gd name="connsiteY1126" fmla="*/ 1102678 h 6858000"/>
                <a:gd name="connsiteX1127" fmla="*/ 3932746 w 12191872"/>
                <a:gd name="connsiteY1127" fmla="*/ 1102678 h 6858000"/>
                <a:gd name="connsiteX1128" fmla="*/ 3363976 w 12191872"/>
                <a:gd name="connsiteY1128" fmla="*/ 1102678 h 6858000"/>
                <a:gd name="connsiteX1129" fmla="*/ 3363976 w 12191872"/>
                <a:gd name="connsiteY1129" fmla="*/ 1688020 h 6858000"/>
                <a:gd name="connsiteX1130" fmla="*/ 2815273 w 12191872"/>
                <a:gd name="connsiteY1130" fmla="*/ 1688020 h 6858000"/>
                <a:gd name="connsiteX1131" fmla="*/ 2815273 w 12191872"/>
                <a:gd name="connsiteY1131" fmla="*/ 1102678 h 6858000"/>
                <a:gd name="connsiteX1132" fmla="*/ 3363976 w 12191872"/>
                <a:gd name="connsiteY1132" fmla="*/ 1102678 h 6858000"/>
                <a:gd name="connsiteX1133" fmla="*/ 2795207 w 12191872"/>
                <a:gd name="connsiteY1133" fmla="*/ 1102678 h 6858000"/>
                <a:gd name="connsiteX1134" fmla="*/ 2795207 w 12191872"/>
                <a:gd name="connsiteY1134" fmla="*/ 1688020 h 6858000"/>
                <a:gd name="connsiteX1135" fmla="*/ 2246503 w 12191872"/>
                <a:gd name="connsiteY1135" fmla="*/ 1688020 h 6858000"/>
                <a:gd name="connsiteX1136" fmla="*/ 2246503 w 12191872"/>
                <a:gd name="connsiteY1136" fmla="*/ 1102678 h 6858000"/>
                <a:gd name="connsiteX1137" fmla="*/ 2795207 w 12191872"/>
                <a:gd name="connsiteY1137" fmla="*/ 1102678 h 6858000"/>
                <a:gd name="connsiteX1138" fmla="*/ 2226437 w 12191872"/>
                <a:gd name="connsiteY1138" fmla="*/ 1102678 h 6858000"/>
                <a:gd name="connsiteX1139" fmla="*/ 2226437 w 12191872"/>
                <a:gd name="connsiteY1139" fmla="*/ 1688020 h 6858000"/>
                <a:gd name="connsiteX1140" fmla="*/ 1677734 w 12191872"/>
                <a:gd name="connsiteY1140" fmla="*/ 1688020 h 6858000"/>
                <a:gd name="connsiteX1141" fmla="*/ 1677734 w 12191872"/>
                <a:gd name="connsiteY1141" fmla="*/ 1102678 h 6858000"/>
                <a:gd name="connsiteX1142" fmla="*/ 2226437 w 12191872"/>
                <a:gd name="connsiteY1142" fmla="*/ 1102678 h 6858000"/>
                <a:gd name="connsiteX1143" fmla="*/ 1657731 w 12191872"/>
                <a:gd name="connsiteY1143" fmla="*/ 1102678 h 6858000"/>
                <a:gd name="connsiteX1144" fmla="*/ 1657731 w 12191872"/>
                <a:gd name="connsiteY1144" fmla="*/ 1688020 h 6858000"/>
                <a:gd name="connsiteX1145" fmla="*/ 1109028 w 12191872"/>
                <a:gd name="connsiteY1145" fmla="*/ 1688020 h 6858000"/>
                <a:gd name="connsiteX1146" fmla="*/ 1109028 w 12191872"/>
                <a:gd name="connsiteY1146" fmla="*/ 1102678 h 6858000"/>
                <a:gd name="connsiteX1147" fmla="*/ 1657731 w 12191872"/>
                <a:gd name="connsiteY1147" fmla="*/ 1102678 h 6858000"/>
                <a:gd name="connsiteX1148" fmla="*/ 1088962 w 12191872"/>
                <a:gd name="connsiteY1148" fmla="*/ 1102678 h 6858000"/>
                <a:gd name="connsiteX1149" fmla="*/ 1088962 w 12191872"/>
                <a:gd name="connsiteY1149" fmla="*/ 1688020 h 6858000"/>
                <a:gd name="connsiteX1150" fmla="*/ 540258 w 12191872"/>
                <a:gd name="connsiteY1150" fmla="*/ 1688020 h 6858000"/>
                <a:gd name="connsiteX1151" fmla="*/ 540258 w 12191872"/>
                <a:gd name="connsiteY1151" fmla="*/ 1102678 h 6858000"/>
                <a:gd name="connsiteX1152" fmla="*/ 1088962 w 12191872"/>
                <a:gd name="connsiteY1152" fmla="*/ 1102678 h 6858000"/>
                <a:gd name="connsiteX1153" fmla="*/ 11895265 w 12191872"/>
                <a:gd name="connsiteY1153" fmla="*/ 495935 h 6858000"/>
                <a:gd name="connsiteX1154" fmla="*/ 11895265 w 12191872"/>
                <a:gd name="connsiteY1154" fmla="*/ 1081278 h 6858000"/>
                <a:gd name="connsiteX1155" fmla="*/ 11346624 w 12191872"/>
                <a:gd name="connsiteY1155" fmla="*/ 1081278 h 6858000"/>
                <a:gd name="connsiteX1156" fmla="*/ 11346624 w 12191872"/>
                <a:gd name="connsiteY1156" fmla="*/ 495935 h 6858000"/>
                <a:gd name="connsiteX1157" fmla="*/ 11895265 w 12191872"/>
                <a:gd name="connsiteY1157" fmla="*/ 495935 h 6858000"/>
                <a:gd name="connsiteX1158" fmla="*/ 11326558 w 12191872"/>
                <a:gd name="connsiteY1158" fmla="*/ 495935 h 6858000"/>
                <a:gd name="connsiteX1159" fmla="*/ 11326558 w 12191872"/>
                <a:gd name="connsiteY1159" fmla="*/ 1081278 h 6858000"/>
                <a:gd name="connsiteX1160" fmla="*/ 10777855 w 12191872"/>
                <a:gd name="connsiteY1160" fmla="*/ 1081278 h 6858000"/>
                <a:gd name="connsiteX1161" fmla="*/ 10777855 w 12191872"/>
                <a:gd name="connsiteY1161" fmla="*/ 495935 h 6858000"/>
                <a:gd name="connsiteX1162" fmla="*/ 11326558 w 12191872"/>
                <a:gd name="connsiteY1162" fmla="*/ 495935 h 6858000"/>
                <a:gd name="connsiteX1163" fmla="*/ 10757789 w 12191872"/>
                <a:gd name="connsiteY1163" fmla="*/ 495935 h 6858000"/>
                <a:gd name="connsiteX1164" fmla="*/ 10757789 w 12191872"/>
                <a:gd name="connsiteY1164" fmla="*/ 1081278 h 6858000"/>
                <a:gd name="connsiteX1165" fmla="*/ 10209085 w 12191872"/>
                <a:gd name="connsiteY1165" fmla="*/ 1081278 h 6858000"/>
                <a:gd name="connsiteX1166" fmla="*/ 10209085 w 12191872"/>
                <a:gd name="connsiteY1166" fmla="*/ 495935 h 6858000"/>
                <a:gd name="connsiteX1167" fmla="*/ 10757789 w 12191872"/>
                <a:gd name="connsiteY1167" fmla="*/ 495935 h 6858000"/>
                <a:gd name="connsiteX1168" fmla="*/ 10189019 w 12191872"/>
                <a:gd name="connsiteY1168" fmla="*/ 495935 h 6858000"/>
                <a:gd name="connsiteX1169" fmla="*/ 10189019 w 12191872"/>
                <a:gd name="connsiteY1169" fmla="*/ 1081278 h 6858000"/>
                <a:gd name="connsiteX1170" fmla="*/ 9640380 w 12191872"/>
                <a:gd name="connsiteY1170" fmla="*/ 1081278 h 6858000"/>
                <a:gd name="connsiteX1171" fmla="*/ 9640380 w 12191872"/>
                <a:gd name="connsiteY1171" fmla="*/ 495935 h 6858000"/>
                <a:gd name="connsiteX1172" fmla="*/ 10189019 w 12191872"/>
                <a:gd name="connsiteY1172" fmla="*/ 495935 h 6858000"/>
                <a:gd name="connsiteX1173" fmla="*/ 9620250 w 12191872"/>
                <a:gd name="connsiteY1173" fmla="*/ 495935 h 6858000"/>
                <a:gd name="connsiteX1174" fmla="*/ 9620250 w 12191872"/>
                <a:gd name="connsiteY1174" fmla="*/ 1081278 h 6858000"/>
                <a:gd name="connsiteX1175" fmla="*/ 9071546 w 12191872"/>
                <a:gd name="connsiteY1175" fmla="*/ 1081278 h 6858000"/>
                <a:gd name="connsiteX1176" fmla="*/ 9071546 w 12191872"/>
                <a:gd name="connsiteY1176" fmla="*/ 495935 h 6858000"/>
                <a:gd name="connsiteX1177" fmla="*/ 9620250 w 12191872"/>
                <a:gd name="connsiteY1177" fmla="*/ 495935 h 6858000"/>
                <a:gd name="connsiteX1178" fmla="*/ 9051544 w 12191872"/>
                <a:gd name="connsiteY1178" fmla="*/ 495935 h 6858000"/>
                <a:gd name="connsiteX1179" fmla="*/ 9051544 w 12191872"/>
                <a:gd name="connsiteY1179" fmla="*/ 1081278 h 6858000"/>
                <a:gd name="connsiteX1180" fmla="*/ 8502841 w 12191872"/>
                <a:gd name="connsiteY1180" fmla="*/ 1081278 h 6858000"/>
                <a:gd name="connsiteX1181" fmla="*/ 8502841 w 12191872"/>
                <a:gd name="connsiteY1181" fmla="*/ 495935 h 6858000"/>
                <a:gd name="connsiteX1182" fmla="*/ 9051544 w 12191872"/>
                <a:gd name="connsiteY1182" fmla="*/ 495935 h 6858000"/>
                <a:gd name="connsiteX1183" fmla="*/ 8482774 w 12191872"/>
                <a:gd name="connsiteY1183" fmla="*/ 495935 h 6858000"/>
                <a:gd name="connsiteX1184" fmla="*/ 8482774 w 12191872"/>
                <a:gd name="connsiteY1184" fmla="*/ 1081278 h 6858000"/>
                <a:gd name="connsiteX1185" fmla="*/ 7934071 w 12191872"/>
                <a:gd name="connsiteY1185" fmla="*/ 1081278 h 6858000"/>
                <a:gd name="connsiteX1186" fmla="*/ 7934071 w 12191872"/>
                <a:gd name="connsiteY1186" fmla="*/ 495935 h 6858000"/>
                <a:gd name="connsiteX1187" fmla="*/ 8482774 w 12191872"/>
                <a:gd name="connsiteY1187" fmla="*/ 495935 h 6858000"/>
                <a:gd name="connsiteX1188" fmla="*/ 7914006 w 12191872"/>
                <a:gd name="connsiteY1188" fmla="*/ 495935 h 6858000"/>
                <a:gd name="connsiteX1189" fmla="*/ 7914006 w 12191872"/>
                <a:gd name="connsiteY1189" fmla="*/ 1081278 h 6858000"/>
                <a:gd name="connsiteX1190" fmla="*/ 7365365 w 12191872"/>
                <a:gd name="connsiteY1190" fmla="*/ 1081278 h 6858000"/>
                <a:gd name="connsiteX1191" fmla="*/ 7365365 w 12191872"/>
                <a:gd name="connsiteY1191" fmla="*/ 495935 h 6858000"/>
                <a:gd name="connsiteX1192" fmla="*/ 7914006 w 12191872"/>
                <a:gd name="connsiteY1192" fmla="*/ 495935 h 6858000"/>
                <a:gd name="connsiteX1193" fmla="*/ 7345236 w 12191872"/>
                <a:gd name="connsiteY1193" fmla="*/ 495935 h 6858000"/>
                <a:gd name="connsiteX1194" fmla="*/ 7345236 w 12191872"/>
                <a:gd name="connsiteY1194" fmla="*/ 1081278 h 6858000"/>
                <a:gd name="connsiteX1195" fmla="*/ 6796532 w 12191872"/>
                <a:gd name="connsiteY1195" fmla="*/ 1081278 h 6858000"/>
                <a:gd name="connsiteX1196" fmla="*/ 6796532 w 12191872"/>
                <a:gd name="connsiteY1196" fmla="*/ 495935 h 6858000"/>
                <a:gd name="connsiteX1197" fmla="*/ 7345236 w 12191872"/>
                <a:gd name="connsiteY1197" fmla="*/ 495935 h 6858000"/>
                <a:gd name="connsiteX1198" fmla="*/ 6776466 w 12191872"/>
                <a:gd name="connsiteY1198" fmla="*/ 495935 h 6858000"/>
                <a:gd name="connsiteX1199" fmla="*/ 6776466 w 12191872"/>
                <a:gd name="connsiteY1199" fmla="*/ 1081278 h 6858000"/>
                <a:gd name="connsiteX1200" fmla="*/ 6227763 w 12191872"/>
                <a:gd name="connsiteY1200" fmla="*/ 1081278 h 6858000"/>
                <a:gd name="connsiteX1201" fmla="*/ 6227763 w 12191872"/>
                <a:gd name="connsiteY1201" fmla="*/ 495935 h 6858000"/>
                <a:gd name="connsiteX1202" fmla="*/ 6776466 w 12191872"/>
                <a:gd name="connsiteY1202" fmla="*/ 495935 h 6858000"/>
                <a:gd name="connsiteX1203" fmla="*/ 6207760 w 12191872"/>
                <a:gd name="connsiteY1203" fmla="*/ 495935 h 6858000"/>
                <a:gd name="connsiteX1204" fmla="*/ 6207760 w 12191872"/>
                <a:gd name="connsiteY1204" fmla="*/ 1081278 h 6858000"/>
                <a:gd name="connsiteX1205" fmla="*/ 5659120 w 12191872"/>
                <a:gd name="connsiteY1205" fmla="*/ 1081278 h 6858000"/>
                <a:gd name="connsiteX1206" fmla="*/ 5659120 w 12191872"/>
                <a:gd name="connsiteY1206" fmla="*/ 495935 h 6858000"/>
                <a:gd name="connsiteX1207" fmla="*/ 6207760 w 12191872"/>
                <a:gd name="connsiteY1207" fmla="*/ 495935 h 6858000"/>
                <a:gd name="connsiteX1208" fmla="*/ 5638991 w 12191872"/>
                <a:gd name="connsiteY1208" fmla="*/ 495935 h 6858000"/>
                <a:gd name="connsiteX1209" fmla="*/ 5638991 w 12191872"/>
                <a:gd name="connsiteY1209" fmla="*/ 1081278 h 6858000"/>
                <a:gd name="connsiteX1210" fmla="*/ 5090287 w 12191872"/>
                <a:gd name="connsiteY1210" fmla="*/ 1081278 h 6858000"/>
                <a:gd name="connsiteX1211" fmla="*/ 5090287 w 12191872"/>
                <a:gd name="connsiteY1211" fmla="*/ 495935 h 6858000"/>
                <a:gd name="connsiteX1212" fmla="*/ 5638991 w 12191872"/>
                <a:gd name="connsiteY1212" fmla="*/ 495935 h 6858000"/>
                <a:gd name="connsiteX1213" fmla="*/ 5070221 w 12191872"/>
                <a:gd name="connsiteY1213" fmla="*/ 495935 h 6858000"/>
                <a:gd name="connsiteX1214" fmla="*/ 5070221 w 12191872"/>
                <a:gd name="connsiteY1214" fmla="*/ 1081278 h 6858000"/>
                <a:gd name="connsiteX1215" fmla="*/ 4521518 w 12191872"/>
                <a:gd name="connsiteY1215" fmla="*/ 1081278 h 6858000"/>
                <a:gd name="connsiteX1216" fmla="*/ 4521518 w 12191872"/>
                <a:gd name="connsiteY1216" fmla="*/ 495935 h 6858000"/>
                <a:gd name="connsiteX1217" fmla="*/ 5070221 w 12191872"/>
                <a:gd name="connsiteY1217" fmla="*/ 495935 h 6858000"/>
                <a:gd name="connsiteX1218" fmla="*/ 4501452 w 12191872"/>
                <a:gd name="connsiteY1218" fmla="*/ 495935 h 6858000"/>
                <a:gd name="connsiteX1219" fmla="*/ 4501452 w 12191872"/>
                <a:gd name="connsiteY1219" fmla="*/ 1081278 h 6858000"/>
                <a:gd name="connsiteX1220" fmla="*/ 3952812 w 12191872"/>
                <a:gd name="connsiteY1220" fmla="*/ 1081278 h 6858000"/>
                <a:gd name="connsiteX1221" fmla="*/ 3952812 w 12191872"/>
                <a:gd name="connsiteY1221" fmla="*/ 495935 h 6858000"/>
                <a:gd name="connsiteX1222" fmla="*/ 4501452 w 12191872"/>
                <a:gd name="connsiteY1222" fmla="*/ 495935 h 6858000"/>
                <a:gd name="connsiteX1223" fmla="*/ 3932746 w 12191872"/>
                <a:gd name="connsiteY1223" fmla="*/ 495935 h 6858000"/>
                <a:gd name="connsiteX1224" fmla="*/ 3932746 w 12191872"/>
                <a:gd name="connsiteY1224" fmla="*/ 1081278 h 6858000"/>
                <a:gd name="connsiteX1225" fmla="*/ 3384042 w 12191872"/>
                <a:gd name="connsiteY1225" fmla="*/ 1081278 h 6858000"/>
                <a:gd name="connsiteX1226" fmla="*/ 3384042 w 12191872"/>
                <a:gd name="connsiteY1226" fmla="*/ 495935 h 6858000"/>
                <a:gd name="connsiteX1227" fmla="*/ 3932746 w 12191872"/>
                <a:gd name="connsiteY1227" fmla="*/ 495935 h 6858000"/>
                <a:gd name="connsiteX1228" fmla="*/ 3363976 w 12191872"/>
                <a:gd name="connsiteY1228" fmla="*/ 495935 h 6858000"/>
                <a:gd name="connsiteX1229" fmla="*/ 3363976 w 12191872"/>
                <a:gd name="connsiteY1229" fmla="*/ 1081278 h 6858000"/>
                <a:gd name="connsiteX1230" fmla="*/ 2815273 w 12191872"/>
                <a:gd name="connsiteY1230" fmla="*/ 1081278 h 6858000"/>
                <a:gd name="connsiteX1231" fmla="*/ 2815273 w 12191872"/>
                <a:gd name="connsiteY1231" fmla="*/ 495935 h 6858000"/>
                <a:gd name="connsiteX1232" fmla="*/ 3363976 w 12191872"/>
                <a:gd name="connsiteY1232" fmla="*/ 495935 h 6858000"/>
                <a:gd name="connsiteX1233" fmla="*/ 2795207 w 12191872"/>
                <a:gd name="connsiteY1233" fmla="*/ 495935 h 6858000"/>
                <a:gd name="connsiteX1234" fmla="*/ 2795207 w 12191872"/>
                <a:gd name="connsiteY1234" fmla="*/ 1081278 h 6858000"/>
                <a:gd name="connsiteX1235" fmla="*/ 2246503 w 12191872"/>
                <a:gd name="connsiteY1235" fmla="*/ 1081278 h 6858000"/>
                <a:gd name="connsiteX1236" fmla="*/ 2246503 w 12191872"/>
                <a:gd name="connsiteY1236" fmla="*/ 495935 h 6858000"/>
                <a:gd name="connsiteX1237" fmla="*/ 2795207 w 12191872"/>
                <a:gd name="connsiteY1237" fmla="*/ 495935 h 6858000"/>
                <a:gd name="connsiteX1238" fmla="*/ 2226437 w 12191872"/>
                <a:gd name="connsiteY1238" fmla="*/ 495935 h 6858000"/>
                <a:gd name="connsiteX1239" fmla="*/ 2226437 w 12191872"/>
                <a:gd name="connsiteY1239" fmla="*/ 1081278 h 6858000"/>
                <a:gd name="connsiteX1240" fmla="*/ 1677734 w 12191872"/>
                <a:gd name="connsiteY1240" fmla="*/ 1081278 h 6858000"/>
                <a:gd name="connsiteX1241" fmla="*/ 1677734 w 12191872"/>
                <a:gd name="connsiteY1241" fmla="*/ 495935 h 6858000"/>
                <a:gd name="connsiteX1242" fmla="*/ 2226437 w 12191872"/>
                <a:gd name="connsiteY1242" fmla="*/ 495935 h 6858000"/>
                <a:gd name="connsiteX1243" fmla="*/ 1657731 w 12191872"/>
                <a:gd name="connsiteY1243" fmla="*/ 495935 h 6858000"/>
                <a:gd name="connsiteX1244" fmla="*/ 1657731 w 12191872"/>
                <a:gd name="connsiteY1244" fmla="*/ 1081278 h 6858000"/>
                <a:gd name="connsiteX1245" fmla="*/ 1109028 w 12191872"/>
                <a:gd name="connsiteY1245" fmla="*/ 1081278 h 6858000"/>
                <a:gd name="connsiteX1246" fmla="*/ 1109028 w 12191872"/>
                <a:gd name="connsiteY1246" fmla="*/ 495935 h 6858000"/>
                <a:gd name="connsiteX1247" fmla="*/ 1657731 w 12191872"/>
                <a:gd name="connsiteY1247" fmla="*/ 495935 h 6858000"/>
                <a:gd name="connsiteX1248" fmla="*/ 1088962 w 12191872"/>
                <a:gd name="connsiteY1248" fmla="*/ 495935 h 6858000"/>
                <a:gd name="connsiteX1249" fmla="*/ 1088962 w 12191872"/>
                <a:gd name="connsiteY1249" fmla="*/ 1081278 h 6858000"/>
                <a:gd name="connsiteX1250" fmla="*/ 540258 w 12191872"/>
                <a:gd name="connsiteY1250" fmla="*/ 1081278 h 6858000"/>
                <a:gd name="connsiteX1251" fmla="*/ 540258 w 12191872"/>
                <a:gd name="connsiteY1251" fmla="*/ 495935 h 6858000"/>
                <a:gd name="connsiteX1252" fmla="*/ 1088962 w 12191872"/>
                <a:gd name="connsiteY1252" fmla="*/ 49593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</a:cxnLst>
              <a:rect l="l" t="t" r="r" b="b"/>
              <a:pathLst>
                <a:path w="12191872" h="6858000">
                  <a:moveTo>
                    <a:pt x="11895265" y="0"/>
                  </a:moveTo>
                  <a:lnTo>
                    <a:pt x="11895265" y="474536"/>
                  </a:lnTo>
                  <a:lnTo>
                    <a:pt x="11346624" y="474536"/>
                  </a:lnTo>
                  <a:lnTo>
                    <a:pt x="11346624" y="0"/>
                  </a:lnTo>
                  <a:lnTo>
                    <a:pt x="11326558" y="0"/>
                  </a:lnTo>
                  <a:lnTo>
                    <a:pt x="11326558" y="474536"/>
                  </a:lnTo>
                  <a:lnTo>
                    <a:pt x="10777855" y="474536"/>
                  </a:lnTo>
                  <a:lnTo>
                    <a:pt x="10777855" y="0"/>
                  </a:lnTo>
                  <a:lnTo>
                    <a:pt x="10757789" y="0"/>
                  </a:lnTo>
                  <a:lnTo>
                    <a:pt x="10757789" y="474536"/>
                  </a:lnTo>
                  <a:lnTo>
                    <a:pt x="10209085" y="474536"/>
                  </a:lnTo>
                  <a:lnTo>
                    <a:pt x="10209085" y="0"/>
                  </a:lnTo>
                  <a:lnTo>
                    <a:pt x="10189019" y="0"/>
                  </a:lnTo>
                  <a:lnTo>
                    <a:pt x="10189019" y="474536"/>
                  </a:lnTo>
                  <a:lnTo>
                    <a:pt x="9640380" y="474536"/>
                  </a:lnTo>
                  <a:lnTo>
                    <a:pt x="9640380" y="0"/>
                  </a:lnTo>
                  <a:lnTo>
                    <a:pt x="9620250" y="0"/>
                  </a:lnTo>
                  <a:lnTo>
                    <a:pt x="9620250" y="474536"/>
                  </a:lnTo>
                  <a:lnTo>
                    <a:pt x="9071546" y="474536"/>
                  </a:lnTo>
                  <a:lnTo>
                    <a:pt x="9071546" y="0"/>
                  </a:lnTo>
                  <a:lnTo>
                    <a:pt x="9051481" y="0"/>
                  </a:lnTo>
                  <a:lnTo>
                    <a:pt x="9051481" y="474536"/>
                  </a:lnTo>
                  <a:lnTo>
                    <a:pt x="8502777" y="474536"/>
                  </a:lnTo>
                  <a:lnTo>
                    <a:pt x="8502777" y="0"/>
                  </a:lnTo>
                  <a:lnTo>
                    <a:pt x="8482711" y="0"/>
                  </a:lnTo>
                  <a:lnTo>
                    <a:pt x="8482711" y="474536"/>
                  </a:lnTo>
                  <a:lnTo>
                    <a:pt x="7934007" y="474536"/>
                  </a:lnTo>
                  <a:lnTo>
                    <a:pt x="7934007" y="0"/>
                  </a:lnTo>
                  <a:lnTo>
                    <a:pt x="7913942" y="0"/>
                  </a:lnTo>
                  <a:lnTo>
                    <a:pt x="7913942" y="474536"/>
                  </a:lnTo>
                  <a:lnTo>
                    <a:pt x="7365302" y="474536"/>
                  </a:lnTo>
                  <a:lnTo>
                    <a:pt x="7365302" y="0"/>
                  </a:lnTo>
                  <a:lnTo>
                    <a:pt x="7345236" y="0"/>
                  </a:lnTo>
                  <a:lnTo>
                    <a:pt x="7345236" y="474536"/>
                  </a:lnTo>
                  <a:lnTo>
                    <a:pt x="6796532" y="474536"/>
                  </a:lnTo>
                  <a:lnTo>
                    <a:pt x="6796532" y="0"/>
                  </a:lnTo>
                  <a:lnTo>
                    <a:pt x="6776466" y="0"/>
                  </a:lnTo>
                  <a:lnTo>
                    <a:pt x="6776466" y="474536"/>
                  </a:lnTo>
                  <a:lnTo>
                    <a:pt x="6227763" y="474536"/>
                  </a:lnTo>
                  <a:lnTo>
                    <a:pt x="6227763" y="0"/>
                  </a:lnTo>
                  <a:lnTo>
                    <a:pt x="6207697" y="0"/>
                  </a:lnTo>
                  <a:lnTo>
                    <a:pt x="6207697" y="474536"/>
                  </a:lnTo>
                  <a:lnTo>
                    <a:pt x="5659057" y="474536"/>
                  </a:lnTo>
                  <a:lnTo>
                    <a:pt x="5659057" y="0"/>
                  </a:lnTo>
                  <a:lnTo>
                    <a:pt x="5638991" y="0"/>
                  </a:lnTo>
                  <a:lnTo>
                    <a:pt x="5638991" y="474536"/>
                  </a:lnTo>
                  <a:lnTo>
                    <a:pt x="5090287" y="474536"/>
                  </a:lnTo>
                  <a:lnTo>
                    <a:pt x="5090287" y="0"/>
                  </a:lnTo>
                  <a:lnTo>
                    <a:pt x="5070221" y="0"/>
                  </a:lnTo>
                  <a:lnTo>
                    <a:pt x="5070221" y="474536"/>
                  </a:lnTo>
                  <a:lnTo>
                    <a:pt x="4521518" y="474536"/>
                  </a:lnTo>
                  <a:lnTo>
                    <a:pt x="4521518" y="0"/>
                  </a:lnTo>
                  <a:lnTo>
                    <a:pt x="4501452" y="0"/>
                  </a:lnTo>
                  <a:lnTo>
                    <a:pt x="4501452" y="474536"/>
                  </a:lnTo>
                  <a:lnTo>
                    <a:pt x="3952812" y="474536"/>
                  </a:lnTo>
                  <a:lnTo>
                    <a:pt x="3952812" y="0"/>
                  </a:lnTo>
                  <a:lnTo>
                    <a:pt x="3932746" y="0"/>
                  </a:lnTo>
                  <a:lnTo>
                    <a:pt x="3932746" y="474536"/>
                  </a:lnTo>
                  <a:lnTo>
                    <a:pt x="3384042" y="474536"/>
                  </a:lnTo>
                  <a:lnTo>
                    <a:pt x="3384042" y="0"/>
                  </a:lnTo>
                  <a:lnTo>
                    <a:pt x="3363976" y="0"/>
                  </a:lnTo>
                  <a:lnTo>
                    <a:pt x="3363976" y="474536"/>
                  </a:lnTo>
                  <a:lnTo>
                    <a:pt x="2815273" y="474536"/>
                  </a:lnTo>
                  <a:lnTo>
                    <a:pt x="2815273" y="0"/>
                  </a:lnTo>
                  <a:lnTo>
                    <a:pt x="2795207" y="0"/>
                  </a:lnTo>
                  <a:lnTo>
                    <a:pt x="2795207" y="474536"/>
                  </a:lnTo>
                  <a:lnTo>
                    <a:pt x="2246503" y="474536"/>
                  </a:lnTo>
                  <a:lnTo>
                    <a:pt x="2246503" y="0"/>
                  </a:lnTo>
                  <a:lnTo>
                    <a:pt x="2226437" y="0"/>
                  </a:lnTo>
                  <a:lnTo>
                    <a:pt x="2226437" y="474536"/>
                  </a:lnTo>
                  <a:lnTo>
                    <a:pt x="1677734" y="474536"/>
                  </a:lnTo>
                  <a:lnTo>
                    <a:pt x="1677734" y="0"/>
                  </a:lnTo>
                  <a:lnTo>
                    <a:pt x="1657667" y="0"/>
                  </a:lnTo>
                  <a:lnTo>
                    <a:pt x="1657667" y="474536"/>
                  </a:lnTo>
                  <a:lnTo>
                    <a:pt x="1108964" y="474536"/>
                  </a:lnTo>
                  <a:lnTo>
                    <a:pt x="1108964" y="0"/>
                  </a:lnTo>
                  <a:lnTo>
                    <a:pt x="1088898" y="0"/>
                  </a:lnTo>
                  <a:lnTo>
                    <a:pt x="1088898" y="474536"/>
                  </a:lnTo>
                  <a:lnTo>
                    <a:pt x="540258" y="474536"/>
                  </a:lnTo>
                  <a:lnTo>
                    <a:pt x="540258" y="0"/>
                  </a:lnTo>
                  <a:lnTo>
                    <a:pt x="520192" y="0"/>
                  </a:lnTo>
                  <a:lnTo>
                    <a:pt x="520192" y="474536"/>
                  </a:lnTo>
                  <a:lnTo>
                    <a:pt x="0" y="474536"/>
                  </a:lnTo>
                  <a:lnTo>
                    <a:pt x="0" y="495935"/>
                  </a:lnTo>
                  <a:lnTo>
                    <a:pt x="520192" y="495935"/>
                  </a:lnTo>
                  <a:lnTo>
                    <a:pt x="520192" y="1081278"/>
                  </a:lnTo>
                  <a:lnTo>
                    <a:pt x="0" y="1081278"/>
                  </a:lnTo>
                  <a:lnTo>
                    <a:pt x="0" y="1102678"/>
                  </a:lnTo>
                  <a:lnTo>
                    <a:pt x="520192" y="1102678"/>
                  </a:lnTo>
                  <a:lnTo>
                    <a:pt x="520192" y="1688020"/>
                  </a:lnTo>
                  <a:lnTo>
                    <a:pt x="0" y="1688020"/>
                  </a:lnTo>
                  <a:lnTo>
                    <a:pt x="0" y="1709420"/>
                  </a:lnTo>
                  <a:lnTo>
                    <a:pt x="520192" y="1709420"/>
                  </a:lnTo>
                  <a:lnTo>
                    <a:pt x="520192" y="2294763"/>
                  </a:lnTo>
                  <a:lnTo>
                    <a:pt x="0" y="2294763"/>
                  </a:lnTo>
                  <a:lnTo>
                    <a:pt x="0" y="2316163"/>
                  </a:lnTo>
                  <a:lnTo>
                    <a:pt x="520192" y="2316163"/>
                  </a:lnTo>
                  <a:lnTo>
                    <a:pt x="520192" y="2901569"/>
                  </a:lnTo>
                  <a:lnTo>
                    <a:pt x="0" y="2901569"/>
                  </a:lnTo>
                  <a:lnTo>
                    <a:pt x="0" y="2922969"/>
                  </a:lnTo>
                  <a:lnTo>
                    <a:pt x="520192" y="2922969"/>
                  </a:lnTo>
                  <a:lnTo>
                    <a:pt x="520192" y="3508312"/>
                  </a:lnTo>
                  <a:lnTo>
                    <a:pt x="0" y="3508312"/>
                  </a:lnTo>
                  <a:lnTo>
                    <a:pt x="0" y="3529711"/>
                  </a:lnTo>
                  <a:lnTo>
                    <a:pt x="520192" y="3529711"/>
                  </a:lnTo>
                  <a:lnTo>
                    <a:pt x="520192" y="4115054"/>
                  </a:lnTo>
                  <a:lnTo>
                    <a:pt x="0" y="4115054"/>
                  </a:lnTo>
                  <a:lnTo>
                    <a:pt x="0" y="4136453"/>
                  </a:lnTo>
                  <a:lnTo>
                    <a:pt x="520192" y="4136453"/>
                  </a:lnTo>
                  <a:lnTo>
                    <a:pt x="520192" y="4721860"/>
                  </a:lnTo>
                  <a:lnTo>
                    <a:pt x="0" y="4721860"/>
                  </a:lnTo>
                  <a:lnTo>
                    <a:pt x="0" y="4743260"/>
                  </a:lnTo>
                  <a:lnTo>
                    <a:pt x="520192" y="4743260"/>
                  </a:lnTo>
                  <a:lnTo>
                    <a:pt x="520192" y="5328603"/>
                  </a:lnTo>
                  <a:lnTo>
                    <a:pt x="0" y="5328603"/>
                  </a:lnTo>
                  <a:lnTo>
                    <a:pt x="0" y="5350002"/>
                  </a:lnTo>
                  <a:lnTo>
                    <a:pt x="520192" y="5350002"/>
                  </a:lnTo>
                  <a:lnTo>
                    <a:pt x="520192" y="5935345"/>
                  </a:lnTo>
                  <a:lnTo>
                    <a:pt x="0" y="5935345"/>
                  </a:lnTo>
                  <a:lnTo>
                    <a:pt x="0" y="5956745"/>
                  </a:lnTo>
                  <a:lnTo>
                    <a:pt x="520192" y="5956745"/>
                  </a:lnTo>
                  <a:lnTo>
                    <a:pt x="520192" y="6542151"/>
                  </a:lnTo>
                  <a:lnTo>
                    <a:pt x="0" y="6542151"/>
                  </a:lnTo>
                  <a:lnTo>
                    <a:pt x="0" y="6563551"/>
                  </a:lnTo>
                  <a:lnTo>
                    <a:pt x="520192" y="6563551"/>
                  </a:lnTo>
                  <a:lnTo>
                    <a:pt x="520192" y="6858000"/>
                  </a:lnTo>
                  <a:lnTo>
                    <a:pt x="540258" y="6858000"/>
                  </a:lnTo>
                  <a:lnTo>
                    <a:pt x="540258" y="6563678"/>
                  </a:lnTo>
                  <a:lnTo>
                    <a:pt x="1088962" y="6563678"/>
                  </a:lnTo>
                  <a:lnTo>
                    <a:pt x="1088962" y="6858000"/>
                  </a:lnTo>
                  <a:lnTo>
                    <a:pt x="1109028" y="6858000"/>
                  </a:lnTo>
                  <a:lnTo>
                    <a:pt x="1109028" y="6563678"/>
                  </a:lnTo>
                  <a:lnTo>
                    <a:pt x="1657731" y="6563678"/>
                  </a:lnTo>
                  <a:lnTo>
                    <a:pt x="1657731" y="6858000"/>
                  </a:lnTo>
                  <a:lnTo>
                    <a:pt x="1677797" y="6858000"/>
                  </a:lnTo>
                  <a:lnTo>
                    <a:pt x="1677797" y="6563678"/>
                  </a:lnTo>
                  <a:lnTo>
                    <a:pt x="2226501" y="6563678"/>
                  </a:lnTo>
                  <a:lnTo>
                    <a:pt x="2226501" y="6858000"/>
                  </a:lnTo>
                  <a:lnTo>
                    <a:pt x="2246567" y="6858000"/>
                  </a:lnTo>
                  <a:lnTo>
                    <a:pt x="2246567" y="6563678"/>
                  </a:lnTo>
                  <a:lnTo>
                    <a:pt x="2795270" y="6563678"/>
                  </a:lnTo>
                  <a:lnTo>
                    <a:pt x="2795270" y="6858000"/>
                  </a:lnTo>
                  <a:lnTo>
                    <a:pt x="2815336" y="6858000"/>
                  </a:lnTo>
                  <a:lnTo>
                    <a:pt x="2815336" y="6563678"/>
                  </a:lnTo>
                  <a:lnTo>
                    <a:pt x="3364040" y="6563678"/>
                  </a:lnTo>
                  <a:lnTo>
                    <a:pt x="3364040" y="6858000"/>
                  </a:lnTo>
                  <a:lnTo>
                    <a:pt x="3384106" y="6858000"/>
                  </a:lnTo>
                  <a:lnTo>
                    <a:pt x="3384106" y="6563678"/>
                  </a:lnTo>
                  <a:lnTo>
                    <a:pt x="3932809" y="6563678"/>
                  </a:lnTo>
                  <a:lnTo>
                    <a:pt x="3932809" y="6858000"/>
                  </a:lnTo>
                  <a:lnTo>
                    <a:pt x="3952875" y="6858000"/>
                  </a:lnTo>
                  <a:lnTo>
                    <a:pt x="3952875" y="6563678"/>
                  </a:lnTo>
                  <a:lnTo>
                    <a:pt x="4501515" y="6563678"/>
                  </a:lnTo>
                  <a:lnTo>
                    <a:pt x="4501515" y="6858000"/>
                  </a:lnTo>
                  <a:lnTo>
                    <a:pt x="4521581" y="6858000"/>
                  </a:lnTo>
                  <a:lnTo>
                    <a:pt x="4521581" y="6563678"/>
                  </a:lnTo>
                  <a:lnTo>
                    <a:pt x="5070285" y="6563678"/>
                  </a:lnTo>
                  <a:lnTo>
                    <a:pt x="5070285" y="6858000"/>
                  </a:lnTo>
                  <a:lnTo>
                    <a:pt x="5090351" y="6858000"/>
                  </a:lnTo>
                  <a:lnTo>
                    <a:pt x="5090351" y="6563678"/>
                  </a:lnTo>
                  <a:lnTo>
                    <a:pt x="5639054" y="6563678"/>
                  </a:lnTo>
                  <a:lnTo>
                    <a:pt x="5639054" y="6858000"/>
                  </a:lnTo>
                  <a:lnTo>
                    <a:pt x="5659120" y="6858000"/>
                  </a:lnTo>
                  <a:lnTo>
                    <a:pt x="5659120" y="6563678"/>
                  </a:lnTo>
                  <a:lnTo>
                    <a:pt x="6207760" y="6563678"/>
                  </a:lnTo>
                  <a:lnTo>
                    <a:pt x="6207760" y="6858000"/>
                  </a:lnTo>
                  <a:lnTo>
                    <a:pt x="6227826" y="6858000"/>
                  </a:lnTo>
                  <a:lnTo>
                    <a:pt x="6227826" y="6563678"/>
                  </a:lnTo>
                  <a:lnTo>
                    <a:pt x="6776530" y="6563678"/>
                  </a:lnTo>
                  <a:lnTo>
                    <a:pt x="6776530" y="6858000"/>
                  </a:lnTo>
                  <a:lnTo>
                    <a:pt x="6796595" y="6858000"/>
                  </a:lnTo>
                  <a:lnTo>
                    <a:pt x="6796595" y="6563678"/>
                  </a:lnTo>
                  <a:lnTo>
                    <a:pt x="7345299" y="6563678"/>
                  </a:lnTo>
                  <a:lnTo>
                    <a:pt x="7345299" y="6858000"/>
                  </a:lnTo>
                  <a:lnTo>
                    <a:pt x="7365365" y="6858000"/>
                  </a:lnTo>
                  <a:lnTo>
                    <a:pt x="7365365" y="6563678"/>
                  </a:lnTo>
                  <a:lnTo>
                    <a:pt x="7914006" y="6563678"/>
                  </a:lnTo>
                  <a:lnTo>
                    <a:pt x="7914006" y="6858000"/>
                  </a:lnTo>
                  <a:lnTo>
                    <a:pt x="7934071" y="6858000"/>
                  </a:lnTo>
                  <a:lnTo>
                    <a:pt x="7934071" y="6563678"/>
                  </a:lnTo>
                  <a:lnTo>
                    <a:pt x="8482774" y="6563678"/>
                  </a:lnTo>
                  <a:lnTo>
                    <a:pt x="8482774" y="6858000"/>
                  </a:lnTo>
                  <a:lnTo>
                    <a:pt x="8502841" y="6858000"/>
                  </a:lnTo>
                  <a:lnTo>
                    <a:pt x="8502841" y="6563678"/>
                  </a:lnTo>
                  <a:lnTo>
                    <a:pt x="9051544" y="6563678"/>
                  </a:lnTo>
                  <a:lnTo>
                    <a:pt x="9051544" y="6858000"/>
                  </a:lnTo>
                  <a:lnTo>
                    <a:pt x="9071610" y="6858000"/>
                  </a:lnTo>
                  <a:lnTo>
                    <a:pt x="9071610" y="6563678"/>
                  </a:lnTo>
                  <a:lnTo>
                    <a:pt x="9620250" y="6563678"/>
                  </a:lnTo>
                  <a:lnTo>
                    <a:pt x="9620250" y="6858000"/>
                  </a:lnTo>
                  <a:lnTo>
                    <a:pt x="9640316" y="6858000"/>
                  </a:lnTo>
                  <a:lnTo>
                    <a:pt x="9640316" y="6563678"/>
                  </a:lnTo>
                  <a:lnTo>
                    <a:pt x="10188956" y="6563678"/>
                  </a:lnTo>
                  <a:lnTo>
                    <a:pt x="10188956" y="6858000"/>
                  </a:lnTo>
                  <a:lnTo>
                    <a:pt x="10209022" y="6858000"/>
                  </a:lnTo>
                  <a:lnTo>
                    <a:pt x="10209022" y="6563678"/>
                  </a:lnTo>
                  <a:lnTo>
                    <a:pt x="10757726" y="6563678"/>
                  </a:lnTo>
                  <a:lnTo>
                    <a:pt x="10757726" y="6858000"/>
                  </a:lnTo>
                  <a:lnTo>
                    <a:pt x="10777792" y="6858000"/>
                  </a:lnTo>
                  <a:lnTo>
                    <a:pt x="10777792" y="6563678"/>
                  </a:lnTo>
                  <a:lnTo>
                    <a:pt x="11326495" y="6563678"/>
                  </a:lnTo>
                  <a:lnTo>
                    <a:pt x="11326495" y="6858000"/>
                  </a:lnTo>
                  <a:lnTo>
                    <a:pt x="11346561" y="6858000"/>
                  </a:lnTo>
                  <a:lnTo>
                    <a:pt x="11346561" y="6563678"/>
                  </a:lnTo>
                  <a:lnTo>
                    <a:pt x="11895201" y="6563678"/>
                  </a:lnTo>
                  <a:lnTo>
                    <a:pt x="11895201" y="6858000"/>
                  </a:lnTo>
                  <a:lnTo>
                    <a:pt x="11915267" y="6858000"/>
                  </a:lnTo>
                  <a:lnTo>
                    <a:pt x="11915267" y="6563678"/>
                  </a:lnTo>
                  <a:lnTo>
                    <a:pt x="12191873" y="6563678"/>
                  </a:lnTo>
                  <a:lnTo>
                    <a:pt x="12191873" y="6542278"/>
                  </a:lnTo>
                  <a:lnTo>
                    <a:pt x="11915267" y="6542278"/>
                  </a:lnTo>
                  <a:lnTo>
                    <a:pt x="11915267" y="5956872"/>
                  </a:lnTo>
                  <a:lnTo>
                    <a:pt x="12191873" y="5956872"/>
                  </a:lnTo>
                  <a:lnTo>
                    <a:pt x="12191873" y="5935472"/>
                  </a:lnTo>
                  <a:lnTo>
                    <a:pt x="11915267" y="5935472"/>
                  </a:lnTo>
                  <a:lnTo>
                    <a:pt x="11915267" y="5350129"/>
                  </a:lnTo>
                  <a:lnTo>
                    <a:pt x="12191873" y="5350129"/>
                  </a:lnTo>
                  <a:lnTo>
                    <a:pt x="12191873" y="5328730"/>
                  </a:lnTo>
                  <a:lnTo>
                    <a:pt x="11915267" y="5328730"/>
                  </a:lnTo>
                  <a:lnTo>
                    <a:pt x="11915267" y="4743387"/>
                  </a:lnTo>
                  <a:lnTo>
                    <a:pt x="12191873" y="4743387"/>
                  </a:lnTo>
                  <a:lnTo>
                    <a:pt x="12191873" y="4721987"/>
                  </a:lnTo>
                  <a:lnTo>
                    <a:pt x="11915267" y="4721987"/>
                  </a:lnTo>
                  <a:lnTo>
                    <a:pt x="11915267" y="4136581"/>
                  </a:lnTo>
                  <a:lnTo>
                    <a:pt x="12191873" y="4136581"/>
                  </a:lnTo>
                  <a:lnTo>
                    <a:pt x="12191873" y="4115181"/>
                  </a:lnTo>
                  <a:lnTo>
                    <a:pt x="11915267" y="4115181"/>
                  </a:lnTo>
                  <a:lnTo>
                    <a:pt x="11915267" y="3529838"/>
                  </a:lnTo>
                  <a:lnTo>
                    <a:pt x="12191873" y="3529838"/>
                  </a:lnTo>
                  <a:lnTo>
                    <a:pt x="12191873" y="3508439"/>
                  </a:lnTo>
                  <a:lnTo>
                    <a:pt x="11915267" y="3508439"/>
                  </a:lnTo>
                  <a:lnTo>
                    <a:pt x="11915267" y="2923096"/>
                  </a:lnTo>
                  <a:lnTo>
                    <a:pt x="12191873" y="2923096"/>
                  </a:lnTo>
                  <a:lnTo>
                    <a:pt x="12191873" y="2901696"/>
                  </a:lnTo>
                  <a:lnTo>
                    <a:pt x="11915267" y="2901696"/>
                  </a:lnTo>
                  <a:lnTo>
                    <a:pt x="11915267" y="2316290"/>
                  </a:lnTo>
                  <a:lnTo>
                    <a:pt x="12191873" y="2316290"/>
                  </a:lnTo>
                  <a:lnTo>
                    <a:pt x="12191873" y="2294890"/>
                  </a:lnTo>
                  <a:lnTo>
                    <a:pt x="11915267" y="2294890"/>
                  </a:lnTo>
                  <a:lnTo>
                    <a:pt x="11915267" y="1709547"/>
                  </a:lnTo>
                  <a:lnTo>
                    <a:pt x="12191873" y="1709547"/>
                  </a:lnTo>
                  <a:lnTo>
                    <a:pt x="12191873" y="1688148"/>
                  </a:lnTo>
                  <a:lnTo>
                    <a:pt x="11915267" y="1688148"/>
                  </a:lnTo>
                  <a:lnTo>
                    <a:pt x="11915267" y="1102805"/>
                  </a:lnTo>
                  <a:lnTo>
                    <a:pt x="12191873" y="1102805"/>
                  </a:lnTo>
                  <a:lnTo>
                    <a:pt x="12191873" y="1081405"/>
                  </a:lnTo>
                  <a:lnTo>
                    <a:pt x="11915267" y="1081405"/>
                  </a:lnTo>
                  <a:lnTo>
                    <a:pt x="11915267" y="495935"/>
                  </a:lnTo>
                  <a:lnTo>
                    <a:pt x="12191873" y="495935"/>
                  </a:lnTo>
                  <a:lnTo>
                    <a:pt x="12191873" y="474536"/>
                  </a:lnTo>
                  <a:lnTo>
                    <a:pt x="11915267" y="474536"/>
                  </a:lnTo>
                  <a:lnTo>
                    <a:pt x="11915267" y="0"/>
                  </a:lnTo>
                  <a:lnTo>
                    <a:pt x="11895265" y="0"/>
                  </a:lnTo>
                  <a:close/>
                  <a:moveTo>
                    <a:pt x="11895265" y="5956872"/>
                  </a:moveTo>
                  <a:lnTo>
                    <a:pt x="11895265" y="6542278"/>
                  </a:lnTo>
                  <a:lnTo>
                    <a:pt x="11346624" y="6542278"/>
                  </a:lnTo>
                  <a:lnTo>
                    <a:pt x="11346624" y="5956872"/>
                  </a:lnTo>
                  <a:lnTo>
                    <a:pt x="11895265" y="5956872"/>
                  </a:lnTo>
                  <a:close/>
                  <a:moveTo>
                    <a:pt x="11326558" y="5956872"/>
                  </a:moveTo>
                  <a:lnTo>
                    <a:pt x="11326558" y="6542278"/>
                  </a:lnTo>
                  <a:lnTo>
                    <a:pt x="10777855" y="6542278"/>
                  </a:lnTo>
                  <a:lnTo>
                    <a:pt x="10777855" y="5956872"/>
                  </a:lnTo>
                  <a:lnTo>
                    <a:pt x="11326558" y="5956872"/>
                  </a:lnTo>
                  <a:close/>
                  <a:moveTo>
                    <a:pt x="10757789" y="5956872"/>
                  </a:moveTo>
                  <a:lnTo>
                    <a:pt x="10757789" y="6542278"/>
                  </a:lnTo>
                  <a:lnTo>
                    <a:pt x="10209085" y="6542278"/>
                  </a:lnTo>
                  <a:lnTo>
                    <a:pt x="10209085" y="5956872"/>
                  </a:lnTo>
                  <a:lnTo>
                    <a:pt x="10757789" y="5956872"/>
                  </a:lnTo>
                  <a:close/>
                  <a:moveTo>
                    <a:pt x="10189019" y="5956872"/>
                  </a:moveTo>
                  <a:lnTo>
                    <a:pt x="10189019" y="6542278"/>
                  </a:lnTo>
                  <a:lnTo>
                    <a:pt x="9640380" y="6542278"/>
                  </a:lnTo>
                  <a:lnTo>
                    <a:pt x="9640380" y="5956872"/>
                  </a:lnTo>
                  <a:lnTo>
                    <a:pt x="10189019" y="5956872"/>
                  </a:lnTo>
                  <a:close/>
                  <a:moveTo>
                    <a:pt x="9620250" y="5956872"/>
                  </a:moveTo>
                  <a:lnTo>
                    <a:pt x="9620250" y="6542278"/>
                  </a:lnTo>
                  <a:lnTo>
                    <a:pt x="9071546" y="6542278"/>
                  </a:lnTo>
                  <a:lnTo>
                    <a:pt x="9071546" y="5956872"/>
                  </a:lnTo>
                  <a:lnTo>
                    <a:pt x="9620250" y="5956872"/>
                  </a:lnTo>
                  <a:close/>
                  <a:moveTo>
                    <a:pt x="9051544" y="5956872"/>
                  </a:moveTo>
                  <a:lnTo>
                    <a:pt x="9051544" y="6542278"/>
                  </a:lnTo>
                  <a:lnTo>
                    <a:pt x="8502841" y="6542278"/>
                  </a:lnTo>
                  <a:lnTo>
                    <a:pt x="8502841" y="5956872"/>
                  </a:lnTo>
                  <a:lnTo>
                    <a:pt x="9051544" y="5956872"/>
                  </a:lnTo>
                  <a:close/>
                  <a:moveTo>
                    <a:pt x="8482774" y="5956872"/>
                  </a:moveTo>
                  <a:lnTo>
                    <a:pt x="8482774" y="6542278"/>
                  </a:lnTo>
                  <a:lnTo>
                    <a:pt x="7934071" y="6542278"/>
                  </a:lnTo>
                  <a:lnTo>
                    <a:pt x="7934071" y="5956872"/>
                  </a:lnTo>
                  <a:lnTo>
                    <a:pt x="8482774" y="5956872"/>
                  </a:lnTo>
                  <a:close/>
                  <a:moveTo>
                    <a:pt x="7914006" y="5956872"/>
                  </a:moveTo>
                  <a:lnTo>
                    <a:pt x="7914006" y="6542278"/>
                  </a:lnTo>
                  <a:lnTo>
                    <a:pt x="7365365" y="6542278"/>
                  </a:lnTo>
                  <a:lnTo>
                    <a:pt x="7365365" y="5956872"/>
                  </a:lnTo>
                  <a:lnTo>
                    <a:pt x="7914006" y="5956872"/>
                  </a:lnTo>
                  <a:close/>
                  <a:moveTo>
                    <a:pt x="7345236" y="5956872"/>
                  </a:moveTo>
                  <a:lnTo>
                    <a:pt x="7345236" y="6542278"/>
                  </a:lnTo>
                  <a:lnTo>
                    <a:pt x="6796532" y="6542278"/>
                  </a:lnTo>
                  <a:lnTo>
                    <a:pt x="6796532" y="5956872"/>
                  </a:lnTo>
                  <a:lnTo>
                    <a:pt x="7345236" y="5956872"/>
                  </a:lnTo>
                  <a:close/>
                  <a:moveTo>
                    <a:pt x="6776466" y="5956872"/>
                  </a:moveTo>
                  <a:lnTo>
                    <a:pt x="6776466" y="6542278"/>
                  </a:lnTo>
                  <a:lnTo>
                    <a:pt x="6227763" y="6542278"/>
                  </a:lnTo>
                  <a:lnTo>
                    <a:pt x="6227763" y="5956872"/>
                  </a:lnTo>
                  <a:lnTo>
                    <a:pt x="6776466" y="5956872"/>
                  </a:lnTo>
                  <a:close/>
                  <a:moveTo>
                    <a:pt x="6207760" y="5956872"/>
                  </a:moveTo>
                  <a:lnTo>
                    <a:pt x="6207760" y="6542278"/>
                  </a:lnTo>
                  <a:lnTo>
                    <a:pt x="5659120" y="6542278"/>
                  </a:lnTo>
                  <a:lnTo>
                    <a:pt x="5659120" y="5956872"/>
                  </a:lnTo>
                  <a:lnTo>
                    <a:pt x="6207760" y="5956872"/>
                  </a:lnTo>
                  <a:close/>
                  <a:moveTo>
                    <a:pt x="5638991" y="5956872"/>
                  </a:moveTo>
                  <a:lnTo>
                    <a:pt x="5638991" y="6542278"/>
                  </a:lnTo>
                  <a:lnTo>
                    <a:pt x="5090287" y="6542278"/>
                  </a:lnTo>
                  <a:lnTo>
                    <a:pt x="5090287" y="5956872"/>
                  </a:lnTo>
                  <a:lnTo>
                    <a:pt x="5638991" y="5956872"/>
                  </a:lnTo>
                  <a:close/>
                  <a:moveTo>
                    <a:pt x="5070221" y="5956872"/>
                  </a:moveTo>
                  <a:lnTo>
                    <a:pt x="5070221" y="6542278"/>
                  </a:lnTo>
                  <a:lnTo>
                    <a:pt x="4521518" y="6542278"/>
                  </a:lnTo>
                  <a:lnTo>
                    <a:pt x="4521518" y="5956872"/>
                  </a:lnTo>
                  <a:lnTo>
                    <a:pt x="5070221" y="5956872"/>
                  </a:lnTo>
                  <a:close/>
                  <a:moveTo>
                    <a:pt x="4501452" y="5956872"/>
                  </a:moveTo>
                  <a:lnTo>
                    <a:pt x="4501452" y="6542278"/>
                  </a:lnTo>
                  <a:lnTo>
                    <a:pt x="3952812" y="6542278"/>
                  </a:lnTo>
                  <a:lnTo>
                    <a:pt x="3952812" y="5956872"/>
                  </a:lnTo>
                  <a:lnTo>
                    <a:pt x="4501452" y="5956872"/>
                  </a:lnTo>
                  <a:close/>
                  <a:moveTo>
                    <a:pt x="3932746" y="5956872"/>
                  </a:moveTo>
                  <a:lnTo>
                    <a:pt x="3932746" y="6542278"/>
                  </a:lnTo>
                  <a:lnTo>
                    <a:pt x="3384042" y="6542278"/>
                  </a:lnTo>
                  <a:lnTo>
                    <a:pt x="3384042" y="5956872"/>
                  </a:lnTo>
                  <a:lnTo>
                    <a:pt x="3932746" y="5956872"/>
                  </a:lnTo>
                  <a:close/>
                  <a:moveTo>
                    <a:pt x="3363976" y="5956872"/>
                  </a:moveTo>
                  <a:lnTo>
                    <a:pt x="3363976" y="6542278"/>
                  </a:lnTo>
                  <a:lnTo>
                    <a:pt x="2815273" y="6542278"/>
                  </a:lnTo>
                  <a:lnTo>
                    <a:pt x="2815273" y="5956872"/>
                  </a:lnTo>
                  <a:lnTo>
                    <a:pt x="3363976" y="5956872"/>
                  </a:lnTo>
                  <a:close/>
                  <a:moveTo>
                    <a:pt x="2795207" y="5956872"/>
                  </a:moveTo>
                  <a:lnTo>
                    <a:pt x="2795207" y="6542278"/>
                  </a:lnTo>
                  <a:lnTo>
                    <a:pt x="2246503" y="6542278"/>
                  </a:lnTo>
                  <a:lnTo>
                    <a:pt x="2246503" y="5956872"/>
                  </a:lnTo>
                  <a:lnTo>
                    <a:pt x="2795207" y="5956872"/>
                  </a:lnTo>
                  <a:close/>
                  <a:moveTo>
                    <a:pt x="2226437" y="5956872"/>
                  </a:moveTo>
                  <a:lnTo>
                    <a:pt x="2226437" y="6542278"/>
                  </a:lnTo>
                  <a:lnTo>
                    <a:pt x="1677734" y="6542278"/>
                  </a:lnTo>
                  <a:lnTo>
                    <a:pt x="1677734" y="5956872"/>
                  </a:lnTo>
                  <a:lnTo>
                    <a:pt x="2226437" y="5956872"/>
                  </a:lnTo>
                  <a:close/>
                  <a:moveTo>
                    <a:pt x="1657731" y="5956872"/>
                  </a:moveTo>
                  <a:lnTo>
                    <a:pt x="1657731" y="6542278"/>
                  </a:lnTo>
                  <a:lnTo>
                    <a:pt x="1109028" y="6542278"/>
                  </a:lnTo>
                  <a:lnTo>
                    <a:pt x="1109028" y="5956872"/>
                  </a:lnTo>
                  <a:lnTo>
                    <a:pt x="1657731" y="5956872"/>
                  </a:lnTo>
                  <a:close/>
                  <a:moveTo>
                    <a:pt x="1088962" y="5956872"/>
                  </a:moveTo>
                  <a:lnTo>
                    <a:pt x="1088962" y="6542278"/>
                  </a:lnTo>
                  <a:lnTo>
                    <a:pt x="540258" y="6542278"/>
                  </a:lnTo>
                  <a:lnTo>
                    <a:pt x="540258" y="5956872"/>
                  </a:lnTo>
                  <a:lnTo>
                    <a:pt x="1088962" y="5956872"/>
                  </a:lnTo>
                  <a:close/>
                  <a:moveTo>
                    <a:pt x="11895265" y="5350129"/>
                  </a:moveTo>
                  <a:lnTo>
                    <a:pt x="11895265" y="5935472"/>
                  </a:lnTo>
                  <a:lnTo>
                    <a:pt x="11346624" y="5935472"/>
                  </a:lnTo>
                  <a:lnTo>
                    <a:pt x="11346624" y="5350129"/>
                  </a:lnTo>
                  <a:lnTo>
                    <a:pt x="11895265" y="5350129"/>
                  </a:lnTo>
                  <a:close/>
                  <a:moveTo>
                    <a:pt x="11326558" y="5350129"/>
                  </a:moveTo>
                  <a:lnTo>
                    <a:pt x="11326558" y="5935472"/>
                  </a:lnTo>
                  <a:lnTo>
                    <a:pt x="10777855" y="5935472"/>
                  </a:lnTo>
                  <a:lnTo>
                    <a:pt x="10777855" y="5350129"/>
                  </a:lnTo>
                  <a:lnTo>
                    <a:pt x="11326558" y="5350129"/>
                  </a:lnTo>
                  <a:close/>
                  <a:moveTo>
                    <a:pt x="10757789" y="5350129"/>
                  </a:moveTo>
                  <a:lnTo>
                    <a:pt x="10757789" y="5935472"/>
                  </a:lnTo>
                  <a:lnTo>
                    <a:pt x="10209085" y="5935472"/>
                  </a:lnTo>
                  <a:lnTo>
                    <a:pt x="10209085" y="5350129"/>
                  </a:lnTo>
                  <a:lnTo>
                    <a:pt x="10757789" y="5350129"/>
                  </a:lnTo>
                  <a:close/>
                  <a:moveTo>
                    <a:pt x="10189019" y="5350129"/>
                  </a:moveTo>
                  <a:lnTo>
                    <a:pt x="10189019" y="5935472"/>
                  </a:lnTo>
                  <a:lnTo>
                    <a:pt x="9640380" y="5935472"/>
                  </a:lnTo>
                  <a:lnTo>
                    <a:pt x="9640380" y="5350129"/>
                  </a:lnTo>
                  <a:lnTo>
                    <a:pt x="10189019" y="5350129"/>
                  </a:lnTo>
                  <a:close/>
                  <a:moveTo>
                    <a:pt x="9620250" y="5350129"/>
                  </a:moveTo>
                  <a:lnTo>
                    <a:pt x="9620250" y="5935472"/>
                  </a:lnTo>
                  <a:lnTo>
                    <a:pt x="9071546" y="5935472"/>
                  </a:lnTo>
                  <a:lnTo>
                    <a:pt x="9071546" y="5350129"/>
                  </a:lnTo>
                  <a:lnTo>
                    <a:pt x="9620250" y="5350129"/>
                  </a:lnTo>
                  <a:close/>
                  <a:moveTo>
                    <a:pt x="9051544" y="5350129"/>
                  </a:moveTo>
                  <a:lnTo>
                    <a:pt x="9051544" y="5935472"/>
                  </a:lnTo>
                  <a:lnTo>
                    <a:pt x="8502841" y="5935472"/>
                  </a:lnTo>
                  <a:lnTo>
                    <a:pt x="8502841" y="5350129"/>
                  </a:lnTo>
                  <a:lnTo>
                    <a:pt x="9051544" y="5350129"/>
                  </a:lnTo>
                  <a:close/>
                  <a:moveTo>
                    <a:pt x="8482774" y="5350129"/>
                  </a:moveTo>
                  <a:lnTo>
                    <a:pt x="8482774" y="5935472"/>
                  </a:lnTo>
                  <a:lnTo>
                    <a:pt x="7934071" y="5935472"/>
                  </a:lnTo>
                  <a:lnTo>
                    <a:pt x="7934071" y="5350129"/>
                  </a:lnTo>
                  <a:lnTo>
                    <a:pt x="8482774" y="5350129"/>
                  </a:lnTo>
                  <a:close/>
                  <a:moveTo>
                    <a:pt x="7914006" y="5350129"/>
                  </a:moveTo>
                  <a:lnTo>
                    <a:pt x="7914006" y="5935472"/>
                  </a:lnTo>
                  <a:lnTo>
                    <a:pt x="7365365" y="5935472"/>
                  </a:lnTo>
                  <a:lnTo>
                    <a:pt x="7365365" y="5350129"/>
                  </a:lnTo>
                  <a:lnTo>
                    <a:pt x="7914006" y="5350129"/>
                  </a:lnTo>
                  <a:close/>
                  <a:moveTo>
                    <a:pt x="7345236" y="5350129"/>
                  </a:moveTo>
                  <a:lnTo>
                    <a:pt x="7345236" y="5935472"/>
                  </a:lnTo>
                  <a:lnTo>
                    <a:pt x="6796532" y="5935472"/>
                  </a:lnTo>
                  <a:lnTo>
                    <a:pt x="6796532" y="5350129"/>
                  </a:lnTo>
                  <a:lnTo>
                    <a:pt x="7345236" y="5350129"/>
                  </a:lnTo>
                  <a:close/>
                  <a:moveTo>
                    <a:pt x="6776466" y="5350129"/>
                  </a:moveTo>
                  <a:lnTo>
                    <a:pt x="6776466" y="5935472"/>
                  </a:lnTo>
                  <a:lnTo>
                    <a:pt x="6227763" y="5935472"/>
                  </a:lnTo>
                  <a:lnTo>
                    <a:pt x="6227763" y="5350129"/>
                  </a:lnTo>
                  <a:lnTo>
                    <a:pt x="6776466" y="5350129"/>
                  </a:lnTo>
                  <a:close/>
                  <a:moveTo>
                    <a:pt x="6207760" y="5350129"/>
                  </a:moveTo>
                  <a:lnTo>
                    <a:pt x="6207760" y="5935472"/>
                  </a:lnTo>
                  <a:lnTo>
                    <a:pt x="5659120" y="5935472"/>
                  </a:lnTo>
                  <a:lnTo>
                    <a:pt x="5659120" y="5350129"/>
                  </a:lnTo>
                  <a:lnTo>
                    <a:pt x="6207760" y="5350129"/>
                  </a:lnTo>
                  <a:close/>
                  <a:moveTo>
                    <a:pt x="5638991" y="5350129"/>
                  </a:moveTo>
                  <a:lnTo>
                    <a:pt x="5638991" y="5935472"/>
                  </a:lnTo>
                  <a:lnTo>
                    <a:pt x="5090287" y="5935472"/>
                  </a:lnTo>
                  <a:lnTo>
                    <a:pt x="5090287" y="5350129"/>
                  </a:lnTo>
                  <a:lnTo>
                    <a:pt x="5638991" y="5350129"/>
                  </a:lnTo>
                  <a:close/>
                  <a:moveTo>
                    <a:pt x="5070221" y="5350129"/>
                  </a:moveTo>
                  <a:lnTo>
                    <a:pt x="5070221" y="5935472"/>
                  </a:lnTo>
                  <a:lnTo>
                    <a:pt x="4521518" y="5935472"/>
                  </a:lnTo>
                  <a:lnTo>
                    <a:pt x="4521518" y="5350129"/>
                  </a:lnTo>
                  <a:lnTo>
                    <a:pt x="5070221" y="5350129"/>
                  </a:lnTo>
                  <a:close/>
                  <a:moveTo>
                    <a:pt x="4501452" y="5350129"/>
                  </a:moveTo>
                  <a:lnTo>
                    <a:pt x="4501452" y="5935472"/>
                  </a:lnTo>
                  <a:lnTo>
                    <a:pt x="3952812" y="5935472"/>
                  </a:lnTo>
                  <a:lnTo>
                    <a:pt x="3952812" y="5350129"/>
                  </a:lnTo>
                  <a:lnTo>
                    <a:pt x="4501452" y="5350129"/>
                  </a:lnTo>
                  <a:close/>
                  <a:moveTo>
                    <a:pt x="3932746" y="5350129"/>
                  </a:moveTo>
                  <a:lnTo>
                    <a:pt x="3932746" y="5935472"/>
                  </a:lnTo>
                  <a:lnTo>
                    <a:pt x="3384042" y="5935472"/>
                  </a:lnTo>
                  <a:lnTo>
                    <a:pt x="3384042" y="5350129"/>
                  </a:lnTo>
                  <a:lnTo>
                    <a:pt x="3932746" y="5350129"/>
                  </a:lnTo>
                  <a:close/>
                  <a:moveTo>
                    <a:pt x="3363976" y="5350129"/>
                  </a:moveTo>
                  <a:lnTo>
                    <a:pt x="3363976" y="5935472"/>
                  </a:lnTo>
                  <a:lnTo>
                    <a:pt x="2815273" y="5935472"/>
                  </a:lnTo>
                  <a:lnTo>
                    <a:pt x="2815273" y="5350129"/>
                  </a:lnTo>
                  <a:lnTo>
                    <a:pt x="3363976" y="5350129"/>
                  </a:lnTo>
                  <a:close/>
                  <a:moveTo>
                    <a:pt x="2795207" y="5350129"/>
                  </a:moveTo>
                  <a:lnTo>
                    <a:pt x="2795207" y="5935472"/>
                  </a:lnTo>
                  <a:lnTo>
                    <a:pt x="2246503" y="5935472"/>
                  </a:lnTo>
                  <a:lnTo>
                    <a:pt x="2246503" y="5350129"/>
                  </a:lnTo>
                  <a:lnTo>
                    <a:pt x="2795207" y="5350129"/>
                  </a:lnTo>
                  <a:close/>
                  <a:moveTo>
                    <a:pt x="2226437" y="5350129"/>
                  </a:moveTo>
                  <a:lnTo>
                    <a:pt x="2226437" y="5935472"/>
                  </a:lnTo>
                  <a:lnTo>
                    <a:pt x="1677734" y="5935472"/>
                  </a:lnTo>
                  <a:lnTo>
                    <a:pt x="1677734" y="5350129"/>
                  </a:lnTo>
                  <a:lnTo>
                    <a:pt x="2226437" y="5350129"/>
                  </a:lnTo>
                  <a:close/>
                  <a:moveTo>
                    <a:pt x="1657731" y="5350129"/>
                  </a:moveTo>
                  <a:lnTo>
                    <a:pt x="1657731" y="5935472"/>
                  </a:lnTo>
                  <a:lnTo>
                    <a:pt x="1109028" y="5935472"/>
                  </a:lnTo>
                  <a:lnTo>
                    <a:pt x="1109028" y="5350129"/>
                  </a:lnTo>
                  <a:lnTo>
                    <a:pt x="1657731" y="5350129"/>
                  </a:lnTo>
                  <a:close/>
                  <a:moveTo>
                    <a:pt x="1088962" y="5350129"/>
                  </a:moveTo>
                  <a:lnTo>
                    <a:pt x="1088962" y="5935472"/>
                  </a:lnTo>
                  <a:lnTo>
                    <a:pt x="540258" y="5935472"/>
                  </a:lnTo>
                  <a:lnTo>
                    <a:pt x="540258" y="5350129"/>
                  </a:lnTo>
                  <a:lnTo>
                    <a:pt x="1088962" y="5350129"/>
                  </a:lnTo>
                  <a:close/>
                  <a:moveTo>
                    <a:pt x="11895265" y="4743387"/>
                  </a:moveTo>
                  <a:lnTo>
                    <a:pt x="11895265" y="5328730"/>
                  </a:lnTo>
                  <a:lnTo>
                    <a:pt x="11346624" y="5328730"/>
                  </a:lnTo>
                  <a:lnTo>
                    <a:pt x="11346624" y="4743387"/>
                  </a:lnTo>
                  <a:lnTo>
                    <a:pt x="11895265" y="4743387"/>
                  </a:lnTo>
                  <a:close/>
                  <a:moveTo>
                    <a:pt x="11326558" y="4743387"/>
                  </a:moveTo>
                  <a:lnTo>
                    <a:pt x="11326558" y="5328730"/>
                  </a:lnTo>
                  <a:lnTo>
                    <a:pt x="10777855" y="5328730"/>
                  </a:lnTo>
                  <a:lnTo>
                    <a:pt x="10777855" y="4743387"/>
                  </a:lnTo>
                  <a:lnTo>
                    <a:pt x="11326558" y="4743387"/>
                  </a:lnTo>
                  <a:close/>
                  <a:moveTo>
                    <a:pt x="10757789" y="4743387"/>
                  </a:moveTo>
                  <a:lnTo>
                    <a:pt x="10757789" y="5328730"/>
                  </a:lnTo>
                  <a:lnTo>
                    <a:pt x="10209085" y="5328730"/>
                  </a:lnTo>
                  <a:lnTo>
                    <a:pt x="10209085" y="4743387"/>
                  </a:lnTo>
                  <a:lnTo>
                    <a:pt x="10757789" y="4743387"/>
                  </a:lnTo>
                  <a:close/>
                  <a:moveTo>
                    <a:pt x="10189019" y="4743387"/>
                  </a:moveTo>
                  <a:lnTo>
                    <a:pt x="10189019" y="5328730"/>
                  </a:lnTo>
                  <a:lnTo>
                    <a:pt x="9640380" y="5328730"/>
                  </a:lnTo>
                  <a:lnTo>
                    <a:pt x="9640380" y="4743387"/>
                  </a:lnTo>
                  <a:lnTo>
                    <a:pt x="10189019" y="4743387"/>
                  </a:lnTo>
                  <a:close/>
                  <a:moveTo>
                    <a:pt x="9620250" y="4743387"/>
                  </a:moveTo>
                  <a:lnTo>
                    <a:pt x="9620250" y="5328730"/>
                  </a:lnTo>
                  <a:lnTo>
                    <a:pt x="9071546" y="5328730"/>
                  </a:lnTo>
                  <a:lnTo>
                    <a:pt x="9071546" y="4743387"/>
                  </a:lnTo>
                  <a:lnTo>
                    <a:pt x="9620250" y="4743387"/>
                  </a:lnTo>
                  <a:close/>
                  <a:moveTo>
                    <a:pt x="9051544" y="4743387"/>
                  </a:moveTo>
                  <a:lnTo>
                    <a:pt x="9051544" y="5328730"/>
                  </a:lnTo>
                  <a:lnTo>
                    <a:pt x="8502841" y="5328730"/>
                  </a:lnTo>
                  <a:lnTo>
                    <a:pt x="8502841" y="4743387"/>
                  </a:lnTo>
                  <a:lnTo>
                    <a:pt x="9051544" y="4743387"/>
                  </a:lnTo>
                  <a:close/>
                  <a:moveTo>
                    <a:pt x="8482774" y="4743387"/>
                  </a:moveTo>
                  <a:lnTo>
                    <a:pt x="8482774" y="5328730"/>
                  </a:lnTo>
                  <a:lnTo>
                    <a:pt x="7934071" y="5328730"/>
                  </a:lnTo>
                  <a:lnTo>
                    <a:pt x="7934071" y="4743387"/>
                  </a:lnTo>
                  <a:lnTo>
                    <a:pt x="8482774" y="4743387"/>
                  </a:lnTo>
                  <a:close/>
                  <a:moveTo>
                    <a:pt x="7914006" y="4743387"/>
                  </a:moveTo>
                  <a:lnTo>
                    <a:pt x="7914006" y="5328730"/>
                  </a:lnTo>
                  <a:lnTo>
                    <a:pt x="7365365" y="5328730"/>
                  </a:lnTo>
                  <a:lnTo>
                    <a:pt x="7365365" y="4743387"/>
                  </a:lnTo>
                  <a:lnTo>
                    <a:pt x="7914006" y="4743387"/>
                  </a:lnTo>
                  <a:close/>
                  <a:moveTo>
                    <a:pt x="7345236" y="4743387"/>
                  </a:moveTo>
                  <a:lnTo>
                    <a:pt x="7345236" y="5328730"/>
                  </a:lnTo>
                  <a:lnTo>
                    <a:pt x="6796532" y="5328730"/>
                  </a:lnTo>
                  <a:lnTo>
                    <a:pt x="6796532" y="4743387"/>
                  </a:lnTo>
                  <a:lnTo>
                    <a:pt x="7345236" y="4743387"/>
                  </a:lnTo>
                  <a:close/>
                  <a:moveTo>
                    <a:pt x="6776466" y="4743387"/>
                  </a:moveTo>
                  <a:lnTo>
                    <a:pt x="6776466" y="5328730"/>
                  </a:lnTo>
                  <a:lnTo>
                    <a:pt x="6227763" y="5328730"/>
                  </a:lnTo>
                  <a:lnTo>
                    <a:pt x="6227763" y="4743387"/>
                  </a:lnTo>
                  <a:lnTo>
                    <a:pt x="6776466" y="4743387"/>
                  </a:lnTo>
                  <a:close/>
                  <a:moveTo>
                    <a:pt x="6207760" y="4743387"/>
                  </a:moveTo>
                  <a:lnTo>
                    <a:pt x="6207760" y="5328730"/>
                  </a:lnTo>
                  <a:lnTo>
                    <a:pt x="5659120" y="5328730"/>
                  </a:lnTo>
                  <a:lnTo>
                    <a:pt x="5659120" y="4743387"/>
                  </a:lnTo>
                  <a:lnTo>
                    <a:pt x="6207760" y="4743387"/>
                  </a:lnTo>
                  <a:close/>
                  <a:moveTo>
                    <a:pt x="5638991" y="4743387"/>
                  </a:moveTo>
                  <a:lnTo>
                    <a:pt x="5638991" y="5328730"/>
                  </a:lnTo>
                  <a:lnTo>
                    <a:pt x="5090287" y="5328730"/>
                  </a:lnTo>
                  <a:lnTo>
                    <a:pt x="5090287" y="4743387"/>
                  </a:lnTo>
                  <a:lnTo>
                    <a:pt x="5638991" y="4743387"/>
                  </a:lnTo>
                  <a:close/>
                  <a:moveTo>
                    <a:pt x="5070221" y="4743387"/>
                  </a:moveTo>
                  <a:lnTo>
                    <a:pt x="5070221" y="5328730"/>
                  </a:lnTo>
                  <a:lnTo>
                    <a:pt x="4521518" y="5328730"/>
                  </a:lnTo>
                  <a:lnTo>
                    <a:pt x="4521518" y="4743387"/>
                  </a:lnTo>
                  <a:lnTo>
                    <a:pt x="5070221" y="4743387"/>
                  </a:lnTo>
                  <a:close/>
                  <a:moveTo>
                    <a:pt x="4501452" y="4743387"/>
                  </a:moveTo>
                  <a:lnTo>
                    <a:pt x="4501452" y="5328730"/>
                  </a:lnTo>
                  <a:lnTo>
                    <a:pt x="3952812" y="5328730"/>
                  </a:lnTo>
                  <a:lnTo>
                    <a:pt x="3952812" y="4743387"/>
                  </a:lnTo>
                  <a:lnTo>
                    <a:pt x="4501452" y="4743387"/>
                  </a:lnTo>
                  <a:close/>
                  <a:moveTo>
                    <a:pt x="3932746" y="4743387"/>
                  </a:moveTo>
                  <a:lnTo>
                    <a:pt x="3932746" y="5328730"/>
                  </a:lnTo>
                  <a:lnTo>
                    <a:pt x="3384042" y="5328730"/>
                  </a:lnTo>
                  <a:lnTo>
                    <a:pt x="3384042" y="4743387"/>
                  </a:lnTo>
                  <a:lnTo>
                    <a:pt x="3932746" y="4743387"/>
                  </a:lnTo>
                  <a:close/>
                  <a:moveTo>
                    <a:pt x="3363976" y="4743387"/>
                  </a:moveTo>
                  <a:lnTo>
                    <a:pt x="3363976" y="5328730"/>
                  </a:lnTo>
                  <a:lnTo>
                    <a:pt x="2815273" y="5328730"/>
                  </a:lnTo>
                  <a:lnTo>
                    <a:pt x="2815273" y="4743387"/>
                  </a:lnTo>
                  <a:lnTo>
                    <a:pt x="3363976" y="4743387"/>
                  </a:lnTo>
                  <a:close/>
                  <a:moveTo>
                    <a:pt x="2795207" y="4743387"/>
                  </a:moveTo>
                  <a:lnTo>
                    <a:pt x="2795207" y="5328730"/>
                  </a:lnTo>
                  <a:lnTo>
                    <a:pt x="2246503" y="5328730"/>
                  </a:lnTo>
                  <a:lnTo>
                    <a:pt x="2246503" y="4743387"/>
                  </a:lnTo>
                  <a:lnTo>
                    <a:pt x="2795207" y="4743387"/>
                  </a:lnTo>
                  <a:close/>
                  <a:moveTo>
                    <a:pt x="2226437" y="4743387"/>
                  </a:moveTo>
                  <a:lnTo>
                    <a:pt x="2226437" y="5328730"/>
                  </a:lnTo>
                  <a:lnTo>
                    <a:pt x="1677734" y="5328730"/>
                  </a:lnTo>
                  <a:lnTo>
                    <a:pt x="1677734" y="4743387"/>
                  </a:lnTo>
                  <a:lnTo>
                    <a:pt x="2226437" y="4743387"/>
                  </a:lnTo>
                  <a:close/>
                  <a:moveTo>
                    <a:pt x="1657731" y="4743387"/>
                  </a:moveTo>
                  <a:lnTo>
                    <a:pt x="1657731" y="5328730"/>
                  </a:lnTo>
                  <a:lnTo>
                    <a:pt x="1109028" y="5328730"/>
                  </a:lnTo>
                  <a:lnTo>
                    <a:pt x="1109028" y="4743387"/>
                  </a:lnTo>
                  <a:lnTo>
                    <a:pt x="1657731" y="4743387"/>
                  </a:lnTo>
                  <a:close/>
                  <a:moveTo>
                    <a:pt x="1088962" y="4743387"/>
                  </a:moveTo>
                  <a:lnTo>
                    <a:pt x="1088962" y="5328730"/>
                  </a:lnTo>
                  <a:lnTo>
                    <a:pt x="540258" y="5328730"/>
                  </a:lnTo>
                  <a:lnTo>
                    <a:pt x="540258" y="4743387"/>
                  </a:lnTo>
                  <a:lnTo>
                    <a:pt x="1088962" y="4743387"/>
                  </a:lnTo>
                  <a:close/>
                  <a:moveTo>
                    <a:pt x="11895265" y="4136581"/>
                  </a:moveTo>
                  <a:lnTo>
                    <a:pt x="11895265" y="4721987"/>
                  </a:lnTo>
                  <a:lnTo>
                    <a:pt x="11346624" y="4721987"/>
                  </a:lnTo>
                  <a:lnTo>
                    <a:pt x="11346624" y="4136581"/>
                  </a:lnTo>
                  <a:lnTo>
                    <a:pt x="11895265" y="4136581"/>
                  </a:lnTo>
                  <a:close/>
                  <a:moveTo>
                    <a:pt x="11326558" y="4136581"/>
                  </a:moveTo>
                  <a:lnTo>
                    <a:pt x="11326558" y="4721987"/>
                  </a:lnTo>
                  <a:lnTo>
                    <a:pt x="10777855" y="4721987"/>
                  </a:lnTo>
                  <a:lnTo>
                    <a:pt x="10777855" y="4136581"/>
                  </a:lnTo>
                  <a:lnTo>
                    <a:pt x="11326558" y="4136581"/>
                  </a:lnTo>
                  <a:close/>
                  <a:moveTo>
                    <a:pt x="10757789" y="4136581"/>
                  </a:moveTo>
                  <a:lnTo>
                    <a:pt x="10757789" y="4721987"/>
                  </a:lnTo>
                  <a:lnTo>
                    <a:pt x="10209085" y="4721987"/>
                  </a:lnTo>
                  <a:lnTo>
                    <a:pt x="10209085" y="4136581"/>
                  </a:lnTo>
                  <a:lnTo>
                    <a:pt x="10757789" y="4136581"/>
                  </a:lnTo>
                  <a:close/>
                  <a:moveTo>
                    <a:pt x="10189019" y="4136581"/>
                  </a:moveTo>
                  <a:lnTo>
                    <a:pt x="10189019" y="4721987"/>
                  </a:lnTo>
                  <a:lnTo>
                    <a:pt x="9640380" y="4721987"/>
                  </a:lnTo>
                  <a:lnTo>
                    <a:pt x="9640380" y="4136581"/>
                  </a:lnTo>
                  <a:lnTo>
                    <a:pt x="10189019" y="4136581"/>
                  </a:lnTo>
                  <a:close/>
                  <a:moveTo>
                    <a:pt x="9620250" y="4136581"/>
                  </a:moveTo>
                  <a:lnTo>
                    <a:pt x="9620250" y="4721987"/>
                  </a:lnTo>
                  <a:lnTo>
                    <a:pt x="9071546" y="4721987"/>
                  </a:lnTo>
                  <a:lnTo>
                    <a:pt x="9071546" y="4136581"/>
                  </a:lnTo>
                  <a:lnTo>
                    <a:pt x="9620250" y="4136581"/>
                  </a:lnTo>
                  <a:close/>
                  <a:moveTo>
                    <a:pt x="9051544" y="4136581"/>
                  </a:moveTo>
                  <a:lnTo>
                    <a:pt x="9051544" y="4721987"/>
                  </a:lnTo>
                  <a:lnTo>
                    <a:pt x="8502841" y="4721987"/>
                  </a:lnTo>
                  <a:lnTo>
                    <a:pt x="8502841" y="4136581"/>
                  </a:lnTo>
                  <a:lnTo>
                    <a:pt x="9051544" y="4136581"/>
                  </a:lnTo>
                  <a:close/>
                  <a:moveTo>
                    <a:pt x="8482774" y="4136581"/>
                  </a:moveTo>
                  <a:lnTo>
                    <a:pt x="8482774" y="4721987"/>
                  </a:lnTo>
                  <a:lnTo>
                    <a:pt x="7934071" y="4721987"/>
                  </a:lnTo>
                  <a:lnTo>
                    <a:pt x="7934071" y="4136581"/>
                  </a:lnTo>
                  <a:lnTo>
                    <a:pt x="8482774" y="4136581"/>
                  </a:lnTo>
                  <a:close/>
                  <a:moveTo>
                    <a:pt x="7914006" y="4136581"/>
                  </a:moveTo>
                  <a:lnTo>
                    <a:pt x="7914006" y="4721987"/>
                  </a:lnTo>
                  <a:lnTo>
                    <a:pt x="7365365" y="4721987"/>
                  </a:lnTo>
                  <a:lnTo>
                    <a:pt x="7365365" y="4136581"/>
                  </a:lnTo>
                  <a:lnTo>
                    <a:pt x="7914006" y="4136581"/>
                  </a:lnTo>
                  <a:close/>
                  <a:moveTo>
                    <a:pt x="7345236" y="4136581"/>
                  </a:moveTo>
                  <a:lnTo>
                    <a:pt x="7345236" y="4721987"/>
                  </a:lnTo>
                  <a:lnTo>
                    <a:pt x="6796532" y="4721987"/>
                  </a:lnTo>
                  <a:lnTo>
                    <a:pt x="6796532" y="4136581"/>
                  </a:lnTo>
                  <a:lnTo>
                    <a:pt x="7345236" y="4136581"/>
                  </a:lnTo>
                  <a:close/>
                  <a:moveTo>
                    <a:pt x="6776466" y="4136581"/>
                  </a:moveTo>
                  <a:lnTo>
                    <a:pt x="6776466" y="4721987"/>
                  </a:lnTo>
                  <a:lnTo>
                    <a:pt x="6227763" y="4721987"/>
                  </a:lnTo>
                  <a:lnTo>
                    <a:pt x="6227763" y="4136581"/>
                  </a:lnTo>
                  <a:lnTo>
                    <a:pt x="6776466" y="4136581"/>
                  </a:lnTo>
                  <a:close/>
                  <a:moveTo>
                    <a:pt x="6207760" y="4136581"/>
                  </a:moveTo>
                  <a:lnTo>
                    <a:pt x="6207760" y="4721987"/>
                  </a:lnTo>
                  <a:lnTo>
                    <a:pt x="5659120" y="4721987"/>
                  </a:lnTo>
                  <a:lnTo>
                    <a:pt x="5659120" y="4136581"/>
                  </a:lnTo>
                  <a:lnTo>
                    <a:pt x="6207760" y="4136581"/>
                  </a:lnTo>
                  <a:close/>
                  <a:moveTo>
                    <a:pt x="5638991" y="4136581"/>
                  </a:moveTo>
                  <a:lnTo>
                    <a:pt x="5638991" y="4721987"/>
                  </a:lnTo>
                  <a:lnTo>
                    <a:pt x="5090287" y="4721987"/>
                  </a:lnTo>
                  <a:lnTo>
                    <a:pt x="5090287" y="4136581"/>
                  </a:lnTo>
                  <a:lnTo>
                    <a:pt x="5638991" y="4136581"/>
                  </a:lnTo>
                  <a:close/>
                  <a:moveTo>
                    <a:pt x="5070221" y="4136581"/>
                  </a:moveTo>
                  <a:lnTo>
                    <a:pt x="5070221" y="4721987"/>
                  </a:lnTo>
                  <a:lnTo>
                    <a:pt x="4521518" y="4721987"/>
                  </a:lnTo>
                  <a:lnTo>
                    <a:pt x="4521518" y="4136581"/>
                  </a:lnTo>
                  <a:lnTo>
                    <a:pt x="5070221" y="4136581"/>
                  </a:lnTo>
                  <a:close/>
                  <a:moveTo>
                    <a:pt x="4501452" y="4136581"/>
                  </a:moveTo>
                  <a:lnTo>
                    <a:pt x="4501452" y="4721987"/>
                  </a:lnTo>
                  <a:lnTo>
                    <a:pt x="3952812" y="4721987"/>
                  </a:lnTo>
                  <a:lnTo>
                    <a:pt x="3952812" y="4136581"/>
                  </a:lnTo>
                  <a:lnTo>
                    <a:pt x="4501452" y="4136581"/>
                  </a:lnTo>
                  <a:close/>
                  <a:moveTo>
                    <a:pt x="3932746" y="4136581"/>
                  </a:moveTo>
                  <a:lnTo>
                    <a:pt x="3932746" y="4721987"/>
                  </a:lnTo>
                  <a:lnTo>
                    <a:pt x="3384042" y="4721987"/>
                  </a:lnTo>
                  <a:lnTo>
                    <a:pt x="3384042" y="4136581"/>
                  </a:lnTo>
                  <a:lnTo>
                    <a:pt x="3932746" y="4136581"/>
                  </a:lnTo>
                  <a:close/>
                  <a:moveTo>
                    <a:pt x="3363976" y="4136581"/>
                  </a:moveTo>
                  <a:lnTo>
                    <a:pt x="3363976" y="4721987"/>
                  </a:lnTo>
                  <a:lnTo>
                    <a:pt x="2815273" y="4721987"/>
                  </a:lnTo>
                  <a:lnTo>
                    <a:pt x="2815273" y="4136581"/>
                  </a:lnTo>
                  <a:lnTo>
                    <a:pt x="3363976" y="4136581"/>
                  </a:lnTo>
                  <a:close/>
                  <a:moveTo>
                    <a:pt x="2795207" y="4136581"/>
                  </a:moveTo>
                  <a:lnTo>
                    <a:pt x="2795207" y="4721987"/>
                  </a:lnTo>
                  <a:lnTo>
                    <a:pt x="2246503" y="4721987"/>
                  </a:lnTo>
                  <a:lnTo>
                    <a:pt x="2246503" y="4136581"/>
                  </a:lnTo>
                  <a:lnTo>
                    <a:pt x="2795207" y="4136581"/>
                  </a:lnTo>
                  <a:close/>
                  <a:moveTo>
                    <a:pt x="2226437" y="4136581"/>
                  </a:moveTo>
                  <a:lnTo>
                    <a:pt x="2226437" y="4721987"/>
                  </a:lnTo>
                  <a:lnTo>
                    <a:pt x="1677734" y="4721987"/>
                  </a:lnTo>
                  <a:lnTo>
                    <a:pt x="1677734" y="4136581"/>
                  </a:lnTo>
                  <a:lnTo>
                    <a:pt x="2226437" y="4136581"/>
                  </a:lnTo>
                  <a:close/>
                  <a:moveTo>
                    <a:pt x="1657731" y="4136581"/>
                  </a:moveTo>
                  <a:lnTo>
                    <a:pt x="1657731" y="4721987"/>
                  </a:lnTo>
                  <a:lnTo>
                    <a:pt x="1109028" y="4721987"/>
                  </a:lnTo>
                  <a:lnTo>
                    <a:pt x="1109028" y="4136581"/>
                  </a:lnTo>
                  <a:lnTo>
                    <a:pt x="1657731" y="4136581"/>
                  </a:lnTo>
                  <a:close/>
                  <a:moveTo>
                    <a:pt x="1088962" y="4136581"/>
                  </a:moveTo>
                  <a:lnTo>
                    <a:pt x="1088962" y="4721987"/>
                  </a:lnTo>
                  <a:lnTo>
                    <a:pt x="540258" y="4721987"/>
                  </a:lnTo>
                  <a:lnTo>
                    <a:pt x="540258" y="4136581"/>
                  </a:lnTo>
                  <a:lnTo>
                    <a:pt x="1088962" y="4136581"/>
                  </a:lnTo>
                  <a:close/>
                  <a:moveTo>
                    <a:pt x="11895265" y="3529838"/>
                  </a:moveTo>
                  <a:lnTo>
                    <a:pt x="11895265" y="4115181"/>
                  </a:lnTo>
                  <a:lnTo>
                    <a:pt x="11346624" y="4115181"/>
                  </a:lnTo>
                  <a:lnTo>
                    <a:pt x="11346624" y="3529838"/>
                  </a:lnTo>
                  <a:lnTo>
                    <a:pt x="11895265" y="3529838"/>
                  </a:lnTo>
                  <a:close/>
                  <a:moveTo>
                    <a:pt x="11326558" y="3529838"/>
                  </a:moveTo>
                  <a:lnTo>
                    <a:pt x="11326558" y="4115181"/>
                  </a:lnTo>
                  <a:lnTo>
                    <a:pt x="10777855" y="4115181"/>
                  </a:lnTo>
                  <a:lnTo>
                    <a:pt x="10777855" y="3529838"/>
                  </a:lnTo>
                  <a:lnTo>
                    <a:pt x="11326558" y="3529838"/>
                  </a:lnTo>
                  <a:close/>
                  <a:moveTo>
                    <a:pt x="10757789" y="3529838"/>
                  </a:moveTo>
                  <a:lnTo>
                    <a:pt x="10757789" y="4115181"/>
                  </a:lnTo>
                  <a:lnTo>
                    <a:pt x="10209085" y="4115181"/>
                  </a:lnTo>
                  <a:lnTo>
                    <a:pt x="10209085" y="3529838"/>
                  </a:lnTo>
                  <a:lnTo>
                    <a:pt x="10757789" y="3529838"/>
                  </a:lnTo>
                  <a:close/>
                  <a:moveTo>
                    <a:pt x="10189019" y="3529838"/>
                  </a:moveTo>
                  <a:lnTo>
                    <a:pt x="10189019" y="4115181"/>
                  </a:lnTo>
                  <a:lnTo>
                    <a:pt x="9640380" y="4115181"/>
                  </a:lnTo>
                  <a:lnTo>
                    <a:pt x="9640380" y="3529838"/>
                  </a:lnTo>
                  <a:lnTo>
                    <a:pt x="10189019" y="3529838"/>
                  </a:lnTo>
                  <a:close/>
                  <a:moveTo>
                    <a:pt x="9620250" y="3529838"/>
                  </a:moveTo>
                  <a:lnTo>
                    <a:pt x="9620250" y="4115181"/>
                  </a:lnTo>
                  <a:lnTo>
                    <a:pt x="9071546" y="4115181"/>
                  </a:lnTo>
                  <a:lnTo>
                    <a:pt x="9071546" y="3529838"/>
                  </a:lnTo>
                  <a:lnTo>
                    <a:pt x="9620250" y="3529838"/>
                  </a:lnTo>
                  <a:close/>
                  <a:moveTo>
                    <a:pt x="9051544" y="3529838"/>
                  </a:moveTo>
                  <a:lnTo>
                    <a:pt x="9051544" y="4115181"/>
                  </a:lnTo>
                  <a:lnTo>
                    <a:pt x="8502841" y="4115181"/>
                  </a:lnTo>
                  <a:lnTo>
                    <a:pt x="8502841" y="3529838"/>
                  </a:lnTo>
                  <a:lnTo>
                    <a:pt x="9051544" y="3529838"/>
                  </a:lnTo>
                  <a:close/>
                  <a:moveTo>
                    <a:pt x="8482774" y="3529838"/>
                  </a:moveTo>
                  <a:lnTo>
                    <a:pt x="8482774" y="4115181"/>
                  </a:lnTo>
                  <a:lnTo>
                    <a:pt x="7934071" y="4115181"/>
                  </a:lnTo>
                  <a:lnTo>
                    <a:pt x="7934071" y="3529838"/>
                  </a:lnTo>
                  <a:lnTo>
                    <a:pt x="8482774" y="3529838"/>
                  </a:lnTo>
                  <a:close/>
                  <a:moveTo>
                    <a:pt x="7914006" y="3529838"/>
                  </a:moveTo>
                  <a:lnTo>
                    <a:pt x="7914006" y="4115181"/>
                  </a:lnTo>
                  <a:lnTo>
                    <a:pt x="7365365" y="4115181"/>
                  </a:lnTo>
                  <a:lnTo>
                    <a:pt x="7365365" y="3529838"/>
                  </a:lnTo>
                  <a:lnTo>
                    <a:pt x="7914006" y="3529838"/>
                  </a:lnTo>
                  <a:close/>
                  <a:moveTo>
                    <a:pt x="7345236" y="3529838"/>
                  </a:moveTo>
                  <a:lnTo>
                    <a:pt x="7345236" y="4115181"/>
                  </a:lnTo>
                  <a:lnTo>
                    <a:pt x="6796532" y="4115181"/>
                  </a:lnTo>
                  <a:lnTo>
                    <a:pt x="6796532" y="3529838"/>
                  </a:lnTo>
                  <a:lnTo>
                    <a:pt x="7345236" y="3529838"/>
                  </a:lnTo>
                  <a:close/>
                  <a:moveTo>
                    <a:pt x="6776466" y="3529838"/>
                  </a:moveTo>
                  <a:lnTo>
                    <a:pt x="6776466" y="4115181"/>
                  </a:lnTo>
                  <a:lnTo>
                    <a:pt x="6227763" y="4115181"/>
                  </a:lnTo>
                  <a:lnTo>
                    <a:pt x="6227763" y="3529838"/>
                  </a:lnTo>
                  <a:lnTo>
                    <a:pt x="6776466" y="3529838"/>
                  </a:lnTo>
                  <a:close/>
                  <a:moveTo>
                    <a:pt x="6207760" y="3529838"/>
                  </a:moveTo>
                  <a:lnTo>
                    <a:pt x="6207760" y="4115181"/>
                  </a:lnTo>
                  <a:lnTo>
                    <a:pt x="5659120" y="4115181"/>
                  </a:lnTo>
                  <a:lnTo>
                    <a:pt x="5659120" y="3529838"/>
                  </a:lnTo>
                  <a:lnTo>
                    <a:pt x="6207760" y="3529838"/>
                  </a:lnTo>
                  <a:close/>
                  <a:moveTo>
                    <a:pt x="5638991" y="3529838"/>
                  </a:moveTo>
                  <a:lnTo>
                    <a:pt x="5638991" y="4115181"/>
                  </a:lnTo>
                  <a:lnTo>
                    <a:pt x="5090287" y="4115181"/>
                  </a:lnTo>
                  <a:lnTo>
                    <a:pt x="5090287" y="3529838"/>
                  </a:lnTo>
                  <a:lnTo>
                    <a:pt x="5638991" y="3529838"/>
                  </a:lnTo>
                  <a:close/>
                  <a:moveTo>
                    <a:pt x="5070221" y="3529838"/>
                  </a:moveTo>
                  <a:lnTo>
                    <a:pt x="5070221" y="4115181"/>
                  </a:lnTo>
                  <a:lnTo>
                    <a:pt x="4521518" y="4115181"/>
                  </a:lnTo>
                  <a:lnTo>
                    <a:pt x="4521518" y="3529838"/>
                  </a:lnTo>
                  <a:lnTo>
                    <a:pt x="5070221" y="3529838"/>
                  </a:lnTo>
                  <a:close/>
                  <a:moveTo>
                    <a:pt x="4501452" y="3529838"/>
                  </a:moveTo>
                  <a:lnTo>
                    <a:pt x="4501452" y="4115181"/>
                  </a:lnTo>
                  <a:lnTo>
                    <a:pt x="3952812" y="4115181"/>
                  </a:lnTo>
                  <a:lnTo>
                    <a:pt x="3952812" y="3529838"/>
                  </a:lnTo>
                  <a:lnTo>
                    <a:pt x="4501452" y="3529838"/>
                  </a:lnTo>
                  <a:close/>
                  <a:moveTo>
                    <a:pt x="3932746" y="3529838"/>
                  </a:moveTo>
                  <a:lnTo>
                    <a:pt x="3932746" y="4115181"/>
                  </a:lnTo>
                  <a:lnTo>
                    <a:pt x="3384042" y="4115181"/>
                  </a:lnTo>
                  <a:lnTo>
                    <a:pt x="3384042" y="3529838"/>
                  </a:lnTo>
                  <a:lnTo>
                    <a:pt x="3932746" y="3529838"/>
                  </a:lnTo>
                  <a:close/>
                  <a:moveTo>
                    <a:pt x="3363976" y="3529838"/>
                  </a:moveTo>
                  <a:lnTo>
                    <a:pt x="3363976" y="4115181"/>
                  </a:lnTo>
                  <a:lnTo>
                    <a:pt x="2815273" y="4115181"/>
                  </a:lnTo>
                  <a:lnTo>
                    <a:pt x="2815273" y="3529838"/>
                  </a:lnTo>
                  <a:lnTo>
                    <a:pt x="3363976" y="3529838"/>
                  </a:lnTo>
                  <a:close/>
                  <a:moveTo>
                    <a:pt x="2795207" y="3529838"/>
                  </a:moveTo>
                  <a:lnTo>
                    <a:pt x="2795207" y="4115181"/>
                  </a:lnTo>
                  <a:lnTo>
                    <a:pt x="2246503" y="4115181"/>
                  </a:lnTo>
                  <a:lnTo>
                    <a:pt x="2246503" y="3529838"/>
                  </a:lnTo>
                  <a:lnTo>
                    <a:pt x="2795207" y="3529838"/>
                  </a:lnTo>
                  <a:close/>
                  <a:moveTo>
                    <a:pt x="2226437" y="3529838"/>
                  </a:moveTo>
                  <a:lnTo>
                    <a:pt x="2226437" y="4115181"/>
                  </a:lnTo>
                  <a:lnTo>
                    <a:pt x="1677734" y="4115181"/>
                  </a:lnTo>
                  <a:lnTo>
                    <a:pt x="1677734" y="3529838"/>
                  </a:lnTo>
                  <a:lnTo>
                    <a:pt x="2226437" y="3529838"/>
                  </a:lnTo>
                  <a:close/>
                  <a:moveTo>
                    <a:pt x="1657731" y="3529838"/>
                  </a:moveTo>
                  <a:lnTo>
                    <a:pt x="1657731" y="4115181"/>
                  </a:lnTo>
                  <a:lnTo>
                    <a:pt x="1109028" y="4115181"/>
                  </a:lnTo>
                  <a:lnTo>
                    <a:pt x="1109028" y="3529838"/>
                  </a:lnTo>
                  <a:lnTo>
                    <a:pt x="1657731" y="3529838"/>
                  </a:lnTo>
                  <a:close/>
                  <a:moveTo>
                    <a:pt x="1088962" y="3529838"/>
                  </a:moveTo>
                  <a:lnTo>
                    <a:pt x="1088962" y="4115181"/>
                  </a:lnTo>
                  <a:lnTo>
                    <a:pt x="540258" y="4115181"/>
                  </a:lnTo>
                  <a:lnTo>
                    <a:pt x="540258" y="3529838"/>
                  </a:lnTo>
                  <a:lnTo>
                    <a:pt x="1088962" y="3529838"/>
                  </a:lnTo>
                  <a:close/>
                  <a:moveTo>
                    <a:pt x="11895265" y="2923032"/>
                  </a:moveTo>
                  <a:lnTo>
                    <a:pt x="11895265" y="3508375"/>
                  </a:lnTo>
                  <a:lnTo>
                    <a:pt x="11346624" y="3508375"/>
                  </a:lnTo>
                  <a:lnTo>
                    <a:pt x="11346624" y="2923032"/>
                  </a:lnTo>
                  <a:lnTo>
                    <a:pt x="11895265" y="2923032"/>
                  </a:lnTo>
                  <a:close/>
                  <a:moveTo>
                    <a:pt x="11326558" y="2923032"/>
                  </a:moveTo>
                  <a:lnTo>
                    <a:pt x="11326558" y="3508375"/>
                  </a:lnTo>
                  <a:lnTo>
                    <a:pt x="10777855" y="3508375"/>
                  </a:lnTo>
                  <a:lnTo>
                    <a:pt x="10777855" y="2923032"/>
                  </a:lnTo>
                  <a:lnTo>
                    <a:pt x="11326558" y="2923032"/>
                  </a:lnTo>
                  <a:close/>
                  <a:moveTo>
                    <a:pt x="10757789" y="2923032"/>
                  </a:moveTo>
                  <a:lnTo>
                    <a:pt x="10757789" y="3508375"/>
                  </a:lnTo>
                  <a:lnTo>
                    <a:pt x="10209085" y="3508375"/>
                  </a:lnTo>
                  <a:lnTo>
                    <a:pt x="10209085" y="2923032"/>
                  </a:lnTo>
                  <a:lnTo>
                    <a:pt x="10757789" y="2923032"/>
                  </a:lnTo>
                  <a:close/>
                  <a:moveTo>
                    <a:pt x="10189019" y="2923032"/>
                  </a:moveTo>
                  <a:lnTo>
                    <a:pt x="10189019" y="3508375"/>
                  </a:lnTo>
                  <a:lnTo>
                    <a:pt x="9640380" y="3508375"/>
                  </a:lnTo>
                  <a:lnTo>
                    <a:pt x="9640380" y="2923032"/>
                  </a:lnTo>
                  <a:lnTo>
                    <a:pt x="10189019" y="2923032"/>
                  </a:lnTo>
                  <a:close/>
                  <a:moveTo>
                    <a:pt x="9620250" y="2923032"/>
                  </a:moveTo>
                  <a:lnTo>
                    <a:pt x="9620250" y="3508375"/>
                  </a:lnTo>
                  <a:lnTo>
                    <a:pt x="9071546" y="3508375"/>
                  </a:lnTo>
                  <a:lnTo>
                    <a:pt x="9071546" y="2923032"/>
                  </a:lnTo>
                  <a:lnTo>
                    <a:pt x="9620250" y="2923032"/>
                  </a:lnTo>
                  <a:close/>
                  <a:moveTo>
                    <a:pt x="9051544" y="2923032"/>
                  </a:moveTo>
                  <a:lnTo>
                    <a:pt x="9051544" y="3508375"/>
                  </a:lnTo>
                  <a:lnTo>
                    <a:pt x="8502841" y="3508375"/>
                  </a:lnTo>
                  <a:lnTo>
                    <a:pt x="8502841" y="2923032"/>
                  </a:lnTo>
                  <a:lnTo>
                    <a:pt x="9051544" y="2923032"/>
                  </a:lnTo>
                  <a:close/>
                  <a:moveTo>
                    <a:pt x="8482774" y="2923032"/>
                  </a:moveTo>
                  <a:lnTo>
                    <a:pt x="8482774" y="3508375"/>
                  </a:lnTo>
                  <a:lnTo>
                    <a:pt x="7934071" y="3508375"/>
                  </a:lnTo>
                  <a:lnTo>
                    <a:pt x="7934071" y="2923032"/>
                  </a:lnTo>
                  <a:lnTo>
                    <a:pt x="8482774" y="2923032"/>
                  </a:lnTo>
                  <a:close/>
                  <a:moveTo>
                    <a:pt x="7914006" y="2923032"/>
                  </a:moveTo>
                  <a:lnTo>
                    <a:pt x="7914006" y="3508375"/>
                  </a:lnTo>
                  <a:lnTo>
                    <a:pt x="7365365" y="3508375"/>
                  </a:lnTo>
                  <a:lnTo>
                    <a:pt x="7365365" y="2923032"/>
                  </a:lnTo>
                  <a:lnTo>
                    <a:pt x="7914006" y="2923032"/>
                  </a:lnTo>
                  <a:close/>
                  <a:moveTo>
                    <a:pt x="7345236" y="2923032"/>
                  </a:moveTo>
                  <a:lnTo>
                    <a:pt x="7345236" y="3508375"/>
                  </a:lnTo>
                  <a:lnTo>
                    <a:pt x="6796532" y="3508375"/>
                  </a:lnTo>
                  <a:lnTo>
                    <a:pt x="6796532" y="2923032"/>
                  </a:lnTo>
                  <a:lnTo>
                    <a:pt x="7345236" y="2923032"/>
                  </a:lnTo>
                  <a:close/>
                  <a:moveTo>
                    <a:pt x="6776466" y="2923032"/>
                  </a:moveTo>
                  <a:lnTo>
                    <a:pt x="6776466" y="3508375"/>
                  </a:lnTo>
                  <a:lnTo>
                    <a:pt x="6227763" y="3508375"/>
                  </a:lnTo>
                  <a:lnTo>
                    <a:pt x="6227763" y="2923032"/>
                  </a:lnTo>
                  <a:lnTo>
                    <a:pt x="6776466" y="2923032"/>
                  </a:lnTo>
                  <a:close/>
                  <a:moveTo>
                    <a:pt x="6207760" y="2923032"/>
                  </a:moveTo>
                  <a:lnTo>
                    <a:pt x="6207760" y="3508375"/>
                  </a:lnTo>
                  <a:lnTo>
                    <a:pt x="5659120" y="3508375"/>
                  </a:lnTo>
                  <a:lnTo>
                    <a:pt x="5659120" y="2923032"/>
                  </a:lnTo>
                  <a:lnTo>
                    <a:pt x="6207760" y="2923032"/>
                  </a:lnTo>
                  <a:close/>
                  <a:moveTo>
                    <a:pt x="5638991" y="2923032"/>
                  </a:moveTo>
                  <a:lnTo>
                    <a:pt x="5638991" y="3508375"/>
                  </a:lnTo>
                  <a:lnTo>
                    <a:pt x="5090287" y="3508375"/>
                  </a:lnTo>
                  <a:lnTo>
                    <a:pt x="5090287" y="2923032"/>
                  </a:lnTo>
                  <a:lnTo>
                    <a:pt x="5638991" y="2923032"/>
                  </a:lnTo>
                  <a:close/>
                  <a:moveTo>
                    <a:pt x="5070221" y="2923032"/>
                  </a:moveTo>
                  <a:lnTo>
                    <a:pt x="5070221" y="3508375"/>
                  </a:lnTo>
                  <a:lnTo>
                    <a:pt x="4521518" y="3508375"/>
                  </a:lnTo>
                  <a:lnTo>
                    <a:pt x="4521518" y="2923032"/>
                  </a:lnTo>
                  <a:lnTo>
                    <a:pt x="5070221" y="2923032"/>
                  </a:lnTo>
                  <a:close/>
                  <a:moveTo>
                    <a:pt x="4501452" y="2923032"/>
                  </a:moveTo>
                  <a:lnTo>
                    <a:pt x="4501452" y="3508375"/>
                  </a:lnTo>
                  <a:lnTo>
                    <a:pt x="3952812" y="3508375"/>
                  </a:lnTo>
                  <a:lnTo>
                    <a:pt x="3952812" y="2923032"/>
                  </a:lnTo>
                  <a:lnTo>
                    <a:pt x="4501452" y="2923032"/>
                  </a:lnTo>
                  <a:close/>
                  <a:moveTo>
                    <a:pt x="3932746" y="2923032"/>
                  </a:moveTo>
                  <a:lnTo>
                    <a:pt x="3932746" y="3508375"/>
                  </a:lnTo>
                  <a:lnTo>
                    <a:pt x="3384042" y="3508375"/>
                  </a:lnTo>
                  <a:lnTo>
                    <a:pt x="3384042" y="2923032"/>
                  </a:lnTo>
                  <a:lnTo>
                    <a:pt x="3932746" y="2923032"/>
                  </a:lnTo>
                  <a:close/>
                  <a:moveTo>
                    <a:pt x="3363976" y="2923032"/>
                  </a:moveTo>
                  <a:lnTo>
                    <a:pt x="3363976" y="3508375"/>
                  </a:lnTo>
                  <a:lnTo>
                    <a:pt x="2815273" y="3508375"/>
                  </a:lnTo>
                  <a:lnTo>
                    <a:pt x="2815273" y="2923032"/>
                  </a:lnTo>
                  <a:lnTo>
                    <a:pt x="3363976" y="2923032"/>
                  </a:lnTo>
                  <a:close/>
                  <a:moveTo>
                    <a:pt x="2795207" y="2923032"/>
                  </a:moveTo>
                  <a:lnTo>
                    <a:pt x="2795207" y="3508375"/>
                  </a:lnTo>
                  <a:lnTo>
                    <a:pt x="2246503" y="3508375"/>
                  </a:lnTo>
                  <a:lnTo>
                    <a:pt x="2246503" y="2923032"/>
                  </a:lnTo>
                  <a:lnTo>
                    <a:pt x="2795207" y="2923032"/>
                  </a:lnTo>
                  <a:close/>
                  <a:moveTo>
                    <a:pt x="2226437" y="2923032"/>
                  </a:moveTo>
                  <a:lnTo>
                    <a:pt x="2226437" y="3508375"/>
                  </a:lnTo>
                  <a:lnTo>
                    <a:pt x="1677734" y="3508375"/>
                  </a:lnTo>
                  <a:lnTo>
                    <a:pt x="1677734" y="2923032"/>
                  </a:lnTo>
                  <a:lnTo>
                    <a:pt x="2226437" y="2923032"/>
                  </a:lnTo>
                  <a:close/>
                  <a:moveTo>
                    <a:pt x="1657731" y="2923032"/>
                  </a:moveTo>
                  <a:lnTo>
                    <a:pt x="1657731" y="3508375"/>
                  </a:lnTo>
                  <a:lnTo>
                    <a:pt x="1109028" y="3508375"/>
                  </a:lnTo>
                  <a:lnTo>
                    <a:pt x="1109028" y="2923032"/>
                  </a:lnTo>
                  <a:lnTo>
                    <a:pt x="1657731" y="2923032"/>
                  </a:lnTo>
                  <a:close/>
                  <a:moveTo>
                    <a:pt x="1088962" y="2923032"/>
                  </a:moveTo>
                  <a:lnTo>
                    <a:pt x="1088962" y="3508375"/>
                  </a:lnTo>
                  <a:lnTo>
                    <a:pt x="540258" y="3508375"/>
                  </a:lnTo>
                  <a:lnTo>
                    <a:pt x="540258" y="2923032"/>
                  </a:lnTo>
                  <a:lnTo>
                    <a:pt x="1088962" y="2923032"/>
                  </a:lnTo>
                  <a:close/>
                  <a:moveTo>
                    <a:pt x="11895265" y="2316226"/>
                  </a:moveTo>
                  <a:lnTo>
                    <a:pt x="11895265" y="2901633"/>
                  </a:lnTo>
                  <a:lnTo>
                    <a:pt x="11346624" y="2901633"/>
                  </a:lnTo>
                  <a:lnTo>
                    <a:pt x="11346624" y="2316226"/>
                  </a:lnTo>
                  <a:lnTo>
                    <a:pt x="11895265" y="2316226"/>
                  </a:lnTo>
                  <a:close/>
                  <a:moveTo>
                    <a:pt x="11326558" y="2316226"/>
                  </a:moveTo>
                  <a:lnTo>
                    <a:pt x="11326558" y="2901633"/>
                  </a:lnTo>
                  <a:lnTo>
                    <a:pt x="10777855" y="2901633"/>
                  </a:lnTo>
                  <a:lnTo>
                    <a:pt x="10777855" y="2316226"/>
                  </a:lnTo>
                  <a:lnTo>
                    <a:pt x="11326558" y="2316226"/>
                  </a:lnTo>
                  <a:close/>
                  <a:moveTo>
                    <a:pt x="10757789" y="2316226"/>
                  </a:moveTo>
                  <a:lnTo>
                    <a:pt x="10757789" y="2901633"/>
                  </a:lnTo>
                  <a:lnTo>
                    <a:pt x="10209085" y="2901633"/>
                  </a:lnTo>
                  <a:lnTo>
                    <a:pt x="10209085" y="2316226"/>
                  </a:lnTo>
                  <a:lnTo>
                    <a:pt x="10757789" y="2316226"/>
                  </a:lnTo>
                  <a:close/>
                  <a:moveTo>
                    <a:pt x="10189019" y="2316226"/>
                  </a:moveTo>
                  <a:lnTo>
                    <a:pt x="10189019" y="2901633"/>
                  </a:lnTo>
                  <a:lnTo>
                    <a:pt x="9640380" y="2901633"/>
                  </a:lnTo>
                  <a:lnTo>
                    <a:pt x="9640380" y="2316226"/>
                  </a:lnTo>
                  <a:lnTo>
                    <a:pt x="10189019" y="2316226"/>
                  </a:lnTo>
                  <a:close/>
                  <a:moveTo>
                    <a:pt x="9620250" y="2316226"/>
                  </a:moveTo>
                  <a:lnTo>
                    <a:pt x="9620250" y="2901633"/>
                  </a:lnTo>
                  <a:lnTo>
                    <a:pt x="9071546" y="2901633"/>
                  </a:lnTo>
                  <a:lnTo>
                    <a:pt x="9071546" y="2316226"/>
                  </a:lnTo>
                  <a:lnTo>
                    <a:pt x="9620250" y="2316226"/>
                  </a:lnTo>
                  <a:close/>
                  <a:moveTo>
                    <a:pt x="9051544" y="2316226"/>
                  </a:moveTo>
                  <a:lnTo>
                    <a:pt x="9051544" y="2901633"/>
                  </a:lnTo>
                  <a:lnTo>
                    <a:pt x="8502841" y="2901633"/>
                  </a:lnTo>
                  <a:lnTo>
                    <a:pt x="8502841" y="2316226"/>
                  </a:lnTo>
                  <a:lnTo>
                    <a:pt x="9051544" y="2316226"/>
                  </a:lnTo>
                  <a:close/>
                  <a:moveTo>
                    <a:pt x="8482774" y="2316226"/>
                  </a:moveTo>
                  <a:lnTo>
                    <a:pt x="8482774" y="2901633"/>
                  </a:lnTo>
                  <a:lnTo>
                    <a:pt x="7934071" y="2901633"/>
                  </a:lnTo>
                  <a:lnTo>
                    <a:pt x="7934071" y="2316226"/>
                  </a:lnTo>
                  <a:lnTo>
                    <a:pt x="8482774" y="2316226"/>
                  </a:lnTo>
                  <a:close/>
                  <a:moveTo>
                    <a:pt x="7914006" y="2316226"/>
                  </a:moveTo>
                  <a:lnTo>
                    <a:pt x="7914006" y="2901633"/>
                  </a:lnTo>
                  <a:lnTo>
                    <a:pt x="7365365" y="2901633"/>
                  </a:lnTo>
                  <a:lnTo>
                    <a:pt x="7365365" y="2316226"/>
                  </a:lnTo>
                  <a:lnTo>
                    <a:pt x="7914006" y="2316226"/>
                  </a:lnTo>
                  <a:close/>
                  <a:moveTo>
                    <a:pt x="7345236" y="2316226"/>
                  </a:moveTo>
                  <a:lnTo>
                    <a:pt x="7345236" y="2901633"/>
                  </a:lnTo>
                  <a:lnTo>
                    <a:pt x="6796532" y="2901633"/>
                  </a:lnTo>
                  <a:lnTo>
                    <a:pt x="6796532" y="2316226"/>
                  </a:lnTo>
                  <a:lnTo>
                    <a:pt x="7345236" y="2316226"/>
                  </a:lnTo>
                  <a:close/>
                  <a:moveTo>
                    <a:pt x="6776466" y="2316226"/>
                  </a:moveTo>
                  <a:lnTo>
                    <a:pt x="6776466" y="2901633"/>
                  </a:lnTo>
                  <a:lnTo>
                    <a:pt x="6227763" y="2901633"/>
                  </a:lnTo>
                  <a:lnTo>
                    <a:pt x="6227763" y="2316226"/>
                  </a:lnTo>
                  <a:lnTo>
                    <a:pt x="6776466" y="2316226"/>
                  </a:lnTo>
                  <a:close/>
                  <a:moveTo>
                    <a:pt x="6207760" y="2316226"/>
                  </a:moveTo>
                  <a:lnTo>
                    <a:pt x="6207760" y="2901633"/>
                  </a:lnTo>
                  <a:lnTo>
                    <a:pt x="5659120" y="2901633"/>
                  </a:lnTo>
                  <a:lnTo>
                    <a:pt x="5659120" y="2316226"/>
                  </a:lnTo>
                  <a:lnTo>
                    <a:pt x="6207760" y="2316226"/>
                  </a:lnTo>
                  <a:close/>
                  <a:moveTo>
                    <a:pt x="5638991" y="2316226"/>
                  </a:moveTo>
                  <a:lnTo>
                    <a:pt x="5638991" y="2901633"/>
                  </a:lnTo>
                  <a:lnTo>
                    <a:pt x="5090287" y="2901633"/>
                  </a:lnTo>
                  <a:lnTo>
                    <a:pt x="5090287" y="2316226"/>
                  </a:lnTo>
                  <a:lnTo>
                    <a:pt x="5638991" y="2316226"/>
                  </a:lnTo>
                  <a:close/>
                  <a:moveTo>
                    <a:pt x="5070221" y="2316226"/>
                  </a:moveTo>
                  <a:lnTo>
                    <a:pt x="5070221" y="2901633"/>
                  </a:lnTo>
                  <a:lnTo>
                    <a:pt x="4521518" y="2901633"/>
                  </a:lnTo>
                  <a:lnTo>
                    <a:pt x="4521518" y="2316226"/>
                  </a:lnTo>
                  <a:lnTo>
                    <a:pt x="5070221" y="2316226"/>
                  </a:lnTo>
                  <a:close/>
                  <a:moveTo>
                    <a:pt x="4501452" y="2316226"/>
                  </a:moveTo>
                  <a:lnTo>
                    <a:pt x="4501452" y="2901633"/>
                  </a:lnTo>
                  <a:lnTo>
                    <a:pt x="3952812" y="2901633"/>
                  </a:lnTo>
                  <a:lnTo>
                    <a:pt x="3952812" y="2316226"/>
                  </a:lnTo>
                  <a:lnTo>
                    <a:pt x="4501452" y="2316226"/>
                  </a:lnTo>
                  <a:close/>
                  <a:moveTo>
                    <a:pt x="3932746" y="2316226"/>
                  </a:moveTo>
                  <a:lnTo>
                    <a:pt x="3932746" y="2901633"/>
                  </a:lnTo>
                  <a:lnTo>
                    <a:pt x="3384042" y="2901633"/>
                  </a:lnTo>
                  <a:lnTo>
                    <a:pt x="3384042" y="2316226"/>
                  </a:lnTo>
                  <a:lnTo>
                    <a:pt x="3932746" y="2316226"/>
                  </a:lnTo>
                  <a:close/>
                  <a:moveTo>
                    <a:pt x="3363976" y="2316226"/>
                  </a:moveTo>
                  <a:lnTo>
                    <a:pt x="3363976" y="2901633"/>
                  </a:lnTo>
                  <a:lnTo>
                    <a:pt x="2815273" y="2901633"/>
                  </a:lnTo>
                  <a:lnTo>
                    <a:pt x="2815273" y="2316226"/>
                  </a:lnTo>
                  <a:lnTo>
                    <a:pt x="3363976" y="2316226"/>
                  </a:lnTo>
                  <a:close/>
                  <a:moveTo>
                    <a:pt x="2795207" y="2316226"/>
                  </a:moveTo>
                  <a:lnTo>
                    <a:pt x="2795207" y="2901633"/>
                  </a:lnTo>
                  <a:lnTo>
                    <a:pt x="2246503" y="2901633"/>
                  </a:lnTo>
                  <a:lnTo>
                    <a:pt x="2246503" y="2316226"/>
                  </a:lnTo>
                  <a:lnTo>
                    <a:pt x="2795207" y="2316226"/>
                  </a:lnTo>
                  <a:close/>
                  <a:moveTo>
                    <a:pt x="2226437" y="2316226"/>
                  </a:moveTo>
                  <a:lnTo>
                    <a:pt x="2226437" y="2901633"/>
                  </a:lnTo>
                  <a:lnTo>
                    <a:pt x="1677734" y="2901633"/>
                  </a:lnTo>
                  <a:lnTo>
                    <a:pt x="1677734" y="2316226"/>
                  </a:lnTo>
                  <a:lnTo>
                    <a:pt x="2226437" y="2316226"/>
                  </a:lnTo>
                  <a:close/>
                  <a:moveTo>
                    <a:pt x="1657731" y="2316226"/>
                  </a:moveTo>
                  <a:lnTo>
                    <a:pt x="1657731" y="2901633"/>
                  </a:lnTo>
                  <a:lnTo>
                    <a:pt x="1109028" y="2901633"/>
                  </a:lnTo>
                  <a:lnTo>
                    <a:pt x="1109028" y="2316226"/>
                  </a:lnTo>
                  <a:lnTo>
                    <a:pt x="1657731" y="2316226"/>
                  </a:lnTo>
                  <a:close/>
                  <a:moveTo>
                    <a:pt x="1088962" y="2316226"/>
                  </a:moveTo>
                  <a:lnTo>
                    <a:pt x="1088962" y="2901633"/>
                  </a:lnTo>
                  <a:lnTo>
                    <a:pt x="540258" y="2901633"/>
                  </a:lnTo>
                  <a:lnTo>
                    <a:pt x="540258" y="2316226"/>
                  </a:lnTo>
                  <a:lnTo>
                    <a:pt x="1088962" y="2316226"/>
                  </a:lnTo>
                  <a:close/>
                  <a:moveTo>
                    <a:pt x="11895265" y="1709484"/>
                  </a:moveTo>
                  <a:lnTo>
                    <a:pt x="11895265" y="2294827"/>
                  </a:lnTo>
                  <a:lnTo>
                    <a:pt x="11346624" y="2294827"/>
                  </a:lnTo>
                  <a:lnTo>
                    <a:pt x="11346624" y="1709484"/>
                  </a:lnTo>
                  <a:lnTo>
                    <a:pt x="11895265" y="1709484"/>
                  </a:lnTo>
                  <a:close/>
                  <a:moveTo>
                    <a:pt x="11326558" y="1709484"/>
                  </a:moveTo>
                  <a:lnTo>
                    <a:pt x="11326558" y="2294827"/>
                  </a:lnTo>
                  <a:lnTo>
                    <a:pt x="10777855" y="2294827"/>
                  </a:lnTo>
                  <a:lnTo>
                    <a:pt x="10777855" y="1709484"/>
                  </a:lnTo>
                  <a:lnTo>
                    <a:pt x="11326558" y="1709484"/>
                  </a:lnTo>
                  <a:close/>
                  <a:moveTo>
                    <a:pt x="10757789" y="1709484"/>
                  </a:moveTo>
                  <a:lnTo>
                    <a:pt x="10757789" y="2294827"/>
                  </a:lnTo>
                  <a:lnTo>
                    <a:pt x="10209085" y="2294827"/>
                  </a:lnTo>
                  <a:lnTo>
                    <a:pt x="10209085" y="1709484"/>
                  </a:lnTo>
                  <a:lnTo>
                    <a:pt x="10757789" y="1709484"/>
                  </a:lnTo>
                  <a:close/>
                  <a:moveTo>
                    <a:pt x="10189019" y="1709484"/>
                  </a:moveTo>
                  <a:lnTo>
                    <a:pt x="10189019" y="2294827"/>
                  </a:lnTo>
                  <a:lnTo>
                    <a:pt x="9640380" y="2294827"/>
                  </a:lnTo>
                  <a:lnTo>
                    <a:pt x="9640380" y="1709484"/>
                  </a:lnTo>
                  <a:lnTo>
                    <a:pt x="10189019" y="1709484"/>
                  </a:lnTo>
                  <a:close/>
                  <a:moveTo>
                    <a:pt x="9620250" y="1709484"/>
                  </a:moveTo>
                  <a:lnTo>
                    <a:pt x="9620250" y="2294827"/>
                  </a:lnTo>
                  <a:lnTo>
                    <a:pt x="9071546" y="2294827"/>
                  </a:lnTo>
                  <a:lnTo>
                    <a:pt x="9071546" y="1709484"/>
                  </a:lnTo>
                  <a:lnTo>
                    <a:pt x="9620250" y="1709484"/>
                  </a:lnTo>
                  <a:close/>
                  <a:moveTo>
                    <a:pt x="9051544" y="1709484"/>
                  </a:moveTo>
                  <a:lnTo>
                    <a:pt x="9051544" y="2294827"/>
                  </a:lnTo>
                  <a:lnTo>
                    <a:pt x="8502841" y="2294827"/>
                  </a:lnTo>
                  <a:lnTo>
                    <a:pt x="8502841" y="1709484"/>
                  </a:lnTo>
                  <a:lnTo>
                    <a:pt x="9051544" y="1709484"/>
                  </a:lnTo>
                  <a:close/>
                  <a:moveTo>
                    <a:pt x="8482774" y="1709484"/>
                  </a:moveTo>
                  <a:lnTo>
                    <a:pt x="8482774" y="2294827"/>
                  </a:lnTo>
                  <a:lnTo>
                    <a:pt x="7934071" y="2294827"/>
                  </a:lnTo>
                  <a:lnTo>
                    <a:pt x="7934071" y="1709484"/>
                  </a:lnTo>
                  <a:lnTo>
                    <a:pt x="8482774" y="1709484"/>
                  </a:lnTo>
                  <a:close/>
                  <a:moveTo>
                    <a:pt x="7914006" y="1709484"/>
                  </a:moveTo>
                  <a:lnTo>
                    <a:pt x="7914006" y="2294827"/>
                  </a:lnTo>
                  <a:lnTo>
                    <a:pt x="7365365" y="2294827"/>
                  </a:lnTo>
                  <a:lnTo>
                    <a:pt x="7365365" y="1709484"/>
                  </a:lnTo>
                  <a:lnTo>
                    <a:pt x="7914006" y="1709484"/>
                  </a:lnTo>
                  <a:close/>
                  <a:moveTo>
                    <a:pt x="7345236" y="1709484"/>
                  </a:moveTo>
                  <a:lnTo>
                    <a:pt x="7345236" y="2294827"/>
                  </a:lnTo>
                  <a:lnTo>
                    <a:pt x="6796532" y="2294827"/>
                  </a:lnTo>
                  <a:lnTo>
                    <a:pt x="6796532" y="1709484"/>
                  </a:lnTo>
                  <a:lnTo>
                    <a:pt x="7345236" y="1709484"/>
                  </a:lnTo>
                  <a:close/>
                  <a:moveTo>
                    <a:pt x="6776466" y="1709484"/>
                  </a:moveTo>
                  <a:lnTo>
                    <a:pt x="6776466" y="2294827"/>
                  </a:lnTo>
                  <a:lnTo>
                    <a:pt x="6227763" y="2294827"/>
                  </a:lnTo>
                  <a:lnTo>
                    <a:pt x="6227763" y="1709484"/>
                  </a:lnTo>
                  <a:lnTo>
                    <a:pt x="6776466" y="1709484"/>
                  </a:lnTo>
                  <a:close/>
                  <a:moveTo>
                    <a:pt x="6207760" y="1709484"/>
                  </a:moveTo>
                  <a:lnTo>
                    <a:pt x="6207760" y="2294827"/>
                  </a:lnTo>
                  <a:lnTo>
                    <a:pt x="5659120" y="2294827"/>
                  </a:lnTo>
                  <a:lnTo>
                    <a:pt x="5659120" y="1709484"/>
                  </a:lnTo>
                  <a:lnTo>
                    <a:pt x="6207760" y="1709484"/>
                  </a:lnTo>
                  <a:close/>
                  <a:moveTo>
                    <a:pt x="5638991" y="1709484"/>
                  </a:moveTo>
                  <a:lnTo>
                    <a:pt x="5638991" y="2294827"/>
                  </a:lnTo>
                  <a:lnTo>
                    <a:pt x="5090287" y="2294827"/>
                  </a:lnTo>
                  <a:lnTo>
                    <a:pt x="5090287" y="1709484"/>
                  </a:lnTo>
                  <a:lnTo>
                    <a:pt x="5638991" y="1709484"/>
                  </a:lnTo>
                  <a:close/>
                  <a:moveTo>
                    <a:pt x="5070221" y="1709484"/>
                  </a:moveTo>
                  <a:lnTo>
                    <a:pt x="5070221" y="2294827"/>
                  </a:lnTo>
                  <a:lnTo>
                    <a:pt x="4521518" y="2294827"/>
                  </a:lnTo>
                  <a:lnTo>
                    <a:pt x="4521518" y="1709484"/>
                  </a:lnTo>
                  <a:lnTo>
                    <a:pt x="5070221" y="1709484"/>
                  </a:lnTo>
                  <a:close/>
                  <a:moveTo>
                    <a:pt x="4501452" y="1709484"/>
                  </a:moveTo>
                  <a:lnTo>
                    <a:pt x="4501452" y="2294827"/>
                  </a:lnTo>
                  <a:lnTo>
                    <a:pt x="3952812" y="2294827"/>
                  </a:lnTo>
                  <a:lnTo>
                    <a:pt x="3952812" y="1709484"/>
                  </a:lnTo>
                  <a:lnTo>
                    <a:pt x="4501452" y="1709484"/>
                  </a:lnTo>
                  <a:close/>
                  <a:moveTo>
                    <a:pt x="3932746" y="1709484"/>
                  </a:moveTo>
                  <a:lnTo>
                    <a:pt x="3932746" y="2294827"/>
                  </a:lnTo>
                  <a:lnTo>
                    <a:pt x="3384042" y="2294827"/>
                  </a:lnTo>
                  <a:lnTo>
                    <a:pt x="3384042" y="1709484"/>
                  </a:lnTo>
                  <a:lnTo>
                    <a:pt x="3932746" y="1709484"/>
                  </a:lnTo>
                  <a:close/>
                  <a:moveTo>
                    <a:pt x="3363976" y="1709484"/>
                  </a:moveTo>
                  <a:lnTo>
                    <a:pt x="3363976" y="2294827"/>
                  </a:lnTo>
                  <a:lnTo>
                    <a:pt x="2815273" y="2294827"/>
                  </a:lnTo>
                  <a:lnTo>
                    <a:pt x="2815273" y="1709484"/>
                  </a:lnTo>
                  <a:lnTo>
                    <a:pt x="3363976" y="1709484"/>
                  </a:lnTo>
                  <a:close/>
                  <a:moveTo>
                    <a:pt x="2795207" y="1709484"/>
                  </a:moveTo>
                  <a:lnTo>
                    <a:pt x="2795207" y="2294827"/>
                  </a:lnTo>
                  <a:lnTo>
                    <a:pt x="2246503" y="2294827"/>
                  </a:lnTo>
                  <a:lnTo>
                    <a:pt x="2246503" y="1709484"/>
                  </a:lnTo>
                  <a:lnTo>
                    <a:pt x="2795207" y="1709484"/>
                  </a:lnTo>
                  <a:close/>
                  <a:moveTo>
                    <a:pt x="2226437" y="1709484"/>
                  </a:moveTo>
                  <a:lnTo>
                    <a:pt x="2226437" y="2294827"/>
                  </a:lnTo>
                  <a:lnTo>
                    <a:pt x="1677734" y="2294827"/>
                  </a:lnTo>
                  <a:lnTo>
                    <a:pt x="1677734" y="1709484"/>
                  </a:lnTo>
                  <a:lnTo>
                    <a:pt x="2226437" y="1709484"/>
                  </a:lnTo>
                  <a:close/>
                  <a:moveTo>
                    <a:pt x="1657731" y="1709484"/>
                  </a:moveTo>
                  <a:lnTo>
                    <a:pt x="1657731" y="2294827"/>
                  </a:lnTo>
                  <a:lnTo>
                    <a:pt x="1109028" y="2294827"/>
                  </a:lnTo>
                  <a:lnTo>
                    <a:pt x="1109028" y="1709484"/>
                  </a:lnTo>
                  <a:lnTo>
                    <a:pt x="1657731" y="1709484"/>
                  </a:lnTo>
                  <a:close/>
                  <a:moveTo>
                    <a:pt x="1088962" y="1709484"/>
                  </a:moveTo>
                  <a:lnTo>
                    <a:pt x="1088962" y="2294827"/>
                  </a:lnTo>
                  <a:lnTo>
                    <a:pt x="540258" y="2294827"/>
                  </a:lnTo>
                  <a:lnTo>
                    <a:pt x="540258" y="1709484"/>
                  </a:lnTo>
                  <a:lnTo>
                    <a:pt x="1088962" y="1709484"/>
                  </a:lnTo>
                  <a:close/>
                  <a:moveTo>
                    <a:pt x="11895265" y="1102678"/>
                  </a:moveTo>
                  <a:lnTo>
                    <a:pt x="11895265" y="1688020"/>
                  </a:lnTo>
                  <a:lnTo>
                    <a:pt x="11346624" y="1688020"/>
                  </a:lnTo>
                  <a:lnTo>
                    <a:pt x="11346624" y="1102678"/>
                  </a:lnTo>
                  <a:lnTo>
                    <a:pt x="11895265" y="1102678"/>
                  </a:lnTo>
                  <a:close/>
                  <a:moveTo>
                    <a:pt x="11326558" y="1102678"/>
                  </a:moveTo>
                  <a:lnTo>
                    <a:pt x="11326558" y="1688020"/>
                  </a:lnTo>
                  <a:lnTo>
                    <a:pt x="10777855" y="1688020"/>
                  </a:lnTo>
                  <a:lnTo>
                    <a:pt x="10777855" y="1102678"/>
                  </a:lnTo>
                  <a:lnTo>
                    <a:pt x="11326558" y="1102678"/>
                  </a:lnTo>
                  <a:close/>
                  <a:moveTo>
                    <a:pt x="10757789" y="1102678"/>
                  </a:moveTo>
                  <a:lnTo>
                    <a:pt x="10757789" y="1688020"/>
                  </a:lnTo>
                  <a:lnTo>
                    <a:pt x="10209085" y="1688020"/>
                  </a:lnTo>
                  <a:lnTo>
                    <a:pt x="10209085" y="1102678"/>
                  </a:lnTo>
                  <a:lnTo>
                    <a:pt x="10757789" y="1102678"/>
                  </a:lnTo>
                  <a:close/>
                  <a:moveTo>
                    <a:pt x="10189019" y="1102678"/>
                  </a:moveTo>
                  <a:lnTo>
                    <a:pt x="10189019" y="1688020"/>
                  </a:lnTo>
                  <a:lnTo>
                    <a:pt x="9640380" y="1688020"/>
                  </a:lnTo>
                  <a:lnTo>
                    <a:pt x="9640380" y="1102678"/>
                  </a:lnTo>
                  <a:lnTo>
                    <a:pt x="10189019" y="1102678"/>
                  </a:lnTo>
                  <a:close/>
                  <a:moveTo>
                    <a:pt x="9620250" y="1102678"/>
                  </a:moveTo>
                  <a:lnTo>
                    <a:pt x="9620250" y="1688020"/>
                  </a:lnTo>
                  <a:lnTo>
                    <a:pt x="9071546" y="1688020"/>
                  </a:lnTo>
                  <a:lnTo>
                    <a:pt x="9071546" y="1102678"/>
                  </a:lnTo>
                  <a:lnTo>
                    <a:pt x="9620250" y="1102678"/>
                  </a:lnTo>
                  <a:close/>
                  <a:moveTo>
                    <a:pt x="9051544" y="1102678"/>
                  </a:moveTo>
                  <a:lnTo>
                    <a:pt x="9051544" y="1688020"/>
                  </a:lnTo>
                  <a:lnTo>
                    <a:pt x="8502841" y="1688020"/>
                  </a:lnTo>
                  <a:lnTo>
                    <a:pt x="8502841" y="1102678"/>
                  </a:lnTo>
                  <a:lnTo>
                    <a:pt x="9051544" y="1102678"/>
                  </a:lnTo>
                  <a:close/>
                  <a:moveTo>
                    <a:pt x="8482774" y="1102678"/>
                  </a:moveTo>
                  <a:lnTo>
                    <a:pt x="8482774" y="1688020"/>
                  </a:lnTo>
                  <a:lnTo>
                    <a:pt x="7934071" y="1688020"/>
                  </a:lnTo>
                  <a:lnTo>
                    <a:pt x="7934071" y="1102678"/>
                  </a:lnTo>
                  <a:lnTo>
                    <a:pt x="8482774" y="1102678"/>
                  </a:lnTo>
                  <a:close/>
                  <a:moveTo>
                    <a:pt x="7914006" y="1102678"/>
                  </a:moveTo>
                  <a:lnTo>
                    <a:pt x="7914006" y="1688020"/>
                  </a:lnTo>
                  <a:lnTo>
                    <a:pt x="7365365" y="1688020"/>
                  </a:lnTo>
                  <a:lnTo>
                    <a:pt x="7365365" y="1102678"/>
                  </a:lnTo>
                  <a:lnTo>
                    <a:pt x="7914006" y="1102678"/>
                  </a:lnTo>
                  <a:close/>
                  <a:moveTo>
                    <a:pt x="7345236" y="1102678"/>
                  </a:moveTo>
                  <a:lnTo>
                    <a:pt x="7345236" y="1688020"/>
                  </a:lnTo>
                  <a:lnTo>
                    <a:pt x="6796532" y="1688020"/>
                  </a:lnTo>
                  <a:lnTo>
                    <a:pt x="6796532" y="1102678"/>
                  </a:lnTo>
                  <a:lnTo>
                    <a:pt x="7345236" y="1102678"/>
                  </a:lnTo>
                  <a:close/>
                  <a:moveTo>
                    <a:pt x="6776466" y="1102678"/>
                  </a:moveTo>
                  <a:lnTo>
                    <a:pt x="6776466" y="1688020"/>
                  </a:lnTo>
                  <a:lnTo>
                    <a:pt x="6227763" y="1688020"/>
                  </a:lnTo>
                  <a:lnTo>
                    <a:pt x="6227763" y="1102678"/>
                  </a:lnTo>
                  <a:lnTo>
                    <a:pt x="6776466" y="1102678"/>
                  </a:lnTo>
                  <a:close/>
                  <a:moveTo>
                    <a:pt x="6207760" y="1102678"/>
                  </a:moveTo>
                  <a:lnTo>
                    <a:pt x="6207760" y="1688020"/>
                  </a:lnTo>
                  <a:lnTo>
                    <a:pt x="5659120" y="1688020"/>
                  </a:lnTo>
                  <a:lnTo>
                    <a:pt x="5659120" y="1102678"/>
                  </a:lnTo>
                  <a:lnTo>
                    <a:pt x="6207760" y="1102678"/>
                  </a:lnTo>
                  <a:close/>
                  <a:moveTo>
                    <a:pt x="5638991" y="1102678"/>
                  </a:moveTo>
                  <a:lnTo>
                    <a:pt x="5638991" y="1688020"/>
                  </a:lnTo>
                  <a:lnTo>
                    <a:pt x="5090287" y="1688020"/>
                  </a:lnTo>
                  <a:lnTo>
                    <a:pt x="5090287" y="1102678"/>
                  </a:lnTo>
                  <a:lnTo>
                    <a:pt x="5638991" y="1102678"/>
                  </a:lnTo>
                  <a:close/>
                  <a:moveTo>
                    <a:pt x="5070221" y="1102678"/>
                  </a:moveTo>
                  <a:lnTo>
                    <a:pt x="5070221" y="1688020"/>
                  </a:lnTo>
                  <a:lnTo>
                    <a:pt x="4521518" y="1688020"/>
                  </a:lnTo>
                  <a:lnTo>
                    <a:pt x="4521518" y="1102678"/>
                  </a:lnTo>
                  <a:lnTo>
                    <a:pt x="5070221" y="1102678"/>
                  </a:lnTo>
                  <a:close/>
                  <a:moveTo>
                    <a:pt x="4501452" y="1102678"/>
                  </a:moveTo>
                  <a:lnTo>
                    <a:pt x="4501452" y="1688020"/>
                  </a:lnTo>
                  <a:lnTo>
                    <a:pt x="3952812" y="1688020"/>
                  </a:lnTo>
                  <a:lnTo>
                    <a:pt x="3952812" y="1102678"/>
                  </a:lnTo>
                  <a:lnTo>
                    <a:pt x="4501452" y="1102678"/>
                  </a:lnTo>
                  <a:close/>
                  <a:moveTo>
                    <a:pt x="3932746" y="1102678"/>
                  </a:moveTo>
                  <a:lnTo>
                    <a:pt x="3932746" y="1688020"/>
                  </a:lnTo>
                  <a:lnTo>
                    <a:pt x="3384042" y="1688020"/>
                  </a:lnTo>
                  <a:lnTo>
                    <a:pt x="3384042" y="1102678"/>
                  </a:lnTo>
                  <a:lnTo>
                    <a:pt x="3932746" y="1102678"/>
                  </a:lnTo>
                  <a:close/>
                  <a:moveTo>
                    <a:pt x="3363976" y="1102678"/>
                  </a:moveTo>
                  <a:lnTo>
                    <a:pt x="3363976" y="1688020"/>
                  </a:lnTo>
                  <a:lnTo>
                    <a:pt x="2815273" y="1688020"/>
                  </a:lnTo>
                  <a:lnTo>
                    <a:pt x="2815273" y="1102678"/>
                  </a:lnTo>
                  <a:lnTo>
                    <a:pt x="3363976" y="1102678"/>
                  </a:lnTo>
                  <a:close/>
                  <a:moveTo>
                    <a:pt x="2795207" y="1102678"/>
                  </a:moveTo>
                  <a:lnTo>
                    <a:pt x="2795207" y="1688020"/>
                  </a:lnTo>
                  <a:lnTo>
                    <a:pt x="2246503" y="1688020"/>
                  </a:lnTo>
                  <a:lnTo>
                    <a:pt x="2246503" y="1102678"/>
                  </a:lnTo>
                  <a:lnTo>
                    <a:pt x="2795207" y="1102678"/>
                  </a:lnTo>
                  <a:close/>
                  <a:moveTo>
                    <a:pt x="2226437" y="1102678"/>
                  </a:moveTo>
                  <a:lnTo>
                    <a:pt x="2226437" y="1688020"/>
                  </a:lnTo>
                  <a:lnTo>
                    <a:pt x="1677734" y="1688020"/>
                  </a:lnTo>
                  <a:lnTo>
                    <a:pt x="1677734" y="1102678"/>
                  </a:lnTo>
                  <a:lnTo>
                    <a:pt x="2226437" y="1102678"/>
                  </a:lnTo>
                  <a:close/>
                  <a:moveTo>
                    <a:pt x="1657731" y="1102678"/>
                  </a:moveTo>
                  <a:lnTo>
                    <a:pt x="1657731" y="1688020"/>
                  </a:lnTo>
                  <a:lnTo>
                    <a:pt x="1109028" y="1688020"/>
                  </a:lnTo>
                  <a:lnTo>
                    <a:pt x="1109028" y="1102678"/>
                  </a:lnTo>
                  <a:lnTo>
                    <a:pt x="1657731" y="1102678"/>
                  </a:lnTo>
                  <a:close/>
                  <a:moveTo>
                    <a:pt x="1088962" y="1102678"/>
                  </a:moveTo>
                  <a:lnTo>
                    <a:pt x="1088962" y="1688020"/>
                  </a:lnTo>
                  <a:lnTo>
                    <a:pt x="540258" y="1688020"/>
                  </a:lnTo>
                  <a:lnTo>
                    <a:pt x="540258" y="1102678"/>
                  </a:lnTo>
                  <a:lnTo>
                    <a:pt x="1088962" y="1102678"/>
                  </a:lnTo>
                  <a:close/>
                  <a:moveTo>
                    <a:pt x="11895265" y="495935"/>
                  </a:moveTo>
                  <a:lnTo>
                    <a:pt x="11895265" y="1081278"/>
                  </a:lnTo>
                  <a:lnTo>
                    <a:pt x="11346624" y="1081278"/>
                  </a:lnTo>
                  <a:lnTo>
                    <a:pt x="11346624" y="495935"/>
                  </a:lnTo>
                  <a:lnTo>
                    <a:pt x="11895265" y="495935"/>
                  </a:lnTo>
                  <a:close/>
                  <a:moveTo>
                    <a:pt x="11326558" y="495935"/>
                  </a:moveTo>
                  <a:lnTo>
                    <a:pt x="11326558" y="1081278"/>
                  </a:lnTo>
                  <a:lnTo>
                    <a:pt x="10777855" y="1081278"/>
                  </a:lnTo>
                  <a:lnTo>
                    <a:pt x="10777855" y="495935"/>
                  </a:lnTo>
                  <a:lnTo>
                    <a:pt x="11326558" y="495935"/>
                  </a:lnTo>
                  <a:close/>
                  <a:moveTo>
                    <a:pt x="10757789" y="495935"/>
                  </a:moveTo>
                  <a:lnTo>
                    <a:pt x="10757789" y="1081278"/>
                  </a:lnTo>
                  <a:lnTo>
                    <a:pt x="10209085" y="1081278"/>
                  </a:lnTo>
                  <a:lnTo>
                    <a:pt x="10209085" y="495935"/>
                  </a:lnTo>
                  <a:lnTo>
                    <a:pt x="10757789" y="495935"/>
                  </a:lnTo>
                  <a:close/>
                  <a:moveTo>
                    <a:pt x="10189019" y="495935"/>
                  </a:moveTo>
                  <a:lnTo>
                    <a:pt x="10189019" y="1081278"/>
                  </a:lnTo>
                  <a:lnTo>
                    <a:pt x="9640380" y="1081278"/>
                  </a:lnTo>
                  <a:lnTo>
                    <a:pt x="9640380" y="495935"/>
                  </a:lnTo>
                  <a:lnTo>
                    <a:pt x="10189019" y="495935"/>
                  </a:lnTo>
                  <a:close/>
                  <a:moveTo>
                    <a:pt x="9620250" y="495935"/>
                  </a:moveTo>
                  <a:lnTo>
                    <a:pt x="9620250" y="1081278"/>
                  </a:lnTo>
                  <a:lnTo>
                    <a:pt x="9071546" y="1081278"/>
                  </a:lnTo>
                  <a:lnTo>
                    <a:pt x="9071546" y="495935"/>
                  </a:lnTo>
                  <a:lnTo>
                    <a:pt x="9620250" y="495935"/>
                  </a:lnTo>
                  <a:close/>
                  <a:moveTo>
                    <a:pt x="9051544" y="495935"/>
                  </a:moveTo>
                  <a:lnTo>
                    <a:pt x="9051544" y="1081278"/>
                  </a:lnTo>
                  <a:lnTo>
                    <a:pt x="8502841" y="1081278"/>
                  </a:lnTo>
                  <a:lnTo>
                    <a:pt x="8502841" y="495935"/>
                  </a:lnTo>
                  <a:lnTo>
                    <a:pt x="9051544" y="495935"/>
                  </a:lnTo>
                  <a:close/>
                  <a:moveTo>
                    <a:pt x="8482774" y="495935"/>
                  </a:moveTo>
                  <a:lnTo>
                    <a:pt x="8482774" y="1081278"/>
                  </a:lnTo>
                  <a:lnTo>
                    <a:pt x="7934071" y="1081278"/>
                  </a:lnTo>
                  <a:lnTo>
                    <a:pt x="7934071" y="495935"/>
                  </a:lnTo>
                  <a:lnTo>
                    <a:pt x="8482774" y="495935"/>
                  </a:lnTo>
                  <a:close/>
                  <a:moveTo>
                    <a:pt x="7914006" y="495935"/>
                  </a:moveTo>
                  <a:lnTo>
                    <a:pt x="7914006" y="1081278"/>
                  </a:lnTo>
                  <a:lnTo>
                    <a:pt x="7365365" y="1081278"/>
                  </a:lnTo>
                  <a:lnTo>
                    <a:pt x="7365365" y="495935"/>
                  </a:lnTo>
                  <a:lnTo>
                    <a:pt x="7914006" y="495935"/>
                  </a:lnTo>
                  <a:close/>
                  <a:moveTo>
                    <a:pt x="7345236" y="495935"/>
                  </a:moveTo>
                  <a:lnTo>
                    <a:pt x="7345236" y="1081278"/>
                  </a:lnTo>
                  <a:lnTo>
                    <a:pt x="6796532" y="1081278"/>
                  </a:lnTo>
                  <a:lnTo>
                    <a:pt x="6796532" y="495935"/>
                  </a:lnTo>
                  <a:lnTo>
                    <a:pt x="7345236" y="495935"/>
                  </a:lnTo>
                  <a:close/>
                  <a:moveTo>
                    <a:pt x="6776466" y="495935"/>
                  </a:moveTo>
                  <a:lnTo>
                    <a:pt x="6776466" y="1081278"/>
                  </a:lnTo>
                  <a:lnTo>
                    <a:pt x="6227763" y="1081278"/>
                  </a:lnTo>
                  <a:lnTo>
                    <a:pt x="6227763" y="495935"/>
                  </a:lnTo>
                  <a:lnTo>
                    <a:pt x="6776466" y="495935"/>
                  </a:lnTo>
                  <a:close/>
                  <a:moveTo>
                    <a:pt x="6207760" y="495935"/>
                  </a:moveTo>
                  <a:lnTo>
                    <a:pt x="6207760" y="1081278"/>
                  </a:lnTo>
                  <a:lnTo>
                    <a:pt x="5659120" y="1081278"/>
                  </a:lnTo>
                  <a:lnTo>
                    <a:pt x="5659120" y="495935"/>
                  </a:lnTo>
                  <a:lnTo>
                    <a:pt x="6207760" y="495935"/>
                  </a:lnTo>
                  <a:close/>
                  <a:moveTo>
                    <a:pt x="5638991" y="495935"/>
                  </a:moveTo>
                  <a:lnTo>
                    <a:pt x="5638991" y="1081278"/>
                  </a:lnTo>
                  <a:lnTo>
                    <a:pt x="5090287" y="1081278"/>
                  </a:lnTo>
                  <a:lnTo>
                    <a:pt x="5090287" y="495935"/>
                  </a:lnTo>
                  <a:lnTo>
                    <a:pt x="5638991" y="495935"/>
                  </a:lnTo>
                  <a:close/>
                  <a:moveTo>
                    <a:pt x="5070221" y="495935"/>
                  </a:moveTo>
                  <a:lnTo>
                    <a:pt x="5070221" y="1081278"/>
                  </a:lnTo>
                  <a:lnTo>
                    <a:pt x="4521518" y="1081278"/>
                  </a:lnTo>
                  <a:lnTo>
                    <a:pt x="4521518" y="495935"/>
                  </a:lnTo>
                  <a:lnTo>
                    <a:pt x="5070221" y="495935"/>
                  </a:lnTo>
                  <a:close/>
                  <a:moveTo>
                    <a:pt x="4501452" y="495935"/>
                  </a:moveTo>
                  <a:lnTo>
                    <a:pt x="4501452" y="1081278"/>
                  </a:lnTo>
                  <a:lnTo>
                    <a:pt x="3952812" y="1081278"/>
                  </a:lnTo>
                  <a:lnTo>
                    <a:pt x="3952812" y="495935"/>
                  </a:lnTo>
                  <a:lnTo>
                    <a:pt x="4501452" y="495935"/>
                  </a:lnTo>
                  <a:close/>
                  <a:moveTo>
                    <a:pt x="3932746" y="495935"/>
                  </a:moveTo>
                  <a:lnTo>
                    <a:pt x="3932746" y="1081278"/>
                  </a:lnTo>
                  <a:lnTo>
                    <a:pt x="3384042" y="1081278"/>
                  </a:lnTo>
                  <a:lnTo>
                    <a:pt x="3384042" y="495935"/>
                  </a:lnTo>
                  <a:lnTo>
                    <a:pt x="3932746" y="495935"/>
                  </a:lnTo>
                  <a:close/>
                  <a:moveTo>
                    <a:pt x="3363976" y="495935"/>
                  </a:moveTo>
                  <a:lnTo>
                    <a:pt x="3363976" y="1081278"/>
                  </a:lnTo>
                  <a:lnTo>
                    <a:pt x="2815273" y="1081278"/>
                  </a:lnTo>
                  <a:lnTo>
                    <a:pt x="2815273" y="495935"/>
                  </a:lnTo>
                  <a:lnTo>
                    <a:pt x="3363976" y="495935"/>
                  </a:lnTo>
                  <a:close/>
                  <a:moveTo>
                    <a:pt x="2795207" y="495935"/>
                  </a:moveTo>
                  <a:lnTo>
                    <a:pt x="2795207" y="1081278"/>
                  </a:lnTo>
                  <a:lnTo>
                    <a:pt x="2246503" y="1081278"/>
                  </a:lnTo>
                  <a:lnTo>
                    <a:pt x="2246503" y="495935"/>
                  </a:lnTo>
                  <a:lnTo>
                    <a:pt x="2795207" y="495935"/>
                  </a:lnTo>
                  <a:close/>
                  <a:moveTo>
                    <a:pt x="2226437" y="495935"/>
                  </a:moveTo>
                  <a:lnTo>
                    <a:pt x="2226437" y="1081278"/>
                  </a:lnTo>
                  <a:lnTo>
                    <a:pt x="1677734" y="1081278"/>
                  </a:lnTo>
                  <a:lnTo>
                    <a:pt x="1677734" y="495935"/>
                  </a:lnTo>
                  <a:lnTo>
                    <a:pt x="2226437" y="495935"/>
                  </a:lnTo>
                  <a:close/>
                  <a:moveTo>
                    <a:pt x="1657731" y="495935"/>
                  </a:moveTo>
                  <a:lnTo>
                    <a:pt x="1657731" y="1081278"/>
                  </a:lnTo>
                  <a:lnTo>
                    <a:pt x="1109028" y="1081278"/>
                  </a:lnTo>
                  <a:lnTo>
                    <a:pt x="1109028" y="495935"/>
                  </a:lnTo>
                  <a:lnTo>
                    <a:pt x="1657731" y="495935"/>
                  </a:lnTo>
                  <a:close/>
                  <a:moveTo>
                    <a:pt x="1088962" y="495935"/>
                  </a:moveTo>
                  <a:lnTo>
                    <a:pt x="1088962" y="1081278"/>
                  </a:lnTo>
                  <a:lnTo>
                    <a:pt x="540258" y="1081278"/>
                  </a:lnTo>
                  <a:lnTo>
                    <a:pt x="540258" y="495935"/>
                  </a:lnTo>
                  <a:lnTo>
                    <a:pt x="1088962" y="4959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48" name="组合 347"/>
            <p:cNvGrpSpPr/>
            <p:nvPr/>
          </p:nvGrpSpPr>
          <p:grpSpPr>
            <a:xfrm>
              <a:off x="0" y="-64"/>
              <a:ext cx="12192000" cy="6880543"/>
              <a:chOff x="0" y="-64"/>
              <a:chExt cx="12192000" cy="6880543"/>
            </a:xfrm>
          </p:grpSpPr>
          <p:grpSp>
            <p:nvGrpSpPr>
              <p:cNvPr id="342" name="组合 341"/>
              <p:cNvGrpSpPr/>
              <p:nvPr/>
            </p:nvGrpSpPr>
            <p:grpSpPr>
              <a:xfrm>
                <a:off x="0" y="-64"/>
                <a:ext cx="2755538" cy="2507361"/>
                <a:chOff x="0" y="-63"/>
                <a:chExt cx="1852866" cy="1685988"/>
              </a:xfrm>
            </p:grpSpPr>
            <p:sp>
              <p:nvSpPr>
                <p:cNvPr id="343" name="任意多边形: 形状 342"/>
                <p:cNvSpPr/>
                <p:nvPr/>
              </p:nvSpPr>
              <p:spPr>
                <a:xfrm>
                  <a:off x="0" y="0"/>
                  <a:ext cx="1537398" cy="1685925"/>
                </a:xfrm>
                <a:custGeom>
                  <a:avLst/>
                  <a:gdLst>
                    <a:gd name="connsiteX0" fmla="*/ 1537399 w 1537398"/>
                    <a:gd name="connsiteY0" fmla="*/ 0 h 1685925"/>
                    <a:gd name="connsiteX1" fmla="*/ 1362837 w 1537398"/>
                    <a:gd name="connsiteY1" fmla="*/ 201994 h 1685925"/>
                    <a:gd name="connsiteX2" fmla="*/ 939419 w 1537398"/>
                    <a:gd name="connsiteY2" fmla="*/ 216281 h 1685925"/>
                    <a:gd name="connsiteX3" fmla="*/ 557721 w 1537398"/>
                    <a:gd name="connsiteY3" fmla="*/ 355029 h 1685925"/>
                    <a:gd name="connsiteX4" fmla="*/ 472313 w 1537398"/>
                    <a:gd name="connsiteY4" fmla="*/ 805371 h 1685925"/>
                    <a:gd name="connsiteX5" fmla="*/ 204279 w 1537398"/>
                    <a:gd name="connsiteY5" fmla="*/ 1093788 h 1685925"/>
                    <a:gd name="connsiteX6" fmla="*/ 213931 w 1537398"/>
                    <a:gd name="connsiteY6" fmla="*/ 1467739 h 1685925"/>
                    <a:gd name="connsiteX7" fmla="*/ 0 w 1537398"/>
                    <a:gd name="connsiteY7" fmla="*/ 1685925 h 1685925"/>
                    <a:gd name="connsiteX8" fmla="*/ 0 w 1537398"/>
                    <a:gd name="connsiteY8" fmla="*/ 0 h 1685925"/>
                    <a:gd name="connsiteX9" fmla="*/ 1537399 w 1537398"/>
                    <a:gd name="connsiteY9" fmla="*/ 0 h 1685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7398" h="1685925">
                      <a:moveTo>
                        <a:pt x="1537399" y="0"/>
                      </a:moveTo>
                      <a:cubicBezTo>
                        <a:pt x="1501775" y="85852"/>
                        <a:pt x="1465326" y="158369"/>
                        <a:pt x="1362837" y="201994"/>
                      </a:cubicBezTo>
                      <a:cubicBezTo>
                        <a:pt x="1231456" y="257937"/>
                        <a:pt x="1081913" y="226378"/>
                        <a:pt x="939419" y="216281"/>
                      </a:cubicBezTo>
                      <a:cubicBezTo>
                        <a:pt x="796989" y="206185"/>
                        <a:pt x="630365" y="232093"/>
                        <a:pt x="557721" y="355029"/>
                      </a:cubicBezTo>
                      <a:cubicBezTo>
                        <a:pt x="479044" y="488125"/>
                        <a:pt x="549466" y="671449"/>
                        <a:pt x="472313" y="805371"/>
                      </a:cubicBezTo>
                      <a:cubicBezTo>
                        <a:pt x="406019" y="920496"/>
                        <a:pt x="246888" y="967994"/>
                        <a:pt x="204279" y="1093788"/>
                      </a:cubicBezTo>
                      <a:cubicBezTo>
                        <a:pt x="163894" y="1213231"/>
                        <a:pt x="249365" y="1346772"/>
                        <a:pt x="213931" y="1467739"/>
                      </a:cubicBezTo>
                      <a:cubicBezTo>
                        <a:pt x="184531" y="1568069"/>
                        <a:pt x="86614" y="1621727"/>
                        <a:pt x="0" y="1685925"/>
                      </a:cubicBezTo>
                      <a:lnTo>
                        <a:pt x="0" y="0"/>
                      </a:lnTo>
                      <a:lnTo>
                        <a:pt x="1537399" y="0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434340" y="-63"/>
                  <a:ext cx="1418526" cy="363337"/>
                </a:xfrm>
                <a:custGeom>
                  <a:avLst/>
                  <a:gdLst>
                    <a:gd name="connsiteX0" fmla="*/ 1398715 w 1418526"/>
                    <a:gd name="connsiteY0" fmla="*/ 64 h 363337"/>
                    <a:gd name="connsiteX1" fmla="*/ 1035685 w 1418526"/>
                    <a:gd name="connsiteY1" fmla="*/ 267145 h 363337"/>
                    <a:gd name="connsiteX2" fmla="*/ 766191 w 1418526"/>
                    <a:gd name="connsiteY2" fmla="*/ 352679 h 363337"/>
                    <a:gd name="connsiteX3" fmla="*/ 629856 w 1418526"/>
                    <a:gd name="connsiteY3" fmla="*/ 331089 h 363337"/>
                    <a:gd name="connsiteX4" fmla="*/ 581660 w 1418526"/>
                    <a:gd name="connsiteY4" fmla="*/ 305943 h 363337"/>
                    <a:gd name="connsiteX5" fmla="*/ 646049 w 1418526"/>
                    <a:gd name="connsiteY5" fmla="*/ 217297 h 363337"/>
                    <a:gd name="connsiteX6" fmla="*/ 580898 w 1418526"/>
                    <a:gd name="connsiteY6" fmla="*/ 158750 h 363337"/>
                    <a:gd name="connsiteX7" fmla="*/ 526034 w 1418526"/>
                    <a:gd name="connsiteY7" fmla="*/ 240284 h 363337"/>
                    <a:gd name="connsiteX8" fmla="*/ 562610 w 1418526"/>
                    <a:gd name="connsiteY8" fmla="*/ 303848 h 363337"/>
                    <a:gd name="connsiteX9" fmla="*/ 506286 w 1418526"/>
                    <a:gd name="connsiteY9" fmla="*/ 321247 h 363337"/>
                    <a:gd name="connsiteX10" fmla="*/ 371920 w 1418526"/>
                    <a:gd name="connsiteY10" fmla="*/ 330264 h 363337"/>
                    <a:gd name="connsiteX11" fmla="*/ 128270 w 1418526"/>
                    <a:gd name="connsiteY11" fmla="*/ 219075 h 363337"/>
                    <a:gd name="connsiteX12" fmla="*/ 10478 w 1418526"/>
                    <a:gd name="connsiteY12" fmla="*/ 64 h 363337"/>
                    <a:gd name="connsiteX13" fmla="*/ 0 w 1418526"/>
                    <a:gd name="connsiteY13" fmla="*/ 64 h 363337"/>
                    <a:gd name="connsiteX14" fmla="*/ 78296 w 1418526"/>
                    <a:gd name="connsiteY14" fmla="*/ 177800 h 363337"/>
                    <a:gd name="connsiteX15" fmla="*/ 304102 w 1418526"/>
                    <a:gd name="connsiteY15" fmla="*/ 328867 h 363337"/>
                    <a:gd name="connsiteX16" fmla="*/ 571183 w 1418526"/>
                    <a:gd name="connsiteY16" fmla="*/ 310896 h 363337"/>
                    <a:gd name="connsiteX17" fmla="*/ 602996 w 1418526"/>
                    <a:gd name="connsiteY17" fmla="*/ 330708 h 363337"/>
                    <a:gd name="connsiteX18" fmla="*/ 882015 w 1418526"/>
                    <a:gd name="connsiteY18" fmla="*/ 344488 h 363337"/>
                    <a:gd name="connsiteX19" fmla="*/ 1146556 w 1418526"/>
                    <a:gd name="connsiteY19" fmla="*/ 205804 h 363337"/>
                    <a:gd name="connsiteX20" fmla="*/ 1391602 w 1418526"/>
                    <a:gd name="connsiteY20" fmla="*/ 17844 h 363337"/>
                    <a:gd name="connsiteX21" fmla="*/ 1418527 w 1418526"/>
                    <a:gd name="connsiteY21" fmla="*/ 0 h 363337"/>
                    <a:gd name="connsiteX22" fmla="*/ 1398715 w 1418526"/>
                    <a:gd name="connsiteY22" fmla="*/ 0 h 363337"/>
                    <a:gd name="connsiteX23" fmla="*/ 537909 w 1418526"/>
                    <a:gd name="connsiteY23" fmla="*/ 246952 h 363337"/>
                    <a:gd name="connsiteX24" fmla="*/ 596900 w 1418526"/>
                    <a:gd name="connsiteY24" fmla="*/ 167958 h 363337"/>
                    <a:gd name="connsiteX25" fmla="*/ 622173 w 1418526"/>
                    <a:gd name="connsiteY25" fmla="*/ 260350 h 363337"/>
                    <a:gd name="connsiteX26" fmla="*/ 572897 w 1418526"/>
                    <a:gd name="connsiteY26" fmla="*/ 299212 h 363337"/>
                    <a:gd name="connsiteX27" fmla="*/ 537909 w 1418526"/>
                    <a:gd name="connsiteY27" fmla="*/ 246952 h 36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18526" h="363337">
                      <a:moveTo>
                        <a:pt x="1398715" y="64"/>
                      </a:moveTo>
                      <a:cubicBezTo>
                        <a:pt x="1273874" y="83122"/>
                        <a:pt x="1166114" y="192215"/>
                        <a:pt x="1035685" y="267145"/>
                      </a:cubicBezTo>
                      <a:cubicBezTo>
                        <a:pt x="953770" y="314198"/>
                        <a:pt x="861441" y="349631"/>
                        <a:pt x="766191" y="352679"/>
                      </a:cubicBezTo>
                      <a:cubicBezTo>
                        <a:pt x="719836" y="354140"/>
                        <a:pt x="673354" y="347409"/>
                        <a:pt x="629856" y="331089"/>
                      </a:cubicBezTo>
                      <a:cubicBezTo>
                        <a:pt x="613537" y="324993"/>
                        <a:pt x="596583" y="316675"/>
                        <a:pt x="581660" y="305943"/>
                      </a:cubicBezTo>
                      <a:cubicBezTo>
                        <a:pt x="616077" y="288481"/>
                        <a:pt x="647192" y="258699"/>
                        <a:pt x="646049" y="217297"/>
                      </a:cubicBezTo>
                      <a:cubicBezTo>
                        <a:pt x="645033" y="182817"/>
                        <a:pt x="617982" y="149924"/>
                        <a:pt x="580898" y="158750"/>
                      </a:cubicBezTo>
                      <a:cubicBezTo>
                        <a:pt x="546608" y="166942"/>
                        <a:pt x="521716" y="205867"/>
                        <a:pt x="526034" y="240284"/>
                      </a:cubicBezTo>
                      <a:cubicBezTo>
                        <a:pt x="529209" y="265811"/>
                        <a:pt x="543751" y="287084"/>
                        <a:pt x="562610" y="303848"/>
                      </a:cubicBezTo>
                      <a:cubicBezTo>
                        <a:pt x="544068" y="311595"/>
                        <a:pt x="524320" y="316929"/>
                        <a:pt x="506286" y="321247"/>
                      </a:cubicBezTo>
                      <a:cubicBezTo>
                        <a:pt x="462407" y="331661"/>
                        <a:pt x="416814" y="334455"/>
                        <a:pt x="371920" y="330264"/>
                      </a:cubicBezTo>
                      <a:cubicBezTo>
                        <a:pt x="281051" y="321628"/>
                        <a:pt x="193739" y="282893"/>
                        <a:pt x="128270" y="219075"/>
                      </a:cubicBezTo>
                      <a:cubicBezTo>
                        <a:pt x="67945" y="160274"/>
                        <a:pt x="26479" y="82677"/>
                        <a:pt x="10478" y="64"/>
                      </a:cubicBezTo>
                      <a:lnTo>
                        <a:pt x="0" y="64"/>
                      </a:lnTo>
                      <a:cubicBezTo>
                        <a:pt x="11938" y="64199"/>
                        <a:pt x="38989" y="125476"/>
                        <a:pt x="78296" y="177800"/>
                      </a:cubicBezTo>
                      <a:cubicBezTo>
                        <a:pt x="134303" y="252286"/>
                        <a:pt x="213804" y="305499"/>
                        <a:pt x="304102" y="328867"/>
                      </a:cubicBezTo>
                      <a:cubicBezTo>
                        <a:pt x="390589" y="351155"/>
                        <a:pt x="488950" y="347980"/>
                        <a:pt x="571183" y="310896"/>
                      </a:cubicBezTo>
                      <a:cubicBezTo>
                        <a:pt x="581215" y="318643"/>
                        <a:pt x="592074" y="325311"/>
                        <a:pt x="602996" y="330708"/>
                      </a:cubicBezTo>
                      <a:cubicBezTo>
                        <a:pt x="688848" y="373571"/>
                        <a:pt x="791781" y="369888"/>
                        <a:pt x="882015" y="344488"/>
                      </a:cubicBezTo>
                      <a:cubicBezTo>
                        <a:pt x="979043" y="317183"/>
                        <a:pt x="1066165" y="265430"/>
                        <a:pt x="1146556" y="205804"/>
                      </a:cubicBezTo>
                      <a:cubicBezTo>
                        <a:pt x="1229296" y="144463"/>
                        <a:pt x="1306576" y="76073"/>
                        <a:pt x="1391602" y="17844"/>
                      </a:cubicBezTo>
                      <a:cubicBezTo>
                        <a:pt x="1400493" y="11748"/>
                        <a:pt x="1409510" y="5779"/>
                        <a:pt x="1418527" y="0"/>
                      </a:cubicBezTo>
                      <a:lnTo>
                        <a:pt x="1398715" y="0"/>
                      </a:lnTo>
                      <a:close/>
                      <a:moveTo>
                        <a:pt x="537909" y="246952"/>
                      </a:moveTo>
                      <a:cubicBezTo>
                        <a:pt x="529273" y="212662"/>
                        <a:pt x="557530" y="163767"/>
                        <a:pt x="596900" y="167958"/>
                      </a:cubicBezTo>
                      <a:cubicBezTo>
                        <a:pt x="641350" y="172657"/>
                        <a:pt x="642493" y="231966"/>
                        <a:pt x="622173" y="260350"/>
                      </a:cubicBezTo>
                      <a:cubicBezTo>
                        <a:pt x="609981" y="277432"/>
                        <a:pt x="592392" y="289878"/>
                        <a:pt x="572897" y="299212"/>
                      </a:cubicBezTo>
                      <a:cubicBezTo>
                        <a:pt x="556387" y="285433"/>
                        <a:pt x="543306" y="268224"/>
                        <a:pt x="537909" y="246952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5" name="组合 344"/>
              <p:cNvGrpSpPr/>
              <p:nvPr/>
            </p:nvGrpSpPr>
            <p:grpSpPr>
              <a:xfrm>
                <a:off x="8238087" y="5881378"/>
                <a:ext cx="3953913" cy="999101"/>
                <a:chOff x="8503157" y="5925878"/>
                <a:chExt cx="3688842" cy="932121"/>
              </a:xfrm>
            </p:grpSpPr>
            <p:sp>
              <p:nvSpPr>
                <p:cNvPr id="346" name="任意多边形: 形状 345"/>
                <p:cNvSpPr/>
                <p:nvPr/>
              </p:nvSpPr>
              <p:spPr>
                <a:xfrm>
                  <a:off x="8503157" y="5925878"/>
                  <a:ext cx="3688842" cy="932121"/>
                </a:xfrm>
                <a:custGeom>
                  <a:avLst/>
                  <a:gdLst>
                    <a:gd name="connsiteX0" fmla="*/ 3688842 w 3688842"/>
                    <a:gd name="connsiteY0" fmla="*/ 9339 h 932121"/>
                    <a:gd name="connsiteX1" fmla="*/ 3688842 w 3688842"/>
                    <a:gd name="connsiteY1" fmla="*/ 932121 h 932121"/>
                    <a:gd name="connsiteX2" fmla="*/ 0 w 3688842"/>
                    <a:gd name="connsiteY2" fmla="*/ 932121 h 932121"/>
                    <a:gd name="connsiteX3" fmla="*/ 731584 w 3688842"/>
                    <a:gd name="connsiteY3" fmla="*/ 670565 h 932121"/>
                    <a:gd name="connsiteX4" fmla="*/ 1412749 w 3688842"/>
                    <a:gd name="connsiteY4" fmla="*/ 769815 h 932121"/>
                    <a:gd name="connsiteX5" fmla="*/ 2128901 w 3688842"/>
                    <a:gd name="connsiteY5" fmla="*/ 486415 h 932121"/>
                    <a:gd name="connsiteX6" fmla="*/ 2601913 w 3688842"/>
                    <a:gd name="connsiteY6" fmla="*/ 581602 h 932121"/>
                    <a:gd name="connsiteX7" fmla="*/ 3104515 w 3688842"/>
                    <a:gd name="connsiteY7" fmla="*/ 172407 h 932121"/>
                    <a:gd name="connsiteX8" fmla="*/ 3688842 w 3688842"/>
                    <a:gd name="connsiteY8" fmla="*/ 9339 h 93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8842" h="932121">
                      <a:moveTo>
                        <a:pt x="3688842" y="9339"/>
                      </a:moveTo>
                      <a:lnTo>
                        <a:pt x="3688842" y="932121"/>
                      </a:lnTo>
                      <a:lnTo>
                        <a:pt x="0" y="932121"/>
                      </a:lnTo>
                      <a:cubicBezTo>
                        <a:pt x="222441" y="774577"/>
                        <a:pt x="465899" y="651896"/>
                        <a:pt x="731584" y="670565"/>
                      </a:cubicBezTo>
                      <a:cubicBezTo>
                        <a:pt x="961961" y="686884"/>
                        <a:pt x="1185482" y="810836"/>
                        <a:pt x="1412749" y="769815"/>
                      </a:cubicBezTo>
                      <a:cubicBezTo>
                        <a:pt x="1668336" y="723777"/>
                        <a:pt x="1869440" y="476890"/>
                        <a:pt x="2128901" y="486415"/>
                      </a:cubicBezTo>
                      <a:cubicBezTo>
                        <a:pt x="2290699" y="492384"/>
                        <a:pt x="2441195" y="600652"/>
                        <a:pt x="2601913" y="581602"/>
                      </a:cubicBezTo>
                      <a:cubicBezTo>
                        <a:pt x="2821305" y="555566"/>
                        <a:pt x="2939352" y="319092"/>
                        <a:pt x="3104515" y="172407"/>
                      </a:cubicBezTo>
                      <a:cubicBezTo>
                        <a:pt x="3260979" y="33660"/>
                        <a:pt x="3483166" y="-24316"/>
                        <a:pt x="3688842" y="9339"/>
                      </a:cubicBezTo>
                      <a:close/>
                    </a:path>
                  </a:pathLst>
                </a:custGeom>
                <a:solidFill>
                  <a:srgbClr val="95C8B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9398000" y="6300580"/>
                  <a:ext cx="1830641" cy="557356"/>
                </a:xfrm>
                <a:custGeom>
                  <a:avLst/>
                  <a:gdLst>
                    <a:gd name="connsiteX0" fmla="*/ 1463484 w 1830641"/>
                    <a:gd name="connsiteY0" fmla="*/ 100029 h 557356"/>
                    <a:gd name="connsiteX1" fmla="*/ 1147763 w 1830641"/>
                    <a:gd name="connsiteY1" fmla="*/ 80 h 557356"/>
                    <a:gd name="connsiteX2" fmla="*/ 844614 w 1830641"/>
                    <a:gd name="connsiteY2" fmla="*/ 108538 h 557356"/>
                    <a:gd name="connsiteX3" fmla="*/ 818261 w 1830641"/>
                    <a:gd name="connsiteY3" fmla="*/ 137748 h 557356"/>
                    <a:gd name="connsiteX4" fmla="*/ 788416 w 1830641"/>
                    <a:gd name="connsiteY4" fmla="*/ 126128 h 557356"/>
                    <a:gd name="connsiteX5" fmla="*/ 447231 w 1830641"/>
                    <a:gd name="connsiteY5" fmla="*/ 151909 h 557356"/>
                    <a:gd name="connsiteX6" fmla="*/ 183388 w 1830641"/>
                    <a:gd name="connsiteY6" fmla="*/ 402861 h 557356"/>
                    <a:gd name="connsiteX7" fmla="*/ 48133 w 1830641"/>
                    <a:gd name="connsiteY7" fmla="*/ 526686 h 557356"/>
                    <a:gd name="connsiteX8" fmla="*/ 0 w 1830641"/>
                    <a:gd name="connsiteY8" fmla="*/ 557356 h 557356"/>
                    <a:gd name="connsiteX9" fmla="*/ 22923 w 1830641"/>
                    <a:gd name="connsiteY9" fmla="*/ 557356 h 557356"/>
                    <a:gd name="connsiteX10" fmla="*/ 78486 w 1830641"/>
                    <a:gd name="connsiteY10" fmla="*/ 519066 h 557356"/>
                    <a:gd name="connsiteX11" fmla="*/ 314706 w 1830641"/>
                    <a:gd name="connsiteY11" fmla="*/ 271733 h 557356"/>
                    <a:gd name="connsiteX12" fmla="*/ 449770 w 1830641"/>
                    <a:gd name="connsiteY12" fmla="*/ 163974 h 557356"/>
                    <a:gd name="connsiteX13" fmla="*/ 618172 w 1830641"/>
                    <a:gd name="connsiteY13" fmla="*/ 115714 h 557356"/>
                    <a:gd name="connsiteX14" fmla="*/ 788924 w 1830641"/>
                    <a:gd name="connsiteY14" fmla="*/ 138891 h 557356"/>
                    <a:gd name="connsiteX15" fmla="*/ 811085 w 1830641"/>
                    <a:gd name="connsiteY15" fmla="*/ 147591 h 557356"/>
                    <a:gd name="connsiteX16" fmla="*/ 785685 w 1830641"/>
                    <a:gd name="connsiteY16" fmla="*/ 253763 h 557356"/>
                    <a:gd name="connsiteX17" fmla="*/ 874458 w 1830641"/>
                    <a:gd name="connsiteY17" fmla="*/ 319993 h 557356"/>
                    <a:gd name="connsiteX18" fmla="*/ 919035 w 1830641"/>
                    <a:gd name="connsiteY18" fmla="*/ 287227 h 557356"/>
                    <a:gd name="connsiteX19" fmla="*/ 916305 w 1830641"/>
                    <a:gd name="connsiteY19" fmla="*/ 222965 h 557356"/>
                    <a:gd name="connsiteX20" fmla="*/ 829246 w 1830641"/>
                    <a:gd name="connsiteY20" fmla="*/ 142828 h 557356"/>
                    <a:gd name="connsiteX21" fmla="*/ 945007 w 1830641"/>
                    <a:gd name="connsiteY21" fmla="*/ 54627 h 557356"/>
                    <a:gd name="connsiteX22" fmla="*/ 1097979 w 1830641"/>
                    <a:gd name="connsiteY22" fmla="*/ 13542 h 557356"/>
                    <a:gd name="connsiteX23" fmla="*/ 1413129 w 1830641"/>
                    <a:gd name="connsiteY23" fmla="*/ 83964 h 557356"/>
                    <a:gd name="connsiteX24" fmla="*/ 1817116 w 1830641"/>
                    <a:gd name="connsiteY24" fmla="*/ 557356 h 557356"/>
                    <a:gd name="connsiteX25" fmla="*/ 1830642 w 1830641"/>
                    <a:gd name="connsiteY25" fmla="*/ 557356 h 557356"/>
                    <a:gd name="connsiteX26" fmla="*/ 1463484 w 1830641"/>
                    <a:gd name="connsiteY26" fmla="*/ 100029 h 557356"/>
                    <a:gd name="connsiteX27" fmla="*/ 911034 w 1830641"/>
                    <a:gd name="connsiteY27" fmla="*/ 242904 h 557356"/>
                    <a:gd name="connsiteX28" fmla="*/ 887349 w 1830641"/>
                    <a:gd name="connsiteY28" fmla="*/ 304372 h 557356"/>
                    <a:gd name="connsiteX29" fmla="*/ 831469 w 1830641"/>
                    <a:gd name="connsiteY29" fmla="*/ 296626 h 557356"/>
                    <a:gd name="connsiteX30" fmla="*/ 816928 w 1830641"/>
                    <a:gd name="connsiteY30" fmla="*/ 160354 h 557356"/>
                    <a:gd name="connsiteX31" fmla="*/ 822134 w 1830641"/>
                    <a:gd name="connsiteY31" fmla="*/ 152544 h 557356"/>
                    <a:gd name="connsiteX32" fmla="*/ 911034 w 1830641"/>
                    <a:gd name="connsiteY32" fmla="*/ 242904 h 55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830641" h="557356">
                      <a:moveTo>
                        <a:pt x="1463484" y="100029"/>
                      </a:moveTo>
                      <a:cubicBezTo>
                        <a:pt x="1370140" y="39196"/>
                        <a:pt x="1259459" y="2049"/>
                        <a:pt x="1147763" y="80"/>
                      </a:cubicBezTo>
                      <a:cubicBezTo>
                        <a:pt x="1038733" y="-1888"/>
                        <a:pt x="924941" y="32338"/>
                        <a:pt x="844614" y="108538"/>
                      </a:cubicBezTo>
                      <a:cubicBezTo>
                        <a:pt x="835406" y="117238"/>
                        <a:pt x="826453" y="127080"/>
                        <a:pt x="818261" y="137748"/>
                      </a:cubicBezTo>
                      <a:cubicBezTo>
                        <a:pt x="808419" y="133430"/>
                        <a:pt x="798385" y="129557"/>
                        <a:pt x="788416" y="126128"/>
                      </a:cubicBezTo>
                      <a:cubicBezTo>
                        <a:pt x="677228" y="87520"/>
                        <a:pt x="551370" y="97426"/>
                        <a:pt x="447231" y="151909"/>
                      </a:cubicBezTo>
                      <a:cubicBezTo>
                        <a:pt x="337630" y="209186"/>
                        <a:pt x="263969" y="312691"/>
                        <a:pt x="183388" y="402861"/>
                      </a:cubicBezTo>
                      <a:cubicBezTo>
                        <a:pt x="142494" y="448708"/>
                        <a:pt x="98616" y="491380"/>
                        <a:pt x="48133" y="526686"/>
                      </a:cubicBezTo>
                      <a:cubicBezTo>
                        <a:pt x="32512" y="537608"/>
                        <a:pt x="16446" y="547831"/>
                        <a:pt x="0" y="557356"/>
                      </a:cubicBezTo>
                      <a:lnTo>
                        <a:pt x="22923" y="557356"/>
                      </a:lnTo>
                      <a:cubicBezTo>
                        <a:pt x="42037" y="545545"/>
                        <a:pt x="60579" y="532782"/>
                        <a:pt x="78486" y="519066"/>
                      </a:cubicBezTo>
                      <a:cubicBezTo>
                        <a:pt x="169863" y="449026"/>
                        <a:pt x="235776" y="354283"/>
                        <a:pt x="314706" y="271733"/>
                      </a:cubicBezTo>
                      <a:cubicBezTo>
                        <a:pt x="354647" y="229951"/>
                        <a:pt x="398590" y="191406"/>
                        <a:pt x="449770" y="163974"/>
                      </a:cubicBezTo>
                      <a:cubicBezTo>
                        <a:pt x="501650" y="136224"/>
                        <a:pt x="559498" y="119778"/>
                        <a:pt x="618172" y="115714"/>
                      </a:cubicBezTo>
                      <a:cubicBezTo>
                        <a:pt x="675957" y="111650"/>
                        <a:pt x="734378" y="119333"/>
                        <a:pt x="788924" y="138891"/>
                      </a:cubicBezTo>
                      <a:cubicBezTo>
                        <a:pt x="796163" y="141495"/>
                        <a:pt x="803656" y="144352"/>
                        <a:pt x="811085" y="147591"/>
                      </a:cubicBezTo>
                      <a:cubicBezTo>
                        <a:pt x="789686" y="179023"/>
                        <a:pt x="776351" y="216425"/>
                        <a:pt x="785685" y="253763"/>
                      </a:cubicBezTo>
                      <a:cubicBezTo>
                        <a:pt x="795083" y="291291"/>
                        <a:pt x="834834" y="323930"/>
                        <a:pt x="874458" y="319993"/>
                      </a:cubicBezTo>
                      <a:cubicBezTo>
                        <a:pt x="894525" y="317962"/>
                        <a:pt x="910590" y="305389"/>
                        <a:pt x="919035" y="287227"/>
                      </a:cubicBezTo>
                      <a:cubicBezTo>
                        <a:pt x="928688" y="266463"/>
                        <a:pt x="925703" y="243285"/>
                        <a:pt x="916305" y="222965"/>
                      </a:cubicBezTo>
                      <a:cubicBezTo>
                        <a:pt x="898906" y="185246"/>
                        <a:pt x="865822" y="160354"/>
                        <a:pt x="829246" y="142828"/>
                      </a:cubicBezTo>
                      <a:cubicBezTo>
                        <a:pt x="859028" y="104474"/>
                        <a:pt x="901954" y="75645"/>
                        <a:pt x="945007" y="54627"/>
                      </a:cubicBezTo>
                      <a:cubicBezTo>
                        <a:pt x="992695" y="31322"/>
                        <a:pt x="1045083" y="17860"/>
                        <a:pt x="1097979" y="13542"/>
                      </a:cubicBezTo>
                      <a:cubicBezTo>
                        <a:pt x="1206881" y="4589"/>
                        <a:pt x="1317498" y="32211"/>
                        <a:pt x="1413129" y="83964"/>
                      </a:cubicBezTo>
                      <a:cubicBezTo>
                        <a:pt x="1599692" y="184802"/>
                        <a:pt x="1723072" y="370920"/>
                        <a:pt x="1817116" y="557356"/>
                      </a:cubicBezTo>
                      <a:lnTo>
                        <a:pt x="1830642" y="557356"/>
                      </a:lnTo>
                      <a:cubicBezTo>
                        <a:pt x="1742186" y="380191"/>
                        <a:pt x="1629981" y="208614"/>
                        <a:pt x="1463484" y="100029"/>
                      </a:cubicBezTo>
                      <a:close/>
                      <a:moveTo>
                        <a:pt x="911034" y="242904"/>
                      </a:moveTo>
                      <a:cubicBezTo>
                        <a:pt x="916940" y="265511"/>
                        <a:pt x="909955" y="293704"/>
                        <a:pt x="887349" y="304372"/>
                      </a:cubicBezTo>
                      <a:cubicBezTo>
                        <a:pt x="869188" y="312945"/>
                        <a:pt x="847598" y="306849"/>
                        <a:pt x="831469" y="296626"/>
                      </a:cubicBezTo>
                      <a:cubicBezTo>
                        <a:pt x="782701" y="265511"/>
                        <a:pt x="789686" y="203979"/>
                        <a:pt x="816928" y="160354"/>
                      </a:cubicBezTo>
                      <a:cubicBezTo>
                        <a:pt x="818579" y="157687"/>
                        <a:pt x="820293" y="155084"/>
                        <a:pt x="822134" y="152544"/>
                      </a:cubicBezTo>
                      <a:cubicBezTo>
                        <a:pt x="861822" y="171276"/>
                        <a:pt x="899731" y="199470"/>
                        <a:pt x="911034" y="242904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72512" y="1130300"/>
            <a:ext cx="5512233" cy="239845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72514" y="3658423"/>
            <a:ext cx="3744396" cy="5769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509115"/>
            <a:ext cx="4964522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107911"/>
            <a:ext cx="4964522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338" name="组合 337"/>
          <p:cNvGrpSpPr/>
          <p:nvPr/>
        </p:nvGrpSpPr>
        <p:grpSpPr>
          <a:xfrm>
            <a:off x="4862791" y="508000"/>
            <a:ext cx="6823703" cy="5474723"/>
            <a:chOff x="4972735" y="795550"/>
            <a:chExt cx="6544447" cy="5250673"/>
          </a:xfrm>
        </p:grpSpPr>
        <p:grpSp>
          <p:nvGrpSpPr>
            <p:cNvPr id="336" name="组合 335"/>
            <p:cNvGrpSpPr/>
            <p:nvPr/>
          </p:nvGrpSpPr>
          <p:grpSpPr>
            <a:xfrm>
              <a:off x="6367211" y="1473090"/>
              <a:ext cx="4563318" cy="4573133"/>
              <a:chOff x="6437357" y="3253378"/>
              <a:chExt cx="3646931" cy="3654775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6437357" y="3253378"/>
                <a:ext cx="3646931" cy="3646779"/>
              </a:xfrm>
              <a:custGeom>
                <a:avLst/>
                <a:gdLst>
                  <a:gd name="connsiteX0" fmla="*/ 3646932 w 3646931"/>
                  <a:gd name="connsiteY0" fmla="*/ 1823466 h 3646779"/>
                  <a:gd name="connsiteX1" fmla="*/ 3529355 w 3646931"/>
                  <a:gd name="connsiteY1" fmla="*/ 2468804 h 3646779"/>
                  <a:gd name="connsiteX2" fmla="*/ 3265094 w 3646931"/>
                  <a:gd name="connsiteY2" fmla="*/ 2940025 h 3646779"/>
                  <a:gd name="connsiteX3" fmla="*/ 1823466 w 3646931"/>
                  <a:gd name="connsiteY3" fmla="*/ 3646780 h 3646779"/>
                  <a:gd name="connsiteX4" fmla="*/ 909371 w 3646931"/>
                  <a:gd name="connsiteY4" fmla="*/ 3401416 h 3646779"/>
                  <a:gd name="connsiteX5" fmla="*/ 325679 w 3646931"/>
                  <a:gd name="connsiteY5" fmla="*/ 2863596 h 3646779"/>
                  <a:gd name="connsiteX6" fmla="*/ 97688 w 3646931"/>
                  <a:gd name="connsiteY6" fmla="*/ 2413635 h 3646779"/>
                  <a:gd name="connsiteX7" fmla="*/ 11506 w 3646931"/>
                  <a:gd name="connsiteY7" fmla="*/ 2029359 h 3646779"/>
                  <a:gd name="connsiteX8" fmla="*/ 0 w 3646931"/>
                  <a:gd name="connsiteY8" fmla="*/ 1823466 h 3646779"/>
                  <a:gd name="connsiteX9" fmla="*/ 21793 w 3646931"/>
                  <a:gd name="connsiteY9" fmla="*/ 1540383 h 3646779"/>
                  <a:gd name="connsiteX10" fmla="*/ 174727 w 3646931"/>
                  <a:gd name="connsiteY10" fmla="*/ 1043559 h 3646779"/>
                  <a:gd name="connsiteX11" fmla="*/ 1823542 w 3646931"/>
                  <a:gd name="connsiteY11" fmla="*/ 0 h 3646779"/>
                  <a:gd name="connsiteX12" fmla="*/ 2363648 w 3646931"/>
                  <a:gd name="connsiteY12" fmla="*/ 81382 h 3646779"/>
                  <a:gd name="connsiteX13" fmla="*/ 2652217 w 3646931"/>
                  <a:gd name="connsiteY13" fmla="*/ 198730 h 3646779"/>
                  <a:gd name="connsiteX14" fmla="*/ 3532404 w 3646931"/>
                  <a:gd name="connsiteY14" fmla="*/ 1185901 h 3646779"/>
                  <a:gd name="connsiteX15" fmla="*/ 3629101 w 3646931"/>
                  <a:gd name="connsiteY15" fmla="*/ 1567282 h 3646779"/>
                  <a:gd name="connsiteX16" fmla="*/ 3646932 w 3646931"/>
                  <a:gd name="connsiteY16" fmla="*/ 1823466 h 3646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46931" h="3646779">
                    <a:moveTo>
                      <a:pt x="3646932" y="1823466"/>
                    </a:moveTo>
                    <a:cubicBezTo>
                      <a:pt x="3646932" y="2050618"/>
                      <a:pt x="3605327" y="2268246"/>
                      <a:pt x="3529355" y="2468804"/>
                    </a:cubicBezTo>
                    <a:cubicBezTo>
                      <a:pt x="3464662" y="2639644"/>
                      <a:pt x="3375203" y="2798140"/>
                      <a:pt x="3265094" y="2940025"/>
                    </a:cubicBezTo>
                    <a:cubicBezTo>
                      <a:pt x="2931566" y="3370021"/>
                      <a:pt x="2409749" y="3646780"/>
                      <a:pt x="1823466" y="3646780"/>
                    </a:cubicBezTo>
                    <a:cubicBezTo>
                      <a:pt x="1490396" y="3646780"/>
                      <a:pt x="1178128" y="3557397"/>
                      <a:pt x="909371" y="3401416"/>
                    </a:cubicBezTo>
                    <a:cubicBezTo>
                      <a:pt x="677571" y="3266923"/>
                      <a:pt x="478155" y="3082824"/>
                      <a:pt x="325679" y="2863596"/>
                    </a:cubicBezTo>
                    <a:cubicBezTo>
                      <a:pt x="229972" y="2726207"/>
                      <a:pt x="152857" y="2575027"/>
                      <a:pt x="97688" y="2413635"/>
                    </a:cubicBezTo>
                    <a:cubicBezTo>
                      <a:pt x="55702" y="2290953"/>
                      <a:pt x="26441" y="2162327"/>
                      <a:pt x="11506" y="2029359"/>
                    </a:cubicBezTo>
                    <a:cubicBezTo>
                      <a:pt x="3886" y="1961769"/>
                      <a:pt x="0" y="1893113"/>
                      <a:pt x="0" y="1823466"/>
                    </a:cubicBezTo>
                    <a:cubicBezTo>
                      <a:pt x="0" y="1727149"/>
                      <a:pt x="7391" y="1632661"/>
                      <a:pt x="21793" y="1540383"/>
                    </a:cubicBezTo>
                    <a:cubicBezTo>
                      <a:pt x="49073" y="1365275"/>
                      <a:pt x="101346" y="1198474"/>
                      <a:pt x="174727" y="1043559"/>
                    </a:cubicBezTo>
                    <a:cubicBezTo>
                      <a:pt x="467106" y="426720"/>
                      <a:pt x="1095527" y="0"/>
                      <a:pt x="1823542" y="0"/>
                    </a:cubicBezTo>
                    <a:cubicBezTo>
                      <a:pt x="2011528" y="0"/>
                      <a:pt x="2192960" y="28499"/>
                      <a:pt x="2363648" y="81382"/>
                    </a:cubicBezTo>
                    <a:cubicBezTo>
                      <a:pt x="2463775" y="112319"/>
                      <a:pt x="2560244" y="151714"/>
                      <a:pt x="2652217" y="198730"/>
                    </a:cubicBezTo>
                    <a:cubicBezTo>
                      <a:pt x="3055849" y="405003"/>
                      <a:pt x="3372536" y="757276"/>
                      <a:pt x="3532404" y="1185901"/>
                    </a:cubicBezTo>
                    <a:cubicBezTo>
                      <a:pt x="3577819" y="1307440"/>
                      <a:pt x="3610509" y="1435075"/>
                      <a:pt x="3629101" y="1567282"/>
                    </a:cubicBezTo>
                    <a:cubicBezTo>
                      <a:pt x="3640912" y="1651025"/>
                      <a:pt x="3646932" y="1736522"/>
                      <a:pt x="3646932" y="1823466"/>
                    </a:cubicBezTo>
                    <a:close/>
                  </a:path>
                </a:pathLst>
              </a:custGeom>
              <a:solidFill>
                <a:srgbClr val="FFF6F2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/>
              <p:cNvSpPr/>
              <p:nvPr/>
            </p:nvSpPr>
            <p:spPr>
              <a:xfrm>
                <a:off x="7633053" y="6294374"/>
                <a:ext cx="606815" cy="608870"/>
              </a:xfrm>
              <a:custGeom>
                <a:avLst/>
                <a:gdLst>
                  <a:gd name="connsiteX0" fmla="*/ 429091 w 621102"/>
                  <a:gd name="connsiteY0" fmla="*/ 256 h 563626"/>
                  <a:gd name="connsiteX1" fmla="*/ 479751 w 621102"/>
                  <a:gd name="connsiteY1" fmla="*/ 3042 h 563626"/>
                  <a:gd name="connsiteX2" fmla="*/ 614091 w 621102"/>
                  <a:gd name="connsiteY2" fmla="*/ 89452 h 563626"/>
                  <a:gd name="connsiteX3" fmla="*/ 621102 w 621102"/>
                  <a:gd name="connsiteY3" fmla="*/ 102711 h 563626"/>
                  <a:gd name="connsiteX4" fmla="*/ 621102 w 621102"/>
                  <a:gd name="connsiteY4" fmla="*/ 563626 h 563626"/>
                  <a:gd name="connsiteX5" fmla="*/ 0 w 621102"/>
                  <a:gd name="connsiteY5" fmla="*/ 563626 h 563626"/>
                  <a:gd name="connsiteX6" fmla="*/ 30628 w 621102"/>
                  <a:gd name="connsiteY6" fmla="*/ 442487 h 563626"/>
                  <a:gd name="connsiteX7" fmla="*/ 132812 w 621102"/>
                  <a:gd name="connsiteY7" fmla="*/ 202457 h 563626"/>
                  <a:gd name="connsiteX8" fmla="*/ 175560 w 621102"/>
                  <a:gd name="connsiteY8" fmla="*/ 143935 h 563626"/>
                  <a:gd name="connsiteX9" fmla="*/ 212974 w 621102"/>
                  <a:gd name="connsiteY9" fmla="*/ 103778 h 563626"/>
                  <a:gd name="connsiteX10" fmla="*/ 289327 w 621102"/>
                  <a:gd name="connsiteY10" fmla="*/ 44875 h 563626"/>
                  <a:gd name="connsiteX11" fmla="*/ 429091 w 621102"/>
                  <a:gd name="connsiteY11" fmla="*/ 256 h 563626"/>
                  <a:gd name="connsiteX0" fmla="*/ 429091 w 621102"/>
                  <a:gd name="connsiteY0" fmla="*/ 256 h 594582"/>
                  <a:gd name="connsiteX1" fmla="*/ 479751 w 621102"/>
                  <a:gd name="connsiteY1" fmla="*/ 3042 h 594582"/>
                  <a:gd name="connsiteX2" fmla="*/ 614091 w 621102"/>
                  <a:gd name="connsiteY2" fmla="*/ 89452 h 594582"/>
                  <a:gd name="connsiteX3" fmla="*/ 621102 w 621102"/>
                  <a:gd name="connsiteY3" fmla="*/ 102711 h 594582"/>
                  <a:gd name="connsiteX4" fmla="*/ 602052 w 621102"/>
                  <a:gd name="connsiteY4" fmla="*/ 594582 h 594582"/>
                  <a:gd name="connsiteX5" fmla="*/ 0 w 621102"/>
                  <a:gd name="connsiteY5" fmla="*/ 563626 h 594582"/>
                  <a:gd name="connsiteX6" fmla="*/ 30628 w 621102"/>
                  <a:gd name="connsiteY6" fmla="*/ 442487 h 594582"/>
                  <a:gd name="connsiteX7" fmla="*/ 132812 w 621102"/>
                  <a:gd name="connsiteY7" fmla="*/ 202457 h 594582"/>
                  <a:gd name="connsiteX8" fmla="*/ 175560 w 621102"/>
                  <a:gd name="connsiteY8" fmla="*/ 143935 h 594582"/>
                  <a:gd name="connsiteX9" fmla="*/ 212974 w 621102"/>
                  <a:gd name="connsiteY9" fmla="*/ 103778 h 594582"/>
                  <a:gd name="connsiteX10" fmla="*/ 289327 w 621102"/>
                  <a:gd name="connsiteY10" fmla="*/ 44875 h 594582"/>
                  <a:gd name="connsiteX11" fmla="*/ 429091 w 621102"/>
                  <a:gd name="connsiteY11" fmla="*/ 256 h 594582"/>
                  <a:gd name="connsiteX0" fmla="*/ 414804 w 606815"/>
                  <a:gd name="connsiteY0" fmla="*/ 256 h 594582"/>
                  <a:gd name="connsiteX1" fmla="*/ 465464 w 606815"/>
                  <a:gd name="connsiteY1" fmla="*/ 3042 h 594582"/>
                  <a:gd name="connsiteX2" fmla="*/ 599804 w 606815"/>
                  <a:gd name="connsiteY2" fmla="*/ 89452 h 594582"/>
                  <a:gd name="connsiteX3" fmla="*/ 606815 w 606815"/>
                  <a:gd name="connsiteY3" fmla="*/ 102711 h 594582"/>
                  <a:gd name="connsiteX4" fmla="*/ 587765 w 606815"/>
                  <a:gd name="connsiteY4" fmla="*/ 594582 h 594582"/>
                  <a:gd name="connsiteX5" fmla="*/ 0 w 606815"/>
                  <a:gd name="connsiteY5" fmla="*/ 506476 h 594582"/>
                  <a:gd name="connsiteX6" fmla="*/ 16341 w 606815"/>
                  <a:gd name="connsiteY6" fmla="*/ 442487 h 594582"/>
                  <a:gd name="connsiteX7" fmla="*/ 118525 w 606815"/>
                  <a:gd name="connsiteY7" fmla="*/ 202457 h 594582"/>
                  <a:gd name="connsiteX8" fmla="*/ 161273 w 606815"/>
                  <a:gd name="connsiteY8" fmla="*/ 143935 h 594582"/>
                  <a:gd name="connsiteX9" fmla="*/ 198687 w 606815"/>
                  <a:gd name="connsiteY9" fmla="*/ 103778 h 594582"/>
                  <a:gd name="connsiteX10" fmla="*/ 275040 w 606815"/>
                  <a:gd name="connsiteY10" fmla="*/ 44875 h 594582"/>
                  <a:gd name="connsiteX11" fmla="*/ 414804 w 606815"/>
                  <a:gd name="connsiteY11" fmla="*/ 256 h 594582"/>
                  <a:gd name="connsiteX0" fmla="*/ 414804 w 606815"/>
                  <a:gd name="connsiteY0" fmla="*/ 256 h 594582"/>
                  <a:gd name="connsiteX1" fmla="*/ 465464 w 606815"/>
                  <a:gd name="connsiteY1" fmla="*/ 3042 h 594582"/>
                  <a:gd name="connsiteX2" fmla="*/ 599804 w 606815"/>
                  <a:gd name="connsiteY2" fmla="*/ 89452 h 594582"/>
                  <a:gd name="connsiteX3" fmla="*/ 606815 w 606815"/>
                  <a:gd name="connsiteY3" fmla="*/ 102711 h 594582"/>
                  <a:gd name="connsiteX4" fmla="*/ 587765 w 606815"/>
                  <a:gd name="connsiteY4" fmla="*/ 594582 h 594582"/>
                  <a:gd name="connsiteX5" fmla="*/ 0 w 606815"/>
                  <a:gd name="connsiteY5" fmla="*/ 506476 h 594582"/>
                  <a:gd name="connsiteX6" fmla="*/ 16341 w 606815"/>
                  <a:gd name="connsiteY6" fmla="*/ 442487 h 594582"/>
                  <a:gd name="connsiteX7" fmla="*/ 118525 w 606815"/>
                  <a:gd name="connsiteY7" fmla="*/ 202457 h 594582"/>
                  <a:gd name="connsiteX8" fmla="*/ 161273 w 606815"/>
                  <a:gd name="connsiteY8" fmla="*/ 143935 h 594582"/>
                  <a:gd name="connsiteX9" fmla="*/ 198687 w 606815"/>
                  <a:gd name="connsiteY9" fmla="*/ 103778 h 594582"/>
                  <a:gd name="connsiteX10" fmla="*/ 275040 w 606815"/>
                  <a:gd name="connsiteY10" fmla="*/ 44875 h 594582"/>
                  <a:gd name="connsiteX11" fmla="*/ 414804 w 606815"/>
                  <a:gd name="connsiteY11" fmla="*/ 256 h 594582"/>
                  <a:gd name="connsiteX0" fmla="*/ 414804 w 606815"/>
                  <a:gd name="connsiteY0" fmla="*/ 256 h 608870"/>
                  <a:gd name="connsiteX1" fmla="*/ 465464 w 606815"/>
                  <a:gd name="connsiteY1" fmla="*/ 3042 h 608870"/>
                  <a:gd name="connsiteX2" fmla="*/ 599804 w 606815"/>
                  <a:gd name="connsiteY2" fmla="*/ 89452 h 608870"/>
                  <a:gd name="connsiteX3" fmla="*/ 606815 w 606815"/>
                  <a:gd name="connsiteY3" fmla="*/ 102711 h 608870"/>
                  <a:gd name="connsiteX4" fmla="*/ 568715 w 606815"/>
                  <a:gd name="connsiteY4" fmla="*/ 608870 h 608870"/>
                  <a:gd name="connsiteX5" fmla="*/ 0 w 606815"/>
                  <a:gd name="connsiteY5" fmla="*/ 506476 h 608870"/>
                  <a:gd name="connsiteX6" fmla="*/ 16341 w 606815"/>
                  <a:gd name="connsiteY6" fmla="*/ 442487 h 608870"/>
                  <a:gd name="connsiteX7" fmla="*/ 118525 w 606815"/>
                  <a:gd name="connsiteY7" fmla="*/ 202457 h 608870"/>
                  <a:gd name="connsiteX8" fmla="*/ 161273 w 606815"/>
                  <a:gd name="connsiteY8" fmla="*/ 143935 h 608870"/>
                  <a:gd name="connsiteX9" fmla="*/ 198687 w 606815"/>
                  <a:gd name="connsiteY9" fmla="*/ 103778 h 608870"/>
                  <a:gd name="connsiteX10" fmla="*/ 275040 w 606815"/>
                  <a:gd name="connsiteY10" fmla="*/ 44875 h 608870"/>
                  <a:gd name="connsiteX11" fmla="*/ 414804 w 606815"/>
                  <a:gd name="connsiteY11" fmla="*/ 256 h 60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6815" h="608870">
                    <a:moveTo>
                      <a:pt x="414804" y="256"/>
                    </a:moveTo>
                    <a:cubicBezTo>
                      <a:pt x="431412" y="-488"/>
                      <a:pt x="448319" y="375"/>
                      <a:pt x="465464" y="3042"/>
                    </a:cubicBezTo>
                    <a:cubicBezTo>
                      <a:pt x="517737" y="11119"/>
                      <a:pt x="571763" y="42666"/>
                      <a:pt x="599804" y="89452"/>
                    </a:cubicBezTo>
                    <a:cubicBezTo>
                      <a:pt x="602395" y="93720"/>
                      <a:pt x="604757" y="98139"/>
                      <a:pt x="606815" y="102711"/>
                    </a:cubicBezTo>
                    <a:lnTo>
                      <a:pt x="568715" y="608870"/>
                    </a:lnTo>
                    <a:cubicBezTo>
                      <a:pt x="372793" y="579501"/>
                      <a:pt x="515010" y="623951"/>
                      <a:pt x="0" y="506476"/>
                    </a:cubicBezTo>
                    <a:lnTo>
                      <a:pt x="16341" y="442487"/>
                    </a:lnTo>
                    <a:cubicBezTo>
                      <a:pt x="41334" y="358972"/>
                      <a:pt x="71967" y="276218"/>
                      <a:pt x="118525" y="202457"/>
                    </a:cubicBezTo>
                    <a:cubicBezTo>
                      <a:pt x="131174" y="182493"/>
                      <a:pt x="145347" y="162681"/>
                      <a:pt x="161273" y="143935"/>
                    </a:cubicBezTo>
                    <a:cubicBezTo>
                      <a:pt x="172856" y="129991"/>
                      <a:pt x="185352" y="116580"/>
                      <a:pt x="198687" y="103778"/>
                    </a:cubicBezTo>
                    <a:cubicBezTo>
                      <a:pt x="222005" y="81375"/>
                      <a:pt x="247532" y="61182"/>
                      <a:pt x="275040" y="44875"/>
                    </a:cubicBezTo>
                    <a:cubicBezTo>
                      <a:pt x="317846" y="19158"/>
                      <a:pt x="364980" y="2484"/>
                      <a:pt x="414804" y="256"/>
                    </a:cubicBezTo>
                    <a:close/>
                  </a:path>
                </a:pathLst>
              </a:custGeom>
              <a:solidFill>
                <a:srgbClr val="5A417A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/>
              <p:cNvSpPr/>
              <p:nvPr/>
            </p:nvSpPr>
            <p:spPr>
              <a:xfrm>
                <a:off x="8194282" y="6291314"/>
                <a:ext cx="611659" cy="614993"/>
              </a:xfrm>
              <a:custGeom>
                <a:avLst/>
                <a:gdLst>
                  <a:gd name="connsiteX0" fmla="*/ 189945 w 599753"/>
                  <a:gd name="connsiteY0" fmla="*/ 617 h 566687"/>
                  <a:gd name="connsiteX1" fmla="*/ 314858 w 599753"/>
                  <a:gd name="connsiteY1" fmla="*/ 38868 h 566687"/>
                  <a:gd name="connsiteX2" fmla="*/ 413614 w 599753"/>
                  <a:gd name="connsiteY2" fmla="*/ 125279 h 566687"/>
                  <a:gd name="connsiteX3" fmla="*/ 420624 w 599753"/>
                  <a:gd name="connsiteY3" fmla="*/ 134804 h 566687"/>
                  <a:gd name="connsiteX4" fmla="*/ 528523 w 599753"/>
                  <a:gd name="connsiteY4" fmla="*/ 359060 h 566687"/>
                  <a:gd name="connsiteX5" fmla="*/ 594634 w 599753"/>
                  <a:gd name="connsiteY5" fmla="*/ 546924 h 566687"/>
                  <a:gd name="connsiteX6" fmla="*/ 599753 w 599753"/>
                  <a:gd name="connsiteY6" fmla="*/ 566687 h 566687"/>
                  <a:gd name="connsiteX7" fmla="*/ 0 w 599753"/>
                  <a:gd name="connsiteY7" fmla="*/ 566687 h 566687"/>
                  <a:gd name="connsiteX8" fmla="*/ 0 w 599753"/>
                  <a:gd name="connsiteY8" fmla="*/ 105771 h 566687"/>
                  <a:gd name="connsiteX9" fmla="*/ 7544 w 599753"/>
                  <a:gd name="connsiteY9" fmla="*/ 92589 h 566687"/>
                  <a:gd name="connsiteX10" fmla="*/ 189945 w 599753"/>
                  <a:gd name="connsiteY10" fmla="*/ 617 h 566687"/>
                  <a:gd name="connsiteX0" fmla="*/ 189945 w 599753"/>
                  <a:gd name="connsiteY0" fmla="*/ 617 h 566687"/>
                  <a:gd name="connsiteX1" fmla="*/ 314858 w 599753"/>
                  <a:gd name="connsiteY1" fmla="*/ 38868 h 566687"/>
                  <a:gd name="connsiteX2" fmla="*/ 413614 w 599753"/>
                  <a:gd name="connsiteY2" fmla="*/ 125279 h 566687"/>
                  <a:gd name="connsiteX3" fmla="*/ 420624 w 599753"/>
                  <a:gd name="connsiteY3" fmla="*/ 134804 h 566687"/>
                  <a:gd name="connsiteX4" fmla="*/ 528523 w 599753"/>
                  <a:gd name="connsiteY4" fmla="*/ 359060 h 566687"/>
                  <a:gd name="connsiteX5" fmla="*/ 563678 w 599753"/>
                  <a:gd name="connsiteY5" fmla="*/ 454055 h 566687"/>
                  <a:gd name="connsiteX6" fmla="*/ 599753 w 599753"/>
                  <a:gd name="connsiteY6" fmla="*/ 566687 h 566687"/>
                  <a:gd name="connsiteX7" fmla="*/ 0 w 599753"/>
                  <a:gd name="connsiteY7" fmla="*/ 566687 h 566687"/>
                  <a:gd name="connsiteX8" fmla="*/ 0 w 599753"/>
                  <a:gd name="connsiteY8" fmla="*/ 105771 h 566687"/>
                  <a:gd name="connsiteX9" fmla="*/ 7544 w 599753"/>
                  <a:gd name="connsiteY9" fmla="*/ 92589 h 566687"/>
                  <a:gd name="connsiteX10" fmla="*/ 189945 w 599753"/>
                  <a:gd name="connsiteY10" fmla="*/ 617 h 566687"/>
                  <a:gd name="connsiteX0" fmla="*/ 189945 w 580703"/>
                  <a:gd name="connsiteY0" fmla="*/ 617 h 566687"/>
                  <a:gd name="connsiteX1" fmla="*/ 314858 w 580703"/>
                  <a:gd name="connsiteY1" fmla="*/ 38868 h 566687"/>
                  <a:gd name="connsiteX2" fmla="*/ 413614 w 580703"/>
                  <a:gd name="connsiteY2" fmla="*/ 125279 h 566687"/>
                  <a:gd name="connsiteX3" fmla="*/ 420624 w 580703"/>
                  <a:gd name="connsiteY3" fmla="*/ 134804 h 566687"/>
                  <a:gd name="connsiteX4" fmla="*/ 528523 w 580703"/>
                  <a:gd name="connsiteY4" fmla="*/ 359060 h 566687"/>
                  <a:gd name="connsiteX5" fmla="*/ 563678 w 580703"/>
                  <a:gd name="connsiteY5" fmla="*/ 454055 h 566687"/>
                  <a:gd name="connsiteX6" fmla="*/ 580703 w 580703"/>
                  <a:gd name="connsiteY6" fmla="*/ 530969 h 566687"/>
                  <a:gd name="connsiteX7" fmla="*/ 0 w 580703"/>
                  <a:gd name="connsiteY7" fmla="*/ 566687 h 566687"/>
                  <a:gd name="connsiteX8" fmla="*/ 0 w 580703"/>
                  <a:gd name="connsiteY8" fmla="*/ 105771 h 566687"/>
                  <a:gd name="connsiteX9" fmla="*/ 7544 w 580703"/>
                  <a:gd name="connsiteY9" fmla="*/ 92589 h 566687"/>
                  <a:gd name="connsiteX10" fmla="*/ 189945 w 580703"/>
                  <a:gd name="connsiteY10" fmla="*/ 617 h 566687"/>
                  <a:gd name="connsiteX0" fmla="*/ 220901 w 611659"/>
                  <a:gd name="connsiteY0" fmla="*/ 617 h 614312"/>
                  <a:gd name="connsiteX1" fmla="*/ 345814 w 611659"/>
                  <a:gd name="connsiteY1" fmla="*/ 38868 h 614312"/>
                  <a:gd name="connsiteX2" fmla="*/ 444570 w 611659"/>
                  <a:gd name="connsiteY2" fmla="*/ 125279 h 614312"/>
                  <a:gd name="connsiteX3" fmla="*/ 451580 w 611659"/>
                  <a:gd name="connsiteY3" fmla="*/ 134804 h 614312"/>
                  <a:gd name="connsiteX4" fmla="*/ 559479 w 611659"/>
                  <a:gd name="connsiteY4" fmla="*/ 359060 h 614312"/>
                  <a:gd name="connsiteX5" fmla="*/ 594634 w 611659"/>
                  <a:gd name="connsiteY5" fmla="*/ 454055 h 614312"/>
                  <a:gd name="connsiteX6" fmla="*/ 611659 w 611659"/>
                  <a:gd name="connsiteY6" fmla="*/ 530969 h 614312"/>
                  <a:gd name="connsiteX7" fmla="*/ 0 w 611659"/>
                  <a:gd name="connsiteY7" fmla="*/ 614312 h 614312"/>
                  <a:gd name="connsiteX8" fmla="*/ 30956 w 611659"/>
                  <a:gd name="connsiteY8" fmla="*/ 105771 h 614312"/>
                  <a:gd name="connsiteX9" fmla="*/ 38500 w 611659"/>
                  <a:gd name="connsiteY9" fmla="*/ 92589 h 614312"/>
                  <a:gd name="connsiteX10" fmla="*/ 220901 w 611659"/>
                  <a:gd name="connsiteY10" fmla="*/ 617 h 614312"/>
                  <a:gd name="connsiteX0" fmla="*/ 220901 w 611659"/>
                  <a:gd name="connsiteY0" fmla="*/ 617 h 614993"/>
                  <a:gd name="connsiteX1" fmla="*/ 345814 w 611659"/>
                  <a:gd name="connsiteY1" fmla="*/ 38868 h 614993"/>
                  <a:gd name="connsiteX2" fmla="*/ 444570 w 611659"/>
                  <a:gd name="connsiteY2" fmla="*/ 125279 h 614993"/>
                  <a:gd name="connsiteX3" fmla="*/ 451580 w 611659"/>
                  <a:gd name="connsiteY3" fmla="*/ 134804 h 614993"/>
                  <a:gd name="connsiteX4" fmla="*/ 559479 w 611659"/>
                  <a:gd name="connsiteY4" fmla="*/ 359060 h 614993"/>
                  <a:gd name="connsiteX5" fmla="*/ 594634 w 611659"/>
                  <a:gd name="connsiteY5" fmla="*/ 454055 h 614993"/>
                  <a:gd name="connsiteX6" fmla="*/ 611659 w 611659"/>
                  <a:gd name="connsiteY6" fmla="*/ 530969 h 614993"/>
                  <a:gd name="connsiteX7" fmla="*/ 0 w 611659"/>
                  <a:gd name="connsiteY7" fmla="*/ 614312 h 614993"/>
                  <a:gd name="connsiteX8" fmla="*/ 30956 w 611659"/>
                  <a:gd name="connsiteY8" fmla="*/ 105771 h 614993"/>
                  <a:gd name="connsiteX9" fmla="*/ 38500 w 611659"/>
                  <a:gd name="connsiteY9" fmla="*/ 92589 h 614993"/>
                  <a:gd name="connsiteX10" fmla="*/ 220901 w 611659"/>
                  <a:gd name="connsiteY10" fmla="*/ 617 h 61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1659" h="614993">
                    <a:moveTo>
                      <a:pt x="220901" y="617"/>
                    </a:moveTo>
                    <a:cubicBezTo>
                      <a:pt x="256684" y="3249"/>
                      <a:pt x="298151" y="14541"/>
                      <a:pt x="345814" y="38868"/>
                    </a:cubicBezTo>
                    <a:cubicBezTo>
                      <a:pt x="385591" y="59213"/>
                      <a:pt x="417595" y="89541"/>
                      <a:pt x="444570" y="125279"/>
                    </a:cubicBezTo>
                    <a:cubicBezTo>
                      <a:pt x="446932" y="128403"/>
                      <a:pt x="449294" y="131527"/>
                      <a:pt x="451580" y="134804"/>
                    </a:cubicBezTo>
                    <a:cubicBezTo>
                      <a:pt x="499815" y="202545"/>
                      <a:pt x="535637" y="305852"/>
                      <a:pt x="559479" y="359060"/>
                    </a:cubicBezTo>
                    <a:cubicBezTo>
                      <a:pt x="583321" y="412269"/>
                      <a:pt x="575272" y="390550"/>
                      <a:pt x="594634" y="454055"/>
                    </a:cubicBezTo>
                    <a:lnTo>
                      <a:pt x="611659" y="530969"/>
                    </a:lnTo>
                    <a:cubicBezTo>
                      <a:pt x="407773" y="558750"/>
                      <a:pt x="208648" y="622249"/>
                      <a:pt x="0" y="614312"/>
                    </a:cubicBezTo>
                    <a:lnTo>
                      <a:pt x="30956" y="105771"/>
                    </a:lnTo>
                    <a:cubicBezTo>
                      <a:pt x="30956" y="105771"/>
                      <a:pt x="33318" y="100666"/>
                      <a:pt x="38500" y="92589"/>
                    </a:cubicBezTo>
                    <a:cubicBezTo>
                      <a:pt x="57360" y="62756"/>
                      <a:pt x="113552" y="-7281"/>
                      <a:pt x="220901" y="617"/>
                    </a:cubicBezTo>
                    <a:close/>
                  </a:path>
                </a:pathLst>
              </a:custGeom>
              <a:solidFill>
                <a:srgbClr val="5A417A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/>
              <p:cNvSpPr/>
              <p:nvPr/>
            </p:nvSpPr>
            <p:spPr>
              <a:xfrm>
                <a:off x="7908094" y="6291314"/>
                <a:ext cx="895561" cy="607168"/>
              </a:xfrm>
              <a:custGeom>
                <a:avLst/>
                <a:gdLst>
                  <a:gd name="connsiteX0" fmla="*/ 507166 w 916993"/>
                  <a:gd name="connsiteY0" fmla="*/ 617 h 566687"/>
                  <a:gd name="connsiteX1" fmla="*/ 632079 w 916993"/>
                  <a:gd name="connsiteY1" fmla="*/ 38868 h 566687"/>
                  <a:gd name="connsiteX2" fmla="*/ 730834 w 916993"/>
                  <a:gd name="connsiteY2" fmla="*/ 125279 h 566687"/>
                  <a:gd name="connsiteX3" fmla="*/ 740054 w 916993"/>
                  <a:gd name="connsiteY3" fmla="*/ 125507 h 566687"/>
                  <a:gd name="connsiteX4" fmla="*/ 737845 w 916993"/>
                  <a:gd name="connsiteY4" fmla="*/ 134727 h 566687"/>
                  <a:gd name="connsiteX5" fmla="*/ 845744 w 916993"/>
                  <a:gd name="connsiteY5" fmla="*/ 358984 h 566687"/>
                  <a:gd name="connsiteX6" fmla="*/ 911854 w 916993"/>
                  <a:gd name="connsiteY6" fmla="*/ 546848 h 566687"/>
                  <a:gd name="connsiteX7" fmla="*/ 916993 w 916993"/>
                  <a:gd name="connsiteY7" fmla="*/ 566687 h 566687"/>
                  <a:gd name="connsiteX8" fmla="*/ 384319 w 916993"/>
                  <a:gd name="connsiteY8" fmla="*/ 566687 h 566687"/>
                  <a:gd name="connsiteX9" fmla="*/ 331775 w 916993"/>
                  <a:gd name="connsiteY9" fmla="*/ 454463 h 566687"/>
                  <a:gd name="connsiteX10" fmla="*/ 317144 w 916993"/>
                  <a:gd name="connsiteY10" fmla="*/ 428021 h 566687"/>
                  <a:gd name="connsiteX11" fmla="*/ 240792 w 916993"/>
                  <a:gd name="connsiteY11" fmla="*/ 309454 h 566687"/>
                  <a:gd name="connsiteX12" fmla="*/ 154152 w 916993"/>
                  <a:gd name="connsiteY12" fmla="*/ 205060 h 566687"/>
                  <a:gd name="connsiteX13" fmla="*/ 42596 w 916993"/>
                  <a:gd name="connsiteY13" fmla="*/ 109658 h 566687"/>
                  <a:gd name="connsiteX14" fmla="*/ 0 w 916993"/>
                  <a:gd name="connsiteY14" fmla="*/ 48012 h 566687"/>
                  <a:gd name="connsiteX15" fmla="*/ 190424 w 916993"/>
                  <a:gd name="connsiteY15" fmla="*/ 6178 h 566687"/>
                  <a:gd name="connsiteX16" fmla="*/ 324764 w 916993"/>
                  <a:gd name="connsiteY16" fmla="*/ 92589 h 566687"/>
                  <a:gd name="connsiteX17" fmla="*/ 507166 w 916993"/>
                  <a:gd name="connsiteY17" fmla="*/ 617 h 566687"/>
                  <a:gd name="connsiteX0" fmla="*/ 507166 w 916993"/>
                  <a:gd name="connsiteY0" fmla="*/ 617 h 607168"/>
                  <a:gd name="connsiteX1" fmla="*/ 632079 w 916993"/>
                  <a:gd name="connsiteY1" fmla="*/ 38868 h 607168"/>
                  <a:gd name="connsiteX2" fmla="*/ 730834 w 916993"/>
                  <a:gd name="connsiteY2" fmla="*/ 125279 h 607168"/>
                  <a:gd name="connsiteX3" fmla="*/ 740054 w 916993"/>
                  <a:gd name="connsiteY3" fmla="*/ 125507 h 607168"/>
                  <a:gd name="connsiteX4" fmla="*/ 737845 w 916993"/>
                  <a:gd name="connsiteY4" fmla="*/ 134727 h 607168"/>
                  <a:gd name="connsiteX5" fmla="*/ 845744 w 916993"/>
                  <a:gd name="connsiteY5" fmla="*/ 358984 h 607168"/>
                  <a:gd name="connsiteX6" fmla="*/ 911854 w 916993"/>
                  <a:gd name="connsiteY6" fmla="*/ 546848 h 607168"/>
                  <a:gd name="connsiteX7" fmla="*/ 916993 w 916993"/>
                  <a:gd name="connsiteY7" fmla="*/ 566687 h 607168"/>
                  <a:gd name="connsiteX8" fmla="*/ 291450 w 916993"/>
                  <a:gd name="connsiteY8" fmla="*/ 607168 h 607168"/>
                  <a:gd name="connsiteX9" fmla="*/ 331775 w 916993"/>
                  <a:gd name="connsiteY9" fmla="*/ 454463 h 607168"/>
                  <a:gd name="connsiteX10" fmla="*/ 317144 w 916993"/>
                  <a:gd name="connsiteY10" fmla="*/ 428021 h 607168"/>
                  <a:gd name="connsiteX11" fmla="*/ 240792 w 916993"/>
                  <a:gd name="connsiteY11" fmla="*/ 309454 h 607168"/>
                  <a:gd name="connsiteX12" fmla="*/ 154152 w 916993"/>
                  <a:gd name="connsiteY12" fmla="*/ 205060 h 607168"/>
                  <a:gd name="connsiteX13" fmla="*/ 42596 w 916993"/>
                  <a:gd name="connsiteY13" fmla="*/ 109658 h 607168"/>
                  <a:gd name="connsiteX14" fmla="*/ 0 w 916993"/>
                  <a:gd name="connsiteY14" fmla="*/ 48012 h 607168"/>
                  <a:gd name="connsiteX15" fmla="*/ 190424 w 916993"/>
                  <a:gd name="connsiteY15" fmla="*/ 6178 h 607168"/>
                  <a:gd name="connsiteX16" fmla="*/ 324764 w 916993"/>
                  <a:gd name="connsiteY16" fmla="*/ 92589 h 607168"/>
                  <a:gd name="connsiteX17" fmla="*/ 507166 w 916993"/>
                  <a:gd name="connsiteY17" fmla="*/ 617 h 607168"/>
                  <a:gd name="connsiteX0" fmla="*/ 507166 w 916993"/>
                  <a:gd name="connsiteY0" fmla="*/ 617 h 607168"/>
                  <a:gd name="connsiteX1" fmla="*/ 632079 w 916993"/>
                  <a:gd name="connsiteY1" fmla="*/ 38868 h 607168"/>
                  <a:gd name="connsiteX2" fmla="*/ 730834 w 916993"/>
                  <a:gd name="connsiteY2" fmla="*/ 125279 h 607168"/>
                  <a:gd name="connsiteX3" fmla="*/ 740054 w 916993"/>
                  <a:gd name="connsiteY3" fmla="*/ 125507 h 607168"/>
                  <a:gd name="connsiteX4" fmla="*/ 737845 w 916993"/>
                  <a:gd name="connsiteY4" fmla="*/ 134727 h 607168"/>
                  <a:gd name="connsiteX5" fmla="*/ 845744 w 916993"/>
                  <a:gd name="connsiteY5" fmla="*/ 358984 h 607168"/>
                  <a:gd name="connsiteX6" fmla="*/ 911854 w 916993"/>
                  <a:gd name="connsiteY6" fmla="*/ 546848 h 607168"/>
                  <a:gd name="connsiteX7" fmla="*/ 916993 w 916993"/>
                  <a:gd name="connsiteY7" fmla="*/ 566687 h 607168"/>
                  <a:gd name="connsiteX8" fmla="*/ 291450 w 916993"/>
                  <a:gd name="connsiteY8" fmla="*/ 607168 h 607168"/>
                  <a:gd name="connsiteX9" fmla="*/ 300818 w 916993"/>
                  <a:gd name="connsiteY9" fmla="*/ 459225 h 607168"/>
                  <a:gd name="connsiteX10" fmla="*/ 317144 w 916993"/>
                  <a:gd name="connsiteY10" fmla="*/ 428021 h 607168"/>
                  <a:gd name="connsiteX11" fmla="*/ 240792 w 916993"/>
                  <a:gd name="connsiteY11" fmla="*/ 309454 h 607168"/>
                  <a:gd name="connsiteX12" fmla="*/ 154152 w 916993"/>
                  <a:gd name="connsiteY12" fmla="*/ 205060 h 607168"/>
                  <a:gd name="connsiteX13" fmla="*/ 42596 w 916993"/>
                  <a:gd name="connsiteY13" fmla="*/ 109658 h 607168"/>
                  <a:gd name="connsiteX14" fmla="*/ 0 w 916993"/>
                  <a:gd name="connsiteY14" fmla="*/ 48012 h 607168"/>
                  <a:gd name="connsiteX15" fmla="*/ 190424 w 916993"/>
                  <a:gd name="connsiteY15" fmla="*/ 6178 h 607168"/>
                  <a:gd name="connsiteX16" fmla="*/ 324764 w 916993"/>
                  <a:gd name="connsiteY16" fmla="*/ 92589 h 607168"/>
                  <a:gd name="connsiteX17" fmla="*/ 507166 w 916993"/>
                  <a:gd name="connsiteY17" fmla="*/ 617 h 607168"/>
                  <a:gd name="connsiteX0" fmla="*/ 507166 w 916993"/>
                  <a:gd name="connsiteY0" fmla="*/ 617 h 607168"/>
                  <a:gd name="connsiteX1" fmla="*/ 632079 w 916993"/>
                  <a:gd name="connsiteY1" fmla="*/ 38868 h 607168"/>
                  <a:gd name="connsiteX2" fmla="*/ 730834 w 916993"/>
                  <a:gd name="connsiteY2" fmla="*/ 125279 h 607168"/>
                  <a:gd name="connsiteX3" fmla="*/ 740054 w 916993"/>
                  <a:gd name="connsiteY3" fmla="*/ 125507 h 607168"/>
                  <a:gd name="connsiteX4" fmla="*/ 737845 w 916993"/>
                  <a:gd name="connsiteY4" fmla="*/ 134727 h 607168"/>
                  <a:gd name="connsiteX5" fmla="*/ 845744 w 916993"/>
                  <a:gd name="connsiteY5" fmla="*/ 358984 h 607168"/>
                  <a:gd name="connsiteX6" fmla="*/ 911854 w 916993"/>
                  <a:gd name="connsiteY6" fmla="*/ 546848 h 607168"/>
                  <a:gd name="connsiteX7" fmla="*/ 916993 w 916993"/>
                  <a:gd name="connsiteY7" fmla="*/ 566687 h 607168"/>
                  <a:gd name="connsiteX8" fmla="*/ 291450 w 916993"/>
                  <a:gd name="connsiteY8" fmla="*/ 607168 h 607168"/>
                  <a:gd name="connsiteX9" fmla="*/ 300818 w 916993"/>
                  <a:gd name="connsiteY9" fmla="*/ 459225 h 607168"/>
                  <a:gd name="connsiteX10" fmla="*/ 295713 w 916993"/>
                  <a:gd name="connsiteY10" fmla="*/ 408971 h 607168"/>
                  <a:gd name="connsiteX11" fmla="*/ 240792 w 916993"/>
                  <a:gd name="connsiteY11" fmla="*/ 309454 h 607168"/>
                  <a:gd name="connsiteX12" fmla="*/ 154152 w 916993"/>
                  <a:gd name="connsiteY12" fmla="*/ 205060 h 607168"/>
                  <a:gd name="connsiteX13" fmla="*/ 42596 w 916993"/>
                  <a:gd name="connsiteY13" fmla="*/ 109658 h 607168"/>
                  <a:gd name="connsiteX14" fmla="*/ 0 w 916993"/>
                  <a:gd name="connsiteY14" fmla="*/ 48012 h 607168"/>
                  <a:gd name="connsiteX15" fmla="*/ 190424 w 916993"/>
                  <a:gd name="connsiteY15" fmla="*/ 6178 h 607168"/>
                  <a:gd name="connsiteX16" fmla="*/ 324764 w 916993"/>
                  <a:gd name="connsiteY16" fmla="*/ 92589 h 607168"/>
                  <a:gd name="connsiteX17" fmla="*/ 507166 w 916993"/>
                  <a:gd name="connsiteY17" fmla="*/ 617 h 607168"/>
                  <a:gd name="connsiteX0" fmla="*/ 507166 w 916993"/>
                  <a:gd name="connsiteY0" fmla="*/ 617 h 607168"/>
                  <a:gd name="connsiteX1" fmla="*/ 632079 w 916993"/>
                  <a:gd name="connsiteY1" fmla="*/ 38868 h 607168"/>
                  <a:gd name="connsiteX2" fmla="*/ 730834 w 916993"/>
                  <a:gd name="connsiteY2" fmla="*/ 125279 h 607168"/>
                  <a:gd name="connsiteX3" fmla="*/ 740054 w 916993"/>
                  <a:gd name="connsiteY3" fmla="*/ 125507 h 607168"/>
                  <a:gd name="connsiteX4" fmla="*/ 737845 w 916993"/>
                  <a:gd name="connsiteY4" fmla="*/ 134727 h 607168"/>
                  <a:gd name="connsiteX5" fmla="*/ 845744 w 916993"/>
                  <a:gd name="connsiteY5" fmla="*/ 358984 h 607168"/>
                  <a:gd name="connsiteX6" fmla="*/ 895185 w 916993"/>
                  <a:gd name="connsiteY6" fmla="*/ 470648 h 607168"/>
                  <a:gd name="connsiteX7" fmla="*/ 916993 w 916993"/>
                  <a:gd name="connsiteY7" fmla="*/ 566687 h 607168"/>
                  <a:gd name="connsiteX8" fmla="*/ 291450 w 916993"/>
                  <a:gd name="connsiteY8" fmla="*/ 607168 h 607168"/>
                  <a:gd name="connsiteX9" fmla="*/ 300818 w 916993"/>
                  <a:gd name="connsiteY9" fmla="*/ 459225 h 607168"/>
                  <a:gd name="connsiteX10" fmla="*/ 295713 w 916993"/>
                  <a:gd name="connsiteY10" fmla="*/ 408971 h 607168"/>
                  <a:gd name="connsiteX11" fmla="*/ 240792 w 916993"/>
                  <a:gd name="connsiteY11" fmla="*/ 309454 h 607168"/>
                  <a:gd name="connsiteX12" fmla="*/ 154152 w 916993"/>
                  <a:gd name="connsiteY12" fmla="*/ 205060 h 607168"/>
                  <a:gd name="connsiteX13" fmla="*/ 42596 w 916993"/>
                  <a:gd name="connsiteY13" fmla="*/ 109658 h 607168"/>
                  <a:gd name="connsiteX14" fmla="*/ 0 w 916993"/>
                  <a:gd name="connsiteY14" fmla="*/ 48012 h 607168"/>
                  <a:gd name="connsiteX15" fmla="*/ 190424 w 916993"/>
                  <a:gd name="connsiteY15" fmla="*/ 6178 h 607168"/>
                  <a:gd name="connsiteX16" fmla="*/ 324764 w 916993"/>
                  <a:gd name="connsiteY16" fmla="*/ 92589 h 607168"/>
                  <a:gd name="connsiteX17" fmla="*/ 507166 w 916993"/>
                  <a:gd name="connsiteY17" fmla="*/ 617 h 607168"/>
                  <a:gd name="connsiteX0" fmla="*/ 507166 w 895185"/>
                  <a:gd name="connsiteY0" fmla="*/ 617 h 607168"/>
                  <a:gd name="connsiteX1" fmla="*/ 632079 w 895185"/>
                  <a:gd name="connsiteY1" fmla="*/ 38868 h 607168"/>
                  <a:gd name="connsiteX2" fmla="*/ 730834 w 895185"/>
                  <a:gd name="connsiteY2" fmla="*/ 125279 h 607168"/>
                  <a:gd name="connsiteX3" fmla="*/ 740054 w 895185"/>
                  <a:gd name="connsiteY3" fmla="*/ 125507 h 607168"/>
                  <a:gd name="connsiteX4" fmla="*/ 737845 w 895185"/>
                  <a:gd name="connsiteY4" fmla="*/ 134727 h 607168"/>
                  <a:gd name="connsiteX5" fmla="*/ 845744 w 895185"/>
                  <a:gd name="connsiteY5" fmla="*/ 358984 h 607168"/>
                  <a:gd name="connsiteX6" fmla="*/ 895185 w 895185"/>
                  <a:gd name="connsiteY6" fmla="*/ 470648 h 607168"/>
                  <a:gd name="connsiteX7" fmla="*/ 890799 w 895185"/>
                  <a:gd name="connsiteY7" fmla="*/ 507156 h 607168"/>
                  <a:gd name="connsiteX8" fmla="*/ 291450 w 895185"/>
                  <a:gd name="connsiteY8" fmla="*/ 607168 h 607168"/>
                  <a:gd name="connsiteX9" fmla="*/ 300818 w 895185"/>
                  <a:gd name="connsiteY9" fmla="*/ 459225 h 607168"/>
                  <a:gd name="connsiteX10" fmla="*/ 295713 w 895185"/>
                  <a:gd name="connsiteY10" fmla="*/ 408971 h 607168"/>
                  <a:gd name="connsiteX11" fmla="*/ 240792 w 895185"/>
                  <a:gd name="connsiteY11" fmla="*/ 309454 h 607168"/>
                  <a:gd name="connsiteX12" fmla="*/ 154152 w 895185"/>
                  <a:gd name="connsiteY12" fmla="*/ 205060 h 607168"/>
                  <a:gd name="connsiteX13" fmla="*/ 42596 w 895185"/>
                  <a:gd name="connsiteY13" fmla="*/ 109658 h 607168"/>
                  <a:gd name="connsiteX14" fmla="*/ 0 w 895185"/>
                  <a:gd name="connsiteY14" fmla="*/ 48012 h 607168"/>
                  <a:gd name="connsiteX15" fmla="*/ 190424 w 895185"/>
                  <a:gd name="connsiteY15" fmla="*/ 6178 h 607168"/>
                  <a:gd name="connsiteX16" fmla="*/ 324764 w 895185"/>
                  <a:gd name="connsiteY16" fmla="*/ 92589 h 607168"/>
                  <a:gd name="connsiteX17" fmla="*/ 507166 w 895185"/>
                  <a:gd name="connsiteY17" fmla="*/ 617 h 607168"/>
                  <a:gd name="connsiteX0" fmla="*/ 507166 w 895185"/>
                  <a:gd name="connsiteY0" fmla="*/ 617 h 607168"/>
                  <a:gd name="connsiteX1" fmla="*/ 632079 w 895185"/>
                  <a:gd name="connsiteY1" fmla="*/ 38868 h 607168"/>
                  <a:gd name="connsiteX2" fmla="*/ 730834 w 895185"/>
                  <a:gd name="connsiteY2" fmla="*/ 125279 h 607168"/>
                  <a:gd name="connsiteX3" fmla="*/ 740054 w 895185"/>
                  <a:gd name="connsiteY3" fmla="*/ 125507 h 607168"/>
                  <a:gd name="connsiteX4" fmla="*/ 737845 w 895185"/>
                  <a:gd name="connsiteY4" fmla="*/ 134727 h 607168"/>
                  <a:gd name="connsiteX5" fmla="*/ 845744 w 895185"/>
                  <a:gd name="connsiteY5" fmla="*/ 358984 h 607168"/>
                  <a:gd name="connsiteX6" fmla="*/ 895185 w 895185"/>
                  <a:gd name="connsiteY6" fmla="*/ 470648 h 607168"/>
                  <a:gd name="connsiteX7" fmla="*/ 890799 w 895185"/>
                  <a:gd name="connsiteY7" fmla="*/ 507156 h 607168"/>
                  <a:gd name="connsiteX8" fmla="*/ 291450 w 895185"/>
                  <a:gd name="connsiteY8" fmla="*/ 607168 h 607168"/>
                  <a:gd name="connsiteX9" fmla="*/ 300818 w 895185"/>
                  <a:gd name="connsiteY9" fmla="*/ 459225 h 607168"/>
                  <a:gd name="connsiteX10" fmla="*/ 295713 w 895185"/>
                  <a:gd name="connsiteY10" fmla="*/ 408971 h 607168"/>
                  <a:gd name="connsiteX11" fmla="*/ 240792 w 895185"/>
                  <a:gd name="connsiteY11" fmla="*/ 309454 h 607168"/>
                  <a:gd name="connsiteX12" fmla="*/ 154152 w 895185"/>
                  <a:gd name="connsiteY12" fmla="*/ 205060 h 607168"/>
                  <a:gd name="connsiteX13" fmla="*/ 42596 w 895185"/>
                  <a:gd name="connsiteY13" fmla="*/ 109658 h 607168"/>
                  <a:gd name="connsiteX14" fmla="*/ 0 w 895185"/>
                  <a:gd name="connsiteY14" fmla="*/ 48012 h 607168"/>
                  <a:gd name="connsiteX15" fmla="*/ 190424 w 895185"/>
                  <a:gd name="connsiteY15" fmla="*/ 6178 h 607168"/>
                  <a:gd name="connsiteX16" fmla="*/ 324764 w 895185"/>
                  <a:gd name="connsiteY16" fmla="*/ 92589 h 607168"/>
                  <a:gd name="connsiteX17" fmla="*/ 507166 w 895185"/>
                  <a:gd name="connsiteY17" fmla="*/ 617 h 607168"/>
                  <a:gd name="connsiteX0" fmla="*/ 507166 w 895561"/>
                  <a:gd name="connsiteY0" fmla="*/ 617 h 607168"/>
                  <a:gd name="connsiteX1" fmla="*/ 632079 w 895561"/>
                  <a:gd name="connsiteY1" fmla="*/ 38868 h 607168"/>
                  <a:gd name="connsiteX2" fmla="*/ 730834 w 895561"/>
                  <a:gd name="connsiteY2" fmla="*/ 125279 h 607168"/>
                  <a:gd name="connsiteX3" fmla="*/ 740054 w 895561"/>
                  <a:gd name="connsiteY3" fmla="*/ 125507 h 607168"/>
                  <a:gd name="connsiteX4" fmla="*/ 737845 w 895561"/>
                  <a:gd name="connsiteY4" fmla="*/ 134727 h 607168"/>
                  <a:gd name="connsiteX5" fmla="*/ 845744 w 895561"/>
                  <a:gd name="connsiteY5" fmla="*/ 358984 h 607168"/>
                  <a:gd name="connsiteX6" fmla="*/ 895185 w 895561"/>
                  <a:gd name="connsiteY6" fmla="*/ 470648 h 607168"/>
                  <a:gd name="connsiteX7" fmla="*/ 895561 w 895561"/>
                  <a:gd name="connsiteY7" fmla="*/ 528587 h 607168"/>
                  <a:gd name="connsiteX8" fmla="*/ 291450 w 895561"/>
                  <a:gd name="connsiteY8" fmla="*/ 607168 h 607168"/>
                  <a:gd name="connsiteX9" fmla="*/ 300818 w 895561"/>
                  <a:gd name="connsiteY9" fmla="*/ 459225 h 607168"/>
                  <a:gd name="connsiteX10" fmla="*/ 295713 w 895561"/>
                  <a:gd name="connsiteY10" fmla="*/ 408971 h 607168"/>
                  <a:gd name="connsiteX11" fmla="*/ 240792 w 895561"/>
                  <a:gd name="connsiteY11" fmla="*/ 309454 h 607168"/>
                  <a:gd name="connsiteX12" fmla="*/ 154152 w 895561"/>
                  <a:gd name="connsiteY12" fmla="*/ 205060 h 607168"/>
                  <a:gd name="connsiteX13" fmla="*/ 42596 w 895561"/>
                  <a:gd name="connsiteY13" fmla="*/ 109658 h 607168"/>
                  <a:gd name="connsiteX14" fmla="*/ 0 w 895561"/>
                  <a:gd name="connsiteY14" fmla="*/ 48012 h 607168"/>
                  <a:gd name="connsiteX15" fmla="*/ 190424 w 895561"/>
                  <a:gd name="connsiteY15" fmla="*/ 6178 h 607168"/>
                  <a:gd name="connsiteX16" fmla="*/ 324764 w 895561"/>
                  <a:gd name="connsiteY16" fmla="*/ 92589 h 607168"/>
                  <a:gd name="connsiteX17" fmla="*/ 507166 w 895561"/>
                  <a:gd name="connsiteY17" fmla="*/ 617 h 607168"/>
                  <a:gd name="connsiteX0" fmla="*/ 507166 w 895561"/>
                  <a:gd name="connsiteY0" fmla="*/ 617 h 607168"/>
                  <a:gd name="connsiteX1" fmla="*/ 632079 w 895561"/>
                  <a:gd name="connsiteY1" fmla="*/ 38868 h 607168"/>
                  <a:gd name="connsiteX2" fmla="*/ 730834 w 895561"/>
                  <a:gd name="connsiteY2" fmla="*/ 125279 h 607168"/>
                  <a:gd name="connsiteX3" fmla="*/ 740054 w 895561"/>
                  <a:gd name="connsiteY3" fmla="*/ 125507 h 607168"/>
                  <a:gd name="connsiteX4" fmla="*/ 737845 w 895561"/>
                  <a:gd name="connsiteY4" fmla="*/ 134727 h 607168"/>
                  <a:gd name="connsiteX5" fmla="*/ 845744 w 895561"/>
                  <a:gd name="connsiteY5" fmla="*/ 358984 h 607168"/>
                  <a:gd name="connsiteX6" fmla="*/ 895185 w 895561"/>
                  <a:gd name="connsiteY6" fmla="*/ 470648 h 607168"/>
                  <a:gd name="connsiteX7" fmla="*/ 895561 w 895561"/>
                  <a:gd name="connsiteY7" fmla="*/ 528587 h 607168"/>
                  <a:gd name="connsiteX8" fmla="*/ 291450 w 895561"/>
                  <a:gd name="connsiteY8" fmla="*/ 607168 h 607168"/>
                  <a:gd name="connsiteX9" fmla="*/ 300818 w 895561"/>
                  <a:gd name="connsiteY9" fmla="*/ 459225 h 607168"/>
                  <a:gd name="connsiteX10" fmla="*/ 295713 w 895561"/>
                  <a:gd name="connsiteY10" fmla="*/ 408971 h 607168"/>
                  <a:gd name="connsiteX11" fmla="*/ 240792 w 895561"/>
                  <a:gd name="connsiteY11" fmla="*/ 309454 h 607168"/>
                  <a:gd name="connsiteX12" fmla="*/ 154152 w 895561"/>
                  <a:gd name="connsiteY12" fmla="*/ 205060 h 607168"/>
                  <a:gd name="connsiteX13" fmla="*/ 42596 w 895561"/>
                  <a:gd name="connsiteY13" fmla="*/ 109658 h 607168"/>
                  <a:gd name="connsiteX14" fmla="*/ 0 w 895561"/>
                  <a:gd name="connsiteY14" fmla="*/ 48012 h 607168"/>
                  <a:gd name="connsiteX15" fmla="*/ 190424 w 895561"/>
                  <a:gd name="connsiteY15" fmla="*/ 6178 h 607168"/>
                  <a:gd name="connsiteX16" fmla="*/ 324764 w 895561"/>
                  <a:gd name="connsiteY16" fmla="*/ 92589 h 607168"/>
                  <a:gd name="connsiteX17" fmla="*/ 507166 w 895561"/>
                  <a:gd name="connsiteY17" fmla="*/ 617 h 60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95561" h="607168">
                    <a:moveTo>
                      <a:pt x="507166" y="617"/>
                    </a:moveTo>
                    <a:cubicBezTo>
                      <a:pt x="542949" y="3249"/>
                      <a:pt x="584416" y="14541"/>
                      <a:pt x="632079" y="38868"/>
                    </a:cubicBezTo>
                    <a:cubicBezTo>
                      <a:pt x="671855" y="59213"/>
                      <a:pt x="703859" y="89541"/>
                      <a:pt x="730834" y="125279"/>
                    </a:cubicBezTo>
                    <a:lnTo>
                      <a:pt x="740054" y="125507"/>
                    </a:lnTo>
                    <a:lnTo>
                      <a:pt x="737845" y="134727"/>
                    </a:lnTo>
                    <a:cubicBezTo>
                      <a:pt x="786079" y="202469"/>
                      <a:pt x="819521" y="302997"/>
                      <a:pt x="845744" y="358984"/>
                    </a:cubicBezTo>
                    <a:cubicBezTo>
                      <a:pt x="871967" y="414971"/>
                      <a:pt x="875824" y="407142"/>
                      <a:pt x="895185" y="470648"/>
                    </a:cubicBezTo>
                    <a:cubicBezTo>
                      <a:pt x="895310" y="489961"/>
                      <a:pt x="895436" y="509274"/>
                      <a:pt x="895561" y="528587"/>
                    </a:cubicBezTo>
                    <a:cubicBezTo>
                      <a:pt x="564809" y="635743"/>
                      <a:pt x="491233" y="573831"/>
                      <a:pt x="291450" y="607168"/>
                    </a:cubicBezTo>
                    <a:cubicBezTo>
                      <a:pt x="273935" y="569760"/>
                      <a:pt x="318333" y="496633"/>
                      <a:pt x="300818" y="459225"/>
                    </a:cubicBezTo>
                    <a:cubicBezTo>
                      <a:pt x="296093" y="450385"/>
                      <a:pt x="305717" y="433933"/>
                      <a:pt x="295713" y="408971"/>
                    </a:cubicBezTo>
                    <a:cubicBezTo>
                      <a:pt x="285709" y="384009"/>
                      <a:pt x="264385" y="343439"/>
                      <a:pt x="240792" y="309454"/>
                    </a:cubicBezTo>
                    <a:cubicBezTo>
                      <a:pt x="217199" y="275469"/>
                      <a:pt x="185547" y="238055"/>
                      <a:pt x="154152" y="205060"/>
                    </a:cubicBezTo>
                    <a:cubicBezTo>
                      <a:pt x="120929" y="170236"/>
                      <a:pt x="76200" y="141966"/>
                      <a:pt x="42596" y="109658"/>
                    </a:cubicBezTo>
                    <a:cubicBezTo>
                      <a:pt x="23165" y="91141"/>
                      <a:pt x="7544" y="71176"/>
                      <a:pt x="0" y="48012"/>
                    </a:cubicBezTo>
                    <a:cubicBezTo>
                      <a:pt x="57074" y="13722"/>
                      <a:pt x="121844" y="-4490"/>
                      <a:pt x="190424" y="6178"/>
                    </a:cubicBezTo>
                    <a:cubicBezTo>
                      <a:pt x="242697" y="14255"/>
                      <a:pt x="296723" y="45802"/>
                      <a:pt x="324764" y="92589"/>
                    </a:cubicBezTo>
                    <a:cubicBezTo>
                      <a:pt x="343624" y="62756"/>
                      <a:pt x="399817" y="-7281"/>
                      <a:pt x="507166" y="617"/>
                    </a:cubicBezTo>
                    <a:close/>
                  </a:path>
                </a:pathLst>
              </a:custGeom>
              <a:solidFill>
                <a:srgbClr val="513A6E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/>
              <p:cNvSpPr/>
              <p:nvPr/>
            </p:nvSpPr>
            <p:spPr>
              <a:xfrm>
                <a:off x="8222033" y="6777755"/>
                <a:ext cx="13487" cy="130398"/>
              </a:xfrm>
              <a:custGeom>
                <a:avLst/>
                <a:gdLst>
                  <a:gd name="connsiteX0" fmla="*/ 6744 w 13487"/>
                  <a:gd name="connsiteY0" fmla="*/ 0 h 130398"/>
                  <a:gd name="connsiteX1" fmla="*/ 13487 w 13487"/>
                  <a:gd name="connsiteY1" fmla="*/ 6515 h 130398"/>
                  <a:gd name="connsiteX2" fmla="*/ 13487 w 13487"/>
                  <a:gd name="connsiteY2" fmla="*/ 123330 h 130398"/>
                  <a:gd name="connsiteX3" fmla="*/ 13487 w 13487"/>
                  <a:gd name="connsiteY3" fmla="*/ 130398 h 130398"/>
                  <a:gd name="connsiteX4" fmla="*/ 0 w 13487"/>
                  <a:gd name="connsiteY4" fmla="*/ 130398 h 130398"/>
                  <a:gd name="connsiteX5" fmla="*/ 0 w 13487"/>
                  <a:gd name="connsiteY5" fmla="*/ 6515 h 130398"/>
                  <a:gd name="connsiteX6" fmla="*/ 6744 w 13487"/>
                  <a:gd name="connsiteY6" fmla="*/ 0 h 130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7" h="130398">
                    <a:moveTo>
                      <a:pt x="6744" y="0"/>
                    </a:moveTo>
                    <a:cubicBezTo>
                      <a:pt x="10115" y="0"/>
                      <a:pt x="13487" y="2172"/>
                      <a:pt x="13487" y="6515"/>
                    </a:cubicBezTo>
                    <a:cubicBezTo>
                      <a:pt x="13487" y="45453"/>
                      <a:pt x="13487" y="84392"/>
                      <a:pt x="13487" y="123330"/>
                    </a:cubicBezTo>
                    <a:lnTo>
                      <a:pt x="13487" y="130398"/>
                    </a:lnTo>
                    <a:lnTo>
                      <a:pt x="0" y="130398"/>
                    </a:lnTo>
                    <a:lnTo>
                      <a:pt x="0" y="6515"/>
                    </a:lnTo>
                    <a:cubicBezTo>
                      <a:pt x="0" y="2172"/>
                      <a:pt x="3372" y="0"/>
                      <a:pt x="6744" y="0"/>
                    </a:cubicBezTo>
                    <a:close/>
                  </a:path>
                </a:pathLst>
              </a:custGeom>
              <a:solidFill>
                <a:srgbClr val="8560B5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8182633" y="6636577"/>
                <a:ext cx="13487" cy="271576"/>
              </a:xfrm>
              <a:custGeom>
                <a:avLst/>
                <a:gdLst>
                  <a:gd name="connsiteX0" fmla="*/ 13488 w 13487"/>
                  <a:gd name="connsiteY0" fmla="*/ 265062 h 271576"/>
                  <a:gd name="connsiteX1" fmla="*/ 13488 w 13487"/>
                  <a:gd name="connsiteY1" fmla="*/ 6515 h 271576"/>
                  <a:gd name="connsiteX2" fmla="*/ 0 w 13487"/>
                  <a:gd name="connsiteY2" fmla="*/ 6515 h 271576"/>
                  <a:gd name="connsiteX3" fmla="*/ 0 w 13487"/>
                  <a:gd name="connsiteY3" fmla="*/ 265062 h 271576"/>
                  <a:gd name="connsiteX4" fmla="*/ 13488 w 13487"/>
                  <a:gd name="connsiteY4" fmla="*/ 265062 h 271576"/>
                  <a:gd name="connsiteX5" fmla="*/ 13488 w 13487"/>
                  <a:gd name="connsiteY5" fmla="*/ 265062 h 271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87" h="271576">
                    <a:moveTo>
                      <a:pt x="13488" y="265062"/>
                    </a:moveTo>
                    <a:cubicBezTo>
                      <a:pt x="13488" y="178879"/>
                      <a:pt x="13488" y="92697"/>
                      <a:pt x="13488" y="6515"/>
                    </a:cubicBezTo>
                    <a:cubicBezTo>
                      <a:pt x="13488" y="-2172"/>
                      <a:pt x="0" y="-2172"/>
                      <a:pt x="0" y="6515"/>
                    </a:cubicBezTo>
                    <a:cubicBezTo>
                      <a:pt x="0" y="92697"/>
                      <a:pt x="0" y="178879"/>
                      <a:pt x="0" y="265062"/>
                    </a:cubicBezTo>
                    <a:cubicBezTo>
                      <a:pt x="0" y="273749"/>
                      <a:pt x="13488" y="273749"/>
                      <a:pt x="13488" y="265062"/>
                    </a:cubicBezTo>
                    <a:lnTo>
                      <a:pt x="13488" y="265062"/>
                    </a:lnTo>
                    <a:close/>
                  </a:path>
                </a:pathLst>
              </a:custGeom>
              <a:solidFill>
                <a:srgbClr val="8560B5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7385654" y="3361791"/>
                <a:ext cx="1690337" cy="2662133"/>
                <a:chOff x="5106912" y="108413"/>
                <a:chExt cx="1690337" cy="2662133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5106912" y="362635"/>
                  <a:ext cx="1690337" cy="2407911"/>
                  <a:chOff x="5106912" y="362635"/>
                  <a:chExt cx="1690337" cy="2407911"/>
                </a:xfrm>
              </p:grpSpPr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106912" y="362635"/>
                    <a:ext cx="1690337" cy="2407911"/>
                  </a:xfrm>
                  <a:custGeom>
                    <a:avLst/>
                    <a:gdLst>
                      <a:gd name="connsiteX0" fmla="*/ 1689823 w 1690337"/>
                      <a:gd name="connsiteY0" fmla="*/ 2202866 h 2407911"/>
                      <a:gd name="connsiteX1" fmla="*/ 1659571 w 1690337"/>
                      <a:gd name="connsiteY1" fmla="*/ 2246681 h 2407911"/>
                      <a:gd name="connsiteX2" fmla="*/ 48779 w 1690337"/>
                      <a:gd name="connsiteY2" fmla="*/ 2218030 h 2407911"/>
                      <a:gd name="connsiteX3" fmla="*/ 197979 w 1690337"/>
                      <a:gd name="connsiteY3" fmla="*/ 203835 h 2407911"/>
                      <a:gd name="connsiteX4" fmla="*/ 479462 w 1690337"/>
                      <a:gd name="connsiteY4" fmla="*/ 24994 h 2407911"/>
                      <a:gd name="connsiteX5" fmla="*/ 531735 w 1690337"/>
                      <a:gd name="connsiteY5" fmla="*/ 12192 h 2407911"/>
                      <a:gd name="connsiteX6" fmla="*/ 760030 w 1690337"/>
                      <a:gd name="connsiteY6" fmla="*/ 2820 h 2407911"/>
                      <a:gd name="connsiteX7" fmla="*/ 1367801 w 1690337"/>
                      <a:gd name="connsiteY7" fmla="*/ 194234 h 2407911"/>
                      <a:gd name="connsiteX8" fmla="*/ 1421217 w 1690337"/>
                      <a:gd name="connsiteY8" fmla="*/ 242316 h 2407911"/>
                      <a:gd name="connsiteX9" fmla="*/ 1421446 w 1690337"/>
                      <a:gd name="connsiteY9" fmla="*/ 242697 h 2407911"/>
                      <a:gd name="connsiteX10" fmla="*/ 1514486 w 1690337"/>
                      <a:gd name="connsiteY10" fmla="*/ 595732 h 2407911"/>
                      <a:gd name="connsiteX11" fmla="*/ 1689823 w 1690337"/>
                      <a:gd name="connsiteY11" fmla="*/ 2202866 h 2407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90337" h="2407911">
                        <a:moveTo>
                          <a:pt x="1689823" y="2202866"/>
                        </a:moveTo>
                        <a:cubicBezTo>
                          <a:pt x="1688908" y="2217573"/>
                          <a:pt x="1678393" y="2232203"/>
                          <a:pt x="1659571" y="2246681"/>
                        </a:cubicBezTo>
                        <a:cubicBezTo>
                          <a:pt x="1450554" y="2405939"/>
                          <a:pt x="227163" y="2522830"/>
                          <a:pt x="48779" y="2218030"/>
                        </a:cubicBezTo>
                        <a:cubicBezTo>
                          <a:pt x="-65369" y="2022958"/>
                          <a:pt x="35749" y="638556"/>
                          <a:pt x="197979" y="203835"/>
                        </a:cubicBezTo>
                        <a:cubicBezTo>
                          <a:pt x="286828" y="-34366"/>
                          <a:pt x="330643" y="71400"/>
                          <a:pt x="479462" y="24994"/>
                        </a:cubicBezTo>
                        <a:cubicBezTo>
                          <a:pt x="496378" y="19660"/>
                          <a:pt x="513828" y="15316"/>
                          <a:pt x="531735" y="12192"/>
                        </a:cubicBezTo>
                        <a:cubicBezTo>
                          <a:pt x="604582" y="-457"/>
                          <a:pt x="682230" y="-2667"/>
                          <a:pt x="760030" y="2820"/>
                        </a:cubicBezTo>
                        <a:cubicBezTo>
                          <a:pt x="1004784" y="19888"/>
                          <a:pt x="1252358" y="112776"/>
                          <a:pt x="1367801" y="194234"/>
                        </a:cubicBezTo>
                        <a:cubicBezTo>
                          <a:pt x="1391652" y="211074"/>
                          <a:pt x="1409787" y="227305"/>
                          <a:pt x="1421217" y="242316"/>
                        </a:cubicBezTo>
                        <a:cubicBezTo>
                          <a:pt x="1421370" y="242469"/>
                          <a:pt x="1421370" y="242545"/>
                          <a:pt x="1421446" y="242697"/>
                        </a:cubicBezTo>
                        <a:cubicBezTo>
                          <a:pt x="1450478" y="281407"/>
                          <a:pt x="1482711" y="414985"/>
                          <a:pt x="1514486" y="595732"/>
                        </a:cubicBezTo>
                        <a:cubicBezTo>
                          <a:pt x="1608060" y="1128065"/>
                          <a:pt x="1697976" y="2069669"/>
                          <a:pt x="1689823" y="2202866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163997" y="1155207"/>
                    <a:ext cx="718716" cy="1339732"/>
                  </a:xfrm>
                  <a:custGeom>
                    <a:avLst/>
                    <a:gdLst>
                      <a:gd name="connsiteX0" fmla="*/ 0 w 718716"/>
                      <a:gd name="connsiteY0" fmla="*/ 1339733 h 1339732"/>
                      <a:gd name="connsiteX1" fmla="*/ 345415 w 718716"/>
                      <a:gd name="connsiteY1" fmla="*/ 1261933 h 1339732"/>
                      <a:gd name="connsiteX2" fmla="*/ 619887 w 718716"/>
                      <a:gd name="connsiteY2" fmla="*/ 1047506 h 1339732"/>
                      <a:gd name="connsiteX3" fmla="*/ 704393 w 718716"/>
                      <a:gd name="connsiteY3" fmla="*/ 718627 h 1339732"/>
                      <a:gd name="connsiteX4" fmla="*/ 709117 w 718716"/>
                      <a:gd name="connsiteY4" fmla="*/ 371155 h 1339732"/>
                      <a:gd name="connsiteX5" fmla="*/ 550164 w 718716"/>
                      <a:gd name="connsiteY5" fmla="*/ 69860 h 1339732"/>
                      <a:gd name="connsiteX6" fmla="*/ 293599 w 718716"/>
                      <a:gd name="connsiteY6" fmla="*/ 7147 h 1339732"/>
                      <a:gd name="connsiteX7" fmla="*/ 204902 w 718716"/>
                      <a:gd name="connsiteY7" fmla="*/ 247939 h 1339732"/>
                      <a:gd name="connsiteX8" fmla="*/ 83515 w 718716"/>
                      <a:gd name="connsiteY8" fmla="*/ 944407 h 1339732"/>
                      <a:gd name="connsiteX9" fmla="*/ 0 w 718716"/>
                      <a:gd name="connsiteY9" fmla="*/ 1339733 h 1339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16" h="1339732">
                        <a:moveTo>
                          <a:pt x="0" y="1339733"/>
                        </a:moveTo>
                        <a:cubicBezTo>
                          <a:pt x="116967" y="1322283"/>
                          <a:pt x="235077" y="1304605"/>
                          <a:pt x="345415" y="1261933"/>
                        </a:cubicBezTo>
                        <a:cubicBezTo>
                          <a:pt x="455752" y="1219261"/>
                          <a:pt x="559156" y="1149004"/>
                          <a:pt x="619887" y="1047506"/>
                        </a:cubicBezTo>
                        <a:cubicBezTo>
                          <a:pt x="678485" y="949589"/>
                          <a:pt x="692658" y="832165"/>
                          <a:pt x="704393" y="718627"/>
                        </a:cubicBezTo>
                        <a:cubicBezTo>
                          <a:pt x="716356" y="603031"/>
                          <a:pt x="727177" y="485912"/>
                          <a:pt x="709117" y="371155"/>
                        </a:cubicBezTo>
                        <a:cubicBezTo>
                          <a:pt x="691058" y="256397"/>
                          <a:pt x="640842" y="142555"/>
                          <a:pt x="550164" y="69860"/>
                        </a:cubicBezTo>
                        <a:cubicBezTo>
                          <a:pt x="480212" y="13853"/>
                          <a:pt x="381914" y="-14189"/>
                          <a:pt x="293599" y="7147"/>
                        </a:cubicBezTo>
                        <a:cubicBezTo>
                          <a:pt x="199644" y="29855"/>
                          <a:pt x="216789" y="169072"/>
                          <a:pt x="204902" y="247939"/>
                        </a:cubicBezTo>
                        <a:cubicBezTo>
                          <a:pt x="169697" y="480959"/>
                          <a:pt x="129235" y="713216"/>
                          <a:pt x="83515" y="944407"/>
                        </a:cubicBezTo>
                        <a:cubicBezTo>
                          <a:pt x="57455" y="1076614"/>
                          <a:pt x="29566" y="1208364"/>
                          <a:pt x="0" y="1339733"/>
                        </a:cubicBezTo>
                        <a:close/>
                      </a:path>
                    </a:pathLst>
                  </a:custGeom>
                  <a:solidFill>
                    <a:srgbClr val="EC848E">
                      <a:alpha val="44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6267446" y="556625"/>
                    <a:ext cx="529804" cy="2052691"/>
                  </a:xfrm>
                  <a:custGeom>
                    <a:avLst/>
                    <a:gdLst>
                      <a:gd name="connsiteX0" fmla="*/ 529289 w 529804"/>
                      <a:gd name="connsiteY0" fmla="*/ 2008876 h 2052691"/>
                      <a:gd name="connsiteX1" fmla="*/ 499038 w 529804"/>
                      <a:gd name="connsiteY1" fmla="*/ 2052691 h 2052691"/>
                      <a:gd name="connsiteX2" fmla="*/ 341990 w 529804"/>
                      <a:gd name="connsiteY2" fmla="*/ 1084037 h 2052691"/>
                      <a:gd name="connsiteX3" fmla="*/ 187075 w 529804"/>
                      <a:gd name="connsiteY3" fmla="*/ 659450 h 2052691"/>
                      <a:gd name="connsiteX4" fmla="*/ 319206 w 529804"/>
                      <a:gd name="connsiteY4" fmla="*/ 2013525 h 2052691"/>
                      <a:gd name="connsiteX5" fmla="*/ 254055 w 529804"/>
                      <a:gd name="connsiteY5" fmla="*/ 2031889 h 2052691"/>
                      <a:gd name="connsiteX6" fmla="*/ 213516 w 529804"/>
                      <a:gd name="connsiteY6" fmla="*/ 1595110 h 2052691"/>
                      <a:gd name="connsiteX7" fmla="*/ 58602 w 529804"/>
                      <a:gd name="connsiteY7" fmla="*/ 822976 h 2052691"/>
                      <a:gd name="connsiteX8" fmla="*/ 26522 w 529804"/>
                      <a:gd name="connsiteY8" fmla="*/ 581269 h 2052691"/>
                      <a:gd name="connsiteX9" fmla="*/ 7243 w 529804"/>
                      <a:gd name="connsiteY9" fmla="*/ 194783 h 2052691"/>
                      <a:gd name="connsiteX10" fmla="*/ 176483 w 529804"/>
                      <a:gd name="connsiteY10" fmla="*/ 1768 h 2052691"/>
                      <a:gd name="connsiteX11" fmla="*/ 207268 w 529804"/>
                      <a:gd name="connsiteY11" fmla="*/ 168 h 2052691"/>
                      <a:gd name="connsiteX12" fmla="*/ 260684 w 529804"/>
                      <a:gd name="connsiteY12" fmla="*/ 48250 h 2052691"/>
                      <a:gd name="connsiteX13" fmla="*/ 260913 w 529804"/>
                      <a:gd name="connsiteY13" fmla="*/ 48631 h 2052691"/>
                      <a:gd name="connsiteX14" fmla="*/ 353953 w 529804"/>
                      <a:gd name="connsiteY14" fmla="*/ 401666 h 2052691"/>
                      <a:gd name="connsiteX15" fmla="*/ 529289 w 529804"/>
                      <a:gd name="connsiteY15" fmla="*/ 2008876 h 2052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29804" h="2052691">
                        <a:moveTo>
                          <a:pt x="529289" y="2008876"/>
                        </a:moveTo>
                        <a:cubicBezTo>
                          <a:pt x="528375" y="2023583"/>
                          <a:pt x="517859" y="2038213"/>
                          <a:pt x="499038" y="2052691"/>
                        </a:cubicBezTo>
                        <a:cubicBezTo>
                          <a:pt x="451108" y="1729146"/>
                          <a:pt x="402111" y="1405525"/>
                          <a:pt x="341990" y="1084037"/>
                        </a:cubicBezTo>
                        <a:cubicBezTo>
                          <a:pt x="313948" y="934456"/>
                          <a:pt x="280877" y="779237"/>
                          <a:pt x="187075" y="659450"/>
                        </a:cubicBezTo>
                        <a:cubicBezTo>
                          <a:pt x="231118" y="1110859"/>
                          <a:pt x="275162" y="1562116"/>
                          <a:pt x="319206" y="2013525"/>
                        </a:cubicBezTo>
                        <a:cubicBezTo>
                          <a:pt x="297412" y="2019620"/>
                          <a:pt x="275695" y="2025793"/>
                          <a:pt x="254055" y="2031889"/>
                        </a:cubicBezTo>
                        <a:cubicBezTo>
                          <a:pt x="273714" y="2026250"/>
                          <a:pt x="218774" y="1634582"/>
                          <a:pt x="213516" y="1595110"/>
                        </a:cubicBezTo>
                        <a:cubicBezTo>
                          <a:pt x="179379" y="1334201"/>
                          <a:pt x="126039" y="1077103"/>
                          <a:pt x="58602" y="822976"/>
                        </a:cubicBezTo>
                        <a:cubicBezTo>
                          <a:pt x="36732" y="740375"/>
                          <a:pt x="27817" y="666766"/>
                          <a:pt x="26522" y="581269"/>
                        </a:cubicBezTo>
                        <a:cubicBezTo>
                          <a:pt x="24693" y="453406"/>
                          <a:pt x="-16227" y="322113"/>
                          <a:pt x="7243" y="194783"/>
                        </a:cubicBezTo>
                        <a:cubicBezTo>
                          <a:pt x="23778" y="105019"/>
                          <a:pt x="86338" y="15713"/>
                          <a:pt x="176483" y="1768"/>
                        </a:cubicBezTo>
                        <a:cubicBezTo>
                          <a:pt x="186770" y="168"/>
                          <a:pt x="197057" y="-289"/>
                          <a:pt x="207268" y="168"/>
                        </a:cubicBezTo>
                        <a:cubicBezTo>
                          <a:pt x="231118" y="17008"/>
                          <a:pt x="249254" y="33239"/>
                          <a:pt x="260684" y="48250"/>
                        </a:cubicBezTo>
                        <a:cubicBezTo>
                          <a:pt x="260837" y="48403"/>
                          <a:pt x="260837" y="48479"/>
                          <a:pt x="260913" y="48631"/>
                        </a:cubicBezTo>
                        <a:cubicBezTo>
                          <a:pt x="289945" y="87341"/>
                          <a:pt x="322177" y="220919"/>
                          <a:pt x="353953" y="401666"/>
                        </a:cubicBezTo>
                        <a:cubicBezTo>
                          <a:pt x="447526" y="934075"/>
                          <a:pt x="537443" y="1875679"/>
                          <a:pt x="529289" y="2008876"/>
                        </a:cubicBezTo>
                        <a:close/>
                      </a:path>
                    </a:pathLst>
                  </a:custGeom>
                  <a:solidFill>
                    <a:srgbClr val="EC848E">
                      <a:alpha val="44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6233756" y="1226885"/>
                    <a:ext cx="399796" cy="925488"/>
                    <a:chOff x="6233756" y="1226885"/>
                    <a:chExt cx="399796" cy="925488"/>
                  </a:xfrm>
                  <a:solidFill>
                    <a:srgbClr val="5A417A"/>
                  </a:solidFill>
                </p:grpSpPr>
                <p:sp>
                  <p:nvSpPr>
                    <p:cNvPr id="43" name="任意多边形: 形状 42"/>
                    <p:cNvSpPr/>
                    <p:nvPr/>
                  </p:nvSpPr>
                  <p:spPr>
                    <a:xfrm>
                      <a:off x="6233756" y="1590719"/>
                      <a:ext cx="119187" cy="474637"/>
                    </a:xfrm>
                    <a:custGeom>
                      <a:avLst/>
                      <a:gdLst>
                        <a:gd name="connsiteX0" fmla="*/ 241 w 119187"/>
                        <a:gd name="connsiteY0" fmla="*/ 10166 h 474637"/>
                        <a:gd name="connsiteX1" fmla="*/ 103264 w 119187"/>
                        <a:gd name="connsiteY1" fmla="*/ 468814 h 474637"/>
                        <a:gd name="connsiteX2" fmla="*/ 118961 w 119187"/>
                        <a:gd name="connsiteY2" fmla="*/ 464471 h 474637"/>
                        <a:gd name="connsiteX3" fmla="*/ 15939 w 119187"/>
                        <a:gd name="connsiteY3" fmla="*/ 5823 h 474637"/>
                        <a:gd name="connsiteX4" fmla="*/ 241 w 119187"/>
                        <a:gd name="connsiteY4" fmla="*/ 10166 h 474637"/>
                        <a:gd name="connsiteX5" fmla="*/ 241 w 119187"/>
                        <a:gd name="connsiteY5" fmla="*/ 10166 h 474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9187" h="474637">
                          <a:moveTo>
                            <a:pt x="241" y="10166"/>
                          </a:moveTo>
                          <a:cubicBezTo>
                            <a:pt x="34608" y="163024"/>
                            <a:pt x="68974" y="315881"/>
                            <a:pt x="103264" y="468814"/>
                          </a:cubicBezTo>
                          <a:cubicBezTo>
                            <a:pt x="105550" y="479025"/>
                            <a:pt x="121247" y="474682"/>
                            <a:pt x="118961" y="464471"/>
                          </a:cubicBezTo>
                          <a:cubicBezTo>
                            <a:pt x="84595" y="311614"/>
                            <a:pt x="50229" y="158756"/>
                            <a:pt x="15939" y="5823"/>
                          </a:cubicBezTo>
                          <a:cubicBezTo>
                            <a:pt x="13576" y="-4388"/>
                            <a:pt x="-2121" y="-44"/>
                            <a:pt x="241" y="10166"/>
                          </a:cubicBezTo>
                          <a:lnTo>
                            <a:pt x="241" y="10166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43"/>
                    <p:cNvSpPr/>
                    <p:nvPr/>
                  </p:nvSpPr>
                  <p:spPr>
                    <a:xfrm>
                      <a:off x="6455397" y="1340804"/>
                      <a:ext cx="115061" cy="811568"/>
                    </a:xfrm>
                    <a:custGeom>
                      <a:avLst/>
                      <a:gdLst>
                        <a:gd name="connsiteX0" fmla="*/ 114 w 115061"/>
                        <a:gd name="connsiteY0" fmla="*/ 10221 h 811568"/>
                        <a:gd name="connsiteX1" fmla="*/ 81267 w 115061"/>
                        <a:gd name="connsiteY1" fmla="*/ 627670 h 811568"/>
                        <a:gd name="connsiteX2" fmla="*/ 98717 w 115061"/>
                        <a:gd name="connsiteY2" fmla="*/ 803768 h 811568"/>
                        <a:gd name="connsiteX3" fmla="*/ 115024 w 115061"/>
                        <a:gd name="connsiteY3" fmla="*/ 803768 h 811568"/>
                        <a:gd name="connsiteX4" fmla="*/ 42024 w 115061"/>
                        <a:gd name="connsiteY4" fmla="*/ 180909 h 811568"/>
                        <a:gd name="connsiteX5" fmla="*/ 15812 w 115061"/>
                        <a:gd name="connsiteY5" fmla="*/ 5878 h 811568"/>
                        <a:gd name="connsiteX6" fmla="*/ 114 w 115061"/>
                        <a:gd name="connsiteY6" fmla="*/ 10221 h 811568"/>
                        <a:gd name="connsiteX7" fmla="*/ 114 w 115061"/>
                        <a:gd name="connsiteY7" fmla="*/ 10221 h 811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5061" h="811568">
                          <a:moveTo>
                            <a:pt x="114" y="10221"/>
                          </a:moveTo>
                          <a:cubicBezTo>
                            <a:pt x="32271" y="215352"/>
                            <a:pt x="59398" y="421168"/>
                            <a:pt x="81267" y="627670"/>
                          </a:cubicBezTo>
                          <a:cubicBezTo>
                            <a:pt x="87516" y="686344"/>
                            <a:pt x="93307" y="745018"/>
                            <a:pt x="98717" y="803768"/>
                          </a:cubicBezTo>
                          <a:cubicBezTo>
                            <a:pt x="99708" y="814131"/>
                            <a:pt x="115938" y="814207"/>
                            <a:pt x="115024" y="803768"/>
                          </a:cubicBezTo>
                          <a:cubicBezTo>
                            <a:pt x="95822" y="595590"/>
                            <a:pt x="71514" y="387868"/>
                            <a:pt x="42024" y="180909"/>
                          </a:cubicBezTo>
                          <a:cubicBezTo>
                            <a:pt x="33719" y="122540"/>
                            <a:pt x="24956" y="64171"/>
                            <a:pt x="15812" y="5878"/>
                          </a:cubicBezTo>
                          <a:cubicBezTo>
                            <a:pt x="14211" y="-4409"/>
                            <a:pt x="-1486" y="-66"/>
                            <a:pt x="114" y="10221"/>
                          </a:cubicBezTo>
                          <a:lnTo>
                            <a:pt x="114" y="10221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6556568" y="1226885"/>
                      <a:ext cx="76984" cy="368208"/>
                      <a:chOff x="6556568" y="1226885"/>
                      <a:chExt cx="76984" cy="368208"/>
                    </a:xfrm>
                    <a:solidFill>
                      <a:srgbClr val="5A417A"/>
                    </a:solidFill>
                  </p:grpSpPr>
                  <p:sp>
                    <p:nvSpPr>
                      <p:cNvPr id="46" name="任意多边形: 形状 45"/>
                      <p:cNvSpPr/>
                      <p:nvPr/>
                    </p:nvSpPr>
                    <p:spPr>
                      <a:xfrm>
                        <a:off x="6556568" y="1226885"/>
                        <a:ext cx="68395" cy="320822"/>
                      </a:xfrm>
                      <a:custGeom>
                        <a:avLst/>
                        <a:gdLst>
                          <a:gd name="connsiteX0" fmla="*/ 136 w 68395"/>
                          <a:gd name="connsiteY0" fmla="*/ 10221 h 320822"/>
                          <a:gd name="connsiteX1" fmla="*/ 52562 w 68395"/>
                          <a:gd name="connsiteY1" fmla="*/ 314945 h 320822"/>
                          <a:gd name="connsiteX2" fmla="*/ 68259 w 68395"/>
                          <a:gd name="connsiteY2" fmla="*/ 310602 h 320822"/>
                          <a:gd name="connsiteX3" fmla="*/ 15833 w 68395"/>
                          <a:gd name="connsiteY3" fmla="*/ 5878 h 320822"/>
                          <a:gd name="connsiteX4" fmla="*/ 136 w 68395"/>
                          <a:gd name="connsiteY4" fmla="*/ 10221 h 320822"/>
                          <a:gd name="connsiteX5" fmla="*/ 136 w 68395"/>
                          <a:gd name="connsiteY5" fmla="*/ 10221 h 320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8395" h="320822">
                            <a:moveTo>
                              <a:pt x="136" y="10221"/>
                            </a:moveTo>
                            <a:cubicBezTo>
                              <a:pt x="17586" y="111796"/>
                              <a:pt x="35112" y="213370"/>
                              <a:pt x="52562" y="314945"/>
                            </a:cubicBezTo>
                            <a:cubicBezTo>
                              <a:pt x="54315" y="325232"/>
                              <a:pt x="70012" y="320889"/>
                              <a:pt x="68259" y="310602"/>
                            </a:cubicBezTo>
                            <a:cubicBezTo>
                              <a:pt x="50809" y="209027"/>
                              <a:pt x="33283" y="107452"/>
                              <a:pt x="15833" y="5878"/>
                            </a:cubicBezTo>
                            <a:cubicBezTo>
                              <a:pt x="14081" y="-4409"/>
                              <a:pt x="-1616" y="-66"/>
                              <a:pt x="136" y="10221"/>
                            </a:cubicBezTo>
                            <a:lnTo>
                              <a:pt x="136" y="1022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7" name="任意多边形: 形状 46"/>
                      <p:cNvSpPr/>
                      <p:nvPr/>
                    </p:nvSpPr>
                    <p:spPr>
                      <a:xfrm>
                        <a:off x="6617779" y="1578787"/>
                        <a:ext cx="15773" cy="16306"/>
                      </a:xfrm>
                      <a:custGeom>
                        <a:avLst/>
                        <a:gdLst>
                          <a:gd name="connsiteX0" fmla="*/ 7887 w 15773"/>
                          <a:gd name="connsiteY0" fmla="*/ 16307 h 16306"/>
                          <a:gd name="connsiteX1" fmla="*/ 7887 w 15773"/>
                          <a:gd name="connsiteY1" fmla="*/ 0 h 16306"/>
                          <a:gd name="connsiteX2" fmla="*/ 7887 w 15773"/>
                          <a:gd name="connsiteY2" fmla="*/ 16307 h 16306"/>
                          <a:gd name="connsiteX3" fmla="*/ 7887 w 15773"/>
                          <a:gd name="connsiteY3" fmla="*/ 16307 h 16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773" h="16306">
                            <a:moveTo>
                              <a:pt x="7887" y="16307"/>
                            </a:moveTo>
                            <a:cubicBezTo>
                              <a:pt x="18402" y="16307"/>
                              <a:pt x="18402" y="0"/>
                              <a:pt x="7887" y="0"/>
                            </a:cubicBezTo>
                            <a:cubicBezTo>
                              <a:pt x="-2629" y="0"/>
                              <a:pt x="-2629" y="16307"/>
                              <a:pt x="7887" y="16307"/>
                            </a:cubicBezTo>
                            <a:lnTo>
                              <a:pt x="7887" y="16307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8" name="组合 47"/>
                  <p:cNvGrpSpPr/>
                  <p:nvPr/>
                </p:nvGrpSpPr>
                <p:grpSpPr>
                  <a:xfrm>
                    <a:off x="5285075" y="1249689"/>
                    <a:ext cx="307796" cy="1173403"/>
                    <a:chOff x="5285075" y="1249689"/>
                    <a:chExt cx="307796" cy="1173403"/>
                  </a:xfrm>
                  <a:solidFill>
                    <a:srgbClr val="5A417A"/>
                  </a:solidFill>
                </p:grpSpPr>
                <p:sp>
                  <p:nvSpPr>
                    <p:cNvPr id="49" name="任意多边形: 形状 48"/>
                    <p:cNvSpPr/>
                    <p:nvPr/>
                  </p:nvSpPr>
                  <p:spPr>
                    <a:xfrm>
                      <a:off x="5285075" y="1249689"/>
                      <a:ext cx="145314" cy="1173403"/>
                    </a:xfrm>
                    <a:custGeom>
                      <a:avLst/>
                      <a:gdLst>
                        <a:gd name="connsiteX0" fmla="*/ 129011 w 145314"/>
                        <a:gd name="connsiteY0" fmla="*/ 7763 h 1173403"/>
                        <a:gd name="connsiteX1" fmla="*/ 74223 w 145314"/>
                        <a:gd name="connsiteY1" fmla="*/ 458562 h 1173403"/>
                        <a:gd name="connsiteX2" fmla="*/ 19740 w 145314"/>
                        <a:gd name="connsiteY2" fmla="*/ 909742 h 1173403"/>
                        <a:gd name="connsiteX3" fmla="*/ 4 w 145314"/>
                        <a:gd name="connsiteY3" fmla="*/ 1165546 h 1173403"/>
                        <a:gd name="connsiteX4" fmla="*/ 16311 w 145314"/>
                        <a:gd name="connsiteY4" fmla="*/ 1165546 h 1173403"/>
                        <a:gd name="connsiteX5" fmla="*/ 59593 w 145314"/>
                        <a:gd name="connsiteY5" fmla="*/ 712918 h 1173403"/>
                        <a:gd name="connsiteX6" fmla="*/ 114304 w 145314"/>
                        <a:gd name="connsiteY6" fmla="*/ 262652 h 1173403"/>
                        <a:gd name="connsiteX7" fmla="*/ 145242 w 145314"/>
                        <a:gd name="connsiteY7" fmla="*/ 7839 h 1173403"/>
                        <a:gd name="connsiteX8" fmla="*/ 129011 w 145314"/>
                        <a:gd name="connsiteY8" fmla="*/ 7763 h 1173403"/>
                        <a:gd name="connsiteX9" fmla="*/ 129011 w 145314"/>
                        <a:gd name="connsiteY9" fmla="*/ 7763 h 11734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5314" h="1173403">
                          <a:moveTo>
                            <a:pt x="129011" y="7763"/>
                          </a:moveTo>
                          <a:cubicBezTo>
                            <a:pt x="110723" y="158029"/>
                            <a:pt x="92511" y="308296"/>
                            <a:pt x="74223" y="458562"/>
                          </a:cubicBezTo>
                          <a:cubicBezTo>
                            <a:pt x="55935" y="608905"/>
                            <a:pt x="36657" y="759247"/>
                            <a:pt x="19740" y="909742"/>
                          </a:cubicBezTo>
                          <a:cubicBezTo>
                            <a:pt x="10215" y="994781"/>
                            <a:pt x="2443" y="1079973"/>
                            <a:pt x="4" y="1165546"/>
                          </a:cubicBezTo>
                          <a:cubicBezTo>
                            <a:pt x="-300" y="1176061"/>
                            <a:pt x="16006" y="1175985"/>
                            <a:pt x="16311" y="1165546"/>
                          </a:cubicBezTo>
                          <a:cubicBezTo>
                            <a:pt x="20655" y="1013908"/>
                            <a:pt x="41381" y="863336"/>
                            <a:pt x="59593" y="712918"/>
                          </a:cubicBezTo>
                          <a:cubicBezTo>
                            <a:pt x="77805" y="562804"/>
                            <a:pt x="96093" y="412766"/>
                            <a:pt x="114304" y="262652"/>
                          </a:cubicBezTo>
                          <a:cubicBezTo>
                            <a:pt x="124591" y="177689"/>
                            <a:pt x="134955" y="92726"/>
                            <a:pt x="145242" y="7839"/>
                          </a:cubicBezTo>
                          <a:cubicBezTo>
                            <a:pt x="146537" y="-2677"/>
                            <a:pt x="130230" y="-2524"/>
                            <a:pt x="129011" y="7763"/>
                          </a:cubicBezTo>
                          <a:lnTo>
                            <a:pt x="129011" y="776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49"/>
                    <p:cNvSpPr/>
                    <p:nvPr/>
                  </p:nvSpPr>
                  <p:spPr>
                    <a:xfrm>
                      <a:off x="5525821" y="1661700"/>
                      <a:ext cx="67050" cy="364334"/>
                    </a:xfrm>
                    <a:custGeom>
                      <a:avLst/>
                      <a:gdLst>
                        <a:gd name="connsiteX0" fmla="*/ 51180 w 67050"/>
                        <a:gd name="connsiteY0" fmla="*/ 5861 h 364334"/>
                        <a:gd name="connsiteX1" fmla="*/ 50 w 67050"/>
                        <a:gd name="connsiteY1" fmla="*/ 356533 h 364334"/>
                        <a:gd name="connsiteX2" fmla="*/ 16357 w 67050"/>
                        <a:gd name="connsiteY2" fmla="*/ 356533 h 364334"/>
                        <a:gd name="connsiteX3" fmla="*/ 66878 w 67050"/>
                        <a:gd name="connsiteY3" fmla="*/ 10128 h 364334"/>
                        <a:gd name="connsiteX4" fmla="*/ 51180 w 67050"/>
                        <a:gd name="connsiteY4" fmla="*/ 5861 h 364334"/>
                        <a:gd name="connsiteX5" fmla="*/ 51180 w 67050"/>
                        <a:gd name="connsiteY5" fmla="*/ 5861 h 364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050" h="364334">
                          <a:moveTo>
                            <a:pt x="51180" y="5861"/>
                          </a:moveTo>
                          <a:cubicBezTo>
                            <a:pt x="28930" y="121913"/>
                            <a:pt x="11937" y="238957"/>
                            <a:pt x="50" y="356533"/>
                          </a:cubicBezTo>
                          <a:cubicBezTo>
                            <a:pt x="-1017" y="366973"/>
                            <a:pt x="15290" y="366896"/>
                            <a:pt x="16357" y="356533"/>
                          </a:cubicBezTo>
                          <a:cubicBezTo>
                            <a:pt x="28092" y="240404"/>
                            <a:pt x="44932" y="124809"/>
                            <a:pt x="66878" y="10128"/>
                          </a:cubicBezTo>
                          <a:cubicBezTo>
                            <a:pt x="68859" y="-7"/>
                            <a:pt x="53162" y="-4426"/>
                            <a:pt x="51180" y="5861"/>
                          </a:cubicBezTo>
                          <a:lnTo>
                            <a:pt x="51180" y="5861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5436936" y="1573562"/>
                      <a:ext cx="51396" cy="246245"/>
                      <a:chOff x="5436936" y="1573562"/>
                      <a:chExt cx="51396" cy="246245"/>
                    </a:xfrm>
                    <a:solidFill>
                      <a:srgbClr val="5A417A"/>
                    </a:solidFill>
                  </p:grpSpPr>
                  <p:sp>
                    <p:nvSpPr>
                      <p:cNvPr id="52" name="任意多边形: 形状 51"/>
                      <p:cNvSpPr/>
                      <p:nvPr/>
                    </p:nvSpPr>
                    <p:spPr>
                      <a:xfrm>
                        <a:off x="5443166" y="1573562"/>
                        <a:ext cx="45166" cy="210246"/>
                      </a:xfrm>
                      <a:custGeom>
                        <a:avLst/>
                        <a:gdLst>
                          <a:gd name="connsiteX0" fmla="*/ 29365 w 45166"/>
                          <a:gd name="connsiteY0" fmla="*/ 5911 h 210246"/>
                          <a:gd name="connsiteX1" fmla="*/ 104 w 45166"/>
                          <a:gd name="connsiteY1" fmla="*/ 199992 h 210246"/>
                          <a:gd name="connsiteX2" fmla="*/ 15801 w 45166"/>
                          <a:gd name="connsiteY2" fmla="*/ 204336 h 210246"/>
                          <a:gd name="connsiteX3" fmla="*/ 45062 w 45166"/>
                          <a:gd name="connsiteY3" fmla="*/ 10254 h 210246"/>
                          <a:gd name="connsiteX4" fmla="*/ 29365 w 45166"/>
                          <a:gd name="connsiteY4" fmla="*/ 5911 h 210246"/>
                          <a:gd name="connsiteX5" fmla="*/ 29365 w 45166"/>
                          <a:gd name="connsiteY5" fmla="*/ 5911 h 2102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5166" h="210246">
                            <a:moveTo>
                              <a:pt x="29365" y="5911"/>
                            </a:moveTo>
                            <a:cubicBezTo>
                              <a:pt x="19611" y="70605"/>
                              <a:pt x="9858" y="135298"/>
                              <a:pt x="104" y="199992"/>
                            </a:cubicBezTo>
                            <a:cubicBezTo>
                              <a:pt x="-1420" y="210279"/>
                              <a:pt x="14277" y="214699"/>
                              <a:pt x="15801" y="204336"/>
                            </a:cubicBezTo>
                            <a:cubicBezTo>
                              <a:pt x="25555" y="139642"/>
                              <a:pt x="35308" y="74948"/>
                              <a:pt x="45062" y="10254"/>
                            </a:cubicBezTo>
                            <a:cubicBezTo>
                              <a:pt x="46586" y="-33"/>
                              <a:pt x="30965" y="-4452"/>
                              <a:pt x="29365" y="5911"/>
                            </a:cubicBezTo>
                            <a:lnTo>
                              <a:pt x="29365" y="591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任意多边形: 形状 52"/>
                      <p:cNvSpPr/>
                      <p:nvPr/>
                    </p:nvSpPr>
                    <p:spPr>
                      <a:xfrm>
                        <a:off x="5436936" y="1803501"/>
                        <a:ext cx="15744" cy="16306"/>
                      </a:xfrm>
                      <a:custGeom>
                        <a:avLst/>
                        <a:gdLst>
                          <a:gd name="connsiteX0" fmla="*/ 7858 w 15744"/>
                          <a:gd name="connsiteY0" fmla="*/ 16307 h 16306"/>
                          <a:gd name="connsiteX1" fmla="*/ 7858 w 15744"/>
                          <a:gd name="connsiteY1" fmla="*/ 0 h 16306"/>
                          <a:gd name="connsiteX2" fmla="*/ 7858 w 15744"/>
                          <a:gd name="connsiteY2" fmla="*/ 16307 h 16306"/>
                          <a:gd name="connsiteX3" fmla="*/ 7858 w 15744"/>
                          <a:gd name="connsiteY3" fmla="*/ 16307 h 16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744" h="16306">
                            <a:moveTo>
                              <a:pt x="7858" y="16307"/>
                            </a:moveTo>
                            <a:cubicBezTo>
                              <a:pt x="18374" y="16307"/>
                              <a:pt x="18374" y="0"/>
                              <a:pt x="7858" y="0"/>
                            </a:cubicBezTo>
                            <a:cubicBezTo>
                              <a:pt x="-2581" y="0"/>
                              <a:pt x="-2657" y="16307"/>
                              <a:pt x="7858" y="16307"/>
                            </a:cubicBezTo>
                            <a:lnTo>
                              <a:pt x="7858" y="16307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5202165" y="108413"/>
                  <a:ext cx="1504020" cy="2003789"/>
                  <a:chOff x="5202165" y="108413"/>
                  <a:chExt cx="1504020" cy="2003789"/>
                </a:xfrm>
              </p:grpSpPr>
              <p:grpSp>
                <p:nvGrpSpPr>
                  <p:cNvPr id="55" name="组合 54"/>
                  <p:cNvGrpSpPr/>
                  <p:nvPr/>
                </p:nvGrpSpPr>
                <p:grpSpPr>
                  <a:xfrm>
                    <a:off x="5698235" y="1624431"/>
                    <a:ext cx="574776" cy="487771"/>
                    <a:chOff x="5698235" y="1624431"/>
                    <a:chExt cx="574776" cy="487771"/>
                  </a:xfrm>
                </p:grpSpPr>
                <p:sp>
                  <p:nvSpPr>
                    <p:cNvPr id="56" name="任意多边形: 形状 55"/>
                    <p:cNvSpPr/>
                    <p:nvPr/>
                  </p:nvSpPr>
                  <p:spPr>
                    <a:xfrm>
                      <a:off x="5698235" y="1624431"/>
                      <a:ext cx="287350" cy="487771"/>
                    </a:xfrm>
                    <a:custGeom>
                      <a:avLst/>
                      <a:gdLst>
                        <a:gd name="connsiteX0" fmla="*/ 287350 w 287350"/>
                        <a:gd name="connsiteY0" fmla="*/ 0 h 487771"/>
                        <a:gd name="connsiteX1" fmla="*/ 287350 w 287350"/>
                        <a:gd name="connsiteY1" fmla="*/ 487528 h 487771"/>
                        <a:gd name="connsiteX2" fmla="*/ 258775 w 287350"/>
                        <a:gd name="connsiteY2" fmla="*/ 486766 h 487771"/>
                        <a:gd name="connsiteX3" fmla="*/ 0 w 287350"/>
                        <a:gd name="connsiteY3" fmla="*/ 248031 h 487771"/>
                        <a:gd name="connsiteX4" fmla="*/ 146456 w 287350"/>
                        <a:gd name="connsiteY4" fmla="*/ 14097 h 487771"/>
                        <a:gd name="connsiteX5" fmla="*/ 168478 w 287350"/>
                        <a:gd name="connsiteY5" fmla="*/ 11887 h 487771"/>
                        <a:gd name="connsiteX6" fmla="*/ 287350 w 287350"/>
                        <a:gd name="connsiteY6" fmla="*/ 0 h 48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7350" h="487771">
                          <a:moveTo>
                            <a:pt x="287350" y="0"/>
                          </a:moveTo>
                          <a:lnTo>
                            <a:pt x="287350" y="487528"/>
                          </a:lnTo>
                          <a:cubicBezTo>
                            <a:pt x="277597" y="488061"/>
                            <a:pt x="268072" y="487680"/>
                            <a:pt x="258775" y="486766"/>
                          </a:cubicBezTo>
                          <a:cubicBezTo>
                            <a:pt x="95783" y="469926"/>
                            <a:pt x="0" y="248031"/>
                            <a:pt x="0" y="248031"/>
                          </a:cubicBezTo>
                          <a:cubicBezTo>
                            <a:pt x="166268" y="222656"/>
                            <a:pt x="146456" y="14097"/>
                            <a:pt x="146456" y="14097"/>
                          </a:cubicBezTo>
                          <a:lnTo>
                            <a:pt x="168478" y="11887"/>
                          </a:lnTo>
                          <a:lnTo>
                            <a:pt x="287350" y="0"/>
                          </a:lnTo>
                          <a:close/>
                        </a:path>
                      </a:pathLst>
                    </a:custGeom>
                    <a:solidFill>
                      <a:srgbClr val="FFC5B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7" name="任意多边形: 形状 56"/>
                    <p:cNvSpPr/>
                    <p:nvPr/>
                  </p:nvSpPr>
                  <p:spPr>
                    <a:xfrm>
                      <a:off x="5772489" y="1658711"/>
                      <a:ext cx="83747" cy="184528"/>
                    </a:xfrm>
                    <a:custGeom>
                      <a:avLst/>
                      <a:gdLst>
                        <a:gd name="connsiteX0" fmla="*/ 65116 w 83747"/>
                        <a:gd name="connsiteY0" fmla="*/ 10221 h 184528"/>
                        <a:gd name="connsiteX1" fmla="*/ 3470 w 83747"/>
                        <a:gd name="connsiteY1" fmla="*/ 168870 h 184528"/>
                        <a:gd name="connsiteX2" fmla="*/ 11700 w 83747"/>
                        <a:gd name="connsiteY2" fmla="*/ 182967 h 184528"/>
                        <a:gd name="connsiteX3" fmla="*/ 80813 w 83747"/>
                        <a:gd name="connsiteY3" fmla="*/ 5878 h 184528"/>
                        <a:gd name="connsiteX4" fmla="*/ 65116 w 83747"/>
                        <a:gd name="connsiteY4" fmla="*/ 10221 h 184528"/>
                        <a:gd name="connsiteX5" fmla="*/ 65116 w 83747"/>
                        <a:gd name="connsiteY5" fmla="*/ 10221 h 1845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747" h="184528">
                          <a:moveTo>
                            <a:pt x="65116" y="10221"/>
                          </a:moveTo>
                          <a:cubicBezTo>
                            <a:pt x="75936" y="69124"/>
                            <a:pt x="51324" y="132827"/>
                            <a:pt x="3470" y="168870"/>
                          </a:cubicBezTo>
                          <a:cubicBezTo>
                            <a:pt x="-4836" y="175118"/>
                            <a:pt x="3318" y="189215"/>
                            <a:pt x="11700" y="182967"/>
                          </a:cubicBezTo>
                          <a:cubicBezTo>
                            <a:pt x="65878" y="142123"/>
                            <a:pt x="93158" y="72629"/>
                            <a:pt x="80813" y="5878"/>
                          </a:cubicBezTo>
                          <a:cubicBezTo>
                            <a:pt x="78908" y="-4409"/>
                            <a:pt x="63211" y="-66"/>
                            <a:pt x="65116" y="10221"/>
                          </a:cubicBezTo>
                          <a:lnTo>
                            <a:pt x="65116" y="10221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57"/>
                    <p:cNvSpPr/>
                    <p:nvPr/>
                  </p:nvSpPr>
                  <p:spPr>
                    <a:xfrm>
                      <a:off x="5985510" y="1624431"/>
                      <a:ext cx="287502" cy="487739"/>
                    </a:xfrm>
                    <a:custGeom>
                      <a:avLst/>
                      <a:gdLst>
                        <a:gd name="connsiteX0" fmla="*/ 287503 w 287502"/>
                        <a:gd name="connsiteY0" fmla="*/ 248031 h 487739"/>
                        <a:gd name="connsiteX1" fmla="*/ 0 w 287502"/>
                        <a:gd name="connsiteY1" fmla="*/ 487528 h 487739"/>
                        <a:gd name="connsiteX2" fmla="*/ 0 w 287502"/>
                        <a:gd name="connsiteY2" fmla="*/ 0 h 487739"/>
                        <a:gd name="connsiteX3" fmla="*/ 140970 w 287502"/>
                        <a:gd name="connsiteY3" fmla="*/ 14097 h 487739"/>
                        <a:gd name="connsiteX4" fmla="*/ 287503 w 287502"/>
                        <a:gd name="connsiteY4" fmla="*/ 248031 h 487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502" h="487739">
                          <a:moveTo>
                            <a:pt x="287503" y="248031"/>
                          </a:moveTo>
                          <a:cubicBezTo>
                            <a:pt x="287503" y="248031"/>
                            <a:pt x="180366" y="495986"/>
                            <a:pt x="0" y="487528"/>
                          </a:cubicBezTo>
                          <a:lnTo>
                            <a:pt x="0" y="0"/>
                          </a:lnTo>
                          <a:lnTo>
                            <a:pt x="140970" y="14097"/>
                          </a:lnTo>
                          <a:cubicBezTo>
                            <a:pt x="141046" y="14097"/>
                            <a:pt x="121234" y="222580"/>
                            <a:pt x="287503" y="248031"/>
                          </a:cubicBezTo>
                          <a:close/>
                        </a:path>
                      </a:pathLst>
                    </a:custGeom>
                    <a:solidFill>
                      <a:srgbClr val="FFC5B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869646" y="1618411"/>
                    <a:ext cx="409461" cy="487695"/>
                  </a:xfrm>
                  <a:custGeom>
                    <a:avLst/>
                    <a:gdLst>
                      <a:gd name="connsiteX0" fmla="*/ 409462 w 409461"/>
                      <a:gd name="connsiteY0" fmla="*/ 247955 h 487695"/>
                      <a:gd name="connsiteX1" fmla="*/ 121959 w 409461"/>
                      <a:gd name="connsiteY1" fmla="*/ 487451 h 487695"/>
                      <a:gd name="connsiteX2" fmla="*/ 93384 w 409461"/>
                      <a:gd name="connsiteY2" fmla="*/ 486689 h 487695"/>
                      <a:gd name="connsiteX3" fmla="*/ 99785 w 409461"/>
                      <a:gd name="connsiteY3" fmla="*/ 441350 h 487695"/>
                      <a:gd name="connsiteX4" fmla="*/ 121959 w 409461"/>
                      <a:gd name="connsiteY4" fmla="*/ 398755 h 487695"/>
                      <a:gd name="connsiteX5" fmla="*/ 162193 w 409461"/>
                      <a:gd name="connsiteY5" fmla="*/ 286969 h 487695"/>
                      <a:gd name="connsiteX6" fmla="*/ 142533 w 409461"/>
                      <a:gd name="connsiteY6" fmla="*/ 124587 h 487695"/>
                      <a:gd name="connsiteX7" fmla="*/ 121959 w 409461"/>
                      <a:gd name="connsiteY7" fmla="*/ 95783 h 487695"/>
                      <a:gd name="connsiteX8" fmla="*/ 54751 w 409461"/>
                      <a:gd name="connsiteY8" fmla="*/ 50597 h 487695"/>
                      <a:gd name="connsiteX9" fmla="*/ 3925 w 409461"/>
                      <a:gd name="connsiteY9" fmla="*/ 39091 h 487695"/>
                      <a:gd name="connsiteX10" fmla="*/ 3163 w 409461"/>
                      <a:gd name="connsiteY10" fmla="*/ 11887 h 487695"/>
                      <a:gd name="connsiteX11" fmla="*/ 122035 w 409461"/>
                      <a:gd name="connsiteY11" fmla="*/ 0 h 487695"/>
                      <a:gd name="connsiteX12" fmla="*/ 263005 w 409461"/>
                      <a:gd name="connsiteY12" fmla="*/ 14097 h 487695"/>
                      <a:gd name="connsiteX13" fmla="*/ 409462 w 409461"/>
                      <a:gd name="connsiteY13" fmla="*/ 247955 h 487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9461" h="487695">
                        <a:moveTo>
                          <a:pt x="409462" y="247955"/>
                        </a:moveTo>
                        <a:cubicBezTo>
                          <a:pt x="409462" y="247955"/>
                          <a:pt x="302324" y="495910"/>
                          <a:pt x="121959" y="487451"/>
                        </a:cubicBezTo>
                        <a:cubicBezTo>
                          <a:pt x="112205" y="487985"/>
                          <a:pt x="102680" y="487604"/>
                          <a:pt x="93384" y="486689"/>
                        </a:cubicBezTo>
                        <a:cubicBezTo>
                          <a:pt x="84926" y="474574"/>
                          <a:pt x="92089" y="455447"/>
                          <a:pt x="99785" y="441350"/>
                        </a:cubicBezTo>
                        <a:cubicBezTo>
                          <a:pt x="107481" y="427406"/>
                          <a:pt x="114872" y="413233"/>
                          <a:pt x="121959" y="398755"/>
                        </a:cubicBezTo>
                        <a:cubicBezTo>
                          <a:pt x="139561" y="362941"/>
                          <a:pt x="154268" y="325907"/>
                          <a:pt x="162193" y="286969"/>
                        </a:cubicBezTo>
                        <a:cubicBezTo>
                          <a:pt x="173242" y="232334"/>
                          <a:pt x="169736" y="173050"/>
                          <a:pt x="142533" y="124587"/>
                        </a:cubicBezTo>
                        <a:cubicBezTo>
                          <a:pt x="136818" y="114300"/>
                          <a:pt x="129884" y="104623"/>
                          <a:pt x="121959" y="95783"/>
                        </a:cubicBezTo>
                        <a:cubicBezTo>
                          <a:pt x="103824" y="75362"/>
                          <a:pt x="80659" y="59131"/>
                          <a:pt x="54751" y="50597"/>
                        </a:cubicBezTo>
                        <a:cubicBezTo>
                          <a:pt x="42254" y="46406"/>
                          <a:pt x="12002" y="48997"/>
                          <a:pt x="3925" y="39091"/>
                        </a:cubicBezTo>
                        <a:cubicBezTo>
                          <a:pt x="-1714" y="32156"/>
                          <a:pt x="-647" y="21869"/>
                          <a:pt x="3163" y="11887"/>
                        </a:cubicBezTo>
                        <a:lnTo>
                          <a:pt x="122035" y="0"/>
                        </a:lnTo>
                        <a:lnTo>
                          <a:pt x="263005" y="14097"/>
                        </a:lnTo>
                        <a:cubicBezTo>
                          <a:pt x="263005" y="14021"/>
                          <a:pt x="243193" y="222504"/>
                          <a:pt x="409462" y="247955"/>
                        </a:cubicBezTo>
                        <a:close/>
                      </a:path>
                    </a:pathLst>
                  </a:custGeom>
                  <a:solidFill>
                    <a:srgbClr val="FFD0C7">
                      <a:alpha val="78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6120236" y="1646586"/>
                    <a:ext cx="102954" cy="203810"/>
                  </a:xfrm>
                  <a:custGeom>
                    <a:avLst/>
                    <a:gdLst>
                      <a:gd name="connsiteX0" fmla="*/ 529 w 102954"/>
                      <a:gd name="connsiteY0" fmla="*/ 7868 h 203810"/>
                      <a:gd name="connsiteX1" fmla="*/ 91207 w 102954"/>
                      <a:gd name="connsiteY1" fmla="*/ 202254 h 203810"/>
                      <a:gd name="connsiteX2" fmla="*/ 99437 w 102954"/>
                      <a:gd name="connsiteY2" fmla="*/ 188157 h 203810"/>
                      <a:gd name="connsiteX3" fmla="*/ 16836 w 102954"/>
                      <a:gd name="connsiteY3" fmla="*/ 7792 h 203810"/>
                      <a:gd name="connsiteX4" fmla="*/ 529 w 102954"/>
                      <a:gd name="connsiteY4" fmla="*/ 7868 h 203810"/>
                      <a:gd name="connsiteX5" fmla="*/ 529 w 102954"/>
                      <a:gd name="connsiteY5" fmla="*/ 7868 h 203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54" h="203810">
                        <a:moveTo>
                          <a:pt x="529" y="7868"/>
                        </a:moveTo>
                        <a:cubicBezTo>
                          <a:pt x="-4805" y="83153"/>
                          <a:pt x="30552" y="157677"/>
                          <a:pt x="91207" y="202254"/>
                        </a:cubicBezTo>
                        <a:cubicBezTo>
                          <a:pt x="99665" y="208502"/>
                          <a:pt x="107818" y="194329"/>
                          <a:pt x="99437" y="188157"/>
                        </a:cubicBezTo>
                        <a:cubicBezTo>
                          <a:pt x="43353" y="146857"/>
                          <a:pt x="11959" y="77057"/>
                          <a:pt x="16836" y="7792"/>
                        </a:cubicBezTo>
                        <a:cubicBezTo>
                          <a:pt x="17598" y="-2648"/>
                          <a:pt x="1291" y="-2572"/>
                          <a:pt x="529" y="7868"/>
                        </a:cubicBezTo>
                        <a:lnTo>
                          <a:pt x="529" y="7868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414619" y="488670"/>
                    <a:ext cx="1092936" cy="1092936"/>
                  </a:xfrm>
                  <a:custGeom>
                    <a:avLst/>
                    <a:gdLst>
                      <a:gd name="connsiteX0" fmla="*/ 1092937 w 1092936"/>
                      <a:gd name="connsiteY0" fmla="*/ 546583 h 1092936"/>
                      <a:gd name="connsiteX1" fmla="*/ 1090346 w 1092936"/>
                      <a:gd name="connsiteY1" fmla="*/ 599237 h 1092936"/>
                      <a:gd name="connsiteX2" fmla="*/ 698221 w 1092936"/>
                      <a:gd name="connsiteY2" fmla="*/ 1071601 h 1092936"/>
                      <a:gd name="connsiteX3" fmla="*/ 546506 w 1092936"/>
                      <a:gd name="connsiteY3" fmla="*/ 1092937 h 1092936"/>
                      <a:gd name="connsiteX4" fmla="*/ 4267 w 1092936"/>
                      <a:gd name="connsiteY4" fmla="*/ 615467 h 1092936"/>
                      <a:gd name="connsiteX5" fmla="*/ 4267 w 1092936"/>
                      <a:gd name="connsiteY5" fmla="*/ 615239 h 1092936"/>
                      <a:gd name="connsiteX6" fmla="*/ 0 w 1092936"/>
                      <a:gd name="connsiteY6" fmla="*/ 546583 h 1092936"/>
                      <a:gd name="connsiteX7" fmla="*/ 248793 w 1092936"/>
                      <a:gd name="connsiteY7" fmla="*/ 88240 h 1092936"/>
                      <a:gd name="connsiteX8" fmla="*/ 546583 w 1092936"/>
                      <a:gd name="connsiteY8" fmla="*/ 0 h 1092936"/>
                      <a:gd name="connsiteX9" fmla="*/ 1092937 w 1092936"/>
                      <a:gd name="connsiteY9" fmla="*/ 546583 h 1092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2936" h="1092936">
                        <a:moveTo>
                          <a:pt x="1092937" y="546583"/>
                        </a:moveTo>
                        <a:cubicBezTo>
                          <a:pt x="1092937" y="564337"/>
                          <a:pt x="1092175" y="581863"/>
                          <a:pt x="1090346" y="599237"/>
                        </a:cubicBezTo>
                        <a:cubicBezTo>
                          <a:pt x="1068858" y="824941"/>
                          <a:pt x="909981" y="1010641"/>
                          <a:pt x="698221" y="1071601"/>
                        </a:cubicBezTo>
                        <a:cubicBezTo>
                          <a:pt x="649986" y="1085545"/>
                          <a:pt x="599161" y="1092937"/>
                          <a:pt x="546506" y="1092937"/>
                        </a:cubicBezTo>
                        <a:cubicBezTo>
                          <a:pt x="267996" y="1092937"/>
                          <a:pt x="38176" y="884682"/>
                          <a:pt x="4267" y="615467"/>
                        </a:cubicBezTo>
                        <a:cubicBezTo>
                          <a:pt x="4267" y="615315"/>
                          <a:pt x="4267" y="615315"/>
                          <a:pt x="4267" y="615239"/>
                        </a:cubicBezTo>
                        <a:cubicBezTo>
                          <a:pt x="1372" y="592684"/>
                          <a:pt x="0" y="569900"/>
                          <a:pt x="0" y="546583"/>
                        </a:cubicBezTo>
                        <a:cubicBezTo>
                          <a:pt x="0" y="354635"/>
                          <a:pt x="99060" y="185776"/>
                          <a:pt x="248793" y="88240"/>
                        </a:cubicBezTo>
                        <a:cubicBezTo>
                          <a:pt x="334442" y="32461"/>
                          <a:pt x="436702" y="0"/>
                          <a:pt x="546583" y="0"/>
                        </a:cubicBezTo>
                        <a:cubicBezTo>
                          <a:pt x="848335" y="0"/>
                          <a:pt x="1092937" y="244754"/>
                          <a:pt x="1092937" y="546583"/>
                        </a:cubicBezTo>
                        <a:close/>
                      </a:path>
                    </a:pathLst>
                  </a:custGeom>
                  <a:solidFill>
                    <a:srgbClr val="FFD0C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416929" y="1087907"/>
                    <a:ext cx="1091043" cy="577900"/>
                  </a:xfrm>
                  <a:custGeom>
                    <a:avLst/>
                    <a:gdLst>
                      <a:gd name="connsiteX0" fmla="*/ 619787 w 1091043"/>
                      <a:gd name="connsiteY0" fmla="*/ 574777 h 577900"/>
                      <a:gd name="connsiteX1" fmla="*/ 544197 w 1091043"/>
                      <a:gd name="connsiteY1" fmla="*/ 577901 h 577900"/>
                      <a:gd name="connsiteX2" fmla="*/ 1958 w 1091043"/>
                      <a:gd name="connsiteY2" fmla="*/ 16231 h 577900"/>
                      <a:gd name="connsiteX3" fmla="*/ 1958 w 1091043"/>
                      <a:gd name="connsiteY3" fmla="*/ 16002 h 577900"/>
                      <a:gd name="connsiteX4" fmla="*/ 2110 w 1091043"/>
                      <a:gd name="connsiteY4" fmla="*/ 15469 h 577900"/>
                      <a:gd name="connsiteX5" fmla="*/ 777369 w 1091043"/>
                      <a:gd name="connsiteY5" fmla="*/ 4420 h 577900"/>
                      <a:gd name="connsiteX6" fmla="*/ 1088036 w 1091043"/>
                      <a:gd name="connsiteY6" fmla="*/ 0 h 577900"/>
                      <a:gd name="connsiteX7" fmla="*/ 1088189 w 1091043"/>
                      <a:gd name="connsiteY7" fmla="*/ 0 h 577900"/>
                      <a:gd name="connsiteX8" fmla="*/ 619787 w 1091043"/>
                      <a:gd name="connsiteY8" fmla="*/ 574777 h 577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1043" h="577900">
                        <a:moveTo>
                          <a:pt x="619787" y="574777"/>
                        </a:moveTo>
                        <a:cubicBezTo>
                          <a:pt x="595784" y="576834"/>
                          <a:pt x="570638" y="577901"/>
                          <a:pt x="544197" y="577901"/>
                        </a:cubicBezTo>
                        <a:cubicBezTo>
                          <a:pt x="-50011" y="577901"/>
                          <a:pt x="-481" y="40081"/>
                          <a:pt x="1958" y="16231"/>
                        </a:cubicBezTo>
                        <a:cubicBezTo>
                          <a:pt x="1958" y="16078"/>
                          <a:pt x="1958" y="16078"/>
                          <a:pt x="1958" y="16002"/>
                        </a:cubicBezTo>
                        <a:cubicBezTo>
                          <a:pt x="2110" y="15621"/>
                          <a:pt x="2110" y="15469"/>
                          <a:pt x="2110" y="15469"/>
                        </a:cubicBezTo>
                        <a:lnTo>
                          <a:pt x="777369" y="4420"/>
                        </a:lnTo>
                        <a:lnTo>
                          <a:pt x="1088036" y="0"/>
                        </a:lnTo>
                        <a:lnTo>
                          <a:pt x="1088189" y="0"/>
                        </a:lnTo>
                        <a:cubicBezTo>
                          <a:pt x="1088113" y="-76"/>
                          <a:pt x="1157226" y="529514"/>
                          <a:pt x="619787" y="574777"/>
                        </a:cubicBezTo>
                        <a:close/>
                      </a:path>
                    </a:pathLst>
                  </a:custGeom>
                  <a:solidFill>
                    <a:srgbClr val="FFD0C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63" name="组合 62"/>
                  <p:cNvGrpSpPr/>
                  <p:nvPr/>
                </p:nvGrpSpPr>
                <p:grpSpPr>
                  <a:xfrm>
                    <a:off x="5509031" y="868832"/>
                    <a:ext cx="934288" cy="575026"/>
                    <a:chOff x="5509031" y="868832"/>
                    <a:chExt cx="934288" cy="575026"/>
                  </a:xfrm>
                </p:grpSpPr>
                <p:grpSp>
                  <p:nvGrpSpPr>
                    <p:cNvPr id="64" name="组合 63"/>
                    <p:cNvGrpSpPr/>
                    <p:nvPr/>
                  </p:nvGrpSpPr>
                  <p:grpSpPr>
                    <a:xfrm>
                      <a:off x="5509031" y="961034"/>
                      <a:ext cx="934288" cy="482823"/>
                      <a:chOff x="5509031" y="961034"/>
                      <a:chExt cx="934288" cy="482823"/>
                    </a:xfrm>
                  </p:grpSpPr>
                  <p:sp>
                    <p:nvSpPr>
                      <p:cNvPr id="65" name="任意多边形: 形状 64"/>
                      <p:cNvSpPr/>
                      <p:nvPr/>
                    </p:nvSpPr>
                    <p:spPr>
                      <a:xfrm>
                        <a:off x="5860300" y="1368476"/>
                        <a:ext cx="245501" cy="75381"/>
                      </a:xfrm>
                      <a:custGeom>
                        <a:avLst/>
                        <a:gdLst>
                          <a:gd name="connsiteX0" fmla="*/ 3518 w 245501"/>
                          <a:gd name="connsiteY0" fmla="*/ 41148 h 75381"/>
                          <a:gd name="connsiteX1" fmla="*/ 243396 w 245501"/>
                          <a:gd name="connsiteY1" fmla="*/ 14173 h 75381"/>
                          <a:gd name="connsiteX2" fmla="*/ 231889 w 245501"/>
                          <a:gd name="connsiteY2" fmla="*/ 2667 h 75381"/>
                          <a:gd name="connsiteX3" fmla="*/ 129705 w 245501"/>
                          <a:gd name="connsiteY3" fmla="*/ 58597 h 75381"/>
                          <a:gd name="connsiteX4" fmla="*/ 11747 w 245501"/>
                          <a:gd name="connsiteY4" fmla="*/ 27127 h 75381"/>
                          <a:gd name="connsiteX5" fmla="*/ 3518 w 245501"/>
                          <a:gd name="connsiteY5" fmla="*/ 41148 h 75381"/>
                          <a:gd name="connsiteX6" fmla="*/ 3518 w 245501"/>
                          <a:gd name="connsiteY6" fmla="*/ 41148 h 753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45501" h="75381">
                            <a:moveTo>
                              <a:pt x="3518" y="41148"/>
                            </a:moveTo>
                            <a:cubicBezTo>
                              <a:pt x="77661" y="95783"/>
                              <a:pt x="183274" y="83743"/>
                              <a:pt x="243396" y="14173"/>
                            </a:cubicBezTo>
                            <a:cubicBezTo>
                              <a:pt x="250254" y="6248"/>
                              <a:pt x="238747" y="-5258"/>
                              <a:pt x="231889" y="2667"/>
                            </a:cubicBezTo>
                            <a:cubicBezTo>
                              <a:pt x="205829" y="32842"/>
                              <a:pt x="169405" y="53416"/>
                              <a:pt x="129705" y="58597"/>
                            </a:cubicBezTo>
                            <a:cubicBezTo>
                              <a:pt x="87871" y="64008"/>
                              <a:pt x="45504" y="52044"/>
                              <a:pt x="11747" y="27127"/>
                            </a:cubicBezTo>
                            <a:cubicBezTo>
                              <a:pt x="3289" y="20802"/>
                              <a:pt x="-4864" y="34975"/>
                              <a:pt x="3518" y="41148"/>
                            </a:cubicBezTo>
                            <a:lnTo>
                              <a:pt x="3518" y="41148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5509031" y="1247241"/>
                        <a:ext cx="904112" cy="111252"/>
                        <a:chOff x="5509031" y="1247241"/>
                        <a:chExt cx="904112" cy="111252"/>
                      </a:xfrm>
                      <a:solidFill>
                        <a:srgbClr val="EC848E"/>
                      </a:solidFill>
                    </p:grpSpPr>
                    <p:sp>
                      <p:nvSpPr>
                        <p:cNvPr id="67" name="任意多边形: 形状 66"/>
                        <p:cNvSpPr/>
                        <p:nvPr/>
                      </p:nvSpPr>
                      <p:spPr>
                        <a:xfrm>
                          <a:off x="6210757" y="1247241"/>
                          <a:ext cx="202387" cy="111252"/>
                        </a:xfrm>
                        <a:custGeom>
                          <a:avLst/>
                          <a:gdLst>
                            <a:gd name="connsiteX0" fmla="*/ 202387 w 202387"/>
                            <a:gd name="connsiteY0" fmla="*/ 55626 h 111252"/>
                            <a:gd name="connsiteX1" fmla="*/ 101194 w 202387"/>
                            <a:gd name="connsiteY1" fmla="*/ 111252 h 111252"/>
                            <a:gd name="connsiteX2" fmla="*/ 0 w 202387"/>
                            <a:gd name="connsiteY2" fmla="*/ 55626 h 111252"/>
                            <a:gd name="connsiteX3" fmla="*/ 101194 w 202387"/>
                            <a:gd name="connsiteY3" fmla="*/ 0 h 111252"/>
                            <a:gd name="connsiteX4" fmla="*/ 202387 w 202387"/>
                            <a:gd name="connsiteY4" fmla="*/ 55626 h 1112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2387" h="111252">
                              <a:moveTo>
                                <a:pt x="202387" y="55626"/>
                              </a:moveTo>
                              <a:cubicBezTo>
                                <a:pt x="202387" y="86347"/>
                                <a:pt x="157081" y="111252"/>
                                <a:pt x="101194" y="111252"/>
                              </a:cubicBezTo>
                              <a:cubicBezTo>
                                <a:pt x="45306" y="111252"/>
                                <a:pt x="0" y="86347"/>
                                <a:pt x="0" y="55626"/>
                              </a:cubicBezTo>
                              <a:cubicBezTo>
                                <a:pt x="0" y="24905"/>
                                <a:pt x="45306" y="0"/>
                                <a:pt x="101194" y="0"/>
                              </a:cubicBezTo>
                              <a:cubicBezTo>
                                <a:pt x="157081" y="0"/>
                                <a:pt x="202387" y="24905"/>
                                <a:pt x="202387" y="556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848E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8" name="任意多边形: 形状 67"/>
                        <p:cNvSpPr/>
                        <p:nvPr/>
                      </p:nvSpPr>
                      <p:spPr>
                        <a:xfrm>
                          <a:off x="5509031" y="1247241"/>
                          <a:ext cx="202387" cy="111252"/>
                        </a:xfrm>
                        <a:custGeom>
                          <a:avLst/>
                          <a:gdLst>
                            <a:gd name="connsiteX0" fmla="*/ 202387 w 202387"/>
                            <a:gd name="connsiteY0" fmla="*/ 55626 h 111252"/>
                            <a:gd name="connsiteX1" fmla="*/ 101194 w 202387"/>
                            <a:gd name="connsiteY1" fmla="*/ 111252 h 111252"/>
                            <a:gd name="connsiteX2" fmla="*/ 0 w 202387"/>
                            <a:gd name="connsiteY2" fmla="*/ 55626 h 111252"/>
                            <a:gd name="connsiteX3" fmla="*/ 101194 w 202387"/>
                            <a:gd name="connsiteY3" fmla="*/ 0 h 111252"/>
                            <a:gd name="connsiteX4" fmla="*/ 202387 w 202387"/>
                            <a:gd name="connsiteY4" fmla="*/ 55626 h 1112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2387" h="111252">
                              <a:moveTo>
                                <a:pt x="202387" y="55626"/>
                              </a:moveTo>
                              <a:cubicBezTo>
                                <a:pt x="202387" y="86347"/>
                                <a:pt x="157081" y="111252"/>
                                <a:pt x="101194" y="111252"/>
                              </a:cubicBezTo>
                              <a:cubicBezTo>
                                <a:pt x="45306" y="111252"/>
                                <a:pt x="0" y="86347"/>
                                <a:pt x="0" y="55626"/>
                              </a:cubicBezTo>
                              <a:cubicBezTo>
                                <a:pt x="0" y="24905"/>
                                <a:pt x="45306" y="0"/>
                                <a:pt x="101194" y="0"/>
                              </a:cubicBezTo>
                              <a:cubicBezTo>
                                <a:pt x="157081" y="0"/>
                                <a:pt x="202387" y="24905"/>
                                <a:pt x="202387" y="556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848E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69" name="组合 68"/>
                      <p:cNvGrpSpPr/>
                      <p:nvPr/>
                    </p:nvGrpSpPr>
                    <p:grpSpPr>
                      <a:xfrm>
                        <a:off x="5512155" y="961034"/>
                        <a:ext cx="931163" cy="369417"/>
                        <a:chOff x="5512155" y="961034"/>
                        <a:chExt cx="931163" cy="369417"/>
                      </a:xfrm>
                    </p:grpSpPr>
                    <p:grpSp>
                      <p:nvGrpSpPr>
                        <p:cNvPr id="70" name="组合 69"/>
                        <p:cNvGrpSpPr/>
                        <p:nvPr/>
                      </p:nvGrpSpPr>
                      <p:grpSpPr>
                        <a:xfrm>
                          <a:off x="5512155" y="961034"/>
                          <a:ext cx="931163" cy="308533"/>
                          <a:chOff x="5512155" y="961034"/>
                          <a:chExt cx="931163" cy="308533"/>
                        </a:xfrm>
                      </p:grpSpPr>
                      <p:grpSp>
                        <p:nvGrpSpPr>
                          <p:cNvPr id="71" name="组合 70"/>
                          <p:cNvGrpSpPr/>
                          <p:nvPr/>
                        </p:nvGrpSpPr>
                        <p:grpSpPr>
                          <a:xfrm>
                            <a:off x="5512155" y="961034"/>
                            <a:ext cx="349224" cy="308533"/>
                            <a:chOff x="5512155" y="961034"/>
                            <a:chExt cx="349224" cy="308533"/>
                          </a:xfrm>
                        </p:grpSpPr>
                        <p:sp>
                          <p:nvSpPr>
                            <p:cNvPr id="72" name="任意多边形: 形状 71"/>
                            <p:cNvSpPr/>
                            <p:nvPr/>
                          </p:nvSpPr>
                          <p:spPr>
                            <a:xfrm>
                              <a:off x="5554827" y="1001039"/>
                              <a:ext cx="299923" cy="258927"/>
                            </a:xfrm>
                            <a:custGeom>
                              <a:avLst/>
                              <a:gdLst>
                                <a:gd name="connsiteX0" fmla="*/ 299923 w 299923"/>
                                <a:gd name="connsiteY0" fmla="*/ 106451 h 258927"/>
                                <a:gd name="connsiteX1" fmla="*/ 149885 w 299923"/>
                                <a:gd name="connsiteY1" fmla="*/ 258928 h 258927"/>
                                <a:gd name="connsiteX2" fmla="*/ 0 w 299923"/>
                                <a:gd name="connsiteY2" fmla="*/ 106451 h 258927"/>
                                <a:gd name="connsiteX3" fmla="*/ 45872 w 299923"/>
                                <a:gd name="connsiteY3" fmla="*/ 20498 h 258927"/>
                                <a:gd name="connsiteX4" fmla="*/ 84430 w 299923"/>
                                <a:gd name="connsiteY4" fmla="*/ 6248 h 258927"/>
                                <a:gd name="connsiteX5" fmla="*/ 149962 w 299923"/>
                                <a:gd name="connsiteY5" fmla="*/ 0 h 258927"/>
                                <a:gd name="connsiteX6" fmla="*/ 283997 w 299923"/>
                                <a:gd name="connsiteY6" fmla="*/ 47473 h 258927"/>
                                <a:gd name="connsiteX7" fmla="*/ 299466 w 299923"/>
                                <a:gd name="connsiteY7" fmla="*/ 94031 h 258927"/>
                                <a:gd name="connsiteX8" fmla="*/ 299923 w 299923"/>
                                <a:gd name="connsiteY8" fmla="*/ 106451 h 25892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99923" h="258927">
                                  <a:moveTo>
                                    <a:pt x="299923" y="106451"/>
                                  </a:moveTo>
                                  <a:cubicBezTo>
                                    <a:pt x="299923" y="190729"/>
                                    <a:pt x="232791" y="258928"/>
                                    <a:pt x="149885" y="258928"/>
                                  </a:cubicBezTo>
                                  <a:cubicBezTo>
                                    <a:pt x="67056" y="258928"/>
                                    <a:pt x="0" y="190729"/>
                                    <a:pt x="0" y="106451"/>
                                  </a:cubicBezTo>
                                  <a:cubicBezTo>
                                    <a:pt x="0" y="63246"/>
                                    <a:pt x="17678" y="36347"/>
                                    <a:pt x="45872" y="20498"/>
                                  </a:cubicBezTo>
                                  <a:cubicBezTo>
                                    <a:pt x="57150" y="14097"/>
                                    <a:pt x="70180" y="9525"/>
                                    <a:pt x="84430" y="6248"/>
                                  </a:cubicBezTo>
                                  <a:cubicBezTo>
                                    <a:pt x="104242" y="1829"/>
                                    <a:pt x="126416" y="0"/>
                                    <a:pt x="149962" y="0"/>
                                  </a:cubicBezTo>
                                  <a:cubicBezTo>
                                    <a:pt x="208635" y="0"/>
                                    <a:pt x="259385" y="11125"/>
                                    <a:pt x="283997" y="47473"/>
                                  </a:cubicBezTo>
                                  <a:cubicBezTo>
                                    <a:pt x="292455" y="59893"/>
                                    <a:pt x="297866" y="75209"/>
                                    <a:pt x="299466" y="94031"/>
                                  </a:cubicBezTo>
                                  <a:cubicBezTo>
                                    <a:pt x="299771" y="97917"/>
                                    <a:pt x="299923" y="102032"/>
                                    <a:pt x="299923" y="10645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BBDA1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73" name="组合 72"/>
                            <p:cNvGrpSpPr/>
                            <p:nvPr/>
                          </p:nvGrpSpPr>
                          <p:grpSpPr>
                            <a:xfrm>
                              <a:off x="5512155" y="961034"/>
                              <a:ext cx="349224" cy="290017"/>
                              <a:chOff x="5512155" y="961034"/>
                              <a:chExt cx="349224" cy="290017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74" name="任意多边形: 形状 73"/>
                              <p:cNvSpPr/>
                              <p:nvPr/>
                            </p:nvSpPr>
                            <p:spPr>
                              <a:xfrm>
                                <a:off x="5512155" y="1047216"/>
                                <a:ext cx="55016" cy="42595"/>
                              </a:xfrm>
                              <a:custGeom>
                                <a:avLst/>
                                <a:gdLst>
                                  <a:gd name="connsiteX0" fmla="*/ 55016 w 55016"/>
                                  <a:gd name="connsiteY0" fmla="*/ 13183 h 42595"/>
                                  <a:gd name="connsiteX1" fmla="*/ 0 w 55016"/>
                                  <a:gd name="connsiteY1" fmla="*/ 0 h 42595"/>
                                  <a:gd name="connsiteX2" fmla="*/ 50368 w 55016"/>
                                  <a:gd name="connsiteY2" fmla="*/ 42596 h 4259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55016" h="42595">
                                    <a:moveTo>
                                      <a:pt x="55016" y="13183"/>
                                    </a:moveTo>
                                    <a:lnTo>
                                      <a:pt x="0" y="0"/>
                                    </a:lnTo>
                                    <a:lnTo>
                                      <a:pt x="50368" y="4259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75" name="任意多边形: 形状 74"/>
                              <p:cNvSpPr/>
                              <p:nvPr/>
                            </p:nvSpPr>
                            <p:spPr>
                              <a:xfrm>
                                <a:off x="5558104" y="961034"/>
                                <a:ext cx="303275" cy="290017"/>
                              </a:xfrm>
                              <a:custGeom>
                                <a:avLst/>
                                <a:gdLst>
                                  <a:gd name="connsiteX0" fmla="*/ 303276 w 303275"/>
                                  <a:gd name="connsiteY0" fmla="*/ 145009 h 290017"/>
                                  <a:gd name="connsiteX1" fmla="*/ 151638 w 303275"/>
                                  <a:gd name="connsiteY1" fmla="*/ 290017 h 290017"/>
                                  <a:gd name="connsiteX2" fmla="*/ 0 w 303275"/>
                                  <a:gd name="connsiteY2" fmla="*/ 145009 h 290017"/>
                                  <a:gd name="connsiteX3" fmla="*/ 151638 w 303275"/>
                                  <a:gd name="connsiteY3" fmla="*/ 0 h 290017"/>
                                  <a:gd name="connsiteX4" fmla="*/ 303276 w 303275"/>
                                  <a:gd name="connsiteY4" fmla="*/ 145009 h 2900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303275" h="290017">
                                    <a:moveTo>
                                      <a:pt x="303276" y="145009"/>
                                    </a:moveTo>
                                    <a:cubicBezTo>
                                      <a:pt x="303276" y="225095"/>
                                      <a:pt x="235385" y="290017"/>
                                      <a:pt x="151638" y="290017"/>
                                    </a:cubicBezTo>
                                    <a:cubicBezTo>
                                      <a:pt x="67891" y="290017"/>
                                      <a:pt x="0" y="225095"/>
                                      <a:pt x="0" y="145009"/>
                                    </a:cubicBezTo>
                                    <a:cubicBezTo>
                                      <a:pt x="0" y="64923"/>
                                      <a:pt x="67891" y="0"/>
                                      <a:pt x="151638" y="0"/>
                                    </a:cubicBezTo>
                                    <a:cubicBezTo>
                                      <a:pt x="235385" y="0"/>
                                      <a:pt x="303276" y="64923"/>
                                      <a:pt x="303276" y="14500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sp>
                          <p:nvSpPr>
                            <p:cNvPr id="76" name="任意多边形: 形状 75"/>
                            <p:cNvSpPr/>
                            <p:nvPr/>
                          </p:nvSpPr>
                          <p:spPr>
                            <a:xfrm>
                              <a:off x="5564733" y="979551"/>
                              <a:ext cx="290017" cy="290017"/>
                            </a:xfrm>
                            <a:custGeom>
                              <a:avLst/>
                              <a:gdLst>
                                <a:gd name="connsiteX0" fmla="*/ 290017 w 290017"/>
                                <a:gd name="connsiteY0" fmla="*/ 145009 h 290017"/>
                                <a:gd name="connsiteX1" fmla="*/ 145009 w 290017"/>
                                <a:gd name="connsiteY1" fmla="*/ 290017 h 290017"/>
                                <a:gd name="connsiteX2" fmla="*/ 0 w 290017"/>
                                <a:gd name="connsiteY2" fmla="*/ 145009 h 290017"/>
                                <a:gd name="connsiteX3" fmla="*/ 145009 w 290017"/>
                                <a:gd name="connsiteY3" fmla="*/ 0 h 290017"/>
                                <a:gd name="connsiteX4" fmla="*/ 290017 w 290017"/>
                                <a:gd name="connsiteY4" fmla="*/ 145009 h 29001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90017" h="290017">
                                  <a:moveTo>
                                    <a:pt x="290017" y="145009"/>
                                  </a:moveTo>
                                  <a:cubicBezTo>
                                    <a:pt x="290017" y="225095"/>
                                    <a:pt x="225095" y="290017"/>
                                    <a:pt x="145009" y="290017"/>
                                  </a:cubicBezTo>
                                  <a:cubicBezTo>
                                    <a:pt x="64923" y="290017"/>
                                    <a:pt x="0" y="225095"/>
                                    <a:pt x="0" y="145009"/>
                                  </a:cubicBezTo>
                                  <a:cubicBezTo>
                                    <a:pt x="0" y="64923"/>
                                    <a:pt x="64923" y="0"/>
                                    <a:pt x="145009" y="0"/>
                                  </a:cubicBezTo>
                                  <a:cubicBezTo>
                                    <a:pt x="225095" y="0"/>
                                    <a:pt x="290017" y="64923"/>
                                    <a:pt x="290017" y="14500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6F2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grpSp>
                        <p:nvGrpSpPr>
                          <p:cNvPr id="77" name="组合 76"/>
                          <p:cNvGrpSpPr/>
                          <p:nvPr/>
                        </p:nvGrpSpPr>
                        <p:grpSpPr>
                          <a:xfrm>
                            <a:off x="5605652" y="961034"/>
                            <a:ext cx="837666" cy="308533"/>
                            <a:chOff x="5605652" y="961034"/>
                            <a:chExt cx="837666" cy="308533"/>
                          </a:xfrm>
                        </p:grpSpPr>
                        <p:sp>
                          <p:nvSpPr>
                            <p:cNvPr id="78" name="任意多边形: 形状 77"/>
                            <p:cNvSpPr/>
                            <p:nvPr/>
                          </p:nvSpPr>
                          <p:spPr>
                            <a:xfrm>
                              <a:off x="6100800" y="1001039"/>
                              <a:ext cx="299923" cy="258927"/>
                            </a:xfrm>
                            <a:custGeom>
                              <a:avLst/>
                              <a:gdLst>
                                <a:gd name="connsiteX0" fmla="*/ 0 w 299923"/>
                                <a:gd name="connsiteY0" fmla="*/ 106451 h 258927"/>
                                <a:gd name="connsiteX1" fmla="*/ 150038 w 299923"/>
                                <a:gd name="connsiteY1" fmla="*/ 258928 h 258927"/>
                                <a:gd name="connsiteX2" fmla="*/ 299923 w 299923"/>
                                <a:gd name="connsiteY2" fmla="*/ 106451 h 258927"/>
                                <a:gd name="connsiteX3" fmla="*/ 254051 w 299923"/>
                                <a:gd name="connsiteY3" fmla="*/ 20498 h 258927"/>
                                <a:gd name="connsiteX4" fmla="*/ 215494 w 299923"/>
                                <a:gd name="connsiteY4" fmla="*/ 6248 h 258927"/>
                                <a:gd name="connsiteX5" fmla="*/ 149962 w 299923"/>
                                <a:gd name="connsiteY5" fmla="*/ 0 h 258927"/>
                                <a:gd name="connsiteX6" fmla="*/ 15926 w 299923"/>
                                <a:gd name="connsiteY6" fmla="*/ 47473 h 258927"/>
                                <a:gd name="connsiteX7" fmla="*/ 457 w 299923"/>
                                <a:gd name="connsiteY7" fmla="*/ 94031 h 258927"/>
                                <a:gd name="connsiteX8" fmla="*/ 0 w 299923"/>
                                <a:gd name="connsiteY8" fmla="*/ 106451 h 25892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99923" h="258927">
                                  <a:moveTo>
                                    <a:pt x="0" y="106451"/>
                                  </a:moveTo>
                                  <a:cubicBezTo>
                                    <a:pt x="0" y="190729"/>
                                    <a:pt x="67132" y="258928"/>
                                    <a:pt x="150038" y="258928"/>
                                  </a:cubicBezTo>
                                  <a:cubicBezTo>
                                    <a:pt x="232867" y="258928"/>
                                    <a:pt x="299923" y="190729"/>
                                    <a:pt x="299923" y="106451"/>
                                  </a:cubicBezTo>
                                  <a:cubicBezTo>
                                    <a:pt x="299923" y="63246"/>
                                    <a:pt x="282245" y="36347"/>
                                    <a:pt x="254051" y="20498"/>
                                  </a:cubicBezTo>
                                  <a:cubicBezTo>
                                    <a:pt x="242773" y="14097"/>
                                    <a:pt x="229743" y="9525"/>
                                    <a:pt x="215494" y="6248"/>
                                  </a:cubicBezTo>
                                  <a:cubicBezTo>
                                    <a:pt x="195682" y="1829"/>
                                    <a:pt x="173507" y="0"/>
                                    <a:pt x="149962" y="0"/>
                                  </a:cubicBezTo>
                                  <a:cubicBezTo>
                                    <a:pt x="91287" y="0"/>
                                    <a:pt x="40538" y="11125"/>
                                    <a:pt x="15926" y="47473"/>
                                  </a:cubicBezTo>
                                  <a:cubicBezTo>
                                    <a:pt x="7467" y="59893"/>
                                    <a:pt x="2057" y="75209"/>
                                    <a:pt x="457" y="94031"/>
                                  </a:cubicBezTo>
                                  <a:cubicBezTo>
                                    <a:pt x="152" y="97917"/>
                                    <a:pt x="0" y="102032"/>
                                    <a:pt x="0" y="10645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BBDA1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79" name="组合 78"/>
                            <p:cNvGrpSpPr/>
                            <p:nvPr/>
                          </p:nvGrpSpPr>
                          <p:grpSpPr>
                            <a:xfrm>
                              <a:off x="6094171" y="961034"/>
                              <a:ext cx="349148" cy="290017"/>
                              <a:chOff x="6094171" y="961034"/>
                              <a:chExt cx="349148" cy="290017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80" name="任意多边形: 形状 79"/>
                              <p:cNvSpPr/>
                              <p:nvPr/>
                            </p:nvSpPr>
                            <p:spPr>
                              <a:xfrm>
                                <a:off x="6388303" y="1047216"/>
                                <a:ext cx="55016" cy="42595"/>
                              </a:xfrm>
                              <a:custGeom>
                                <a:avLst/>
                                <a:gdLst>
                                  <a:gd name="connsiteX0" fmla="*/ 0 w 55016"/>
                                  <a:gd name="connsiteY0" fmla="*/ 13183 h 42595"/>
                                  <a:gd name="connsiteX1" fmla="*/ 55016 w 55016"/>
                                  <a:gd name="connsiteY1" fmla="*/ 0 h 42595"/>
                                  <a:gd name="connsiteX2" fmla="*/ 4648 w 55016"/>
                                  <a:gd name="connsiteY2" fmla="*/ 42596 h 4259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55016" h="42595">
                                    <a:moveTo>
                                      <a:pt x="0" y="13183"/>
                                    </a:moveTo>
                                    <a:lnTo>
                                      <a:pt x="55016" y="0"/>
                                    </a:lnTo>
                                    <a:lnTo>
                                      <a:pt x="4648" y="4259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81" name="任意多边形: 形状 80"/>
                              <p:cNvSpPr/>
                              <p:nvPr/>
                            </p:nvSpPr>
                            <p:spPr>
                              <a:xfrm>
                                <a:off x="6094171" y="961034"/>
                                <a:ext cx="303275" cy="290017"/>
                              </a:xfrm>
                              <a:custGeom>
                                <a:avLst/>
                                <a:gdLst>
                                  <a:gd name="connsiteX0" fmla="*/ 303276 w 303275"/>
                                  <a:gd name="connsiteY0" fmla="*/ 145009 h 290017"/>
                                  <a:gd name="connsiteX1" fmla="*/ 151638 w 303275"/>
                                  <a:gd name="connsiteY1" fmla="*/ 290017 h 290017"/>
                                  <a:gd name="connsiteX2" fmla="*/ 0 w 303275"/>
                                  <a:gd name="connsiteY2" fmla="*/ 145009 h 290017"/>
                                  <a:gd name="connsiteX3" fmla="*/ 151638 w 303275"/>
                                  <a:gd name="connsiteY3" fmla="*/ 0 h 290017"/>
                                  <a:gd name="connsiteX4" fmla="*/ 303276 w 303275"/>
                                  <a:gd name="connsiteY4" fmla="*/ 145009 h 2900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303275" h="290017">
                                    <a:moveTo>
                                      <a:pt x="303276" y="145009"/>
                                    </a:moveTo>
                                    <a:cubicBezTo>
                                      <a:pt x="303276" y="225095"/>
                                      <a:pt x="235385" y="290017"/>
                                      <a:pt x="151638" y="290017"/>
                                    </a:cubicBezTo>
                                    <a:cubicBezTo>
                                      <a:pt x="67891" y="290017"/>
                                      <a:pt x="0" y="225095"/>
                                      <a:pt x="0" y="145009"/>
                                    </a:cubicBezTo>
                                    <a:cubicBezTo>
                                      <a:pt x="0" y="64923"/>
                                      <a:pt x="67891" y="0"/>
                                      <a:pt x="151638" y="0"/>
                                    </a:cubicBezTo>
                                    <a:cubicBezTo>
                                      <a:pt x="235385" y="0"/>
                                      <a:pt x="303276" y="64923"/>
                                      <a:pt x="303276" y="14500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82" name="组合 81"/>
                            <p:cNvGrpSpPr/>
                            <p:nvPr/>
                          </p:nvGrpSpPr>
                          <p:grpSpPr>
                            <a:xfrm>
                              <a:off x="5605652" y="979551"/>
                              <a:ext cx="785164" cy="290017"/>
                              <a:chOff x="5605652" y="979551"/>
                              <a:chExt cx="785164" cy="290017"/>
                            </a:xfrm>
                          </p:grpSpPr>
                          <p:sp>
                            <p:nvSpPr>
                              <p:cNvPr id="83" name="任意多边形: 形状 82"/>
                              <p:cNvSpPr/>
                              <p:nvPr/>
                            </p:nvSpPr>
                            <p:spPr>
                              <a:xfrm>
                                <a:off x="6100800" y="979551"/>
                                <a:ext cx="290017" cy="290017"/>
                              </a:xfrm>
                              <a:custGeom>
                                <a:avLst/>
                                <a:gdLst>
                                  <a:gd name="connsiteX0" fmla="*/ 290017 w 290017"/>
                                  <a:gd name="connsiteY0" fmla="*/ 145009 h 290017"/>
                                  <a:gd name="connsiteX1" fmla="*/ 145009 w 290017"/>
                                  <a:gd name="connsiteY1" fmla="*/ 290017 h 290017"/>
                                  <a:gd name="connsiteX2" fmla="*/ 0 w 290017"/>
                                  <a:gd name="connsiteY2" fmla="*/ 145009 h 290017"/>
                                  <a:gd name="connsiteX3" fmla="*/ 145009 w 290017"/>
                                  <a:gd name="connsiteY3" fmla="*/ 0 h 290017"/>
                                  <a:gd name="connsiteX4" fmla="*/ 290017 w 290017"/>
                                  <a:gd name="connsiteY4" fmla="*/ 145009 h 2900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290017" h="290017">
                                    <a:moveTo>
                                      <a:pt x="290017" y="145009"/>
                                    </a:moveTo>
                                    <a:cubicBezTo>
                                      <a:pt x="290017" y="225095"/>
                                      <a:pt x="225095" y="290017"/>
                                      <a:pt x="145009" y="290017"/>
                                    </a:cubicBezTo>
                                    <a:cubicBezTo>
                                      <a:pt x="64923" y="290017"/>
                                      <a:pt x="0" y="225095"/>
                                      <a:pt x="0" y="145009"/>
                                    </a:cubicBezTo>
                                    <a:cubicBezTo>
                                      <a:pt x="0" y="64923"/>
                                      <a:pt x="64923" y="0"/>
                                      <a:pt x="145009" y="0"/>
                                    </a:cubicBezTo>
                                    <a:cubicBezTo>
                                      <a:pt x="225095" y="0"/>
                                      <a:pt x="290017" y="64923"/>
                                      <a:pt x="290017" y="14500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6F2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84" name="任意多边形: 形状 83"/>
                              <p:cNvSpPr/>
                              <p:nvPr/>
                            </p:nvSpPr>
                            <p:spPr>
                              <a:xfrm>
                                <a:off x="6131966" y="1009954"/>
                                <a:ext cx="215722" cy="219989"/>
                              </a:xfrm>
                              <a:custGeom>
                                <a:avLst/>
                                <a:gdLst>
                                  <a:gd name="connsiteX0" fmla="*/ 215722 w 215722"/>
                                  <a:gd name="connsiteY0" fmla="*/ 140208 h 219989"/>
                                  <a:gd name="connsiteX1" fmla="*/ 110033 w 215722"/>
                                  <a:gd name="connsiteY1" fmla="*/ 219989 h 219989"/>
                                  <a:gd name="connsiteX2" fmla="*/ 0 w 215722"/>
                                  <a:gd name="connsiteY2" fmla="*/ 112471 h 219989"/>
                                  <a:gd name="connsiteX3" fmla="*/ 0 w 215722"/>
                                  <a:gd name="connsiteY3" fmla="*/ 109957 h 219989"/>
                                  <a:gd name="connsiteX4" fmla="*/ 110033 w 215722"/>
                                  <a:gd name="connsiteY4" fmla="*/ 0 h 219989"/>
                                  <a:gd name="connsiteX5" fmla="*/ 210236 w 215722"/>
                                  <a:gd name="connsiteY5" fmla="*/ 64694 h 219989"/>
                                  <a:gd name="connsiteX6" fmla="*/ 118796 w 215722"/>
                                  <a:gd name="connsiteY6" fmla="*/ 106299 h 219989"/>
                                  <a:gd name="connsiteX7" fmla="*/ 215722 w 215722"/>
                                  <a:gd name="connsiteY7" fmla="*/ 140208 h 21998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</a:cxnLst>
                                <a:rect l="l" t="t" r="r" b="b"/>
                                <a:pathLst>
                                  <a:path w="215722" h="219989">
                                    <a:moveTo>
                                      <a:pt x="215722" y="140208"/>
                                    </a:moveTo>
                                    <a:cubicBezTo>
                                      <a:pt x="202692" y="186233"/>
                                      <a:pt x="160249" y="219989"/>
                                      <a:pt x="110033" y="219989"/>
                                    </a:cubicBezTo>
                                    <a:cubicBezTo>
                                      <a:pt x="50063" y="219989"/>
                                      <a:pt x="1372" y="172136"/>
                                      <a:pt x="0" y="112471"/>
                                    </a:cubicBezTo>
                                    <a:lnTo>
                                      <a:pt x="0" y="109957"/>
                                    </a:lnTo>
                                    <a:cubicBezTo>
                                      <a:pt x="0" y="49225"/>
                                      <a:pt x="49225" y="0"/>
                                      <a:pt x="110033" y="0"/>
                                    </a:cubicBezTo>
                                    <a:cubicBezTo>
                                      <a:pt x="154610" y="0"/>
                                      <a:pt x="193015" y="26518"/>
                                      <a:pt x="210236" y="64694"/>
                                    </a:cubicBezTo>
                                    <a:lnTo>
                                      <a:pt x="118796" y="106299"/>
                                    </a:lnTo>
                                    <a:lnTo>
                                      <a:pt x="215722" y="140208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85" name="任意多边形: 形状 84"/>
                              <p:cNvSpPr/>
                              <p:nvPr/>
                            </p:nvSpPr>
                            <p:spPr>
                              <a:xfrm>
                                <a:off x="5605652" y="1009954"/>
                                <a:ext cx="215722" cy="219989"/>
                              </a:xfrm>
                              <a:custGeom>
                                <a:avLst/>
                                <a:gdLst>
                                  <a:gd name="connsiteX0" fmla="*/ 215722 w 215722"/>
                                  <a:gd name="connsiteY0" fmla="*/ 140208 h 219989"/>
                                  <a:gd name="connsiteX1" fmla="*/ 110033 w 215722"/>
                                  <a:gd name="connsiteY1" fmla="*/ 219989 h 219989"/>
                                  <a:gd name="connsiteX2" fmla="*/ 0 w 215722"/>
                                  <a:gd name="connsiteY2" fmla="*/ 112471 h 219989"/>
                                  <a:gd name="connsiteX3" fmla="*/ 0 w 215722"/>
                                  <a:gd name="connsiteY3" fmla="*/ 109957 h 219989"/>
                                  <a:gd name="connsiteX4" fmla="*/ 110033 w 215722"/>
                                  <a:gd name="connsiteY4" fmla="*/ 0 h 219989"/>
                                  <a:gd name="connsiteX5" fmla="*/ 210236 w 215722"/>
                                  <a:gd name="connsiteY5" fmla="*/ 64694 h 219989"/>
                                  <a:gd name="connsiteX6" fmla="*/ 118796 w 215722"/>
                                  <a:gd name="connsiteY6" fmla="*/ 106299 h 219989"/>
                                  <a:gd name="connsiteX7" fmla="*/ 215722 w 215722"/>
                                  <a:gd name="connsiteY7" fmla="*/ 140208 h 21998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</a:cxnLst>
                                <a:rect l="l" t="t" r="r" b="b"/>
                                <a:pathLst>
                                  <a:path w="215722" h="219989">
                                    <a:moveTo>
                                      <a:pt x="215722" y="140208"/>
                                    </a:moveTo>
                                    <a:cubicBezTo>
                                      <a:pt x="202692" y="186233"/>
                                      <a:pt x="160249" y="219989"/>
                                      <a:pt x="110033" y="219989"/>
                                    </a:cubicBezTo>
                                    <a:cubicBezTo>
                                      <a:pt x="50063" y="219989"/>
                                      <a:pt x="1372" y="172136"/>
                                      <a:pt x="0" y="112471"/>
                                    </a:cubicBezTo>
                                    <a:lnTo>
                                      <a:pt x="0" y="109957"/>
                                    </a:lnTo>
                                    <a:cubicBezTo>
                                      <a:pt x="0" y="49225"/>
                                      <a:pt x="49225" y="0"/>
                                      <a:pt x="110033" y="0"/>
                                    </a:cubicBezTo>
                                    <a:cubicBezTo>
                                      <a:pt x="154610" y="0"/>
                                      <a:pt x="193015" y="26518"/>
                                      <a:pt x="210236" y="64694"/>
                                    </a:cubicBezTo>
                                    <a:lnTo>
                                      <a:pt x="118796" y="106299"/>
                                    </a:lnTo>
                                    <a:lnTo>
                                      <a:pt x="215722" y="140208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86" name="组合 85"/>
                        <p:cNvGrpSpPr/>
                        <p:nvPr/>
                      </p:nvGrpSpPr>
                      <p:grpSpPr>
                        <a:xfrm>
                          <a:off x="5909919" y="1262176"/>
                          <a:ext cx="128777" cy="68275"/>
                          <a:chOff x="5909919" y="1262176"/>
                          <a:chExt cx="128777" cy="68275"/>
                        </a:xfrm>
                      </p:grpSpPr>
                      <p:sp>
                        <p:nvSpPr>
                          <p:cNvPr id="87" name="任意多边形: 形状 86"/>
                          <p:cNvSpPr/>
                          <p:nvPr/>
                        </p:nvSpPr>
                        <p:spPr>
                          <a:xfrm>
                            <a:off x="5909919" y="1262176"/>
                            <a:ext cx="128777" cy="68275"/>
                          </a:xfrm>
                          <a:custGeom>
                            <a:avLst/>
                            <a:gdLst>
                              <a:gd name="connsiteX0" fmla="*/ 128778 w 128777"/>
                              <a:gd name="connsiteY0" fmla="*/ 34138 h 68275"/>
                              <a:gd name="connsiteX1" fmla="*/ 64389 w 128777"/>
                              <a:gd name="connsiteY1" fmla="*/ 68275 h 68275"/>
                              <a:gd name="connsiteX2" fmla="*/ 0 w 128777"/>
                              <a:gd name="connsiteY2" fmla="*/ 34138 h 68275"/>
                              <a:gd name="connsiteX3" fmla="*/ 64389 w 128777"/>
                              <a:gd name="connsiteY3" fmla="*/ 0 h 68275"/>
                              <a:gd name="connsiteX4" fmla="*/ 128778 w 128777"/>
                              <a:gd name="connsiteY4" fmla="*/ 34138 h 682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8777" h="68275">
                                <a:moveTo>
                                  <a:pt x="128778" y="34138"/>
                                </a:moveTo>
                                <a:cubicBezTo>
                                  <a:pt x="128778" y="52991"/>
                                  <a:pt x="99950" y="68275"/>
                                  <a:pt x="64389" y="68275"/>
                                </a:cubicBezTo>
                                <a:cubicBezTo>
                                  <a:pt x="28828" y="68275"/>
                                  <a:pt x="0" y="52991"/>
                                  <a:pt x="0" y="34138"/>
                                </a:cubicBezTo>
                                <a:cubicBezTo>
                                  <a:pt x="0" y="15284"/>
                                  <a:pt x="28828" y="0"/>
                                  <a:pt x="64389" y="0"/>
                                </a:cubicBezTo>
                                <a:cubicBezTo>
                                  <a:pt x="99950" y="0"/>
                                  <a:pt x="128778" y="15284"/>
                                  <a:pt x="128778" y="3413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848E">
                              <a:alpha val="44000"/>
                            </a:srgbClr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88" name="组合 87"/>
                          <p:cNvGrpSpPr/>
                          <p:nvPr/>
                        </p:nvGrpSpPr>
                        <p:grpSpPr>
                          <a:xfrm>
                            <a:off x="5925083" y="1309070"/>
                            <a:ext cx="101422" cy="10941"/>
                            <a:chOff x="5925083" y="1309070"/>
                            <a:chExt cx="101422" cy="10941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89" name="任意多边形: 形状 88"/>
                            <p:cNvSpPr/>
                            <p:nvPr/>
                          </p:nvSpPr>
                          <p:spPr>
                            <a:xfrm>
                              <a:off x="5998616" y="1309070"/>
                              <a:ext cx="27889" cy="10941"/>
                            </a:xfrm>
                            <a:custGeom>
                              <a:avLst/>
                              <a:gdLst>
                                <a:gd name="connsiteX0" fmla="*/ 27889 w 27889"/>
                                <a:gd name="connsiteY0" fmla="*/ 2789 h 10941"/>
                                <a:gd name="connsiteX1" fmla="*/ 23851 w 27889"/>
                                <a:gd name="connsiteY1" fmla="*/ 5379 h 10941"/>
                                <a:gd name="connsiteX2" fmla="*/ 14554 w 27889"/>
                                <a:gd name="connsiteY2" fmla="*/ 9418 h 10941"/>
                                <a:gd name="connsiteX3" fmla="*/ 4724 w 27889"/>
                                <a:gd name="connsiteY3" fmla="*/ 10713 h 10941"/>
                                <a:gd name="connsiteX4" fmla="*/ 0 w 27889"/>
                                <a:gd name="connsiteY4" fmla="*/ 10942 h 10941"/>
                                <a:gd name="connsiteX5" fmla="*/ 2667 w 27889"/>
                                <a:gd name="connsiteY5" fmla="*/ 6675 h 10941"/>
                                <a:gd name="connsiteX6" fmla="*/ 12268 w 27889"/>
                                <a:gd name="connsiteY6" fmla="*/ 655 h 10941"/>
                                <a:gd name="connsiteX7" fmla="*/ 23469 w 27889"/>
                                <a:gd name="connsiteY7" fmla="*/ 884 h 10941"/>
                                <a:gd name="connsiteX8" fmla="*/ 27889 w 27889"/>
                                <a:gd name="connsiteY8" fmla="*/ 2789 h 1094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7889" h="10941">
                                  <a:moveTo>
                                    <a:pt x="27889" y="2789"/>
                                  </a:moveTo>
                                  <a:cubicBezTo>
                                    <a:pt x="27889" y="2789"/>
                                    <a:pt x="26289" y="4008"/>
                                    <a:pt x="23851" y="5379"/>
                                  </a:cubicBezTo>
                                  <a:cubicBezTo>
                                    <a:pt x="21412" y="6827"/>
                                    <a:pt x="18136" y="8427"/>
                                    <a:pt x="14554" y="9418"/>
                                  </a:cubicBezTo>
                                  <a:cubicBezTo>
                                    <a:pt x="10897" y="10409"/>
                                    <a:pt x="7468" y="10561"/>
                                    <a:pt x="4724" y="10713"/>
                                  </a:cubicBezTo>
                                  <a:cubicBezTo>
                                    <a:pt x="2210" y="10790"/>
                                    <a:pt x="0" y="10942"/>
                                    <a:pt x="0" y="10942"/>
                                  </a:cubicBezTo>
                                  <a:cubicBezTo>
                                    <a:pt x="0" y="10942"/>
                                    <a:pt x="609" y="9037"/>
                                    <a:pt x="2667" y="6675"/>
                                  </a:cubicBezTo>
                                  <a:cubicBezTo>
                                    <a:pt x="4648" y="4389"/>
                                    <a:pt x="8001" y="1722"/>
                                    <a:pt x="12268" y="655"/>
                                  </a:cubicBezTo>
                                  <a:cubicBezTo>
                                    <a:pt x="16536" y="-488"/>
                                    <a:pt x="20574" y="45"/>
                                    <a:pt x="23469" y="884"/>
                                  </a:cubicBezTo>
                                  <a:cubicBezTo>
                                    <a:pt x="26213" y="1722"/>
                                    <a:pt x="27889" y="2789"/>
                                    <a:pt x="27889" y="278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90" name="任意多边形: 形状 89"/>
                            <p:cNvSpPr/>
                            <p:nvPr/>
                          </p:nvSpPr>
                          <p:spPr>
                            <a:xfrm>
                              <a:off x="5925083" y="1309070"/>
                              <a:ext cx="28041" cy="10941"/>
                            </a:xfrm>
                            <a:custGeom>
                              <a:avLst/>
                              <a:gdLst>
                                <a:gd name="connsiteX0" fmla="*/ 0 w 28041"/>
                                <a:gd name="connsiteY0" fmla="*/ 2789 h 10941"/>
                                <a:gd name="connsiteX1" fmla="*/ 4572 w 28041"/>
                                <a:gd name="connsiteY1" fmla="*/ 884 h 10941"/>
                                <a:gd name="connsiteX2" fmla="*/ 15773 w 28041"/>
                                <a:gd name="connsiteY2" fmla="*/ 655 h 10941"/>
                                <a:gd name="connsiteX3" fmla="*/ 25374 w 28041"/>
                                <a:gd name="connsiteY3" fmla="*/ 6675 h 10941"/>
                                <a:gd name="connsiteX4" fmla="*/ 28042 w 28041"/>
                                <a:gd name="connsiteY4" fmla="*/ 10942 h 10941"/>
                                <a:gd name="connsiteX5" fmla="*/ 23317 w 28041"/>
                                <a:gd name="connsiteY5" fmla="*/ 10713 h 10941"/>
                                <a:gd name="connsiteX6" fmla="*/ 13487 w 28041"/>
                                <a:gd name="connsiteY6" fmla="*/ 9418 h 10941"/>
                                <a:gd name="connsiteX7" fmla="*/ 4191 w 28041"/>
                                <a:gd name="connsiteY7" fmla="*/ 5379 h 10941"/>
                                <a:gd name="connsiteX8" fmla="*/ 0 w 28041"/>
                                <a:gd name="connsiteY8" fmla="*/ 2789 h 1094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8041" h="10941">
                                  <a:moveTo>
                                    <a:pt x="0" y="2789"/>
                                  </a:moveTo>
                                  <a:cubicBezTo>
                                    <a:pt x="0" y="2789"/>
                                    <a:pt x="1676" y="1722"/>
                                    <a:pt x="4572" y="884"/>
                                  </a:cubicBezTo>
                                  <a:cubicBezTo>
                                    <a:pt x="7391" y="45"/>
                                    <a:pt x="11506" y="-488"/>
                                    <a:pt x="15773" y="655"/>
                                  </a:cubicBezTo>
                                  <a:cubicBezTo>
                                    <a:pt x="20041" y="1798"/>
                                    <a:pt x="23393" y="4389"/>
                                    <a:pt x="25374" y="6675"/>
                                  </a:cubicBezTo>
                                  <a:cubicBezTo>
                                    <a:pt x="27356" y="9037"/>
                                    <a:pt x="28042" y="10942"/>
                                    <a:pt x="28042" y="10942"/>
                                  </a:cubicBezTo>
                                  <a:cubicBezTo>
                                    <a:pt x="28042" y="10942"/>
                                    <a:pt x="25832" y="10866"/>
                                    <a:pt x="23317" y="10713"/>
                                  </a:cubicBezTo>
                                  <a:cubicBezTo>
                                    <a:pt x="20574" y="10561"/>
                                    <a:pt x="17069" y="10409"/>
                                    <a:pt x="13487" y="9418"/>
                                  </a:cubicBezTo>
                                  <a:cubicBezTo>
                                    <a:pt x="9906" y="8427"/>
                                    <a:pt x="6629" y="6827"/>
                                    <a:pt x="4191" y="5379"/>
                                  </a:cubicBezTo>
                                  <a:cubicBezTo>
                                    <a:pt x="1676" y="4008"/>
                                    <a:pt x="0" y="2789"/>
                                    <a:pt x="0" y="278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>
                      <a:off x="5603900" y="868832"/>
                      <a:ext cx="756742" cy="65906"/>
                      <a:chOff x="5603900" y="868832"/>
                      <a:chExt cx="756742" cy="65906"/>
                    </a:xfrm>
                    <a:solidFill>
                      <a:srgbClr val="C56E77"/>
                    </a:solidFill>
                  </p:grpSpPr>
                  <p:sp>
                    <p:nvSpPr>
                      <p:cNvPr id="92" name="任意多边形: 形状 91"/>
                      <p:cNvSpPr/>
                      <p:nvPr/>
                    </p:nvSpPr>
                    <p:spPr>
                      <a:xfrm>
                        <a:off x="5603900" y="868832"/>
                        <a:ext cx="215036" cy="65906"/>
                      </a:xfrm>
                      <a:custGeom>
                        <a:avLst/>
                        <a:gdLst>
                          <a:gd name="connsiteX0" fmla="*/ 215036 w 215036"/>
                          <a:gd name="connsiteY0" fmla="*/ 47016 h 65906"/>
                          <a:gd name="connsiteX1" fmla="*/ 107518 w 215036"/>
                          <a:gd name="connsiteY1" fmla="*/ 64618 h 65906"/>
                          <a:gd name="connsiteX2" fmla="*/ 0 w 215036"/>
                          <a:gd name="connsiteY2" fmla="*/ 47016 h 65906"/>
                          <a:gd name="connsiteX3" fmla="*/ 107518 w 215036"/>
                          <a:gd name="connsiteY3" fmla="*/ 0 h 65906"/>
                          <a:gd name="connsiteX4" fmla="*/ 215036 w 215036"/>
                          <a:gd name="connsiteY4" fmla="*/ 47016 h 65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5036" h="65906">
                            <a:moveTo>
                              <a:pt x="215036" y="47016"/>
                            </a:moveTo>
                            <a:cubicBezTo>
                              <a:pt x="215036" y="73000"/>
                              <a:pt x="166878" y="64618"/>
                              <a:pt x="107518" y="64618"/>
                            </a:cubicBezTo>
                            <a:cubicBezTo>
                              <a:pt x="48158" y="64618"/>
                              <a:pt x="0" y="73000"/>
                              <a:pt x="0" y="47016"/>
                            </a:cubicBezTo>
                            <a:cubicBezTo>
                              <a:pt x="0" y="21031"/>
                              <a:pt x="48158" y="0"/>
                              <a:pt x="107518" y="0"/>
                            </a:cubicBezTo>
                            <a:cubicBezTo>
                              <a:pt x="166954" y="-76"/>
                              <a:pt x="215036" y="21031"/>
                              <a:pt x="215036" y="47016"/>
                            </a:cubicBezTo>
                            <a:close/>
                          </a:path>
                        </a:pathLst>
                      </a:custGeom>
                      <a:solidFill>
                        <a:srgbClr val="C56E7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3" name="任意多边形: 形状 92"/>
                      <p:cNvSpPr/>
                      <p:nvPr/>
                    </p:nvSpPr>
                    <p:spPr>
                      <a:xfrm>
                        <a:off x="6145606" y="868832"/>
                        <a:ext cx="215036" cy="65906"/>
                      </a:xfrm>
                      <a:custGeom>
                        <a:avLst/>
                        <a:gdLst>
                          <a:gd name="connsiteX0" fmla="*/ 215036 w 215036"/>
                          <a:gd name="connsiteY0" fmla="*/ 47016 h 65906"/>
                          <a:gd name="connsiteX1" fmla="*/ 107518 w 215036"/>
                          <a:gd name="connsiteY1" fmla="*/ 64618 h 65906"/>
                          <a:gd name="connsiteX2" fmla="*/ 0 w 215036"/>
                          <a:gd name="connsiteY2" fmla="*/ 47016 h 65906"/>
                          <a:gd name="connsiteX3" fmla="*/ 107518 w 215036"/>
                          <a:gd name="connsiteY3" fmla="*/ 0 h 65906"/>
                          <a:gd name="connsiteX4" fmla="*/ 215036 w 215036"/>
                          <a:gd name="connsiteY4" fmla="*/ 47016 h 65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5036" h="65906">
                            <a:moveTo>
                              <a:pt x="215036" y="47016"/>
                            </a:moveTo>
                            <a:cubicBezTo>
                              <a:pt x="215036" y="73000"/>
                              <a:pt x="166878" y="64618"/>
                              <a:pt x="107518" y="64618"/>
                            </a:cubicBezTo>
                            <a:cubicBezTo>
                              <a:pt x="48158" y="64618"/>
                              <a:pt x="0" y="73000"/>
                              <a:pt x="0" y="47016"/>
                            </a:cubicBezTo>
                            <a:cubicBezTo>
                              <a:pt x="0" y="21031"/>
                              <a:pt x="48158" y="0"/>
                              <a:pt x="107518" y="0"/>
                            </a:cubicBezTo>
                            <a:cubicBezTo>
                              <a:pt x="166954" y="-76"/>
                              <a:pt x="215036" y="21031"/>
                              <a:pt x="215036" y="47016"/>
                            </a:cubicBezTo>
                            <a:close/>
                          </a:path>
                        </a:pathLst>
                      </a:custGeom>
                      <a:solidFill>
                        <a:srgbClr val="C56E7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95" name="组合 94"/>
                  <p:cNvGrpSpPr/>
                  <p:nvPr/>
                </p:nvGrpSpPr>
                <p:grpSpPr>
                  <a:xfrm>
                    <a:off x="6387930" y="957193"/>
                    <a:ext cx="318255" cy="335212"/>
                    <a:chOff x="6387930" y="957193"/>
                    <a:chExt cx="318255" cy="335212"/>
                  </a:xfrm>
                </p:grpSpPr>
                <p:sp>
                  <p:nvSpPr>
                    <p:cNvPr id="96" name="任意多边形: 形状 95"/>
                    <p:cNvSpPr/>
                    <p:nvPr/>
                  </p:nvSpPr>
                  <p:spPr>
                    <a:xfrm rot="-4702863">
                      <a:off x="6403269" y="991908"/>
                      <a:ext cx="287576" cy="265783"/>
                    </a:xfrm>
                    <a:custGeom>
                      <a:avLst/>
                      <a:gdLst>
                        <a:gd name="connsiteX0" fmla="*/ 287576 w 287576"/>
                        <a:gd name="connsiteY0" fmla="*/ 132892 h 265783"/>
                        <a:gd name="connsiteX1" fmla="*/ 143788 w 287576"/>
                        <a:gd name="connsiteY1" fmla="*/ 265783 h 265783"/>
                        <a:gd name="connsiteX2" fmla="*/ 0 w 287576"/>
                        <a:gd name="connsiteY2" fmla="*/ 132892 h 265783"/>
                        <a:gd name="connsiteX3" fmla="*/ 143788 w 287576"/>
                        <a:gd name="connsiteY3" fmla="*/ 0 h 265783"/>
                        <a:gd name="connsiteX4" fmla="*/ 287576 w 287576"/>
                        <a:gd name="connsiteY4" fmla="*/ 132892 h 26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576" h="265783">
                          <a:moveTo>
                            <a:pt x="287576" y="132892"/>
                          </a:moveTo>
                          <a:cubicBezTo>
                            <a:pt x="287576" y="206286"/>
                            <a:pt x="223200" y="265783"/>
                            <a:pt x="143788" y="265783"/>
                          </a:cubicBezTo>
                          <a:cubicBezTo>
                            <a:pt x="64376" y="265783"/>
                            <a:pt x="0" y="206286"/>
                            <a:pt x="0" y="132892"/>
                          </a:cubicBezTo>
                          <a:cubicBezTo>
                            <a:pt x="0" y="59498"/>
                            <a:pt x="64376" y="0"/>
                            <a:pt x="143788" y="0"/>
                          </a:cubicBezTo>
                          <a:cubicBezTo>
                            <a:pt x="223200" y="0"/>
                            <a:pt x="287576" y="59498"/>
                            <a:pt x="287576" y="132892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7" name="任意多边形: 形状 96"/>
                    <p:cNvSpPr/>
                    <p:nvPr/>
                  </p:nvSpPr>
                  <p:spPr>
                    <a:xfrm rot="-4702863">
                      <a:off x="6403269" y="991908"/>
                      <a:ext cx="287576" cy="265783"/>
                    </a:xfrm>
                    <a:custGeom>
                      <a:avLst/>
                      <a:gdLst>
                        <a:gd name="connsiteX0" fmla="*/ 287576 w 287576"/>
                        <a:gd name="connsiteY0" fmla="*/ 132892 h 265783"/>
                        <a:gd name="connsiteX1" fmla="*/ 143788 w 287576"/>
                        <a:gd name="connsiteY1" fmla="*/ 265783 h 265783"/>
                        <a:gd name="connsiteX2" fmla="*/ 0 w 287576"/>
                        <a:gd name="connsiteY2" fmla="*/ 132892 h 265783"/>
                        <a:gd name="connsiteX3" fmla="*/ 143788 w 287576"/>
                        <a:gd name="connsiteY3" fmla="*/ 0 h 265783"/>
                        <a:gd name="connsiteX4" fmla="*/ 287576 w 287576"/>
                        <a:gd name="connsiteY4" fmla="*/ 132892 h 26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576" h="265783">
                          <a:moveTo>
                            <a:pt x="287576" y="132892"/>
                          </a:moveTo>
                          <a:cubicBezTo>
                            <a:pt x="287576" y="206286"/>
                            <a:pt x="223200" y="265783"/>
                            <a:pt x="143788" y="265783"/>
                          </a:cubicBezTo>
                          <a:cubicBezTo>
                            <a:pt x="64376" y="265783"/>
                            <a:pt x="0" y="206286"/>
                            <a:pt x="0" y="132892"/>
                          </a:cubicBezTo>
                          <a:cubicBezTo>
                            <a:pt x="0" y="59498"/>
                            <a:pt x="64376" y="0"/>
                            <a:pt x="143788" y="0"/>
                          </a:cubicBezTo>
                          <a:cubicBezTo>
                            <a:pt x="223200" y="0"/>
                            <a:pt x="287576" y="59498"/>
                            <a:pt x="287576" y="132892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8" name="任意多边形: 形状 97"/>
                    <p:cNvSpPr/>
                    <p:nvPr/>
                  </p:nvSpPr>
                  <p:spPr>
                    <a:xfrm>
                      <a:off x="6496550" y="1075831"/>
                      <a:ext cx="126223" cy="108141"/>
                    </a:xfrm>
                    <a:custGeom>
                      <a:avLst/>
                      <a:gdLst>
                        <a:gd name="connsiteX0" fmla="*/ 15959 w 126223"/>
                        <a:gd name="connsiteY0" fmla="*/ 102373 h 108141"/>
                        <a:gd name="connsiteX1" fmla="*/ 58097 w 126223"/>
                        <a:gd name="connsiteY1" fmla="*/ 29526 h 108141"/>
                        <a:gd name="connsiteX2" fmla="*/ 90634 w 126223"/>
                        <a:gd name="connsiteY2" fmla="*/ 16496 h 108141"/>
                        <a:gd name="connsiteX3" fmla="*/ 109913 w 126223"/>
                        <a:gd name="connsiteY3" fmla="*/ 35851 h 108141"/>
                        <a:gd name="connsiteX4" fmla="*/ 126220 w 126223"/>
                        <a:gd name="connsiteY4" fmla="*/ 35851 h 108141"/>
                        <a:gd name="connsiteX5" fmla="*/ 101302 w 126223"/>
                        <a:gd name="connsiteY5" fmla="*/ 2628 h 108141"/>
                        <a:gd name="connsiteX6" fmla="*/ 56497 w 126223"/>
                        <a:gd name="connsiteY6" fmla="*/ 10171 h 108141"/>
                        <a:gd name="connsiteX7" fmla="*/ 21978 w 126223"/>
                        <a:gd name="connsiteY7" fmla="*/ 48500 h 108141"/>
                        <a:gd name="connsiteX8" fmla="*/ 337 w 126223"/>
                        <a:gd name="connsiteY8" fmla="*/ 98030 h 108141"/>
                        <a:gd name="connsiteX9" fmla="*/ 15959 w 126223"/>
                        <a:gd name="connsiteY9" fmla="*/ 102373 h 108141"/>
                        <a:gd name="connsiteX10" fmla="*/ 15959 w 126223"/>
                        <a:gd name="connsiteY10" fmla="*/ 102373 h 108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6223" h="108141">
                          <a:moveTo>
                            <a:pt x="15959" y="102373"/>
                          </a:moveTo>
                          <a:cubicBezTo>
                            <a:pt x="23274" y="75399"/>
                            <a:pt x="37294" y="48576"/>
                            <a:pt x="58097" y="29526"/>
                          </a:cubicBezTo>
                          <a:cubicBezTo>
                            <a:pt x="66631" y="21754"/>
                            <a:pt x="78519" y="14362"/>
                            <a:pt x="90634" y="16496"/>
                          </a:cubicBezTo>
                          <a:cubicBezTo>
                            <a:pt x="100312" y="18172"/>
                            <a:pt x="110066" y="25335"/>
                            <a:pt x="109913" y="35851"/>
                          </a:cubicBezTo>
                          <a:cubicBezTo>
                            <a:pt x="109761" y="46366"/>
                            <a:pt x="126067" y="46366"/>
                            <a:pt x="126220" y="35851"/>
                          </a:cubicBezTo>
                          <a:cubicBezTo>
                            <a:pt x="126449" y="20306"/>
                            <a:pt x="115323" y="7962"/>
                            <a:pt x="101302" y="2628"/>
                          </a:cubicBezTo>
                          <a:cubicBezTo>
                            <a:pt x="86139" y="-3164"/>
                            <a:pt x="69451" y="1180"/>
                            <a:pt x="56497" y="10171"/>
                          </a:cubicBezTo>
                          <a:cubicBezTo>
                            <a:pt x="42247" y="20001"/>
                            <a:pt x="31122" y="34022"/>
                            <a:pt x="21978" y="48500"/>
                          </a:cubicBezTo>
                          <a:cubicBezTo>
                            <a:pt x="12301" y="63740"/>
                            <a:pt x="5062" y="80580"/>
                            <a:pt x="337" y="98030"/>
                          </a:cubicBezTo>
                          <a:cubicBezTo>
                            <a:pt x="-2482" y="108165"/>
                            <a:pt x="13215" y="112508"/>
                            <a:pt x="15959" y="102373"/>
                          </a:cubicBezTo>
                          <a:lnTo>
                            <a:pt x="15959" y="10237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6411544" y="912639"/>
                    <a:ext cx="100751" cy="260992"/>
                  </a:xfrm>
                  <a:custGeom>
                    <a:avLst/>
                    <a:gdLst>
                      <a:gd name="connsiteX0" fmla="*/ 0 w 100751"/>
                      <a:gd name="connsiteY0" fmla="*/ 18524 h 260992"/>
                      <a:gd name="connsiteX1" fmla="*/ 21412 w 100751"/>
                      <a:gd name="connsiteY1" fmla="*/ 260993 h 260992"/>
                      <a:gd name="connsiteX2" fmla="*/ 100432 w 100751"/>
                      <a:gd name="connsiteY2" fmla="*/ 41461 h 260992"/>
                      <a:gd name="connsiteX3" fmla="*/ 0 w 100751"/>
                      <a:gd name="connsiteY3" fmla="*/ 18524 h 260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751" h="260992">
                        <a:moveTo>
                          <a:pt x="0" y="18524"/>
                        </a:moveTo>
                        <a:lnTo>
                          <a:pt x="21412" y="260993"/>
                        </a:lnTo>
                        <a:cubicBezTo>
                          <a:pt x="21412" y="260993"/>
                          <a:pt x="106604" y="118651"/>
                          <a:pt x="100432" y="41461"/>
                        </a:cubicBezTo>
                        <a:cubicBezTo>
                          <a:pt x="94183" y="-35730"/>
                          <a:pt x="0" y="18524"/>
                          <a:pt x="0" y="18524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0" name="组合 99"/>
                  <p:cNvGrpSpPr/>
                  <p:nvPr/>
                </p:nvGrpSpPr>
                <p:grpSpPr>
                  <a:xfrm>
                    <a:off x="5225517" y="904386"/>
                    <a:ext cx="321232" cy="388016"/>
                    <a:chOff x="5225517" y="904386"/>
                    <a:chExt cx="321232" cy="388016"/>
                  </a:xfrm>
                </p:grpSpPr>
                <p:grpSp>
                  <p:nvGrpSpPr>
                    <p:cNvPr id="101" name="组合 100"/>
                    <p:cNvGrpSpPr/>
                    <p:nvPr/>
                  </p:nvGrpSpPr>
                  <p:grpSpPr>
                    <a:xfrm>
                      <a:off x="5225517" y="904386"/>
                      <a:ext cx="321232" cy="388016"/>
                      <a:chOff x="5225517" y="904386"/>
                      <a:chExt cx="321232" cy="388016"/>
                    </a:xfrm>
                  </p:grpSpPr>
                  <p:sp>
                    <p:nvSpPr>
                      <p:cNvPr id="102" name="任意多边形: 形状 101"/>
                      <p:cNvSpPr/>
                      <p:nvPr/>
                    </p:nvSpPr>
                    <p:spPr>
                      <a:xfrm rot="-697137">
                        <a:off x="5251753" y="981009"/>
                        <a:ext cx="265783" cy="287576"/>
                      </a:xfrm>
                      <a:custGeom>
                        <a:avLst/>
                        <a:gdLst>
                          <a:gd name="connsiteX0" fmla="*/ 265783 w 265783"/>
                          <a:gd name="connsiteY0" fmla="*/ 143788 h 287576"/>
                          <a:gd name="connsiteX1" fmla="*/ 132892 w 265783"/>
                          <a:gd name="connsiteY1" fmla="*/ 287576 h 287576"/>
                          <a:gd name="connsiteX2" fmla="*/ 0 w 265783"/>
                          <a:gd name="connsiteY2" fmla="*/ 143788 h 287576"/>
                          <a:gd name="connsiteX3" fmla="*/ 132892 w 265783"/>
                          <a:gd name="connsiteY3" fmla="*/ 0 h 287576"/>
                          <a:gd name="connsiteX4" fmla="*/ 265783 w 265783"/>
                          <a:gd name="connsiteY4" fmla="*/ 143788 h 2875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5783" h="287576">
                            <a:moveTo>
                              <a:pt x="265783" y="143788"/>
                            </a:moveTo>
                            <a:cubicBezTo>
                              <a:pt x="265783" y="223200"/>
                              <a:pt x="206286" y="287576"/>
                              <a:pt x="132892" y="287576"/>
                            </a:cubicBezTo>
                            <a:cubicBezTo>
                              <a:pt x="59498" y="287576"/>
                              <a:pt x="0" y="223200"/>
                              <a:pt x="0" y="143788"/>
                            </a:cubicBezTo>
                            <a:cubicBezTo>
                              <a:pt x="0" y="64376"/>
                              <a:pt x="59498" y="0"/>
                              <a:pt x="132892" y="0"/>
                            </a:cubicBezTo>
                            <a:cubicBezTo>
                              <a:pt x="206286" y="0"/>
                              <a:pt x="265783" y="64376"/>
                              <a:pt x="265783" y="143788"/>
                            </a:cubicBez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任意多边形: 形状 102"/>
                      <p:cNvSpPr/>
                      <p:nvPr/>
                    </p:nvSpPr>
                    <p:spPr>
                      <a:xfrm>
                        <a:off x="5424701" y="904386"/>
                        <a:ext cx="122048" cy="258349"/>
                      </a:xfrm>
                      <a:custGeom>
                        <a:avLst/>
                        <a:gdLst>
                          <a:gd name="connsiteX0" fmla="*/ 122049 w 122048"/>
                          <a:gd name="connsiteY0" fmla="*/ 8261 h 258349"/>
                          <a:gd name="connsiteX1" fmla="*/ 71909 w 122048"/>
                          <a:gd name="connsiteY1" fmla="*/ 258349 h 258349"/>
                          <a:gd name="connsiteX2" fmla="*/ 357 w 122048"/>
                          <a:gd name="connsiteY2" fmla="*/ 49714 h 258349"/>
                          <a:gd name="connsiteX3" fmla="*/ 122049 w 122048"/>
                          <a:gd name="connsiteY3" fmla="*/ 8261 h 258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2048" h="258349">
                            <a:moveTo>
                              <a:pt x="122049" y="8261"/>
                            </a:moveTo>
                            <a:lnTo>
                              <a:pt x="71909" y="258349"/>
                            </a:lnTo>
                            <a:cubicBezTo>
                              <a:pt x="71909" y="258349"/>
                              <a:pt x="-5891" y="126904"/>
                              <a:pt x="357" y="49714"/>
                            </a:cubicBezTo>
                            <a:cubicBezTo>
                              <a:pt x="6605" y="-27477"/>
                              <a:pt x="122049" y="8261"/>
                              <a:pt x="122049" y="8261"/>
                            </a:cubicBezTo>
                            <a:close/>
                          </a:path>
                        </a:pathLst>
                      </a:custGeom>
                      <a:solidFill>
                        <a:srgbClr val="EC848E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04" name="任意多边形: 形状 103"/>
                    <p:cNvSpPr/>
                    <p:nvPr/>
                  </p:nvSpPr>
                  <p:spPr>
                    <a:xfrm>
                      <a:off x="5306717" y="1075831"/>
                      <a:ext cx="126206" cy="108163"/>
                    </a:xfrm>
                    <a:custGeom>
                      <a:avLst/>
                      <a:gdLst>
                        <a:gd name="connsiteX0" fmla="*/ 125886 w 126206"/>
                        <a:gd name="connsiteY0" fmla="*/ 98030 h 108163"/>
                        <a:gd name="connsiteX1" fmla="*/ 104245 w 126206"/>
                        <a:gd name="connsiteY1" fmla="*/ 48500 h 108163"/>
                        <a:gd name="connsiteX2" fmla="*/ 69726 w 126206"/>
                        <a:gd name="connsiteY2" fmla="*/ 10171 h 108163"/>
                        <a:gd name="connsiteX3" fmla="*/ 24921 w 126206"/>
                        <a:gd name="connsiteY3" fmla="*/ 2628 h 108163"/>
                        <a:gd name="connsiteX4" fmla="*/ 3 w 126206"/>
                        <a:gd name="connsiteY4" fmla="*/ 35851 h 108163"/>
                        <a:gd name="connsiteX5" fmla="*/ 16310 w 126206"/>
                        <a:gd name="connsiteY5" fmla="*/ 35851 h 108163"/>
                        <a:gd name="connsiteX6" fmla="*/ 34827 w 126206"/>
                        <a:gd name="connsiteY6" fmla="*/ 16648 h 108163"/>
                        <a:gd name="connsiteX7" fmla="*/ 68050 w 126206"/>
                        <a:gd name="connsiteY7" fmla="*/ 29526 h 108163"/>
                        <a:gd name="connsiteX8" fmla="*/ 110189 w 126206"/>
                        <a:gd name="connsiteY8" fmla="*/ 102373 h 108163"/>
                        <a:gd name="connsiteX9" fmla="*/ 125886 w 126206"/>
                        <a:gd name="connsiteY9" fmla="*/ 98030 h 108163"/>
                        <a:gd name="connsiteX10" fmla="*/ 125886 w 126206"/>
                        <a:gd name="connsiteY10" fmla="*/ 98030 h 108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6206" h="108163">
                          <a:moveTo>
                            <a:pt x="125886" y="98030"/>
                          </a:moveTo>
                          <a:cubicBezTo>
                            <a:pt x="121161" y="80580"/>
                            <a:pt x="113922" y="63740"/>
                            <a:pt x="104245" y="48500"/>
                          </a:cubicBezTo>
                          <a:cubicBezTo>
                            <a:pt x="95025" y="34022"/>
                            <a:pt x="83900" y="20001"/>
                            <a:pt x="69726" y="10171"/>
                          </a:cubicBezTo>
                          <a:cubicBezTo>
                            <a:pt x="56696" y="1180"/>
                            <a:pt x="40085" y="-3164"/>
                            <a:pt x="24921" y="2628"/>
                          </a:cubicBezTo>
                          <a:cubicBezTo>
                            <a:pt x="10900" y="7962"/>
                            <a:pt x="-225" y="20306"/>
                            <a:pt x="3" y="35851"/>
                          </a:cubicBezTo>
                          <a:cubicBezTo>
                            <a:pt x="156" y="46290"/>
                            <a:pt x="16462" y="46366"/>
                            <a:pt x="16310" y="35851"/>
                          </a:cubicBezTo>
                          <a:cubicBezTo>
                            <a:pt x="16158" y="25564"/>
                            <a:pt x="25454" y="18477"/>
                            <a:pt x="34827" y="16648"/>
                          </a:cubicBezTo>
                          <a:cubicBezTo>
                            <a:pt x="47171" y="14210"/>
                            <a:pt x="59363" y="21601"/>
                            <a:pt x="68050" y="29526"/>
                          </a:cubicBezTo>
                          <a:cubicBezTo>
                            <a:pt x="88852" y="48500"/>
                            <a:pt x="102873" y="75399"/>
                            <a:pt x="110189" y="102373"/>
                          </a:cubicBezTo>
                          <a:cubicBezTo>
                            <a:pt x="112932" y="112508"/>
                            <a:pt x="128629" y="108241"/>
                            <a:pt x="125886" y="98030"/>
                          </a:cubicBezTo>
                          <a:lnTo>
                            <a:pt x="125886" y="98030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5418489" y="1245050"/>
                    <a:ext cx="1083688" cy="433094"/>
                  </a:xfrm>
                  <a:custGeom>
                    <a:avLst/>
                    <a:gdLst>
                      <a:gd name="connsiteX0" fmla="*/ 17 w 1083688"/>
                      <a:gd name="connsiteY0" fmla="*/ 17126 h 433094"/>
                      <a:gd name="connsiteX1" fmla="*/ 115764 w 1083688"/>
                      <a:gd name="connsiteY1" fmla="*/ 266757 h 433094"/>
                      <a:gd name="connsiteX2" fmla="*/ 368749 w 1083688"/>
                      <a:gd name="connsiteY2" fmla="*/ 412375 h 433094"/>
                      <a:gd name="connsiteX3" fmla="*/ 685893 w 1083688"/>
                      <a:gd name="connsiteY3" fmla="*/ 415652 h 433094"/>
                      <a:gd name="connsiteX4" fmla="*/ 947183 w 1083688"/>
                      <a:gd name="connsiteY4" fmla="*/ 280702 h 433094"/>
                      <a:gd name="connsiteX5" fmla="*/ 1079466 w 1083688"/>
                      <a:gd name="connsiteY5" fmla="*/ 41967 h 433094"/>
                      <a:gd name="connsiteX6" fmla="*/ 1083657 w 1083688"/>
                      <a:gd name="connsiteY6" fmla="*/ 7830 h 433094"/>
                      <a:gd name="connsiteX7" fmla="*/ 1067350 w 1083688"/>
                      <a:gd name="connsiteY7" fmla="*/ 7830 h 433094"/>
                      <a:gd name="connsiteX8" fmla="*/ 956555 w 1083688"/>
                      <a:gd name="connsiteY8" fmla="*/ 248088 h 433094"/>
                      <a:gd name="connsiteX9" fmla="*/ 717211 w 1083688"/>
                      <a:gd name="connsiteY9" fmla="*/ 390658 h 433094"/>
                      <a:gd name="connsiteX10" fmla="*/ 154322 w 1083688"/>
                      <a:gd name="connsiteY10" fmla="*/ 281083 h 433094"/>
                      <a:gd name="connsiteX11" fmla="*/ 16552 w 1083688"/>
                      <a:gd name="connsiteY11" fmla="*/ 17050 h 433094"/>
                      <a:gd name="connsiteX12" fmla="*/ 17 w 1083688"/>
                      <a:gd name="connsiteY12" fmla="*/ 17126 h 433094"/>
                      <a:gd name="connsiteX13" fmla="*/ 17 w 1083688"/>
                      <a:gd name="connsiteY13" fmla="*/ 17126 h 433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83688" h="433094">
                        <a:moveTo>
                          <a:pt x="17" y="17126"/>
                        </a:moveTo>
                        <a:cubicBezTo>
                          <a:pt x="5198" y="111919"/>
                          <a:pt x="50766" y="199015"/>
                          <a:pt x="115764" y="266757"/>
                        </a:cubicBezTo>
                        <a:cubicBezTo>
                          <a:pt x="184421" y="338233"/>
                          <a:pt x="273194" y="387382"/>
                          <a:pt x="368749" y="412375"/>
                        </a:cubicBezTo>
                        <a:cubicBezTo>
                          <a:pt x="471999" y="439350"/>
                          <a:pt x="582032" y="439503"/>
                          <a:pt x="685893" y="415652"/>
                        </a:cubicBezTo>
                        <a:cubicBezTo>
                          <a:pt x="783048" y="393325"/>
                          <a:pt x="874564" y="349815"/>
                          <a:pt x="947183" y="280702"/>
                        </a:cubicBezTo>
                        <a:cubicBezTo>
                          <a:pt x="1014010" y="217151"/>
                          <a:pt x="1064150" y="133636"/>
                          <a:pt x="1079466" y="41967"/>
                        </a:cubicBezTo>
                        <a:cubicBezTo>
                          <a:pt x="1081371" y="30690"/>
                          <a:pt x="1082742" y="19260"/>
                          <a:pt x="1083657" y="7830"/>
                        </a:cubicBezTo>
                        <a:cubicBezTo>
                          <a:pt x="1084495" y="-2610"/>
                          <a:pt x="1068188" y="-2610"/>
                          <a:pt x="1067350" y="7830"/>
                        </a:cubicBezTo>
                        <a:cubicBezTo>
                          <a:pt x="1060187" y="98127"/>
                          <a:pt x="1017820" y="182251"/>
                          <a:pt x="956555" y="248088"/>
                        </a:cubicBezTo>
                        <a:cubicBezTo>
                          <a:pt x="891633" y="317811"/>
                          <a:pt x="808270" y="364369"/>
                          <a:pt x="717211" y="390658"/>
                        </a:cubicBezTo>
                        <a:cubicBezTo>
                          <a:pt x="527168" y="445446"/>
                          <a:pt x="304817" y="415957"/>
                          <a:pt x="154322" y="281083"/>
                        </a:cubicBezTo>
                        <a:cubicBezTo>
                          <a:pt x="78579" y="213265"/>
                          <a:pt x="22191" y="120301"/>
                          <a:pt x="16552" y="17050"/>
                        </a:cubicBezTo>
                        <a:cubicBezTo>
                          <a:pt x="15714" y="6687"/>
                          <a:pt x="-593" y="6610"/>
                          <a:pt x="17" y="17126"/>
                        </a:cubicBezTo>
                        <a:lnTo>
                          <a:pt x="17" y="17126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6" name="组合 105"/>
                  <p:cNvGrpSpPr/>
                  <p:nvPr/>
                </p:nvGrpSpPr>
                <p:grpSpPr>
                  <a:xfrm>
                    <a:off x="5202165" y="108413"/>
                    <a:ext cx="1347625" cy="1641105"/>
                    <a:chOff x="5202165" y="108413"/>
                    <a:chExt cx="1347625" cy="1641105"/>
                  </a:xfrm>
                </p:grpSpPr>
                <p:sp>
                  <p:nvSpPr>
                    <p:cNvPr id="107" name="任意多边形: 形状 106"/>
                    <p:cNvSpPr/>
                    <p:nvPr/>
                  </p:nvSpPr>
                  <p:spPr>
                    <a:xfrm>
                      <a:off x="5559423" y="266675"/>
                      <a:ext cx="990367" cy="722705"/>
                    </a:xfrm>
                    <a:custGeom>
                      <a:avLst/>
                      <a:gdLst>
                        <a:gd name="connsiteX0" fmla="*/ 948133 w 990367"/>
                        <a:gd name="connsiteY0" fmla="*/ 722705 h 722705"/>
                        <a:gd name="connsiteX1" fmla="*/ 305691 w 990367"/>
                        <a:gd name="connsiteY1" fmla="*/ 505306 h 722705"/>
                        <a:gd name="connsiteX2" fmla="*/ 100560 w 990367"/>
                        <a:gd name="connsiteY2" fmla="*/ 394969 h 722705"/>
                        <a:gd name="connsiteX3" fmla="*/ 14683 w 990367"/>
                        <a:gd name="connsiteY3" fmla="*/ 152729 h 722705"/>
                        <a:gd name="connsiteX4" fmla="*/ 26951 w 990367"/>
                        <a:gd name="connsiteY4" fmla="*/ 120954 h 722705"/>
                        <a:gd name="connsiteX5" fmla="*/ 277116 w 990367"/>
                        <a:gd name="connsiteY5" fmla="*/ 2082 h 722705"/>
                        <a:gd name="connsiteX6" fmla="*/ 871476 w 990367"/>
                        <a:gd name="connsiteY6" fmla="*/ 180313 h 722705"/>
                        <a:gd name="connsiteX7" fmla="*/ 968935 w 990367"/>
                        <a:gd name="connsiteY7" fmla="*/ 338657 h 722705"/>
                        <a:gd name="connsiteX8" fmla="*/ 948133 w 990367"/>
                        <a:gd name="connsiteY8" fmla="*/ 722705 h 722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90367" h="722705">
                          <a:moveTo>
                            <a:pt x="948133" y="722705"/>
                          </a:moveTo>
                          <a:cubicBezTo>
                            <a:pt x="700026" y="679805"/>
                            <a:pt x="464949" y="582878"/>
                            <a:pt x="305691" y="505306"/>
                          </a:cubicBezTo>
                          <a:cubicBezTo>
                            <a:pt x="179275" y="444042"/>
                            <a:pt x="100560" y="394969"/>
                            <a:pt x="100560" y="394969"/>
                          </a:cubicBezTo>
                          <a:cubicBezTo>
                            <a:pt x="100560" y="394969"/>
                            <a:pt x="-45896" y="389254"/>
                            <a:pt x="14683" y="152729"/>
                          </a:cubicBezTo>
                          <a:cubicBezTo>
                            <a:pt x="17579" y="141375"/>
                            <a:pt x="21617" y="130860"/>
                            <a:pt x="26951" y="120954"/>
                          </a:cubicBezTo>
                          <a:cubicBezTo>
                            <a:pt x="64594" y="48335"/>
                            <a:pt x="160682" y="10997"/>
                            <a:pt x="277116" y="2082"/>
                          </a:cubicBezTo>
                          <a:cubicBezTo>
                            <a:pt x="479503" y="-13311"/>
                            <a:pt x="743764" y="57708"/>
                            <a:pt x="871476" y="180313"/>
                          </a:cubicBezTo>
                          <a:cubicBezTo>
                            <a:pt x="920853" y="227634"/>
                            <a:pt x="951257" y="282498"/>
                            <a:pt x="968935" y="338657"/>
                          </a:cubicBezTo>
                          <a:cubicBezTo>
                            <a:pt x="1027229" y="523137"/>
                            <a:pt x="948133" y="722705"/>
                            <a:pt x="948133" y="722705"/>
                          </a:cubicBez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8" name="任意多边形: 形状 107"/>
                    <p:cNvSpPr/>
                    <p:nvPr/>
                  </p:nvSpPr>
                  <p:spPr>
                    <a:xfrm>
                      <a:off x="5716371" y="266599"/>
                      <a:ext cx="833418" cy="722781"/>
                    </a:xfrm>
                    <a:custGeom>
                      <a:avLst/>
                      <a:gdLst>
                        <a:gd name="connsiteX0" fmla="*/ 791185 w 833418"/>
                        <a:gd name="connsiteY0" fmla="*/ 722781 h 722781"/>
                        <a:gd name="connsiteX1" fmla="*/ 148743 w 833418"/>
                        <a:gd name="connsiteY1" fmla="*/ 505383 h 722781"/>
                        <a:gd name="connsiteX2" fmla="*/ 459791 w 833418"/>
                        <a:gd name="connsiteY2" fmla="*/ 533119 h 722781"/>
                        <a:gd name="connsiteX3" fmla="*/ 532867 w 833418"/>
                        <a:gd name="connsiteY3" fmla="*/ 513079 h 722781"/>
                        <a:gd name="connsiteX4" fmla="*/ 509549 w 833418"/>
                        <a:gd name="connsiteY4" fmla="*/ 432536 h 722781"/>
                        <a:gd name="connsiteX5" fmla="*/ 272491 w 833418"/>
                        <a:gd name="connsiteY5" fmla="*/ 291566 h 722781"/>
                        <a:gd name="connsiteX6" fmla="*/ 0 w 833418"/>
                        <a:gd name="connsiteY6" fmla="*/ 234720 h 722781"/>
                        <a:gd name="connsiteX7" fmla="*/ 503682 w 833418"/>
                        <a:gd name="connsiteY7" fmla="*/ 297890 h 722781"/>
                        <a:gd name="connsiteX8" fmla="*/ 150495 w 833418"/>
                        <a:gd name="connsiteY8" fmla="*/ 98779 h 722781"/>
                        <a:gd name="connsiteX9" fmla="*/ 111938 w 833418"/>
                        <a:gd name="connsiteY9" fmla="*/ 93826 h 722781"/>
                        <a:gd name="connsiteX10" fmla="*/ 456514 w 833418"/>
                        <a:gd name="connsiteY10" fmla="*/ 138022 h 722781"/>
                        <a:gd name="connsiteX11" fmla="*/ 180746 w 833418"/>
                        <a:gd name="connsiteY11" fmla="*/ 10159 h 722781"/>
                        <a:gd name="connsiteX12" fmla="*/ 120168 w 833418"/>
                        <a:gd name="connsiteY12" fmla="*/ 2082 h 722781"/>
                        <a:gd name="connsiteX13" fmla="*/ 714528 w 833418"/>
                        <a:gd name="connsiteY13" fmla="*/ 180314 h 722781"/>
                        <a:gd name="connsiteX14" fmla="*/ 811987 w 833418"/>
                        <a:gd name="connsiteY14" fmla="*/ 338657 h 722781"/>
                        <a:gd name="connsiteX15" fmla="*/ 791185 w 833418"/>
                        <a:gd name="connsiteY15" fmla="*/ 722781 h 722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833418" h="722781">
                          <a:moveTo>
                            <a:pt x="791185" y="722781"/>
                          </a:moveTo>
                          <a:cubicBezTo>
                            <a:pt x="543078" y="679881"/>
                            <a:pt x="308001" y="582954"/>
                            <a:pt x="148743" y="505383"/>
                          </a:cubicBezTo>
                          <a:cubicBezTo>
                            <a:pt x="252451" y="514755"/>
                            <a:pt x="356235" y="523899"/>
                            <a:pt x="459791" y="533119"/>
                          </a:cubicBezTo>
                          <a:cubicBezTo>
                            <a:pt x="486385" y="535482"/>
                            <a:pt x="518313" y="535329"/>
                            <a:pt x="532867" y="513079"/>
                          </a:cubicBezTo>
                          <a:cubicBezTo>
                            <a:pt x="549402" y="487781"/>
                            <a:pt x="530276" y="454557"/>
                            <a:pt x="509549" y="432536"/>
                          </a:cubicBezTo>
                          <a:cubicBezTo>
                            <a:pt x="445694" y="365022"/>
                            <a:pt x="360883" y="320369"/>
                            <a:pt x="272491" y="291566"/>
                          </a:cubicBezTo>
                          <a:cubicBezTo>
                            <a:pt x="184252" y="262609"/>
                            <a:pt x="91897" y="248665"/>
                            <a:pt x="0" y="234720"/>
                          </a:cubicBezTo>
                          <a:cubicBezTo>
                            <a:pt x="169926" y="223290"/>
                            <a:pt x="341909" y="244855"/>
                            <a:pt x="503682" y="297890"/>
                          </a:cubicBezTo>
                          <a:cubicBezTo>
                            <a:pt x="414681" y="192353"/>
                            <a:pt x="286741" y="120496"/>
                            <a:pt x="150495" y="98779"/>
                          </a:cubicBezTo>
                          <a:cubicBezTo>
                            <a:pt x="137693" y="96570"/>
                            <a:pt x="124816" y="94969"/>
                            <a:pt x="111938" y="93826"/>
                          </a:cubicBezTo>
                          <a:cubicBezTo>
                            <a:pt x="227914" y="96798"/>
                            <a:pt x="343510" y="111581"/>
                            <a:pt x="456514" y="138022"/>
                          </a:cubicBezTo>
                          <a:cubicBezTo>
                            <a:pt x="377952" y="72109"/>
                            <a:pt x="281483" y="28675"/>
                            <a:pt x="180746" y="10159"/>
                          </a:cubicBezTo>
                          <a:cubicBezTo>
                            <a:pt x="160706" y="6501"/>
                            <a:pt x="140513" y="3758"/>
                            <a:pt x="120168" y="2082"/>
                          </a:cubicBezTo>
                          <a:cubicBezTo>
                            <a:pt x="322555" y="-13311"/>
                            <a:pt x="586816" y="57708"/>
                            <a:pt x="714528" y="180314"/>
                          </a:cubicBezTo>
                          <a:cubicBezTo>
                            <a:pt x="763905" y="227634"/>
                            <a:pt x="794309" y="282498"/>
                            <a:pt x="811987" y="338657"/>
                          </a:cubicBezTo>
                          <a:cubicBezTo>
                            <a:pt x="870280" y="523214"/>
                            <a:pt x="791185" y="722781"/>
                            <a:pt x="791185" y="722781"/>
                          </a:cubicBezTo>
                          <a:close/>
                        </a:path>
                      </a:pathLst>
                    </a:custGeom>
                    <a:solidFill>
                      <a:srgbClr val="EC848E">
                        <a:alpha val="44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9" name="任意多边形: 形状 108"/>
                    <p:cNvSpPr/>
                    <p:nvPr/>
                  </p:nvSpPr>
                  <p:spPr>
                    <a:xfrm>
                      <a:off x="5283498" y="353248"/>
                      <a:ext cx="376485" cy="636589"/>
                    </a:xfrm>
                    <a:custGeom>
                      <a:avLst/>
                      <a:gdLst>
                        <a:gd name="connsiteX0" fmla="*/ 376485 w 376485"/>
                        <a:gd name="connsiteY0" fmla="*/ 308320 h 636589"/>
                        <a:gd name="connsiteX1" fmla="*/ 131121 w 376485"/>
                        <a:gd name="connsiteY1" fmla="*/ 636589 h 636589"/>
                        <a:gd name="connsiteX2" fmla="*/ 118091 w 376485"/>
                        <a:gd name="connsiteY2" fmla="*/ 52973 h 636589"/>
                        <a:gd name="connsiteX3" fmla="*/ 311563 w 376485"/>
                        <a:gd name="connsiteY3" fmla="*/ 19598 h 636589"/>
                        <a:gd name="connsiteX4" fmla="*/ 376485 w 376485"/>
                        <a:gd name="connsiteY4" fmla="*/ 308320 h 6365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6485" h="636589">
                          <a:moveTo>
                            <a:pt x="376485" y="308320"/>
                          </a:moveTo>
                          <a:cubicBezTo>
                            <a:pt x="376485" y="308320"/>
                            <a:pt x="324974" y="636361"/>
                            <a:pt x="131121" y="636589"/>
                          </a:cubicBezTo>
                          <a:cubicBezTo>
                            <a:pt x="-18002" y="636742"/>
                            <a:pt x="-62579" y="203392"/>
                            <a:pt x="118091" y="52973"/>
                          </a:cubicBezTo>
                          <a:cubicBezTo>
                            <a:pt x="232010" y="-41896"/>
                            <a:pt x="311563" y="19598"/>
                            <a:pt x="311563" y="19598"/>
                          </a:cubicBezTo>
                          <a:lnTo>
                            <a:pt x="376485" y="308320"/>
                          </a:ln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10" name="组合 109"/>
                    <p:cNvGrpSpPr/>
                    <p:nvPr/>
                  </p:nvGrpSpPr>
                  <p:grpSpPr>
                    <a:xfrm>
                      <a:off x="5202165" y="108413"/>
                      <a:ext cx="1322116" cy="1641105"/>
                      <a:chOff x="5202165" y="108413"/>
                      <a:chExt cx="1322116" cy="1641105"/>
                    </a:xfrm>
                  </p:grpSpPr>
                  <p:grpSp>
                    <p:nvGrpSpPr>
                      <p:cNvPr id="111" name="组合 110"/>
                      <p:cNvGrpSpPr/>
                      <p:nvPr/>
                    </p:nvGrpSpPr>
                    <p:grpSpPr>
                      <a:xfrm>
                        <a:off x="5589266" y="108413"/>
                        <a:ext cx="158218" cy="285234"/>
                        <a:chOff x="5589266" y="108413"/>
                        <a:chExt cx="158218" cy="285234"/>
                      </a:xfrm>
                      <a:solidFill>
                        <a:srgbClr val="5A417A"/>
                      </a:solidFill>
                    </p:grpSpPr>
                    <p:sp>
                      <p:nvSpPr>
                        <p:cNvPr id="112" name="任意多边形: 形状 111"/>
                        <p:cNvSpPr/>
                        <p:nvPr/>
                      </p:nvSpPr>
                      <p:spPr>
                        <a:xfrm>
                          <a:off x="5589266" y="108413"/>
                          <a:ext cx="105364" cy="282873"/>
                        </a:xfrm>
                        <a:custGeom>
                          <a:avLst/>
                          <a:gdLst>
                            <a:gd name="connsiteX0" fmla="*/ 18901 w 105364"/>
                            <a:gd name="connsiteY0" fmla="*/ 275101 h 282873"/>
                            <a:gd name="connsiteX1" fmla="*/ 103102 w 105364"/>
                            <a:gd name="connsiteY1" fmla="*/ 14040 h 282873"/>
                            <a:gd name="connsiteX2" fmla="*/ 91596 w 105364"/>
                            <a:gd name="connsiteY2" fmla="*/ 2534 h 282873"/>
                            <a:gd name="connsiteX3" fmla="*/ 2594 w 105364"/>
                            <a:gd name="connsiteY3" fmla="*/ 275101 h 282873"/>
                            <a:gd name="connsiteX4" fmla="*/ 18901 w 105364"/>
                            <a:gd name="connsiteY4" fmla="*/ 275101 h 282873"/>
                            <a:gd name="connsiteX5" fmla="*/ 18901 w 105364"/>
                            <a:gd name="connsiteY5" fmla="*/ 275101 h 2828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5364" h="282873">
                              <a:moveTo>
                                <a:pt x="18901" y="275101"/>
                              </a:moveTo>
                              <a:cubicBezTo>
                                <a:pt x="6862" y="180766"/>
                                <a:pt x="37875" y="83458"/>
                                <a:pt x="103102" y="14040"/>
                              </a:cubicBezTo>
                              <a:cubicBezTo>
                                <a:pt x="110265" y="6420"/>
                                <a:pt x="98759" y="-5162"/>
                                <a:pt x="91596" y="2534"/>
                              </a:cubicBezTo>
                              <a:cubicBezTo>
                                <a:pt x="23702" y="74771"/>
                                <a:pt x="-9979" y="176575"/>
                                <a:pt x="2594" y="275101"/>
                              </a:cubicBezTo>
                              <a:cubicBezTo>
                                <a:pt x="3890" y="285388"/>
                                <a:pt x="20197" y="285541"/>
                                <a:pt x="18901" y="275101"/>
                              </a:cubicBezTo>
                              <a:lnTo>
                                <a:pt x="18901" y="2751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3" name="任意多边形: 形状 112"/>
                        <p:cNvSpPr/>
                        <p:nvPr/>
                      </p:nvSpPr>
                      <p:spPr>
                        <a:xfrm>
                          <a:off x="5591261" y="214821"/>
                          <a:ext cx="156223" cy="178826"/>
                        </a:xfrm>
                        <a:custGeom>
                          <a:avLst/>
                          <a:gdLst>
                            <a:gd name="connsiteX0" fmla="*/ 16068 w 156223"/>
                            <a:gd name="connsiteY0" fmla="*/ 173113 h 178826"/>
                            <a:gd name="connsiteX1" fmla="*/ 152009 w 156223"/>
                            <a:gd name="connsiteY1" fmla="*/ 14921 h 178826"/>
                            <a:gd name="connsiteX2" fmla="*/ 143779 w 156223"/>
                            <a:gd name="connsiteY2" fmla="*/ 824 h 178826"/>
                            <a:gd name="connsiteX3" fmla="*/ 371 w 156223"/>
                            <a:gd name="connsiteY3" fmla="*/ 168769 h 178826"/>
                            <a:gd name="connsiteX4" fmla="*/ 16068 w 156223"/>
                            <a:gd name="connsiteY4" fmla="*/ 173113 h 178826"/>
                            <a:gd name="connsiteX5" fmla="*/ 16068 w 156223"/>
                            <a:gd name="connsiteY5" fmla="*/ 173113 h 1788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223" h="178826">
                              <a:moveTo>
                                <a:pt x="16068" y="173113"/>
                              </a:moveTo>
                              <a:cubicBezTo>
                                <a:pt x="36032" y="103618"/>
                                <a:pt x="86477" y="45325"/>
                                <a:pt x="152009" y="14921"/>
                              </a:cubicBezTo>
                              <a:cubicBezTo>
                                <a:pt x="161534" y="10502"/>
                                <a:pt x="153228" y="-3519"/>
                                <a:pt x="143779" y="824"/>
                              </a:cubicBezTo>
                              <a:cubicBezTo>
                                <a:pt x="74514" y="32905"/>
                                <a:pt x="21402" y="95465"/>
                                <a:pt x="371" y="168769"/>
                              </a:cubicBezTo>
                              <a:cubicBezTo>
                                <a:pt x="-2601" y="178828"/>
                                <a:pt x="13172" y="183171"/>
                                <a:pt x="16068" y="173113"/>
                              </a:cubicBezTo>
                              <a:lnTo>
                                <a:pt x="16068" y="1731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14" name="组合 113"/>
                      <p:cNvGrpSpPr/>
                      <p:nvPr/>
                    </p:nvGrpSpPr>
                    <p:grpSpPr>
                      <a:xfrm>
                        <a:off x="5373951" y="355689"/>
                        <a:ext cx="1150330" cy="639500"/>
                        <a:chOff x="5373951" y="355689"/>
                        <a:chExt cx="1150330" cy="639500"/>
                      </a:xfrm>
                      <a:solidFill>
                        <a:srgbClr val="5A417A"/>
                      </a:solidFill>
                    </p:grpSpPr>
                    <p:grpSp>
                      <p:nvGrpSpPr>
                        <p:cNvPr id="115" name="组合 114"/>
                        <p:cNvGrpSpPr/>
                        <p:nvPr/>
                      </p:nvGrpSpPr>
                      <p:grpSpPr>
                        <a:xfrm>
                          <a:off x="5595262" y="355689"/>
                          <a:ext cx="436564" cy="178853"/>
                          <a:chOff x="5595262" y="355689"/>
                          <a:chExt cx="436564" cy="178853"/>
                        </a:xfrm>
                        <a:solidFill>
                          <a:srgbClr val="5A417A"/>
                        </a:solidFill>
                      </p:grpSpPr>
                      <p:sp>
                        <p:nvSpPr>
                          <p:cNvPr id="116" name="任意多边形: 形状 115"/>
                          <p:cNvSpPr/>
                          <p:nvPr/>
                        </p:nvSpPr>
                        <p:spPr>
                          <a:xfrm>
                            <a:off x="5595262" y="355689"/>
                            <a:ext cx="436564" cy="88222"/>
                          </a:xfrm>
                          <a:custGeom>
                            <a:avLst/>
                            <a:gdLst>
                              <a:gd name="connsiteX0" fmla="*/ 12144 w 436564"/>
                              <a:gd name="connsiteY0" fmla="*/ 87033 h 88222"/>
                              <a:gd name="connsiteX1" fmla="*/ 333326 w 436564"/>
                              <a:gd name="connsiteY1" fmla="*/ 20129 h 88222"/>
                              <a:gd name="connsiteX2" fmla="*/ 426595 w 436564"/>
                              <a:gd name="connsiteY2" fmla="*/ 41389 h 88222"/>
                              <a:gd name="connsiteX3" fmla="*/ 430939 w 436564"/>
                              <a:gd name="connsiteY3" fmla="*/ 25692 h 88222"/>
                              <a:gd name="connsiteX4" fmla="*/ 91315 w 436564"/>
                              <a:gd name="connsiteY4" fmla="*/ 31331 h 88222"/>
                              <a:gd name="connsiteX5" fmla="*/ 3838 w 436564"/>
                              <a:gd name="connsiteY5" fmla="*/ 72936 h 88222"/>
                              <a:gd name="connsiteX6" fmla="*/ 12144 w 436564"/>
                              <a:gd name="connsiteY6" fmla="*/ 87033 h 88222"/>
                              <a:gd name="connsiteX7" fmla="*/ 12144 w 436564"/>
                              <a:gd name="connsiteY7" fmla="*/ 87033 h 882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36564" h="88222">
                                <a:moveTo>
                                  <a:pt x="12144" y="87033"/>
                                </a:moveTo>
                                <a:cubicBezTo>
                                  <a:pt x="108003" y="29654"/>
                                  <a:pt x="222532" y="6337"/>
                                  <a:pt x="333326" y="20129"/>
                                </a:cubicBezTo>
                                <a:cubicBezTo>
                                  <a:pt x="365026" y="24092"/>
                                  <a:pt x="396268" y="31407"/>
                                  <a:pt x="426595" y="41389"/>
                                </a:cubicBezTo>
                                <a:cubicBezTo>
                                  <a:pt x="436577" y="44666"/>
                                  <a:pt x="440845" y="28968"/>
                                  <a:pt x="430939" y="25692"/>
                                </a:cubicBezTo>
                                <a:cubicBezTo>
                                  <a:pt x="321363" y="-10579"/>
                                  <a:pt x="199748" y="-8217"/>
                                  <a:pt x="91315" y="31331"/>
                                </a:cubicBezTo>
                                <a:cubicBezTo>
                                  <a:pt x="60911" y="42380"/>
                                  <a:pt x="31651" y="56324"/>
                                  <a:pt x="3838" y="72936"/>
                                </a:cubicBezTo>
                                <a:cubicBezTo>
                                  <a:pt x="-5078" y="78346"/>
                                  <a:pt x="3152" y="92367"/>
                                  <a:pt x="12144" y="87033"/>
                                </a:cubicBezTo>
                                <a:lnTo>
                                  <a:pt x="12144" y="8703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117" name="组合 116"/>
                          <p:cNvGrpSpPr/>
                          <p:nvPr/>
                        </p:nvGrpSpPr>
                        <p:grpSpPr>
                          <a:xfrm>
                            <a:off x="5619077" y="474033"/>
                            <a:ext cx="282955" cy="60509"/>
                            <a:chOff x="5619077" y="474033"/>
                            <a:chExt cx="282955" cy="60509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118" name="任意多边形: 形状 117"/>
                            <p:cNvSpPr/>
                            <p:nvPr/>
                          </p:nvSpPr>
                          <p:spPr>
                            <a:xfrm>
                              <a:off x="5619077" y="474033"/>
                              <a:ext cx="243443" cy="38904"/>
                            </a:xfrm>
                            <a:custGeom>
                              <a:avLst/>
                              <a:gdLst>
                                <a:gd name="connsiteX0" fmla="*/ 9969 w 243443"/>
                                <a:gd name="connsiteY0" fmla="*/ 33230 h 38904"/>
                                <a:gd name="connsiteX1" fmla="*/ 233616 w 243443"/>
                                <a:gd name="connsiteY1" fmla="*/ 38335 h 38904"/>
                                <a:gd name="connsiteX2" fmla="*/ 237960 w 243443"/>
                                <a:gd name="connsiteY2" fmla="*/ 22638 h 38904"/>
                                <a:gd name="connsiteX3" fmla="*/ 5626 w 243443"/>
                                <a:gd name="connsiteY3" fmla="*/ 17532 h 38904"/>
                                <a:gd name="connsiteX4" fmla="*/ 9969 w 243443"/>
                                <a:gd name="connsiteY4" fmla="*/ 33230 h 38904"/>
                                <a:gd name="connsiteX5" fmla="*/ 9969 w 243443"/>
                                <a:gd name="connsiteY5" fmla="*/ 33230 h 3890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43443" h="38904">
                                  <a:moveTo>
                                    <a:pt x="9969" y="33230"/>
                                  </a:moveTo>
                                  <a:cubicBezTo>
                                    <a:pt x="82816" y="9074"/>
                                    <a:pt x="161988" y="10979"/>
                                    <a:pt x="233616" y="38335"/>
                                  </a:cubicBezTo>
                                  <a:cubicBezTo>
                                    <a:pt x="243446" y="42069"/>
                                    <a:pt x="247637" y="26372"/>
                                    <a:pt x="237960" y="22638"/>
                                  </a:cubicBezTo>
                                  <a:cubicBezTo>
                                    <a:pt x="163893" y="-5709"/>
                                    <a:pt x="80911" y="-7461"/>
                                    <a:pt x="5626" y="17532"/>
                                  </a:cubicBezTo>
                                  <a:cubicBezTo>
                                    <a:pt x="-4280" y="20809"/>
                                    <a:pt x="-13" y="36506"/>
                                    <a:pt x="9969" y="33230"/>
                                  </a:cubicBezTo>
                                  <a:lnTo>
                                    <a:pt x="9969" y="3323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19" name="任意多边形: 形状 118"/>
                            <p:cNvSpPr/>
                            <p:nvPr/>
                          </p:nvSpPr>
                          <p:spPr>
                            <a:xfrm>
                              <a:off x="5886288" y="518236"/>
                              <a:ext cx="15744" cy="16306"/>
                            </a:xfrm>
                            <a:custGeom>
                              <a:avLst/>
                              <a:gdLst>
                                <a:gd name="connsiteX0" fmla="*/ 7858 w 15744"/>
                                <a:gd name="connsiteY0" fmla="*/ 16307 h 16306"/>
                                <a:gd name="connsiteX1" fmla="*/ 7858 w 15744"/>
                                <a:gd name="connsiteY1" fmla="*/ 0 h 16306"/>
                                <a:gd name="connsiteX2" fmla="*/ 7858 w 15744"/>
                                <a:gd name="connsiteY2" fmla="*/ 16307 h 16306"/>
                                <a:gd name="connsiteX3" fmla="*/ 7858 w 15744"/>
                                <a:gd name="connsiteY3" fmla="*/ 16307 h 1630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15744" h="16306">
                                  <a:moveTo>
                                    <a:pt x="7858" y="16307"/>
                                  </a:moveTo>
                                  <a:cubicBezTo>
                                    <a:pt x="18374" y="16307"/>
                                    <a:pt x="18374" y="0"/>
                                    <a:pt x="7858" y="0"/>
                                  </a:cubicBezTo>
                                  <a:cubicBezTo>
                                    <a:pt x="-2581" y="76"/>
                                    <a:pt x="-2657" y="16307"/>
                                    <a:pt x="7858" y="16307"/>
                                  </a:cubicBezTo>
                                  <a:lnTo>
                                    <a:pt x="7858" y="1630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120" name="组合 119"/>
                        <p:cNvGrpSpPr/>
                        <p:nvPr/>
                      </p:nvGrpSpPr>
                      <p:grpSpPr>
                        <a:xfrm>
                          <a:off x="5504878" y="569853"/>
                          <a:ext cx="115191" cy="120366"/>
                          <a:chOff x="5504878" y="569853"/>
                          <a:chExt cx="115191" cy="120366"/>
                        </a:xfrm>
                        <a:solidFill>
                          <a:srgbClr val="5A417A"/>
                        </a:solidFill>
                      </p:grpSpPr>
                      <p:sp>
                        <p:nvSpPr>
                          <p:cNvPr id="121" name="任意多边形: 形状 120"/>
                          <p:cNvSpPr/>
                          <p:nvPr/>
                        </p:nvSpPr>
                        <p:spPr>
                          <a:xfrm>
                            <a:off x="5515750" y="569853"/>
                            <a:ext cx="104319" cy="92759"/>
                          </a:xfrm>
                          <a:custGeom>
                            <a:avLst/>
                            <a:gdLst>
                              <a:gd name="connsiteX0" fmla="*/ 94169 w 104319"/>
                              <a:gd name="connsiteY0" fmla="*/ 199 h 92759"/>
                              <a:gd name="connsiteX1" fmla="*/ 977 w 104319"/>
                              <a:gd name="connsiteY1" fmla="*/ 80590 h 92759"/>
                              <a:gd name="connsiteX2" fmla="*/ 3872 w 104319"/>
                              <a:gd name="connsiteY2" fmla="*/ 91715 h 92759"/>
                              <a:gd name="connsiteX3" fmla="*/ 14998 w 104319"/>
                              <a:gd name="connsiteY3" fmla="*/ 88819 h 92759"/>
                              <a:gd name="connsiteX4" fmla="*/ 98436 w 104319"/>
                              <a:gd name="connsiteY4" fmla="*/ 15972 h 92759"/>
                              <a:gd name="connsiteX5" fmla="*/ 94169 w 104319"/>
                              <a:gd name="connsiteY5" fmla="*/ 199 h 92759"/>
                              <a:gd name="connsiteX6" fmla="*/ 94169 w 104319"/>
                              <a:gd name="connsiteY6" fmla="*/ 199 h 9275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04319" h="92759">
                                <a:moveTo>
                                  <a:pt x="94169" y="199"/>
                                </a:moveTo>
                                <a:cubicBezTo>
                                  <a:pt x="51878" y="9038"/>
                                  <a:pt x="19189" y="42795"/>
                                  <a:pt x="977" y="80590"/>
                                </a:cubicBezTo>
                                <a:cubicBezTo>
                                  <a:pt x="-928" y="84552"/>
                                  <a:pt x="-90" y="89353"/>
                                  <a:pt x="3872" y="91715"/>
                                </a:cubicBezTo>
                                <a:cubicBezTo>
                                  <a:pt x="7454" y="93772"/>
                                  <a:pt x="13093" y="92782"/>
                                  <a:pt x="14998" y="88819"/>
                                </a:cubicBezTo>
                                <a:cubicBezTo>
                                  <a:pt x="31533" y="54529"/>
                                  <a:pt x="59956" y="23973"/>
                                  <a:pt x="98436" y="15972"/>
                                </a:cubicBezTo>
                                <a:cubicBezTo>
                                  <a:pt x="108724" y="13762"/>
                                  <a:pt x="104380" y="-1935"/>
                                  <a:pt x="94169" y="199"/>
                                </a:cubicBezTo>
                                <a:lnTo>
                                  <a:pt x="94169" y="19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2" name="任意多边形: 形状 121"/>
                          <p:cNvSpPr/>
                          <p:nvPr/>
                        </p:nvSpPr>
                        <p:spPr>
                          <a:xfrm>
                            <a:off x="5504878" y="673912"/>
                            <a:ext cx="15773" cy="16306"/>
                          </a:xfrm>
                          <a:custGeom>
                            <a:avLst/>
                            <a:gdLst>
                              <a:gd name="connsiteX0" fmla="*/ 7887 w 15773"/>
                              <a:gd name="connsiteY0" fmla="*/ 16307 h 16306"/>
                              <a:gd name="connsiteX1" fmla="*/ 7887 w 15773"/>
                              <a:gd name="connsiteY1" fmla="*/ 0 h 16306"/>
                              <a:gd name="connsiteX2" fmla="*/ 7887 w 15773"/>
                              <a:gd name="connsiteY2" fmla="*/ 16307 h 16306"/>
                              <a:gd name="connsiteX3" fmla="*/ 7887 w 15773"/>
                              <a:gd name="connsiteY3" fmla="*/ 16307 h 163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5773" h="16306">
                                <a:moveTo>
                                  <a:pt x="7887" y="16307"/>
                                </a:moveTo>
                                <a:cubicBezTo>
                                  <a:pt x="18402" y="16307"/>
                                  <a:pt x="18402" y="0"/>
                                  <a:pt x="7887" y="0"/>
                                </a:cubicBezTo>
                                <a:cubicBezTo>
                                  <a:pt x="-2629" y="0"/>
                                  <a:pt x="-2629" y="16307"/>
                                  <a:pt x="7887" y="16307"/>
                                </a:cubicBezTo>
                                <a:lnTo>
                                  <a:pt x="7887" y="1630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123" name="组合 122"/>
                        <p:cNvGrpSpPr/>
                        <p:nvPr/>
                      </p:nvGrpSpPr>
                      <p:grpSpPr>
                        <a:xfrm>
                          <a:off x="6185215" y="582003"/>
                          <a:ext cx="339066" cy="407920"/>
                          <a:chOff x="6185215" y="582003"/>
                          <a:chExt cx="339066" cy="407920"/>
                        </a:xfrm>
                        <a:solidFill>
                          <a:srgbClr val="5A417A"/>
                        </a:solidFill>
                      </p:grpSpPr>
                      <p:sp>
                        <p:nvSpPr>
                          <p:cNvPr id="124" name="任意多边形: 形状 123"/>
                          <p:cNvSpPr/>
                          <p:nvPr/>
                        </p:nvSpPr>
                        <p:spPr>
                          <a:xfrm>
                            <a:off x="6229222" y="596884"/>
                            <a:ext cx="295059" cy="393039"/>
                          </a:xfrm>
                          <a:custGeom>
                            <a:avLst/>
                            <a:gdLst>
                              <a:gd name="connsiteX0" fmla="*/ 294945 w 295059"/>
                              <a:gd name="connsiteY0" fmla="*/ 382819 h 393039"/>
                              <a:gd name="connsiteX1" fmla="*/ 103912 w 295059"/>
                              <a:gd name="connsiteY1" fmla="*/ 58435 h 393039"/>
                              <a:gd name="connsiteX2" fmla="*/ 12395 w 295059"/>
                              <a:gd name="connsiteY2" fmla="*/ 904 h 393039"/>
                              <a:gd name="connsiteX3" fmla="*/ 4166 w 295059"/>
                              <a:gd name="connsiteY3" fmla="*/ 15001 h 393039"/>
                              <a:gd name="connsiteX4" fmla="*/ 252273 w 295059"/>
                              <a:gd name="connsiteY4" fmla="*/ 286121 h 393039"/>
                              <a:gd name="connsiteX5" fmla="*/ 279248 w 295059"/>
                              <a:gd name="connsiteY5" fmla="*/ 387162 h 393039"/>
                              <a:gd name="connsiteX6" fmla="*/ 294945 w 295059"/>
                              <a:gd name="connsiteY6" fmla="*/ 382819 h 393039"/>
                              <a:gd name="connsiteX7" fmla="*/ 294945 w 295059"/>
                              <a:gd name="connsiteY7" fmla="*/ 382819 h 3930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95059" h="393039">
                                <a:moveTo>
                                  <a:pt x="294945" y="382819"/>
                                </a:moveTo>
                                <a:cubicBezTo>
                                  <a:pt x="275133" y="255793"/>
                                  <a:pt x="204724" y="137912"/>
                                  <a:pt x="103912" y="58435"/>
                                </a:cubicBezTo>
                                <a:cubicBezTo>
                                  <a:pt x="75489" y="36032"/>
                                  <a:pt x="44933" y="16677"/>
                                  <a:pt x="12395" y="904"/>
                                </a:cubicBezTo>
                                <a:cubicBezTo>
                                  <a:pt x="3023" y="-3668"/>
                                  <a:pt x="-5283" y="10353"/>
                                  <a:pt x="4166" y="15001"/>
                                </a:cubicBezTo>
                                <a:cubicBezTo>
                                  <a:pt x="117247" y="69865"/>
                                  <a:pt x="207163" y="168925"/>
                                  <a:pt x="252273" y="286121"/>
                                </a:cubicBezTo>
                                <a:cubicBezTo>
                                  <a:pt x="264846" y="318734"/>
                                  <a:pt x="273838" y="352643"/>
                                  <a:pt x="279248" y="387162"/>
                                </a:cubicBezTo>
                                <a:cubicBezTo>
                                  <a:pt x="280848" y="397449"/>
                                  <a:pt x="296545" y="393106"/>
                                  <a:pt x="294945" y="382819"/>
                                </a:cubicBezTo>
                                <a:lnTo>
                                  <a:pt x="294945" y="38281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25" name="任意多边形: 形状 124"/>
                          <p:cNvSpPr/>
                          <p:nvPr/>
                        </p:nvSpPr>
                        <p:spPr>
                          <a:xfrm>
                            <a:off x="6185215" y="582003"/>
                            <a:ext cx="18697" cy="16253"/>
                          </a:xfrm>
                          <a:custGeom>
                            <a:avLst/>
                            <a:gdLst>
                              <a:gd name="connsiteX0" fmla="*/ 10530 w 18697"/>
                              <a:gd name="connsiteY0" fmla="*/ 12 h 16253"/>
                              <a:gd name="connsiteX1" fmla="*/ 8091 w 18697"/>
                              <a:gd name="connsiteY1" fmla="*/ 12 h 16253"/>
                              <a:gd name="connsiteX2" fmla="*/ 4967 w 18697"/>
                              <a:gd name="connsiteY2" fmla="*/ 697 h 16253"/>
                              <a:gd name="connsiteX3" fmla="*/ 2376 w 18697"/>
                              <a:gd name="connsiteY3" fmla="*/ 2374 h 16253"/>
                              <a:gd name="connsiteX4" fmla="*/ 700 w 18697"/>
                              <a:gd name="connsiteY4" fmla="*/ 4965 h 16253"/>
                              <a:gd name="connsiteX5" fmla="*/ 14 w 18697"/>
                              <a:gd name="connsiteY5" fmla="*/ 8089 h 16253"/>
                              <a:gd name="connsiteX6" fmla="*/ 319 w 18697"/>
                              <a:gd name="connsiteY6" fmla="*/ 10222 h 16253"/>
                              <a:gd name="connsiteX7" fmla="*/ 2376 w 18697"/>
                              <a:gd name="connsiteY7" fmla="*/ 13804 h 16253"/>
                              <a:gd name="connsiteX8" fmla="*/ 4053 w 18697"/>
                              <a:gd name="connsiteY8" fmla="*/ 15099 h 16253"/>
                              <a:gd name="connsiteX9" fmla="*/ 8168 w 18697"/>
                              <a:gd name="connsiteY9" fmla="*/ 16242 h 16253"/>
                              <a:gd name="connsiteX10" fmla="*/ 10606 w 18697"/>
                              <a:gd name="connsiteY10" fmla="*/ 16242 h 16253"/>
                              <a:gd name="connsiteX11" fmla="*/ 13730 w 18697"/>
                              <a:gd name="connsiteY11" fmla="*/ 15556 h 16253"/>
                              <a:gd name="connsiteX12" fmla="*/ 16321 w 18697"/>
                              <a:gd name="connsiteY12" fmla="*/ 13880 h 16253"/>
                              <a:gd name="connsiteX13" fmla="*/ 17998 w 18697"/>
                              <a:gd name="connsiteY13" fmla="*/ 11289 h 16253"/>
                              <a:gd name="connsiteX14" fmla="*/ 18683 w 18697"/>
                              <a:gd name="connsiteY14" fmla="*/ 8165 h 16253"/>
                              <a:gd name="connsiteX15" fmla="*/ 18378 w 18697"/>
                              <a:gd name="connsiteY15" fmla="*/ 6031 h 16253"/>
                              <a:gd name="connsiteX16" fmla="*/ 16321 w 18697"/>
                              <a:gd name="connsiteY16" fmla="*/ 2450 h 16253"/>
                              <a:gd name="connsiteX17" fmla="*/ 14645 w 18697"/>
                              <a:gd name="connsiteY17" fmla="*/ 1155 h 16253"/>
                              <a:gd name="connsiteX18" fmla="*/ 10530 w 18697"/>
                              <a:gd name="connsiteY18" fmla="*/ 12 h 16253"/>
                              <a:gd name="connsiteX19" fmla="*/ 10530 w 18697"/>
                              <a:gd name="connsiteY19" fmla="*/ 12 h 16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</a:cxnLst>
                            <a:rect l="l" t="t" r="r" b="b"/>
                            <a:pathLst>
                              <a:path w="18697" h="16253">
                                <a:moveTo>
                                  <a:pt x="10530" y="12"/>
                                </a:moveTo>
                                <a:cubicBezTo>
                                  <a:pt x="9692" y="12"/>
                                  <a:pt x="8930" y="12"/>
                                  <a:pt x="8091" y="12"/>
                                </a:cubicBezTo>
                                <a:cubicBezTo>
                                  <a:pt x="6948" y="-65"/>
                                  <a:pt x="5958" y="240"/>
                                  <a:pt x="4967" y="697"/>
                                </a:cubicBezTo>
                                <a:cubicBezTo>
                                  <a:pt x="3977" y="1002"/>
                                  <a:pt x="3062" y="1612"/>
                                  <a:pt x="2376" y="2374"/>
                                </a:cubicBezTo>
                                <a:cubicBezTo>
                                  <a:pt x="1615" y="3136"/>
                                  <a:pt x="1005" y="3974"/>
                                  <a:pt x="700" y="4965"/>
                                </a:cubicBezTo>
                                <a:cubicBezTo>
                                  <a:pt x="167" y="5955"/>
                                  <a:pt x="-62" y="6946"/>
                                  <a:pt x="14" y="8089"/>
                                </a:cubicBezTo>
                                <a:cubicBezTo>
                                  <a:pt x="91" y="8775"/>
                                  <a:pt x="243" y="9537"/>
                                  <a:pt x="319" y="10222"/>
                                </a:cubicBezTo>
                                <a:cubicBezTo>
                                  <a:pt x="700" y="11594"/>
                                  <a:pt x="1386" y="12813"/>
                                  <a:pt x="2376" y="13804"/>
                                </a:cubicBezTo>
                                <a:cubicBezTo>
                                  <a:pt x="2910" y="14261"/>
                                  <a:pt x="3443" y="14642"/>
                                  <a:pt x="4053" y="15099"/>
                                </a:cubicBezTo>
                                <a:cubicBezTo>
                                  <a:pt x="5348" y="15861"/>
                                  <a:pt x="6720" y="16242"/>
                                  <a:pt x="8168" y="16242"/>
                                </a:cubicBezTo>
                                <a:cubicBezTo>
                                  <a:pt x="9006" y="16242"/>
                                  <a:pt x="9768" y="16242"/>
                                  <a:pt x="10606" y="16242"/>
                                </a:cubicBezTo>
                                <a:cubicBezTo>
                                  <a:pt x="11749" y="16318"/>
                                  <a:pt x="12740" y="16014"/>
                                  <a:pt x="13730" y="15556"/>
                                </a:cubicBezTo>
                                <a:cubicBezTo>
                                  <a:pt x="14721" y="15252"/>
                                  <a:pt x="15635" y="14642"/>
                                  <a:pt x="16321" y="13880"/>
                                </a:cubicBezTo>
                                <a:cubicBezTo>
                                  <a:pt x="17083" y="13118"/>
                                  <a:pt x="17693" y="12280"/>
                                  <a:pt x="17998" y="11289"/>
                                </a:cubicBezTo>
                                <a:cubicBezTo>
                                  <a:pt x="18531" y="10299"/>
                                  <a:pt x="18760" y="9308"/>
                                  <a:pt x="18683" y="8165"/>
                                </a:cubicBezTo>
                                <a:cubicBezTo>
                                  <a:pt x="18607" y="7479"/>
                                  <a:pt x="18455" y="6717"/>
                                  <a:pt x="18378" y="6031"/>
                                </a:cubicBezTo>
                                <a:cubicBezTo>
                                  <a:pt x="17998" y="4660"/>
                                  <a:pt x="17312" y="3441"/>
                                  <a:pt x="16321" y="2450"/>
                                </a:cubicBezTo>
                                <a:cubicBezTo>
                                  <a:pt x="15788" y="1993"/>
                                  <a:pt x="15254" y="1612"/>
                                  <a:pt x="14645" y="1155"/>
                                </a:cubicBezTo>
                                <a:cubicBezTo>
                                  <a:pt x="13426" y="393"/>
                                  <a:pt x="12054" y="12"/>
                                  <a:pt x="10530" y="12"/>
                                </a:cubicBezTo>
                                <a:lnTo>
                                  <a:pt x="10530" y="1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126" name="任意多边形: 形状 125"/>
                        <p:cNvSpPr/>
                        <p:nvPr/>
                      </p:nvSpPr>
                      <p:spPr>
                        <a:xfrm>
                          <a:off x="5373951" y="794048"/>
                          <a:ext cx="247731" cy="201141"/>
                        </a:xfrm>
                        <a:custGeom>
                          <a:avLst/>
                          <a:gdLst>
                            <a:gd name="connsiteX0" fmla="*/ 5768 w 247731"/>
                            <a:gd name="connsiteY0" fmla="*/ 195485 h 201141"/>
                            <a:gd name="connsiteX1" fmla="*/ 162969 w 247731"/>
                            <a:gd name="connsiteY1" fmla="*/ 157690 h 201141"/>
                            <a:gd name="connsiteX2" fmla="*/ 247475 w 247731"/>
                            <a:gd name="connsiteY2" fmla="*/ 10166 h 201141"/>
                            <a:gd name="connsiteX3" fmla="*/ 231777 w 247731"/>
                            <a:gd name="connsiteY3" fmla="*/ 5823 h 201141"/>
                            <a:gd name="connsiteX4" fmla="*/ 156035 w 247731"/>
                            <a:gd name="connsiteY4" fmla="*/ 142221 h 201141"/>
                            <a:gd name="connsiteX5" fmla="*/ 10112 w 247731"/>
                            <a:gd name="connsiteY5" fmla="*/ 179711 h 201141"/>
                            <a:gd name="connsiteX6" fmla="*/ 5768 w 247731"/>
                            <a:gd name="connsiteY6" fmla="*/ 195485 h 201141"/>
                            <a:gd name="connsiteX7" fmla="*/ 5768 w 247731"/>
                            <a:gd name="connsiteY7" fmla="*/ 195485 h 2011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47731" h="201141">
                              <a:moveTo>
                                <a:pt x="5768" y="195485"/>
                              </a:moveTo>
                              <a:cubicBezTo>
                                <a:pt x="60708" y="210953"/>
                                <a:pt x="119687" y="193504"/>
                                <a:pt x="162969" y="157690"/>
                              </a:cubicBezTo>
                              <a:cubicBezTo>
                                <a:pt x="207698" y="120656"/>
                                <a:pt x="234140" y="65792"/>
                                <a:pt x="247475" y="10166"/>
                              </a:cubicBezTo>
                              <a:cubicBezTo>
                                <a:pt x="249913" y="-44"/>
                                <a:pt x="234216" y="-4388"/>
                                <a:pt x="231777" y="5823"/>
                              </a:cubicBezTo>
                              <a:cubicBezTo>
                                <a:pt x="219509" y="57106"/>
                                <a:pt x="196116" y="106864"/>
                                <a:pt x="156035" y="142221"/>
                              </a:cubicBezTo>
                              <a:cubicBezTo>
                                <a:pt x="116868" y="176816"/>
                                <a:pt x="61242" y="194113"/>
                                <a:pt x="10112" y="179711"/>
                              </a:cubicBezTo>
                              <a:cubicBezTo>
                                <a:pt x="-23" y="176968"/>
                                <a:pt x="-4366" y="192665"/>
                                <a:pt x="5768" y="195485"/>
                              </a:cubicBezTo>
                              <a:lnTo>
                                <a:pt x="5768" y="19548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27" name="任意多边形: 形状 126"/>
                        <p:cNvSpPr/>
                        <p:nvPr/>
                      </p:nvSpPr>
                      <p:spPr>
                        <a:xfrm>
                          <a:off x="5636838" y="634625"/>
                          <a:ext cx="163585" cy="170304"/>
                        </a:xfrm>
                        <a:custGeom>
                          <a:avLst/>
                          <a:gdLst>
                            <a:gd name="connsiteX0" fmla="*/ 1276 w 163585"/>
                            <a:gd name="connsiteY0" fmla="*/ 12084 h 170304"/>
                            <a:gd name="connsiteX1" fmla="*/ 151694 w 163585"/>
                            <a:gd name="connsiteY1" fmla="*/ 168904 h 170304"/>
                            <a:gd name="connsiteX2" fmla="*/ 159924 w 163585"/>
                            <a:gd name="connsiteY2" fmla="*/ 154807 h 170304"/>
                            <a:gd name="connsiteX3" fmla="*/ 15373 w 163585"/>
                            <a:gd name="connsiteY3" fmla="*/ 3855 h 170304"/>
                            <a:gd name="connsiteX4" fmla="*/ 1276 w 163585"/>
                            <a:gd name="connsiteY4" fmla="*/ 12084 h 170304"/>
                            <a:gd name="connsiteX5" fmla="*/ 1276 w 163585"/>
                            <a:gd name="connsiteY5" fmla="*/ 12084 h 1703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63585" h="170304">
                              <a:moveTo>
                                <a:pt x="1276" y="12084"/>
                              </a:moveTo>
                              <a:cubicBezTo>
                                <a:pt x="39681" y="74416"/>
                                <a:pt x="91039" y="127832"/>
                                <a:pt x="151694" y="168904"/>
                              </a:cubicBezTo>
                              <a:cubicBezTo>
                                <a:pt x="160381" y="174771"/>
                                <a:pt x="168535" y="160674"/>
                                <a:pt x="159924" y="154807"/>
                              </a:cubicBezTo>
                              <a:cubicBezTo>
                                <a:pt x="101631" y="115411"/>
                                <a:pt x="52254" y="63748"/>
                                <a:pt x="15373" y="3855"/>
                              </a:cubicBezTo>
                              <a:cubicBezTo>
                                <a:pt x="9810" y="-5061"/>
                                <a:pt x="-4287" y="3093"/>
                                <a:pt x="1276" y="12084"/>
                              </a:cubicBezTo>
                              <a:lnTo>
                                <a:pt x="1276" y="1208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28" name="任意多边形: 形状 127"/>
                        <p:cNvSpPr/>
                        <p:nvPr/>
                      </p:nvSpPr>
                      <p:spPr>
                        <a:xfrm>
                          <a:off x="5676139" y="669444"/>
                          <a:ext cx="842646" cy="323624"/>
                        </a:xfrm>
                        <a:custGeom>
                          <a:avLst/>
                          <a:gdLst>
                            <a:gd name="connsiteX0" fmla="*/ 4037 w 842646"/>
                            <a:gd name="connsiteY0" fmla="*/ 15136 h 323624"/>
                            <a:gd name="connsiteX1" fmla="*/ 643659 w 842646"/>
                            <a:gd name="connsiteY1" fmla="*/ 292352 h 323624"/>
                            <a:gd name="connsiteX2" fmla="*/ 834845 w 842646"/>
                            <a:gd name="connsiteY2" fmla="*/ 323594 h 323624"/>
                            <a:gd name="connsiteX3" fmla="*/ 834845 w 842646"/>
                            <a:gd name="connsiteY3" fmla="*/ 307287 h 323624"/>
                            <a:gd name="connsiteX4" fmla="*/ 186079 w 842646"/>
                            <a:gd name="connsiteY4" fmla="*/ 93165 h 323624"/>
                            <a:gd name="connsiteX5" fmla="*/ 12190 w 842646"/>
                            <a:gd name="connsiteY5" fmla="*/ 1039 h 323624"/>
                            <a:gd name="connsiteX6" fmla="*/ 4037 w 842646"/>
                            <a:gd name="connsiteY6" fmla="*/ 15136 h 323624"/>
                            <a:gd name="connsiteX7" fmla="*/ 4037 w 842646"/>
                            <a:gd name="connsiteY7" fmla="*/ 15136 h 3236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42646" h="323624">
                              <a:moveTo>
                                <a:pt x="4037" y="15136"/>
                              </a:moveTo>
                              <a:cubicBezTo>
                                <a:pt x="208557" y="125321"/>
                                <a:pt x="416355" y="237030"/>
                                <a:pt x="643659" y="292352"/>
                              </a:cubicBezTo>
                              <a:cubicBezTo>
                                <a:pt x="706448" y="307668"/>
                                <a:pt x="770380" y="318412"/>
                                <a:pt x="834845" y="323594"/>
                              </a:cubicBezTo>
                              <a:cubicBezTo>
                                <a:pt x="845285" y="324432"/>
                                <a:pt x="845209" y="308125"/>
                                <a:pt x="834845" y="307287"/>
                              </a:cubicBezTo>
                              <a:cubicBezTo>
                                <a:pt x="604874" y="288694"/>
                                <a:pt x="389228" y="197330"/>
                                <a:pt x="186079" y="93165"/>
                              </a:cubicBezTo>
                              <a:cubicBezTo>
                                <a:pt x="127709" y="63218"/>
                                <a:pt x="69950" y="32129"/>
                                <a:pt x="12190" y="1039"/>
                              </a:cubicBezTo>
                              <a:cubicBezTo>
                                <a:pt x="3046" y="-3914"/>
                                <a:pt x="-5184" y="10183"/>
                                <a:pt x="4037" y="15136"/>
                              </a:cubicBezTo>
                              <a:lnTo>
                                <a:pt x="4037" y="151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29" name="组合 128"/>
                      <p:cNvGrpSpPr/>
                      <p:nvPr/>
                    </p:nvGrpSpPr>
                    <p:grpSpPr>
                      <a:xfrm>
                        <a:off x="5202165" y="417047"/>
                        <a:ext cx="818258" cy="1332471"/>
                        <a:chOff x="5202165" y="417047"/>
                        <a:chExt cx="818258" cy="1332471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130" name="任意多边形: 形状 129"/>
                        <p:cNvSpPr/>
                        <p:nvPr/>
                      </p:nvSpPr>
                      <p:spPr>
                        <a:xfrm>
                          <a:off x="5202165" y="1318140"/>
                          <a:ext cx="72026" cy="431378"/>
                        </a:xfrm>
                        <a:custGeom>
                          <a:avLst/>
                          <a:gdLst>
                            <a:gd name="connsiteX0" fmla="*/ 56244 w 72026"/>
                            <a:gd name="connsiteY0" fmla="*/ 5911 h 431378"/>
                            <a:gd name="connsiteX1" fmla="*/ 15935 w 72026"/>
                            <a:gd name="connsiteY1" fmla="*/ 303853 h 431378"/>
                            <a:gd name="connsiteX2" fmla="*/ 85 w 72026"/>
                            <a:gd name="connsiteY2" fmla="*/ 421125 h 431378"/>
                            <a:gd name="connsiteX3" fmla="*/ 15782 w 72026"/>
                            <a:gd name="connsiteY3" fmla="*/ 425468 h 431378"/>
                            <a:gd name="connsiteX4" fmla="*/ 56092 w 72026"/>
                            <a:gd name="connsiteY4" fmla="*/ 127526 h 431378"/>
                            <a:gd name="connsiteX5" fmla="*/ 71942 w 72026"/>
                            <a:gd name="connsiteY5" fmla="*/ 10254 h 431378"/>
                            <a:gd name="connsiteX6" fmla="*/ 56244 w 72026"/>
                            <a:gd name="connsiteY6" fmla="*/ 5911 h 431378"/>
                            <a:gd name="connsiteX7" fmla="*/ 56244 w 72026"/>
                            <a:gd name="connsiteY7" fmla="*/ 5911 h 4313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72026" h="431378">
                              <a:moveTo>
                                <a:pt x="56244" y="5911"/>
                              </a:moveTo>
                              <a:cubicBezTo>
                                <a:pt x="42833" y="105199"/>
                                <a:pt x="29346" y="204564"/>
                                <a:pt x="15935" y="303853"/>
                              </a:cubicBezTo>
                              <a:cubicBezTo>
                                <a:pt x="10677" y="342943"/>
                                <a:pt x="5343" y="382034"/>
                                <a:pt x="85" y="421125"/>
                              </a:cubicBezTo>
                              <a:cubicBezTo>
                                <a:pt x="-1287" y="431412"/>
                                <a:pt x="14410" y="435831"/>
                                <a:pt x="15782" y="425468"/>
                              </a:cubicBezTo>
                              <a:cubicBezTo>
                                <a:pt x="29193" y="326179"/>
                                <a:pt x="42681" y="226815"/>
                                <a:pt x="56092" y="127526"/>
                              </a:cubicBezTo>
                              <a:cubicBezTo>
                                <a:pt x="61350" y="88435"/>
                                <a:pt x="66684" y="49345"/>
                                <a:pt x="71942" y="10254"/>
                              </a:cubicBezTo>
                              <a:cubicBezTo>
                                <a:pt x="73313" y="-33"/>
                                <a:pt x="57616" y="-4452"/>
                                <a:pt x="56244" y="5911"/>
                              </a:cubicBezTo>
                              <a:lnTo>
                                <a:pt x="56244" y="59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31" name="任意多边形: 形状 130"/>
                        <p:cNvSpPr/>
                        <p:nvPr/>
                      </p:nvSpPr>
                      <p:spPr>
                        <a:xfrm>
                          <a:off x="5376703" y="417047"/>
                          <a:ext cx="92711" cy="193162"/>
                        </a:xfrm>
                        <a:custGeom>
                          <a:avLst/>
                          <a:gdLst>
                            <a:gd name="connsiteX0" fmla="*/ 81045 w 92711"/>
                            <a:gd name="connsiteY0" fmla="*/ 1595 h 193162"/>
                            <a:gd name="connsiteX1" fmla="*/ 1188 w 92711"/>
                            <a:gd name="connsiteY1" fmla="*/ 185390 h 193162"/>
                            <a:gd name="connsiteX2" fmla="*/ 17494 w 92711"/>
                            <a:gd name="connsiteY2" fmla="*/ 185390 h 193162"/>
                            <a:gd name="connsiteX3" fmla="*/ 89275 w 92711"/>
                            <a:gd name="connsiteY3" fmla="*/ 15692 h 193162"/>
                            <a:gd name="connsiteX4" fmla="*/ 81045 w 92711"/>
                            <a:gd name="connsiteY4" fmla="*/ 1595 h 193162"/>
                            <a:gd name="connsiteX5" fmla="*/ 81045 w 92711"/>
                            <a:gd name="connsiteY5" fmla="*/ 1595 h 1931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2711" h="193162">
                              <a:moveTo>
                                <a:pt x="81045" y="1595"/>
                              </a:moveTo>
                              <a:cubicBezTo>
                                <a:pt x="24886" y="44115"/>
                                <a:pt x="-6661" y="115057"/>
                                <a:pt x="1188" y="185390"/>
                              </a:cubicBezTo>
                              <a:cubicBezTo>
                                <a:pt x="2331" y="195677"/>
                                <a:pt x="18637" y="195829"/>
                                <a:pt x="17494" y="185390"/>
                              </a:cubicBezTo>
                              <a:cubicBezTo>
                                <a:pt x="10256" y="121229"/>
                                <a:pt x="37535" y="54935"/>
                                <a:pt x="89275" y="15692"/>
                              </a:cubicBezTo>
                              <a:cubicBezTo>
                                <a:pt x="97504" y="9368"/>
                                <a:pt x="89427" y="-4729"/>
                                <a:pt x="81045" y="1595"/>
                              </a:cubicBezTo>
                              <a:lnTo>
                                <a:pt x="81045" y="159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32" name="组合 131"/>
                        <p:cNvGrpSpPr/>
                        <p:nvPr/>
                      </p:nvGrpSpPr>
                      <p:grpSpPr>
                        <a:xfrm>
                          <a:off x="5731130" y="634963"/>
                          <a:ext cx="289293" cy="128953"/>
                          <a:chOff x="5731130" y="634963"/>
                          <a:chExt cx="289293" cy="128953"/>
                        </a:xfrm>
                        <a:solidFill>
                          <a:srgbClr val="FFFFFF"/>
                        </a:solidFill>
                      </p:grpSpPr>
                      <p:sp>
                        <p:nvSpPr>
                          <p:cNvPr id="133" name="任意多边形: 形状 132"/>
                          <p:cNvSpPr/>
                          <p:nvPr/>
                        </p:nvSpPr>
                        <p:spPr>
                          <a:xfrm>
                            <a:off x="5731130" y="634963"/>
                            <a:ext cx="241838" cy="112799"/>
                          </a:xfrm>
                          <a:custGeom>
                            <a:avLst/>
                            <a:gdLst>
                              <a:gd name="connsiteX0" fmla="*/ 3758 w 241838"/>
                              <a:gd name="connsiteY0" fmla="*/ 15403 h 112799"/>
                              <a:gd name="connsiteX1" fmla="*/ 231672 w 241838"/>
                              <a:gd name="connsiteY1" fmla="*/ 112558 h 112799"/>
                              <a:gd name="connsiteX2" fmla="*/ 236015 w 241838"/>
                              <a:gd name="connsiteY2" fmla="*/ 96861 h 112799"/>
                              <a:gd name="connsiteX3" fmla="*/ 11988 w 241838"/>
                              <a:gd name="connsiteY3" fmla="*/ 1306 h 112799"/>
                              <a:gd name="connsiteX4" fmla="*/ 3758 w 241838"/>
                              <a:gd name="connsiteY4" fmla="*/ 15403 h 112799"/>
                              <a:gd name="connsiteX5" fmla="*/ 3758 w 241838"/>
                              <a:gd name="connsiteY5" fmla="*/ 15403 h 1127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41838" h="112799">
                                <a:moveTo>
                                  <a:pt x="3758" y="15403"/>
                                </a:moveTo>
                                <a:cubicBezTo>
                                  <a:pt x="73481" y="60590"/>
                                  <a:pt x="150748" y="93508"/>
                                  <a:pt x="231672" y="112558"/>
                                </a:cubicBezTo>
                                <a:cubicBezTo>
                                  <a:pt x="241883" y="114921"/>
                                  <a:pt x="246226" y="99223"/>
                                  <a:pt x="236015" y="96861"/>
                                </a:cubicBezTo>
                                <a:cubicBezTo>
                                  <a:pt x="156387" y="78116"/>
                                  <a:pt x="80644" y="45807"/>
                                  <a:pt x="11988" y="1306"/>
                                </a:cubicBezTo>
                                <a:cubicBezTo>
                                  <a:pt x="3148" y="-4332"/>
                                  <a:pt x="-5005" y="9765"/>
                                  <a:pt x="3758" y="15403"/>
                                </a:cubicBezTo>
                                <a:lnTo>
                                  <a:pt x="3758" y="1540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34" name="任意多边形: 形状 133"/>
                          <p:cNvSpPr/>
                          <p:nvPr/>
                        </p:nvSpPr>
                        <p:spPr>
                          <a:xfrm>
                            <a:off x="6001878" y="747662"/>
                            <a:ext cx="18545" cy="16253"/>
                          </a:xfrm>
                          <a:custGeom>
                            <a:avLst/>
                            <a:gdLst>
                              <a:gd name="connsiteX0" fmla="*/ 8168 w 18545"/>
                              <a:gd name="connsiteY0" fmla="*/ 16242 h 16253"/>
                              <a:gd name="connsiteX1" fmla="*/ 10454 w 18545"/>
                              <a:gd name="connsiteY1" fmla="*/ 16242 h 16253"/>
                              <a:gd name="connsiteX2" fmla="*/ 13578 w 18545"/>
                              <a:gd name="connsiteY2" fmla="*/ 15556 h 16253"/>
                              <a:gd name="connsiteX3" fmla="*/ 16169 w 18545"/>
                              <a:gd name="connsiteY3" fmla="*/ 13880 h 16253"/>
                              <a:gd name="connsiteX4" fmla="*/ 17845 w 18545"/>
                              <a:gd name="connsiteY4" fmla="*/ 11289 h 16253"/>
                              <a:gd name="connsiteX5" fmla="*/ 18531 w 18545"/>
                              <a:gd name="connsiteY5" fmla="*/ 8165 h 16253"/>
                              <a:gd name="connsiteX6" fmla="*/ 18226 w 18545"/>
                              <a:gd name="connsiteY6" fmla="*/ 6031 h 16253"/>
                              <a:gd name="connsiteX7" fmla="*/ 16169 w 18545"/>
                              <a:gd name="connsiteY7" fmla="*/ 2450 h 16253"/>
                              <a:gd name="connsiteX8" fmla="*/ 14492 w 18545"/>
                              <a:gd name="connsiteY8" fmla="*/ 1155 h 16253"/>
                              <a:gd name="connsiteX9" fmla="*/ 10378 w 18545"/>
                              <a:gd name="connsiteY9" fmla="*/ 12 h 16253"/>
                              <a:gd name="connsiteX10" fmla="*/ 8091 w 18545"/>
                              <a:gd name="connsiteY10" fmla="*/ 12 h 16253"/>
                              <a:gd name="connsiteX11" fmla="*/ 4967 w 18545"/>
                              <a:gd name="connsiteY11" fmla="*/ 697 h 16253"/>
                              <a:gd name="connsiteX12" fmla="*/ 2376 w 18545"/>
                              <a:gd name="connsiteY12" fmla="*/ 2374 h 16253"/>
                              <a:gd name="connsiteX13" fmla="*/ 700 w 18545"/>
                              <a:gd name="connsiteY13" fmla="*/ 4965 h 16253"/>
                              <a:gd name="connsiteX14" fmla="*/ 14 w 18545"/>
                              <a:gd name="connsiteY14" fmla="*/ 8089 h 16253"/>
                              <a:gd name="connsiteX15" fmla="*/ 319 w 18545"/>
                              <a:gd name="connsiteY15" fmla="*/ 10222 h 16253"/>
                              <a:gd name="connsiteX16" fmla="*/ 2376 w 18545"/>
                              <a:gd name="connsiteY16" fmla="*/ 13804 h 16253"/>
                              <a:gd name="connsiteX17" fmla="*/ 4053 w 18545"/>
                              <a:gd name="connsiteY17" fmla="*/ 15099 h 16253"/>
                              <a:gd name="connsiteX18" fmla="*/ 8168 w 18545"/>
                              <a:gd name="connsiteY18" fmla="*/ 16242 h 16253"/>
                              <a:gd name="connsiteX19" fmla="*/ 8168 w 18545"/>
                              <a:gd name="connsiteY19" fmla="*/ 16242 h 16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</a:cxnLst>
                            <a:rect l="l" t="t" r="r" b="b"/>
                            <a:pathLst>
                              <a:path w="18545" h="16253">
                                <a:moveTo>
                                  <a:pt x="8168" y="16242"/>
                                </a:moveTo>
                                <a:cubicBezTo>
                                  <a:pt x="8930" y="16242"/>
                                  <a:pt x="9692" y="16242"/>
                                  <a:pt x="10454" y="16242"/>
                                </a:cubicBezTo>
                                <a:cubicBezTo>
                                  <a:pt x="11597" y="16318"/>
                                  <a:pt x="12587" y="16014"/>
                                  <a:pt x="13578" y="15556"/>
                                </a:cubicBezTo>
                                <a:cubicBezTo>
                                  <a:pt x="14568" y="15252"/>
                                  <a:pt x="15483" y="14642"/>
                                  <a:pt x="16169" y="13880"/>
                                </a:cubicBezTo>
                                <a:cubicBezTo>
                                  <a:pt x="16931" y="13118"/>
                                  <a:pt x="17540" y="12280"/>
                                  <a:pt x="17845" y="11289"/>
                                </a:cubicBezTo>
                                <a:cubicBezTo>
                                  <a:pt x="18378" y="10299"/>
                                  <a:pt x="18607" y="9308"/>
                                  <a:pt x="18531" y="8165"/>
                                </a:cubicBezTo>
                                <a:cubicBezTo>
                                  <a:pt x="18455" y="7479"/>
                                  <a:pt x="18302" y="6717"/>
                                  <a:pt x="18226" y="6031"/>
                                </a:cubicBezTo>
                                <a:cubicBezTo>
                                  <a:pt x="17845" y="4660"/>
                                  <a:pt x="17159" y="3441"/>
                                  <a:pt x="16169" y="2450"/>
                                </a:cubicBezTo>
                                <a:cubicBezTo>
                                  <a:pt x="15635" y="1993"/>
                                  <a:pt x="15102" y="1612"/>
                                  <a:pt x="14492" y="1155"/>
                                </a:cubicBezTo>
                                <a:cubicBezTo>
                                  <a:pt x="13197" y="393"/>
                                  <a:pt x="11825" y="12"/>
                                  <a:pt x="10378" y="12"/>
                                </a:cubicBezTo>
                                <a:cubicBezTo>
                                  <a:pt x="9616" y="12"/>
                                  <a:pt x="8853" y="12"/>
                                  <a:pt x="8091" y="12"/>
                                </a:cubicBezTo>
                                <a:cubicBezTo>
                                  <a:pt x="6948" y="-65"/>
                                  <a:pt x="5958" y="240"/>
                                  <a:pt x="4967" y="697"/>
                                </a:cubicBezTo>
                                <a:cubicBezTo>
                                  <a:pt x="3977" y="1002"/>
                                  <a:pt x="3062" y="1612"/>
                                  <a:pt x="2376" y="2374"/>
                                </a:cubicBezTo>
                                <a:cubicBezTo>
                                  <a:pt x="1614" y="3136"/>
                                  <a:pt x="1005" y="3974"/>
                                  <a:pt x="700" y="4965"/>
                                </a:cubicBezTo>
                                <a:cubicBezTo>
                                  <a:pt x="167" y="5955"/>
                                  <a:pt x="-62" y="6946"/>
                                  <a:pt x="14" y="8089"/>
                                </a:cubicBezTo>
                                <a:cubicBezTo>
                                  <a:pt x="91" y="8775"/>
                                  <a:pt x="243" y="9537"/>
                                  <a:pt x="319" y="10222"/>
                                </a:cubicBezTo>
                                <a:cubicBezTo>
                                  <a:pt x="700" y="11594"/>
                                  <a:pt x="1386" y="12813"/>
                                  <a:pt x="2376" y="13804"/>
                                </a:cubicBezTo>
                                <a:cubicBezTo>
                                  <a:pt x="2910" y="14261"/>
                                  <a:pt x="3443" y="14642"/>
                                  <a:pt x="4053" y="15099"/>
                                </a:cubicBezTo>
                                <a:cubicBezTo>
                                  <a:pt x="5348" y="15861"/>
                                  <a:pt x="6720" y="16242"/>
                                  <a:pt x="8168" y="16242"/>
                                </a:cubicBezTo>
                                <a:lnTo>
                                  <a:pt x="8168" y="1624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35" name="组合 134"/>
                  <p:cNvGrpSpPr/>
                  <p:nvPr/>
                </p:nvGrpSpPr>
                <p:grpSpPr>
                  <a:xfrm>
                    <a:off x="5505145" y="869964"/>
                    <a:ext cx="971137" cy="490437"/>
                    <a:chOff x="5505145" y="869964"/>
                    <a:chExt cx="971137" cy="490437"/>
                  </a:xfrm>
                </p:grpSpPr>
                <p:grpSp>
                  <p:nvGrpSpPr>
                    <p:cNvPr id="136" name="组合 135"/>
                    <p:cNvGrpSpPr/>
                    <p:nvPr/>
                  </p:nvGrpSpPr>
                  <p:grpSpPr>
                    <a:xfrm>
                      <a:off x="5511088" y="869964"/>
                      <a:ext cx="965193" cy="490437"/>
                      <a:chOff x="5511088" y="869964"/>
                      <a:chExt cx="965193" cy="490437"/>
                    </a:xfrm>
                    <a:solidFill>
                      <a:srgbClr val="FBFBFB"/>
                    </a:solidFill>
                  </p:grpSpPr>
                  <p:sp>
                    <p:nvSpPr>
                      <p:cNvPr id="137" name="任意多边形: 形状 136"/>
                      <p:cNvSpPr/>
                      <p:nvPr/>
                    </p:nvSpPr>
                    <p:spPr>
                      <a:xfrm>
                        <a:off x="5511088" y="901826"/>
                        <a:ext cx="426948" cy="427100"/>
                      </a:xfrm>
                      <a:custGeom>
                        <a:avLst/>
                        <a:gdLst>
                          <a:gd name="connsiteX0" fmla="*/ 426949 w 426948"/>
                          <a:gd name="connsiteY0" fmla="*/ 213512 h 427100"/>
                          <a:gd name="connsiteX1" fmla="*/ 425272 w 426948"/>
                          <a:gd name="connsiteY1" fmla="*/ 239954 h 427100"/>
                          <a:gd name="connsiteX2" fmla="*/ 424739 w 426948"/>
                          <a:gd name="connsiteY2" fmla="*/ 244526 h 427100"/>
                          <a:gd name="connsiteX3" fmla="*/ 213513 w 426948"/>
                          <a:gd name="connsiteY3" fmla="*/ 427101 h 427100"/>
                          <a:gd name="connsiteX4" fmla="*/ 113995 w 426948"/>
                          <a:gd name="connsiteY4" fmla="*/ 402565 h 427100"/>
                          <a:gd name="connsiteX5" fmla="*/ 95021 w 426948"/>
                          <a:gd name="connsiteY5" fmla="*/ 391211 h 427100"/>
                          <a:gd name="connsiteX6" fmla="*/ 33909 w 426948"/>
                          <a:gd name="connsiteY6" fmla="*/ 329184 h 427100"/>
                          <a:gd name="connsiteX7" fmla="*/ 16840 w 426948"/>
                          <a:gd name="connsiteY7" fmla="*/ 296799 h 427100"/>
                          <a:gd name="connsiteX8" fmla="*/ 12421 w 426948"/>
                          <a:gd name="connsiteY8" fmla="*/ 285445 h 427100"/>
                          <a:gd name="connsiteX9" fmla="*/ 0 w 426948"/>
                          <a:gd name="connsiteY9" fmla="*/ 213512 h 427100"/>
                          <a:gd name="connsiteX10" fmla="*/ 2667 w 426948"/>
                          <a:gd name="connsiteY10" fmla="*/ 179832 h 427100"/>
                          <a:gd name="connsiteX11" fmla="*/ 213589 w 426948"/>
                          <a:gd name="connsiteY11" fmla="*/ 0 h 427100"/>
                          <a:gd name="connsiteX12" fmla="*/ 341605 w 426948"/>
                          <a:gd name="connsiteY12" fmla="*/ 42672 h 427100"/>
                          <a:gd name="connsiteX13" fmla="*/ 381457 w 426948"/>
                          <a:gd name="connsiteY13" fmla="*/ 81610 h 427100"/>
                          <a:gd name="connsiteX14" fmla="*/ 384963 w 426948"/>
                          <a:gd name="connsiteY14" fmla="*/ 86258 h 427100"/>
                          <a:gd name="connsiteX15" fmla="*/ 406527 w 426948"/>
                          <a:gd name="connsiteY15" fmla="*/ 122072 h 427100"/>
                          <a:gd name="connsiteX16" fmla="*/ 415747 w 426948"/>
                          <a:gd name="connsiteY16" fmla="*/ 144780 h 427100"/>
                          <a:gd name="connsiteX17" fmla="*/ 422529 w 426948"/>
                          <a:gd name="connsiteY17" fmla="*/ 169697 h 427100"/>
                          <a:gd name="connsiteX18" fmla="*/ 426949 w 426948"/>
                          <a:gd name="connsiteY18" fmla="*/ 213512 h 427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26948" h="427100">
                            <a:moveTo>
                              <a:pt x="426949" y="213512"/>
                            </a:moveTo>
                            <a:cubicBezTo>
                              <a:pt x="426949" y="222504"/>
                              <a:pt x="426415" y="231267"/>
                              <a:pt x="425272" y="239954"/>
                            </a:cubicBezTo>
                            <a:cubicBezTo>
                              <a:pt x="425120" y="241478"/>
                              <a:pt x="424968" y="243002"/>
                              <a:pt x="424739" y="244526"/>
                            </a:cubicBezTo>
                            <a:cubicBezTo>
                              <a:pt x="409728" y="347777"/>
                              <a:pt x="320878" y="427101"/>
                              <a:pt x="213513" y="427101"/>
                            </a:cubicBezTo>
                            <a:cubicBezTo>
                              <a:pt x="177546" y="427101"/>
                              <a:pt x="143713" y="418262"/>
                              <a:pt x="113995" y="402565"/>
                            </a:cubicBezTo>
                            <a:cubicBezTo>
                              <a:pt x="107518" y="399136"/>
                              <a:pt x="101194" y="395326"/>
                              <a:pt x="95021" y="391211"/>
                            </a:cubicBezTo>
                            <a:cubicBezTo>
                              <a:pt x="70638" y="374980"/>
                              <a:pt x="49835" y="353797"/>
                              <a:pt x="33909" y="329184"/>
                            </a:cubicBezTo>
                            <a:cubicBezTo>
                              <a:pt x="27356" y="318897"/>
                              <a:pt x="21565" y="308153"/>
                              <a:pt x="16840" y="296799"/>
                            </a:cubicBezTo>
                            <a:cubicBezTo>
                              <a:pt x="15240" y="293065"/>
                              <a:pt x="13792" y="289255"/>
                              <a:pt x="12421" y="285445"/>
                            </a:cubicBezTo>
                            <a:cubicBezTo>
                              <a:pt x="4343" y="262966"/>
                              <a:pt x="0" y="238735"/>
                              <a:pt x="0" y="213512"/>
                            </a:cubicBezTo>
                            <a:cubicBezTo>
                              <a:pt x="0" y="202082"/>
                              <a:pt x="914" y="190805"/>
                              <a:pt x="2667" y="179832"/>
                            </a:cubicBezTo>
                            <a:cubicBezTo>
                              <a:pt x="18821" y="77876"/>
                              <a:pt x="107137" y="0"/>
                              <a:pt x="213589" y="0"/>
                            </a:cubicBezTo>
                            <a:cubicBezTo>
                              <a:pt x="261671" y="0"/>
                              <a:pt x="306019" y="15850"/>
                              <a:pt x="341605" y="42672"/>
                            </a:cubicBezTo>
                            <a:cubicBezTo>
                              <a:pt x="356540" y="53873"/>
                              <a:pt x="369951" y="66980"/>
                              <a:pt x="381457" y="81610"/>
                            </a:cubicBezTo>
                            <a:cubicBezTo>
                              <a:pt x="382600" y="83210"/>
                              <a:pt x="383819" y="84658"/>
                              <a:pt x="384963" y="86258"/>
                            </a:cubicBezTo>
                            <a:cubicBezTo>
                              <a:pt x="393268" y="97384"/>
                              <a:pt x="400507" y="109423"/>
                              <a:pt x="406527" y="122072"/>
                            </a:cubicBezTo>
                            <a:cubicBezTo>
                              <a:pt x="410032" y="129388"/>
                              <a:pt x="413080" y="137008"/>
                              <a:pt x="415747" y="144780"/>
                            </a:cubicBezTo>
                            <a:cubicBezTo>
                              <a:pt x="418491" y="152857"/>
                              <a:pt x="420700" y="161239"/>
                              <a:pt x="422529" y="169697"/>
                            </a:cubicBezTo>
                            <a:cubicBezTo>
                              <a:pt x="425425" y="183794"/>
                              <a:pt x="426949" y="198425"/>
                              <a:pt x="426949" y="213512"/>
                            </a:cubicBezTo>
                            <a:close/>
                          </a:path>
                        </a:pathLst>
                      </a:custGeom>
                      <a:solidFill>
                        <a:srgbClr val="FBFBFB">
                          <a:alpha val="30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8" name="任意多边形: 形状 137"/>
                      <p:cNvSpPr/>
                      <p:nvPr/>
                    </p:nvSpPr>
                    <p:spPr>
                      <a:xfrm rot="-4842038">
                        <a:off x="6017542" y="901661"/>
                        <a:ext cx="427043" cy="427043"/>
                      </a:xfrm>
                      <a:custGeom>
                        <a:avLst/>
                        <a:gdLst>
                          <a:gd name="connsiteX0" fmla="*/ 427043 w 427043"/>
                          <a:gd name="connsiteY0" fmla="*/ 213522 h 427043"/>
                          <a:gd name="connsiteX1" fmla="*/ 213522 w 427043"/>
                          <a:gd name="connsiteY1" fmla="*/ 427043 h 427043"/>
                          <a:gd name="connsiteX2" fmla="*/ 0 w 427043"/>
                          <a:gd name="connsiteY2" fmla="*/ 213522 h 427043"/>
                          <a:gd name="connsiteX3" fmla="*/ 213522 w 427043"/>
                          <a:gd name="connsiteY3" fmla="*/ 0 h 427043"/>
                          <a:gd name="connsiteX4" fmla="*/ 427043 w 427043"/>
                          <a:gd name="connsiteY4" fmla="*/ 213522 h 4270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7043" h="427043">
                            <a:moveTo>
                              <a:pt x="427043" y="213522"/>
                            </a:moveTo>
                            <a:cubicBezTo>
                              <a:pt x="427043" y="331446"/>
                              <a:pt x="331446" y="427043"/>
                              <a:pt x="213522" y="427043"/>
                            </a:cubicBezTo>
                            <a:cubicBezTo>
                              <a:pt x="95597" y="427043"/>
                              <a:pt x="0" y="331446"/>
                              <a:pt x="0" y="213522"/>
                            </a:cubicBezTo>
                            <a:cubicBezTo>
                              <a:pt x="0" y="95597"/>
                              <a:pt x="95597" y="0"/>
                              <a:pt x="213522" y="0"/>
                            </a:cubicBezTo>
                            <a:cubicBezTo>
                              <a:pt x="331446" y="0"/>
                              <a:pt x="427043" y="95597"/>
                              <a:pt x="427043" y="213522"/>
                            </a:cubicBezTo>
                            <a:close/>
                          </a:path>
                        </a:pathLst>
                      </a:custGeom>
                      <a:solidFill>
                        <a:srgbClr val="FBFBFB">
                          <a:alpha val="30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39" name="组合 138"/>
                    <p:cNvGrpSpPr/>
                    <p:nvPr/>
                  </p:nvGrpSpPr>
                  <p:grpSpPr>
                    <a:xfrm>
                      <a:off x="6035040" y="944422"/>
                      <a:ext cx="414680" cy="348538"/>
                      <a:chOff x="6035040" y="944422"/>
                      <a:chExt cx="414680" cy="348538"/>
                    </a:xfrm>
                    <a:solidFill>
                      <a:srgbClr val="F5F9FF">
                        <a:alpha val="39000"/>
                      </a:srgbClr>
                    </a:solidFill>
                  </p:grpSpPr>
                  <p:sp>
                    <p:nvSpPr>
                      <p:cNvPr id="140" name="任意多边形: 形状 139"/>
                      <p:cNvSpPr/>
                      <p:nvPr/>
                    </p:nvSpPr>
                    <p:spPr>
                      <a:xfrm>
                        <a:off x="6035040" y="944422"/>
                        <a:ext cx="369036" cy="254203"/>
                      </a:xfrm>
                      <a:custGeom>
                        <a:avLst/>
                        <a:gdLst>
                          <a:gd name="connsiteX0" fmla="*/ 369037 w 369036"/>
                          <a:gd name="connsiteY0" fmla="*/ 38938 h 254203"/>
                          <a:gd name="connsiteX1" fmla="*/ 4419 w 369036"/>
                          <a:gd name="connsiteY1" fmla="*/ 254203 h 254203"/>
                          <a:gd name="connsiteX2" fmla="*/ 0 w 369036"/>
                          <a:gd name="connsiteY2" fmla="*/ 242849 h 254203"/>
                          <a:gd name="connsiteX3" fmla="*/ 329184 w 369036"/>
                          <a:gd name="connsiteY3" fmla="*/ 0 h 254203"/>
                          <a:gd name="connsiteX4" fmla="*/ 369037 w 369036"/>
                          <a:gd name="connsiteY4" fmla="*/ 38938 h 254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9036" h="254203">
                            <a:moveTo>
                              <a:pt x="369037" y="38938"/>
                            </a:moveTo>
                            <a:cubicBezTo>
                              <a:pt x="243535" y="105004"/>
                              <a:pt x="121768" y="176860"/>
                              <a:pt x="4419" y="254203"/>
                            </a:cubicBezTo>
                            <a:cubicBezTo>
                              <a:pt x="2819" y="250469"/>
                              <a:pt x="1372" y="246659"/>
                              <a:pt x="0" y="242849"/>
                            </a:cubicBezTo>
                            <a:cubicBezTo>
                              <a:pt x="103022" y="154915"/>
                              <a:pt x="213131" y="73685"/>
                              <a:pt x="329184" y="0"/>
                            </a:cubicBezTo>
                            <a:cubicBezTo>
                              <a:pt x="344119" y="11201"/>
                              <a:pt x="357531" y="24308"/>
                              <a:pt x="369037" y="3893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>
                          <a:alpha val="39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1" name="任意多边形: 形状 140"/>
                      <p:cNvSpPr/>
                      <p:nvPr/>
                    </p:nvSpPr>
                    <p:spPr>
                      <a:xfrm>
                        <a:off x="6056680" y="1046530"/>
                        <a:ext cx="393039" cy="246430"/>
                      </a:xfrm>
                      <a:custGeom>
                        <a:avLst/>
                        <a:gdLst>
                          <a:gd name="connsiteX0" fmla="*/ 393040 w 393039"/>
                          <a:gd name="connsiteY0" fmla="*/ 68809 h 246430"/>
                          <a:gd name="connsiteX1" fmla="*/ 391363 w 393039"/>
                          <a:gd name="connsiteY1" fmla="*/ 95250 h 246430"/>
                          <a:gd name="connsiteX2" fmla="*/ 61112 w 393039"/>
                          <a:gd name="connsiteY2" fmla="*/ 246431 h 246430"/>
                          <a:gd name="connsiteX3" fmla="*/ 0 w 393039"/>
                          <a:gd name="connsiteY3" fmla="*/ 184404 h 246430"/>
                          <a:gd name="connsiteX4" fmla="*/ 381762 w 393039"/>
                          <a:gd name="connsiteY4" fmla="*/ 0 h 246430"/>
                          <a:gd name="connsiteX5" fmla="*/ 388544 w 393039"/>
                          <a:gd name="connsiteY5" fmla="*/ 24917 h 246430"/>
                          <a:gd name="connsiteX6" fmla="*/ 393040 w 393039"/>
                          <a:gd name="connsiteY6" fmla="*/ 68809 h 246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93039" h="246430">
                            <a:moveTo>
                              <a:pt x="393040" y="68809"/>
                            </a:moveTo>
                            <a:cubicBezTo>
                              <a:pt x="393040" y="77800"/>
                              <a:pt x="392506" y="86563"/>
                              <a:pt x="391363" y="95250"/>
                            </a:cubicBezTo>
                            <a:cubicBezTo>
                              <a:pt x="281254" y="145618"/>
                              <a:pt x="171221" y="195986"/>
                              <a:pt x="61112" y="246431"/>
                            </a:cubicBezTo>
                            <a:cubicBezTo>
                              <a:pt x="36728" y="230200"/>
                              <a:pt x="15926" y="209017"/>
                              <a:pt x="0" y="184404"/>
                            </a:cubicBezTo>
                            <a:cubicBezTo>
                              <a:pt x="130912" y="129235"/>
                              <a:pt x="258471" y="67666"/>
                              <a:pt x="381762" y="0"/>
                            </a:cubicBezTo>
                            <a:cubicBezTo>
                              <a:pt x="384505" y="8077"/>
                              <a:pt x="386715" y="16459"/>
                              <a:pt x="388544" y="24917"/>
                            </a:cubicBezTo>
                            <a:cubicBezTo>
                              <a:pt x="391439" y="39091"/>
                              <a:pt x="393040" y="53721"/>
                              <a:pt x="393040" y="68809"/>
                            </a:cubicBezTo>
                            <a:close/>
                          </a:path>
                        </a:pathLst>
                      </a:custGeom>
                      <a:solidFill>
                        <a:srgbClr val="F5F9FF">
                          <a:alpha val="39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42" name="组合 141"/>
                    <p:cNvGrpSpPr/>
                    <p:nvPr/>
                  </p:nvGrpSpPr>
                  <p:grpSpPr>
                    <a:xfrm>
                      <a:off x="5523433" y="944422"/>
                      <a:ext cx="414604" cy="348538"/>
                      <a:chOff x="5523433" y="944422"/>
                      <a:chExt cx="414604" cy="348538"/>
                    </a:xfrm>
                    <a:solidFill>
                      <a:srgbClr val="F5F9FF">
                        <a:alpha val="39000"/>
                      </a:srgbClr>
                    </a:solidFill>
                  </p:grpSpPr>
                  <p:sp>
                    <p:nvSpPr>
                      <p:cNvPr id="143" name="任意多边形: 形状 142"/>
                      <p:cNvSpPr/>
                      <p:nvPr/>
                    </p:nvSpPr>
                    <p:spPr>
                      <a:xfrm>
                        <a:off x="5523433" y="944422"/>
                        <a:ext cx="369036" cy="254203"/>
                      </a:xfrm>
                      <a:custGeom>
                        <a:avLst/>
                        <a:gdLst>
                          <a:gd name="connsiteX0" fmla="*/ 369037 w 369036"/>
                          <a:gd name="connsiteY0" fmla="*/ 38938 h 254203"/>
                          <a:gd name="connsiteX1" fmla="*/ 4420 w 369036"/>
                          <a:gd name="connsiteY1" fmla="*/ 254203 h 254203"/>
                          <a:gd name="connsiteX2" fmla="*/ 0 w 369036"/>
                          <a:gd name="connsiteY2" fmla="*/ 242849 h 254203"/>
                          <a:gd name="connsiteX3" fmla="*/ 329184 w 369036"/>
                          <a:gd name="connsiteY3" fmla="*/ 0 h 254203"/>
                          <a:gd name="connsiteX4" fmla="*/ 369037 w 369036"/>
                          <a:gd name="connsiteY4" fmla="*/ 38938 h 254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9036" h="254203">
                            <a:moveTo>
                              <a:pt x="369037" y="38938"/>
                            </a:moveTo>
                            <a:cubicBezTo>
                              <a:pt x="243535" y="105004"/>
                              <a:pt x="121768" y="176860"/>
                              <a:pt x="4420" y="254203"/>
                            </a:cubicBezTo>
                            <a:cubicBezTo>
                              <a:pt x="2820" y="250469"/>
                              <a:pt x="1372" y="246659"/>
                              <a:pt x="0" y="242849"/>
                            </a:cubicBezTo>
                            <a:cubicBezTo>
                              <a:pt x="103023" y="154915"/>
                              <a:pt x="213131" y="73685"/>
                              <a:pt x="329184" y="0"/>
                            </a:cubicBezTo>
                            <a:cubicBezTo>
                              <a:pt x="344119" y="11201"/>
                              <a:pt x="357531" y="24308"/>
                              <a:pt x="369037" y="3893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>
                          <a:alpha val="39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4" name="任意多边形: 形状 143"/>
                      <p:cNvSpPr/>
                      <p:nvPr/>
                    </p:nvSpPr>
                    <p:spPr>
                      <a:xfrm>
                        <a:off x="5544997" y="1046530"/>
                        <a:ext cx="393039" cy="246430"/>
                      </a:xfrm>
                      <a:custGeom>
                        <a:avLst/>
                        <a:gdLst>
                          <a:gd name="connsiteX0" fmla="*/ 393040 w 393039"/>
                          <a:gd name="connsiteY0" fmla="*/ 68809 h 246430"/>
                          <a:gd name="connsiteX1" fmla="*/ 391363 w 393039"/>
                          <a:gd name="connsiteY1" fmla="*/ 95250 h 246430"/>
                          <a:gd name="connsiteX2" fmla="*/ 61112 w 393039"/>
                          <a:gd name="connsiteY2" fmla="*/ 246431 h 246430"/>
                          <a:gd name="connsiteX3" fmla="*/ 0 w 393039"/>
                          <a:gd name="connsiteY3" fmla="*/ 184404 h 246430"/>
                          <a:gd name="connsiteX4" fmla="*/ 381762 w 393039"/>
                          <a:gd name="connsiteY4" fmla="*/ 0 h 246430"/>
                          <a:gd name="connsiteX5" fmla="*/ 388544 w 393039"/>
                          <a:gd name="connsiteY5" fmla="*/ 24917 h 246430"/>
                          <a:gd name="connsiteX6" fmla="*/ 393040 w 393039"/>
                          <a:gd name="connsiteY6" fmla="*/ 68809 h 246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93039" h="246430">
                            <a:moveTo>
                              <a:pt x="393040" y="68809"/>
                            </a:moveTo>
                            <a:cubicBezTo>
                              <a:pt x="393040" y="77800"/>
                              <a:pt x="392506" y="86563"/>
                              <a:pt x="391363" y="95250"/>
                            </a:cubicBezTo>
                            <a:cubicBezTo>
                              <a:pt x="281254" y="145618"/>
                              <a:pt x="171221" y="195986"/>
                              <a:pt x="61112" y="246431"/>
                            </a:cubicBezTo>
                            <a:cubicBezTo>
                              <a:pt x="36728" y="230200"/>
                              <a:pt x="15926" y="209017"/>
                              <a:pt x="0" y="184404"/>
                            </a:cubicBezTo>
                            <a:cubicBezTo>
                              <a:pt x="130912" y="129235"/>
                              <a:pt x="258470" y="67666"/>
                              <a:pt x="381762" y="0"/>
                            </a:cubicBezTo>
                            <a:cubicBezTo>
                              <a:pt x="384505" y="8077"/>
                              <a:pt x="386715" y="16459"/>
                              <a:pt x="388544" y="24917"/>
                            </a:cubicBezTo>
                            <a:cubicBezTo>
                              <a:pt x="391516" y="39091"/>
                              <a:pt x="393040" y="53721"/>
                              <a:pt x="393040" y="68809"/>
                            </a:cubicBezTo>
                            <a:close/>
                          </a:path>
                        </a:pathLst>
                      </a:custGeom>
                      <a:solidFill>
                        <a:srgbClr val="F5F9FF">
                          <a:alpha val="39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45" name="任意多边形: 形状 144"/>
                    <p:cNvSpPr/>
                    <p:nvPr/>
                  </p:nvSpPr>
                  <p:spPr>
                    <a:xfrm>
                      <a:off x="5505145" y="896035"/>
                      <a:ext cx="945032" cy="438607"/>
                    </a:xfrm>
                    <a:custGeom>
                      <a:avLst/>
                      <a:gdLst>
                        <a:gd name="connsiteX0" fmla="*/ 725805 w 945032"/>
                        <a:gd name="connsiteY0" fmla="*/ 0 h 438607"/>
                        <a:gd name="connsiteX1" fmla="*/ 506501 w 945032"/>
                        <a:gd name="connsiteY1" fmla="*/ 219304 h 438607"/>
                        <a:gd name="connsiteX2" fmla="*/ 507644 w 945032"/>
                        <a:gd name="connsiteY2" fmla="*/ 241859 h 438607"/>
                        <a:gd name="connsiteX3" fmla="*/ 437464 w 945032"/>
                        <a:gd name="connsiteY3" fmla="*/ 241859 h 438607"/>
                        <a:gd name="connsiteX4" fmla="*/ 438607 w 945032"/>
                        <a:gd name="connsiteY4" fmla="*/ 219304 h 438607"/>
                        <a:gd name="connsiteX5" fmla="*/ 219304 w 945032"/>
                        <a:gd name="connsiteY5" fmla="*/ 0 h 438607"/>
                        <a:gd name="connsiteX6" fmla="*/ 0 w 945032"/>
                        <a:gd name="connsiteY6" fmla="*/ 219304 h 438607"/>
                        <a:gd name="connsiteX7" fmla="*/ 219304 w 945032"/>
                        <a:gd name="connsiteY7" fmla="*/ 438607 h 438607"/>
                        <a:gd name="connsiteX8" fmla="*/ 435940 w 945032"/>
                        <a:gd name="connsiteY8" fmla="*/ 253365 h 438607"/>
                        <a:gd name="connsiteX9" fmla="*/ 509092 w 945032"/>
                        <a:gd name="connsiteY9" fmla="*/ 253365 h 438607"/>
                        <a:gd name="connsiteX10" fmla="*/ 725729 w 945032"/>
                        <a:gd name="connsiteY10" fmla="*/ 438607 h 438607"/>
                        <a:gd name="connsiteX11" fmla="*/ 945033 w 945032"/>
                        <a:gd name="connsiteY11" fmla="*/ 219304 h 438607"/>
                        <a:gd name="connsiteX12" fmla="*/ 725805 w 945032"/>
                        <a:gd name="connsiteY12" fmla="*/ 0 h 438607"/>
                        <a:gd name="connsiteX13" fmla="*/ 219380 w 945032"/>
                        <a:gd name="connsiteY13" fmla="*/ 427025 h 438607"/>
                        <a:gd name="connsiteX14" fmla="*/ 11583 w 945032"/>
                        <a:gd name="connsiteY14" fmla="*/ 219227 h 438607"/>
                        <a:gd name="connsiteX15" fmla="*/ 219380 w 945032"/>
                        <a:gd name="connsiteY15" fmla="*/ 11430 h 438607"/>
                        <a:gd name="connsiteX16" fmla="*/ 427177 w 945032"/>
                        <a:gd name="connsiteY16" fmla="*/ 219227 h 438607"/>
                        <a:gd name="connsiteX17" fmla="*/ 219380 w 945032"/>
                        <a:gd name="connsiteY17" fmla="*/ 427025 h 438607"/>
                        <a:gd name="connsiteX18" fmla="*/ 725805 w 945032"/>
                        <a:gd name="connsiteY18" fmla="*/ 427025 h 438607"/>
                        <a:gd name="connsiteX19" fmla="*/ 518008 w 945032"/>
                        <a:gd name="connsiteY19" fmla="*/ 219227 h 438607"/>
                        <a:gd name="connsiteX20" fmla="*/ 725805 w 945032"/>
                        <a:gd name="connsiteY20" fmla="*/ 11430 h 438607"/>
                        <a:gd name="connsiteX21" fmla="*/ 933603 w 945032"/>
                        <a:gd name="connsiteY21" fmla="*/ 219227 h 438607"/>
                        <a:gd name="connsiteX22" fmla="*/ 725805 w 945032"/>
                        <a:gd name="connsiteY22" fmla="*/ 427025 h 438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45032" h="438607">
                          <a:moveTo>
                            <a:pt x="725805" y="0"/>
                          </a:moveTo>
                          <a:cubicBezTo>
                            <a:pt x="604876" y="0"/>
                            <a:pt x="506501" y="98374"/>
                            <a:pt x="506501" y="219304"/>
                          </a:cubicBezTo>
                          <a:cubicBezTo>
                            <a:pt x="506501" y="226924"/>
                            <a:pt x="506883" y="234467"/>
                            <a:pt x="507644" y="241859"/>
                          </a:cubicBezTo>
                          <a:lnTo>
                            <a:pt x="437464" y="241859"/>
                          </a:lnTo>
                          <a:cubicBezTo>
                            <a:pt x="438226" y="234467"/>
                            <a:pt x="438607" y="226924"/>
                            <a:pt x="438607" y="219304"/>
                          </a:cubicBezTo>
                          <a:cubicBezTo>
                            <a:pt x="438607" y="98374"/>
                            <a:pt x="340233" y="0"/>
                            <a:pt x="219304" y="0"/>
                          </a:cubicBezTo>
                          <a:cubicBezTo>
                            <a:pt x="98374" y="0"/>
                            <a:pt x="0" y="98374"/>
                            <a:pt x="0" y="219304"/>
                          </a:cubicBezTo>
                          <a:cubicBezTo>
                            <a:pt x="0" y="340233"/>
                            <a:pt x="98374" y="438607"/>
                            <a:pt x="219304" y="438607"/>
                          </a:cubicBezTo>
                          <a:cubicBezTo>
                            <a:pt x="328651" y="438607"/>
                            <a:pt x="419481" y="358140"/>
                            <a:pt x="435940" y="253365"/>
                          </a:cubicBezTo>
                          <a:lnTo>
                            <a:pt x="509092" y="253365"/>
                          </a:lnTo>
                          <a:cubicBezTo>
                            <a:pt x="525475" y="358140"/>
                            <a:pt x="616382" y="438607"/>
                            <a:pt x="725729" y="438607"/>
                          </a:cubicBezTo>
                          <a:cubicBezTo>
                            <a:pt x="846658" y="438607"/>
                            <a:pt x="945033" y="340233"/>
                            <a:pt x="945033" y="219304"/>
                          </a:cubicBezTo>
                          <a:cubicBezTo>
                            <a:pt x="945109" y="98374"/>
                            <a:pt x="846734" y="0"/>
                            <a:pt x="725805" y="0"/>
                          </a:cubicBezTo>
                          <a:close/>
                          <a:moveTo>
                            <a:pt x="219380" y="427025"/>
                          </a:moveTo>
                          <a:cubicBezTo>
                            <a:pt x="104851" y="427025"/>
                            <a:pt x="11583" y="333832"/>
                            <a:pt x="11583" y="219227"/>
                          </a:cubicBezTo>
                          <a:cubicBezTo>
                            <a:pt x="11583" y="104699"/>
                            <a:pt x="104775" y="11430"/>
                            <a:pt x="219380" y="11430"/>
                          </a:cubicBezTo>
                          <a:cubicBezTo>
                            <a:pt x="333908" y="11430"/>
                            <a:pt x="427177" y="104623"/>
                            <a:pt x="427177" y="219227"/>
                          </a:cubicBezTo>
                          <a:cubicBezTo>
                            <a:pt x="427177" y="333832"/>
                            <a:pt x="333985" y="427025"/>
                            <a:pt x="219380" y="427025"/>
                          </a:cubicBezTo>
                          <a:close/>
                          <a:moveTo>
                            <a:pt x="725805" y="427025"/>
                          </a:moveTo>
                          <a:cubicBezTo>
                            <a:pt x="611276" y="427025"/>
                            <a:pt x="518008" y="333832"/>
                            <a:pt x="518008" y="219227"/>
                          </a:cubicBezTo>
                          <a:cubicBezTo>
                            <a:pt x="518008" y="104699"/>
                            <a:pt x="611200" y="11430"/>
                            <a:pt x="725805" y="11430"/>
                          </a:cubicBezTo>
                          <a:cubicBezTo>
                            <a:pt x="840334" y="11430"/>
                            <a:pt x="933603" y="104623"/>
                            <a:pt x="933603" y="219227"/>
                          </a:cubicBezTo>
                          <a:cubicBezTo>
                            <a:pt x="933603" y="333832"/>
                            <a:pt x="840410" y="427025"/>
                            <a:pt x="725805" y="427025"/>
                          </a:cubicBez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46" name="组合 145"/>
              <p:cNvGrpSpPr/>
              <p:nvPr/>
            </p:nvGrpSpPr>
            <p:grpSpPr>
              <a:xfrm>
                <a:off x="7982921" y="5097418"/>
                <a:ext cx="607771" cy="693420"/>
                <a:chOff x="5704179" y="1844040"/>
                <a:chExt cx="607771" cy="693420"/>
              </a:xfrm>
            </p:grpSpPr>
            <p:sp>
              <p:nvSpPr>
                <p:cNvPr id="147" name="任意多边形: 形状 146"/>
                <p:cNvSpPr/>
                <p:nvPr/>
              </p:nvSpPr>
              <p:spPr>
                <a:xfrm>
                  <a:off x="5704179" y="1844040"/>
                  <a:ext cx="607771" cy="693420"/>
                </a:xfrm>
                <a:custGeom>
                  <a:avLst/>
                  <a:gdLst>
                    <a:gd name="connsiteX0" fmla="*/ 76 w 607771"/>
                    <a:gd name="connsiteY0" fmla="*/ 0 h 693420"/>
                    <a:gd name="connsiteX1" fmla="*/ 566623 w 607771"/>
                    <a:gd name="connsiteY1" fmla="*/ 0 h 693420"/>
                    <a:gd name="connsiteX2" fmla="*/ 607771 w 607771"/>
                    <a:gd name="connsiteY2" fmla="*/ 139446 h 693420"/>
                    <a:gd name="connsiteX3" fmla="*/ 476326 w 607771"/>
                    <a:gd name="connsiteY3" fmla="*/ 591998 h 693420"/>
                    <a:gd name="connsiteX4" fmla="*/ 195529 w 607771"/>
                    <a:gd name="connsiteY4" fmla="*/ 693420 h 693420"/>
                    <a:gd name="connsiteX5" fmla="*/ 0 w 607771"/>
                    <a:gd name="connsiteY5" fmla="*/ 177927 h 693420"/>
                    <a:gd name="connsiteX6" fmla="*/ 0 w 607771"/>
                    <a:gd name="connsiteY6" fmla="*/ 0 h 69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7771" h="693420">
                      <a:moveTo>
                        <a:pt x="76" y="0"/>
                      </a:moveTo>
                      <a:cubicBezTo>
                        <a:pt x="76" y="0"/>
                        <a:pt x="268148" y="158801"/>
                        <a:pt x="566623" y="0"/>
                      </a:cubicBezTo>
                      <a:lnTo>
                        <a:pt x="607771" y="139446"/>
                      </a:lnTo>
                      <a:lnTo>
                        <a:pt x="476326" y="591998"/>
                      </a:lnTo>
                      <a:lnTo>
                        <a:pt x="195529" y="693420"/>
                      </a:lnTo>
                      <a:lnTo>
                        <a:pt x="0" y="1779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5C8B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5840100" y="1954063"/>
                  <a:ext cx="334753" cy="44472"/>
                </a:xfrm>
                <a:custGeom>
                  <a:avLst/>
                  <a:gdLst>
                    <a:gd name="connsiteX0" fmla="*/ 5735 w 334753"/>
                    <a:gd name="connsiteY0" fmla="*/ 23632 h 44472"/>
                    <a:gd name="connsiteX1" fmla="*/ 329128 w 334753"/>
                    <a:gd name="connsiteY1" fmla="*/ 16164 h 44472"/>
                    <a:gd name="connsiteX2" fmla="*/ 324785 w 334753"/>
                    <a:gd name="connsiteY2" fmla="*/ 467 h 44472"/>
                    <a:gd name="connsiteX3" fmla="*/ 10079 w 334753"/>
                    <a:gd name="connsiteY3" fmla="*/ 7934 h 44472"/>
                    <a:gd name="connsiteX4" fmla="*/ 5735 w 334753"/>
                    <a:gd name="connsiteY4" fmla="*/ 23632 h 44472"/>
                    <a:gd name="connsiteX5" fmla="*/ 5735 w 334753"/>
                    <a:gd name="connsiteY5" fmla="*/ 23632 h 44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753" h="44472">
                      <a:moveTo>
                        <a:pt x="5735" y="23632"/>
                      </a:moveTo>
                      <a:cubicBezTo>
                        <a:pt x="111348" y="53730"/>
                        <a:pt x="225039" y="51216"/>
                        <a:pt x="329128" y="16164"/>
                      </a:cubicBezTo>
                      <a:cubicBezTo>
                        <a:pt x="339034" y="12811"/>
                        <a:pt x="334767" y="-2886"/>
                        <a:pt x="324785" y="467"/>
                      </a:cubicBezTo>
                      <a:cubicBezTo>
                        <a:pt x="223286" y="34604"/>
                        <a:pt x="113025" y="37271"/>
                        <a:pt x="10079" y="7934"/>
                      </a:cubicBezTo>
                      <a:cubicBezTo>
                        <a:pt x="-56" y="5039"/>
                        <a:pt x="-4323" y="20812"/>
                        <a:pt x="5735" y="23632"/>
                      </a:cubicBezTo>
                      <a:lnTo>
                        <a:pt x="5735" y="236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51" name="任意多边形: 形状 150"/>
              <p:cNvSpPr/>
              <p:nvPr/>
            </p:nvSpPr>
            <p:spPr>
              <a:xfrm>
                <a:off x="7779467" y="6294367"/>
                <a:ext cx="868680" cy="205435"/>
              </a:xfrm>
              <a:custGeom>
                <a:avLst/>
                <a:gdLst>
                  <a:gd name="connsiteX0" fmla="*/ 868680 w 868680"/>
                  <a:gd name="connsiteY0" fmla="*/ 19888 h 205435"/>
                  <a:gd name="connsiteX1" fmla="*/ 866470 w 868680"/>
                  <a:gd name="connsiteY1" fmla="*/ 29108 h 205435"/>
                  <a:gd name="connsiteX2" fmla="*/ 832332 w 868680"/>
                  <a:gd name="connsiteY2" fmla="*/ 171679 h 205435"/>
                  <a:gd name="connsiteX3" fmla="*/ 460400 w 868680"/>
                  <a:gd name="connsiteY3" fmla="*/ 205435 h 205435"/>
                  <a:gd name="connsiteX4" fmla="*/ 445770 w 868680"/>
                  <a:gd name="connsiteY4" fmla="*/ 205283 h 205435"/>
                  <a:gd name="connsiteX5" fmla="*/ 369417 w 868680"/>
                  <a:gd name="connsiteY5" fmla="*/ 203683 h 205435"/>
                  <a:gd name="connsiteX6" fmla="*/ 61874 w 868680"/>
                  <a:gd name="connsiteY6" fmla="*/ 171603 h 205435"/>
                  <a:gd name="connsiteX7" fmla="*/ 14859 w 868680"/>
                  <a:gd name="connsiteY7" fmla="*/ 41301 h 205435"/>
                  <a:gd name="connsiteX8" fmla="*/ 0 w 868680"/>
                  <a:gd name="connsiteY8" fmla="*/ 0 h 205435"/>
                  <a:gd name="connsiteX9" fmla="*/ 52273 w 868680"/>
                  <a:gd name="connsiteY9" fmla="*/ 1143 h 205435"/>
                  <a:gd name="connsiteX10" fmla="*/ 171221 w 868680"/>
                  <a:gd name="connsiteY10" fmla="*/ 3886 h 205435"/>
                  <a:gd name="connsiteX11" fmla="*/ 445770 w 868680"/>
                  <a:gd name="connsiteY11" fmla="*/ 10135 h 205435"/>
                  <a:gd name="connsiteX12" fmla="*/ 460400 w 868680"/>
                  <a:gd name="connsiteY12" fmla="*/ 10516 h 205435"/>
                  <a:gd name="connsiteX13" fmla="*/ 859384 w 868680"/>
                  <a:gd name="connsiteY13" fmla="*/ 19507 h 205435"/>
                  <a:gd name="connsiteX14" fmla="*/ 868680 w 868680"/>
                  <a:gd name="connsiteY14" fmla="*/ 19888 h 20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8680" h="205435">
                    <a:moveTo>
                      <a:pt x="868680" y="19888"/>
                    </a:moveTo>
                    <a:lnTo>
                      <a:pt x="866470" y="29108"/>
                    </a:lnTo>
                    <a:lnTo>
                      <a:pt x="832332" y="171679"/>
                    </a:lnTo>
                    <a:cubicBezTo>
                      <a:pt x="702945" y="196977"/>
                      <a:pt x="574472" y="205435"/>
                      <a:pt x="460400" y="205435"/>
                    </a:cubicBezTo>
                    <a:cubicBezTo>
                      <a:pt x="455447" y="205435"/>
                      <a:pt x="450647" y="205435"/>
                      <a:pt x="445770" y="205283"/>
                    </a:cubicBezTo>
                    <a:cubicBezTo>
                      <a:pt x="419481" y="205131"/>
                      <a:pt x="393878" y="204597"/>
                      <a:pt x="369417" y="203683"/>
                    </a:cubicBezTo>
                    <a:cubicBezTo>
                      <a:pt x="188138" y="196748"/>
                      <a:pt x="61874" y="171603"/>
                      <a:pt x="61874" y="171603"/>
                    </a:cubicBezTo>
                    <a:lnTo>
                      <a:pt x="14859" y="41301"/>
                    </a:lnTo>
                    <a:lnTo>
                      <a:pt x="0" y="0"/>
                    </a:lnTo>
                    <a:lnTo>
                      <a:pt x="52273" y="1143"/>
                    </a:lnTo>
                    <a:lnTo>
                      <a:pt x="171221" y="3886"/>
                    </a:lnTo>
                    <a:lnTo>
                      <a:pt x="445770" y="10135"/>
                    </a:lnTo>
                    <a:lnTo>
                      <a:pt x="460400" y="10516"/>
                    </a:lnTo>
                    <a:lnTo>
                      <a:pt x="859384" y="19507"/>
                    </a:lnTo>
                    <a:lnTo>
                      <a:pt x="868680" y="19888"/>
                    </a:lnTo>
                    <a:close/>
                  </a:path>
                </a:pathLst>
              </a:custGeom>
              <a:solidFill>
                <a:srgbClr val="EC848E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/>
              <p:cNvSpPr/>
              <p:nvPr/>
            </p:nvSpPr>
            <p:spPr>
              <a:xfrm>
                <a:off x="8291607" y="5320912"/>
                <a:ext cx="734483" cy="1572807"/>
              </a:xfrm>
              <a:custGeom>
                <a:avLst/>
                <a:gdLst>
                  <a:gd name="connsiteX0" fmla="*/ 422453 w 760677"/>
                  <a:gd name="connsiteY0" fmla="*/ 0 h 1537088"/>
                  <a:gd name="connsiteX1" fmla="*/ 490881 w 760677"/>
                  <a:gd name="connsiteY1" fmla="*/ 310896 h 1537088"/>
                  <a:gd name="connsiteX2" fmla="*/ 760677 w 760677"/>
                  <a:gd name="connsiteY2" fmla="*/ 1537088 h 1537088"/>
                  <a:gd name="connsiteX3" fmla="*/ 167387 w 760677"/>
                  <a:gd name="connsiteY3" fmla="*/ 1537088 h 1537088"/>
                  <a:gd name="connsiteX4" fmla="*/ 157487 w 760677"/>
                  <a:gd name="connsiteY4" fmla="*/ 1477181 h 1537088"/>
                  <a:gd name="connsiteX5" fmla="*/ 99822 w 760677"/>
                  <a:gd name="connsiteY5" fmla="*/ 1117549 h 1537088"/>
                  <a:gd name="connsiteX6" fmla="*/ 0 w 760677"/>
                  <a:gd name="connsiteY6" fmla="*/ 469926 h 1537088"/>
                  <a:gd name="connsiteX7" fmla="*/ 220980 w 760677"/>
                  <a:gd name="connsiteY7" fmla="*/ 224028 h 1537088"/>
                  <a:gd name="connsiteX0" fmla="*/ 422453 w 734483"/>
                  <a:gd name="connsiteY0" fmla="*/ 0 h 1537088"/>
                  <a:gd name="connsiteX1" fmla="*/ 490881 w 734483"/>
                  <a:gd name="connsiteY1" fmla="*/ 310896 h 1537088"/>
                  <a:gd name="connsiteX2" fmla="*/ 734483 w 734483"/>
                  <a:gd name="connsiteY2" fmla="*/ 1394213 h 1537088"/>
                  <a:gd name="connsiteX3" fmla="*/ 167387 w 734483"/>
                  <a:gd name="connsiteY3" fmla="*/ 1537088 h 1537088"/>
                  <a:gd name="connsiteX4" fmla="*/ 157487 w 734483"/>
                  <a:gd name="connsiteY4" fmla="*/ 1477181 h 1537088"/>
                  <a:gd name="connsiteX5" fmla="*/ 99822 w 734483"/>
                  <a:gd name="connsiteY5" fmla="*/ 1117549 h 1537088"/>
                  <a:gd name="connsiteX6" fmla="*/ 0 w 734483"/>
                  <a:gd name="connsiteY6" fmla="*/ 469926 h 1537088"/>
                  <a:gd name="connsiteX7" fmla="*/ 220980 w 734483"/>
                  <a:gd name="connsiteY7" fmla="*/ 224028 h 1537088"/>
                  <a:gd name="connsiteX8" fmla="*/ 422453 w 734483"/>
                  <a:gd name="connsiteY8" fmla="*/ 0 h 1537088"/>
                  <a:gd name="connsiteX0" fmla="*/ 422453 w 734483"/>
                  <a:gd name="connsiteY0" fmla="*/ 0 h 1537088"/>
                  <a:gd name="connsiteX1" fmla="*/ 490881 w 734483"/>
                  <a:gd name="connsiteY1" fmla="*/ 310896 h 1537088"/>
                  <a:gd name="connsiteX2" fmla="*/ 734483 w 734483"/>
                  <a:gd name="connsiteY2" fmla="*/ 1394213 h 1537088"/>
                  <a:gd name="connsiteX3" fmla="*/ 167387 w 734483"/>
                  <a:gd name="connsiteY3" fmla="*/ 1537088 h 1537088"/>
                  <a:gd name="connsiteX4" fmla="*/ 157487 w 734483"/>
                  <a:gd name="connsiteY4" fmla="*/ 1477181 h 1537088"/>
                  <a:gd name="connsiteX5" fmla="*/ 99822 w 734483"/>
                  <a:gd name="connsiteY5" fmla="*/ 1117549 h 1537088"/>
                  <a:gd name="connsiteX6" fmla="*/ 0 w 734483"/>
                  <a:gd name="connsiteY6" fmla="*/ 469926 h 1537088"/>
                  <a:gd name="connsiteX7" fmla="*/ 220980 w 734483"/>
                  <a:gd name="connsiteY7" fmla="*/ 224028 h 1537088"/>
                  <a:gd name="connsiteX8" fmla="*/ 422453 w 734483"/>
                  <a:gd name="connsiteY8" fmla="*/ 0 h 1537088"/>
                  <a:gd name="connsiteX0" fmla="*/ 422453 w 734483"/>
                  <a:gd name="connsiteY0" fmla="*/ 0 h 1572807"/>
                  <a:gd name="connsiteX1" fmla="*/ 490881 w 734483"/>
                  <a:gd name="connsiteY1" fmla="*/ 310896 h 1572807"/>
                  <a:gd name="connsiteX2" fmla="*/ 734483 w 734483"/>
                  <a:gd name="connsiteY2" fmla="*/ 1394213 h 1572807"/>
                  <a:gd name="connsiteX3" fmla="*/ 176912 w 734483"/>
                  <a:gd name="connsiteY3" fmla="*/ 1572807 h 1572807"/>
                  <a:gd name="connsiteX4" fmla="*/ 157487 w 734483"/>
                  <a:gd name="connsiteY4" fmla="*/ 1477181 h 1572807"/>
                  <a:gd name="connsiteX5" fmla="*/ 99822 w 734483"/>
                  <a:gd name="connsiteY5" fmla="*/ 1117549 h 1572807"/>
                  <a:gd name="connsiteX6" fmla="*/ 0 w 734483"/>
                  <a:gd name="connsiteY6" fmla="*/ 469926 h 1572807"/>
                  <a:gd name="connsiteX7" fmla="*/ 220980 w 734483"/>
                  <a:gd name="connsiteY7" fmla="*/ 224028 h 1572807"/>
                  <a:gd name="connsiteX8" fmla="*/ 422453 w 734483"/>
                  <a:gd name="connsiteY8" fmla="*/ 0 h 1572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4483" h="1572807">
                    <a:moveTo>
                      <a:pt x="422453" y="0"/>
                    </a:moveTo>
                    <a:lnTo>
                      <a:pt x="490881" y="310896"/>
                    </a:lnTo>
                    <a:lnTo>
                      <a:pt x="734483" y="1394213"/>
                    </a:lnTo>
                    <a:cubicBezTo>
                      <a:pt x="526401" y="1520419"/>
                      <a:pt x="365944" y="1525182"/>
                      <a:pt x="176912" y="1572807"/>
                    </a:cubicBezTo>
                    <a:lnTo>
                      <a:pt x="157487" y="1477181"/>
                    </a:lnTo>
                    <a:cubicBezTo>
                      <a:pt x="137722" y="1356151"/>
                      <a:pt x="118129" y="1233564"/>
                      <a:pt x="99822" y="1117549"/>
                    </a:cubicBezTo>
                    <a:cubicBezTo>
                      <a:pt x="43891" y="763067"/>
                      <a:pt x="0" y="469926"/>
                      <a:pt x="0" y="469926"/>
                    </a:cubicBezTo>
                    <a:lnTo>
                      <a:pt x="220980" y="224028"/>
                    </a:lnTo>
                    <a:lnTo>
                      <a:pt x="422453" y="0"/>
                    </a:lnTo>
                    <a:close/>
                  </a:path>
                </a:pathLst>
              </a:custGeom>
              <a:solidFill>
                <a:srgbClr val="F5F9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8270347" y="5532824"/>
                <a:ext cx="327370" cy="864336"/>
              </a:xfrm>
              <a:custGeom>
                <a:avLst/>
                <a:gdLst>
                  <a:gd name="connsiteX0" fmla="*/ 325450 w 327370"/>
                  <a:gd name="connsiteY0" fmla="*/ 135788 h 864336"/>
                  <a:gd name="connsiteX1" fmla="*/ 243764 w 327370"/>
                  <a:gd name="connsiteY1" fmla="*/ 367360 h 864336"/>
                  <a:gd name="connsiteX2" fmla="*/ 255270 w 327370"/>
                  <a:gd name="connsiteY2" fmla="*/ 858317 h 864336"/>
                  <a:gd name="connsiteX3" fmla="*/ 114605 w 327370"/>
                  <a:gd name="connsiteY3" fmla="*/ 864337 h 864336"/>
                  <a:gd name="connsiteX4" fmla="*/ 0 w 327370"/>
                  <a:gd name="connsiteY4" fmla="*/ 258013 h 864336"/>
                  <a:gd name="connsiteX5" fmla="*/ 220980 w 327370"/>
                  <a:gd name="connsiteY5" fmla="*/ 12116 h 864336"/>
                  <a:gd name="connsiteX6" fmla="*/ 243688 w 327370"/>
                  <a:gd name="connsiteY6" fmla="*/ 0 h 864336"/>
                  <a:gd name="connsiteX7" fmla="*/ 325450 w 327370"/>
                  <a:gd name="connsiteY7" fmla="*/ 135788 h 86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7370" h="864336">
                    <a:moveTo>
                      <a:pt x="325450" y="135788"/>
                    </a:moveTo>
                    <a:cubicBezTo>
                      <a:pt x="308610" y="212445"/>
                      <a:pt x="243764" y="367360"/>
                      <a:pt x="243764" y="367360"/>
                    </a:cubicBezTo>
                    <a:lnTo>
                      <a:pt x="255270" y="858317"/>
                    </a:lnTo>
                    <a:lnTo>
                      <a:pt x="114605" y="864337"/>
                    </a:lnTo>
                    <a:cubicBezTo>
                      <a:pt x="58674" y="509854"/>
                      <a:pt x="0" y="258013"/>
                      <a:pt x="0" y="258013"/>
                    </a:cubicBezTo>
                    <a:lnTo>
                      <a:pt x="220980" y="12116"/>
                    </a:lnTo>
                    <a:lnTo>
                      <a:pt x="243688" y="0"/>
                    </a:lnTo>
                    <a:cubicBezTo>
                      <a:pt x="243688" y="0"/>
                      <a:pt x="342214" y="59055"/>
                      <a:pt x="325450" y="135788"/>
                    </a:cubicBezTo>
                    <a:close/>
                  </a:path>
                </a:pathLst>
              </a:custGeom>
              <a:solidFill>
                <a:srgbClr val="E8F2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8863336" y="5950553"/>
                <a:ext cx="337337" cy="457205"/>
              </a:xfrm>
              <a:custGeom>
                <a:avLst/>
                <a:gdLst>
                  <a:gd name="connsiteX0" fmla="*/ 337338 w 337337"/>
                  <a:gd name="connsiteY0" fmla="*/ 368198 h 457205"/>
                  <a:gd name="connsiteX1" fmla="*/ 194767 w 337337"/>
                  <a:gd name="connsiteY1" fmla="*/ 454762 h 457205"/>
                  <a:gd name="connsiteX2" fmla="*/ 166497 w 337337"/>
                  <a:gd name="connsiteY2" fmla="*/ 445541 h 457205"/>
                  <a:gd name="connsiteX3" fmla="*/ 62789 w 337337"/>
                  <a:gd name="connsiteY3" fmla="*/ 287503 h 457205"/>
                  <a:gd name="connsiteX4" fmla="*/ 0 w 337337"/>
                  <a:gd name="connsiteY4" fmla="*/ 31013 h 457205"/>
                  <a:gd name="connsiteX5" fmla="*/ 275387 w 337337"/>
                  <a:gd name="connsiteY5" fmla="*/ 0 h 457205"/>
                  <a:gd name="connsiteX6" fmla="*/ 280111 w 337337"/>
                  <a:gd name="connsiteY6" fmla="*/ 27737 h 457205"/>
                  <a:gd name="connsiteX7" fmla="*/ 324917 w 337337"/>
                  <a:gd name="connsiteY7" fmla="*/ 294132 h 457205"/>
                  <a:gd name="connsiteX8" fmla="*/ 337338 w 337337"/>
                  <a:gd name="connsiteY8" fmla="*/ 368198 h 4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7337" h="457205">
                    <a:moveTo>
                      <a:pt x="337338" y="368198"/>
                    </a:moveTo>
                    <a:cubicBezTo>
                      <a:pt x="337338" y="368198"/>
                      <a:pt x="288493" y="474498"/>
                      <a:pt x="194767" y="454762"/>
                    </a:cubicBezTo>
                    <a:cubicBezTo>
                      <a:pt x="185776" y="452933"/>
                      <a:pt x="176251" y="449961"/>
                      <a:pt x="166497" y="445541"/>
                    </a:cubicBezTo>
                    <a:cubicBezTo>
                      <a:pt x="123520" y="426263"/>
                      <a:pt x="88925" y="360807"/>
                      <a:pt x="62789" y="287503"/>
                    </a:cubicBezTo>
                    <a:cubicBezTo>
                      <a:pt x="20726" y="169545"/>
                      <a:pt x="0" y="31013"/>
                      <a:pt x="0" y="31013"/>
                    </a:cubicBezTo>
                    <a:lnTo>
                      <a:pt x="275387" y="0"/>
                    </a:lnTo>
                    <a:lnTo>
                      <a:pt x="280111" y="27737"/>
                    </a:lnTo>
                    <a:lnTo>
                      <a:pt x="324917" y="294132"/>
                    </a:lnTo>
                    <a:lnTo>
                      <a:pt x="337338" y="368198"/>
                    </a:lnTo>
                    <a:close/>
                  </a:path>
                </a:pathLst>
              </a:custGeom>
              <a:solidFill>
                <a:srgbClr val="FFD0C7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8574680" y="5159597"/>
                <a:ext cx="625307" cy="923391"/>
              </a:xfrm>
              <a:custGeom>
                <a:avLst/>
                <a:gdLst>
                  <a:gd name="connsiteX0" fmla="*/ 625307 w 625307"/>
                  <a:gd name="connsiteY0" fmla="*/ 839495 h 923391"/>
                  <a:gd name="connsiteX1" fmla="*/ 347101 w 625307"/>
                  <a:gd name="connsiteY1" fmla="*/ 886130 h 923391"/>
                  <a:gd name="connsiteX2" fmla="*/ 124368 w 625307"/>
                  <a:gd name="connsiteY2" fmla="*/ 923392 h 923391"/>
                  <a:gd name="connsiteX3" fmla="*/ 72248 w 625307"/>
                  <a:gd name="connsiteY3" fmla="*/ 635279 h 923391"/>
                  <a:gd name="connsiteX4" fmla="*/ 4201 w 625307"/>
                  <a:gd name="connsiteY4" fmla="*/ 104394 h 923391"/>
                  <a:gd name="connsiteX5" fmla="*/ 32090 w 625307"/>
                  <a:gd name="connsiteY5" fmla="*/ 14326 h 923391"/>
                  <a:gd name="connsiteX6" fmla="*/ 32319 w 625307"/>
                  <a:gd name="connsiteY6" fmla="*/ 14097 h 923391"/>
                  <a:gd name="connsiteX7" fmla="*/ 43139 w 625307"/>
                  <a:gd name="connsiteY7" fmla="*/ 0 h 923391"/>
                  <a:gd name="connsiteX8" fmla="*/ 44816 w 625307"/>
                  <a:gd name="connsiteY8" fmla="*/ 229 h 923391"/>
                  <a:gd name="connsiteX9" fmla="*/ 373314 w 625307"/>
                  <a:gd name="connsiteY9" fmla="*/ 134341 h 923391"/>
                  <a:gd name="connsiteX10" fmla="*/ 625307 w 625307"/>
                  <a:gd name="connsiteY10" fmla="*/ 839495 h 923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5307" h="923391">
                    <a:moveTo>
                      <a:pt x="625307" y="839495"/>
                    </a:moveTo>
                    <a:lnTo>
                      <a:pt x="347101" y="886130"/>
                    </a:lnTo>
                    <a:lnTo>
                      <a:pt x="124368" y="923392"/>
                    </a:lnTo>
                    <a:lnTo>
                      <a:pt x="72248" y="635279"/>
                    </a:lnTo>
                    <a:cubicBezTo>
                      <a:pt x="72248" y="635279"/>
                      <a:pt x="-20564" y="296570"/>
                      <a:pt x="4201" y="104394"/>
                    </a:cubicBezTo>
                    <a:cubicBezTo>
                      <a:pt x="8773" y="68047"/>
                      <a:pt x="17612" y="37033"/>
                      <a:pt x="32090" y="14326"/>
                    </a:cubicBezTo>
                    <a:cubicBezTo>
                      <a:pt x="32243" y="14173"/>
                      <a:pt x="32243" y="14097"/>
                      <a:pt x="32319" y="14097"/>
                    </a:cubicBezTo>
                    <a:cubicBezTo>
                      <a:pt x="35595" y="8992"/>
                      <a:pt x="39253" y="4191"/>
                      <a:pt x="43139" y="0"/>
                    </a:cubicBezTo>
                    <a:cubicBezTo>
                      <a:pt x="43139" y="0"/>
                      <a:pt x="43673" y="152"/>
                      <a:pt x="44816" y="229"/>
                    </a:cubicBezTo>
                    <a:cubicBezTo>
                      <a:pt x="69047" y="5410"/>
                      <a:pt x="346644" y="64770"/>
                      <a:pt x="373314" y="134341"/>
                    </a:cubicBezTo>
                    <a:cubicBezTo>
                      <a:pt x="401432" y="207112"/>
                      <a:pt x="625307" y="839495"/>
                      <a:pt x="625307" y="839495"/>
                    </a:cubicBezTo>
                    <a:close/>
                  </a:path>
                </a:pathLst>
              </a:custGeom>
              <a:solidFill>
                <a:srgbClr val="F5F9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8573228" y="5159901"/>
                <a:ext cx="626759" cy="885825"/>
              </a:xfrm>
              <a:custGeom>
                <a:avLst/>
                <a:gdLst>
                  <a:gd name="connsiteX0" fmla="*/ 348554 w 626759"/>
                  <a:gd name="connsiteY0" fmla="*/ 885825 h 885825"/>
                  <a:gd name="connsiteX1" fmla="*/ 374995 w 626759"/>
                  <a:gd name="connsiteY1" fmla="*/ 724129 h 885825"/>
                  <a:gd name="connsiteX2" fmla="*/ 330571 w 626759"/>
                  <a:gd name="connsiteY2" fmla="*/ 460477 h 885825"/>
                  <a:gd name="connsiteX3" fmla="*/ 234406 w 626759"/>
                  <a:gd name="connsiteY3" fmla="*/ 228676 h 885825"/>
                  <a:gd name="connsiteX4" fmla="*/ 50536 w 626759"/>
                  <a:gd name="connsiteY4" fmla="*/ 134036 h 885825"/>
                  <a:gd name="connsiteX5" fmla="*/ 5730 w 626759"/>
                  <a:gd name="connsiteY5" fmla="*/ 104089 h 885825"/>
                  <a:gd name="connsiteX6" fmla="*/ 33619 w 626759"/>
                  <a:gd name="connsiteY6" fmla="*/ 14021 h 885825"/>
                  <a:gd name="connsiteX7" fmla="*/ 33848 w 626759"/>
                  <a:gd name="connsiteY7" fmla="*/ 13792 h 885825"/>
                  <a:gd name="connsiteX8" fmla="*/ 46345 w 626759"/>
                  <a:gd name="connsiteY8" fmla="*/ 0 h 885825"/>
                  <a:gd name="connsiteX9" fmla="*/ 374843 w 626759"/>
                  <a:gd name="connsiteY9" fmla="*/ 134112 h 885825"/>
                  <a:gd name="connsiteX10" fmla="*/ 626760 w 626759"/>
                  <a:gd name="connsiteY10" fmla="*/ 839267 h 885825"/>
                  <a:gd name="connsiteX11" fmla="*/ 348554 w 626759"/>
                  <a:gd name="connsiteY11" fmla="*/ 885825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6759" h="885825">
                    <a:moveTo>
                      <a:pt x="348554" y="885825"/>
                    </a:moveTo>
                    <a:cubicBezTo>
                      <a:pt x="367604" y="834771"/>
                      <a:pt x="375528" y="778840"/>
                      <a:pt x="374995" y="724129"/>
                    </a:cubicBezTo>
                    <a:cubicBezTo>
                      <a:pt x="374081" y="634746"/>
                      <a:pt x="352745" y="547040"/>
                      <a:pt x="330571" y="460477"/>
                    </a:cubicBezTo>
                    <a:cubicBezTo>
                      <a:pt x="309997" y="380314"/>
                      <a:pt x="287594" y="294361"/>
                      <a:pt x="234406" y="228676"/>
                    </a:cubicBezTo>
                    <a:cubicBezTo>
                      <a:pt x="181142" y="163144"/>
                      <a:pt x="124526" y="157505"/>
                      <a:pt x="50536" y="134036"/>
                    </a:cubicBezTo>
                    <a:cubicBezTo>
                      <a:pt x="27218" y="126644"/>
                      <a:pt x="12893" y="116281"/>
                      <a:pt x="5730" y="104089"/>
                    </a:cubicBezTo>
                    <a:cubicBezTo>
                      <a:pt x="-8900" y="79172"/>
                      <a:pt x="5958" y="46330"/>
                      <a:pt x="33619" y="14021"/>
                    </a:cubicBezTo>
                    <a:cubicBezTo>
                      <a:pt x="33772" y="13868"/>
                      <a:pt x="33772" y="13792"/>
                      <a:pt x="33848" y="13792"/>
                    </a:cubicBezTo>
                    <a:cubicBezTo>
                      <a:pt x="37734" y="9068"/>
                      <a:pt x="41925" y="4572"/>
                      <a:pt x="46345" y="0"/>
                    </a:cubicBezTo>
                    <a:cubicBezTo>
                      <a:pt x="70576" y="5182"/>
                      <a:pt x="348173" y="64542"/>
                      <a:pt x="374843" y="134112"/>
                    </a:cubicBezTo>
                    <a:cubicBezTo>
                      <a:pt x="402884" y="206807"/>
                      <a:pt x="626760" y="839267"/>
                      <a:pt x="626760" y="839267"/>
                    </a:cubicBezTo>
                    <a:lnTo>
                      <a:pt x="348554" y="885825"/>
                    </a:lnTo>
                    <a:close/>
                  </a:path>
                </a:pathLst>
              </a:custGeom>
              <a:solidFill>
                <a:srgbClr val="E8F2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8855901" y="6008340"/>
                <a:ext cx="234063" cy="51304"/>
              </a:xfrm>
              <a:custGeom>
                <a:avLst/>
                <a:gdLst>
                  <a:gd name="connsiteX0" fmla="*/ 10254 w 234063"/>
                  <a:gd name="connsiteY0" fmla="*/ 51179 h 51304"/>
                  <a:gd name="connsiteX1" fmla="*/ 228186 w 234063"/>
                  <a:gd name="connsiteY1" fmla="*/ 15822 h 51304"/>
                  <a:gd name="connsiteX2" fmla="*/ 223843 w 234063"/>
                  <a:gd name="connsiteY2" fmla="*/ 125 h 51304"/>
                  <a:gd name="connsiteX3" fmla="*/ 5911 w 234063"/>
                  <a:gd name="connsiteY3" fmla="*/ 35482 h 51304"/>
                  <a:gd name="connsiteX4" fmla="*/ 10254 w 234063"/>
                  <a:gd name="connsiteY4" fmla="*/ 51179 h 51304"/>
                  <a:gd name="connsiteX5" fmla="*/ 10254 w 234063"/>
                  <a:gd name="connsiteY5" fmla="*/ 51179 h 5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063" h="51304">
                    <a:moveTo>
                      <a:pt x="10254" y="51179"/>
                    </a:moveTo>
                    <a:cubicBezTo>
                      <a:pt x="82873" y="39368"/>
                      <a:pt x="155568" y="27557"/>
                      <a:pt x="228186" y="15822"/>
                    </a:cubicBezTo>
                    <a:cubicBezTo>
                      <a:pt x="238473" y="14146"/>
                      <a:pt x="234130" y="-1551"/>
                      <a:pt x="223843" y="125"/>
                    </a:cubicBezTo>
                    <a:cubicBezTo>
                      <a:pt x="151224" y="11936"/>
                      <a:pt x="78529" y="23747"/>
                      <a:pt x="5911" y="35482"/>
                    </a:cubicBezTo>
                    <a:cubicBezTo>
                      <a:pt x="-4452" y="37158"/>
                      <a:pt x="-33" y="52856"/>
                      <a:pt x="10254" y="51179"/>
                    </a:cubicBezTo>
                    <a:lnTo>
                      <a:pt x="10254" y="51179"/>
                    </a:lnTo>
                    <a:close/>
                  </a:path>
                </a:pathLst>
              </a:custGeom>
              <a:solidFill>
                <a:srgbClr val="5A417A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/>
              <p:cNvSpPr/>
              <p:nvPr/>
            </p:nvSpPr>
            <p:spPr>
              <a:xfrm>
                <a:off x="8701501" y="5516213"/>
                <a:ext cx="326970" cy="1291781"/>
              </a:xfrm>
              <a:custGeom>
                <a:avLst/>
                <a:gdLst>
                  <a:gd name="connsiteX0" fmla="*/ 10883 w 350783"/>
                  <a:gd name="connsiteY0" fmla="*/ 0 h 1341787"/>
                  <a:gd name="connsiteX1" fmla="*/ 80987 w 350783"/>
                  <a:gd name="connsiteY1" fmla="*/ 115596 h 1341787"/>
                  <a:gd name="connsiteX2" fmla="*/ 350783 w 350783"/>
                  <a:gd name="connsiteY2" fmla="*/ 1341787 h 1341787"/>
                  <a:gd name="connsiteX3" fmla="*/ 145375 w 350783"/>
                  <a:gd name="connsiteY3" fmla="*/ 1341787 h 1341787"/>
                  <a:gd name="connsiteX4" fmla="*/ 140956 w 350783"/>
                  <a:gd name="connsiteY4" fmla="*/ 1289076 h 1341787"/>
                  <a:gd name="connsiteX5" fmla="*/ 60413 w 350783"/>
                  <a:gd name="connsiteY5" fmla="*/ 579120 h 1341787"/>
                  <a:gd name="connsiteX6" fmla="*/ 19341 w 350783"/>
                  <a:gd name="connsiteY6" fmla="*/ 216484 h 1341787"/>
                  <a:gd name="connsiteX7" fmla="*/ 10883 w 350783"/>
                  <a:gd name="connsiteY7" fmla="*/ 0 h 1341787"/>
                  <a:gd name="connsiteX0" fmla="*/ 10883 w 326970"/>
                  <a:gd name="connsiteY0" fmla="*/ 0 h 1341787"/>
                  <a:gd name="connsiteX1" fmla="*/ 80987 w 326970"/>
                  <a:gd name="connsiteY1" fmla="*/ 115596 h 1341787"/>
                  <a:gd name="connsiteX2" fmla="*/ 326970 w 326970"/>
                  <a:gd name="connsiteY2" fmla="*/ 1208437 h 1341787"/>
                  <a:gd name="connsiteX3" fmla="*/ 145375 w 326970"/>
                  <a:gd name="connsiteY3" fmla="*/ 1341787 h 1341787"/>
                  <a:gd name="connsiteX4" fmla="*/ 140956 w 326970"/>
                  <a:gd name="connsiteY4" fmla="*/ 1289076 h 1341787"/>
                  <a:gd name="connsiteX5" fmla="*/ 60413 w 326970"/>
                  <a:gd name="connsiteY5" fmla="*/ 579120 h 1341787"/>
                  <a:gd name="connsiteX6" fmla="*/ 19341 w 326970"/>
                  <a:gd name="connsiteY6" fmla="*/ 216484 h 1341787"/>
                  <a:gd name="connsiteX7" fmla="*/ 10883 w 326970"/>
                  <a:gd name="connsiteY7" fmla="*/ 0 h 1341787"/>
                  <a:gd name="connsiteX0" fmla="*/ 10883 w 326970"/>
                  <a:gd name="connsiteY0" fmla="*/ 0 h 1341787"/>
                  <a:gd name="connsiteX1" fmla="*/ 80987 w 326970"/>
                  <a:gd name="connsiteY1" fmla="*/ 115596 h 1341787"/>
                  <a:gd name="connsiteX2" fmla="*/ 326970 w 326970"/>
                  <a:gd name="connsiteY2" fmla="*/ 1208437 h 1341787"/>
                  <a:gd name="connsiteX3" fmla="*/ 145375 w 326970"/>
                  <a:gd name="connsiteY3" fmla="*/ 1341787 h 1341787"/>
                  <a:gd name="connsiteX4" fmla="*/ 121906 w 326970"/>
                  <a:gd name="connsiteY4" fmla="*/ 1115245 h 1341787"/>
                  <a:gd name="connsiteX5" fmla="*/ 60413 w 326970"/>
                  <a:gd name="connsiteY5" fmla="*/ 579120 h 1341787"/>
                  <a:gd name="connsiteX6" fmla="*/ 19341 w 326970"/>
                  <a:gd name="connsiteY6" fmla="*/ 216484 h 1341787"/>
                  <a:gd name="connsiteX7" fmla="*/ 10883 w 326970"/>
                  <a:gd name="connsiteY7" fmla="*/ 0 h 1341787"/>
                  <a:gd name="connsiteX0" fmla="*/ 10883 w 326970"/>
                  <a:gd name="connsiteY0" fmla="*/ 0 h 1291781"/>
                  <a:gd name="connsiteX1" fmla="*/ 80987 w 326970"/>
                  <a:gd name="connsiteY1" fmla="*/ 115596 h 1291781"/>
                  <a:gd name="connsiteX2" fmla="*/ 326970 w 326970"/>
                  <a:gd name="connsiteY2" fmla="*/ 1208437 h 1291781"/>
                  <a:gd name="connsiteX3" fmla="*/ 138231 w 326970"/>
                  <a:gd name="connsiteY3" fmla="*/ 1291781 h 1291781"/>
                  <a:gd name="connsiteX4" fmla="*/ 121906 w 326970"/>
                  <a:gd name="connsiteY4" fmla="*/ 1115245 h 1291781"/>
                  <a:gd name="connsiteX5" fmla="*/ 60413 w 326970"/>
                  <a:gd name="connsiteY5" fmla="*/ 579120 h 1291781"/>
                  <a:gd name="connsiteX6" fmla="*/ 19341 w 326970"/>
                  <a:gd name="connsiteY6" fmla="*/ 216484 h 1291781"/>
                  <a:gd name="connsiteX7" fmla="*/ 10883 w 326970"/>
                  <a:gd name="connsiteY7" fmla="*/ 0 h 129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6970" h="1291781">
                    <a:moveTo>
                      <a:pt x="10883" y="0"/>
                    </a:moveTo>
                    <a:cubicBezTo>
                      <a:pt x="37629" y="33223"/>
                      <a:pt x="60565" y="73000"/>
                      <a:pt x="80987" y="115596"/>
                    </a:cubicBezTo>
                    <a:lnTo>
                      <a:pt x="326970" y="1208437"/>
                    </a:lnTo>
                    <a:lnTo>
                      <a:pt x="138231" y="1291781"/>
                    </a:lnTo>
                    <a:lnTo>
                      <a:pt x="121906" y="1115245"/>
                    </a:lnTo>
                    <a:lnTo>
                      <a:pt x="60413" y="579120"/>
                    </a:lnTo>
                    <a:cubicBezTo>
                      <a:pt x="46697" y="458191"/>
                      <a:pt x="33057" y="337261"/>
                      <a:pt x="19341" y="216484"/>
                    </a:cubicBezTo>
                    <a:cubicBezTo>
                      <a:pt x="12407" y="156286"/>
                      <a:pt x="-14949" y="56617"/>
                      <a:pt x="10883" y="0"/>
                    </a:cubicBezTo>
                    <a:close/>
                  </a:path>
                </a:pathLst>
              </a:custGeom>
              <a:solidFill>
                <a:srgbClr val="E8F2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3" name="任意多边形: 形状 332"/>
              <p:cNvSpPr/>
              <p:nvPr/>
            </p:nvSpPr>
            <p:spPr>
              <a:xfrm rot="21401806">
                <a:off x="8899011" y="6118222"/>
                <a:ext cx="120602" cy="610534"/>
              </a:xfrm>
              <a:custGeom>
                <a:avLst/>
                <a:gdLst>
                  <a:gd name="connsiteX0" fmla="*/ 6404 w 171441"/>
                  <a:gd name="connsiteY0" fmla="*/ 330 h 740569"/>
                  <a:gd name="connsiteX1" fmla="*/ 15910 w 171441"/>
                  <a:gd name="connsiteY1" fmla="*/ 5845 h 740569"/>
                  <a:gd name="connsiteX2" fmla="*/ 22082 w 171441"/>
                  <a:gd name="connsiteY2" fmla="*/ 34572 h 740569"/>
                  <a:gd name="connsiteX3" fmla="*/ 76793 w 171441"/>
                  <a:gd name="connsiteY3" fmla="*/ 293576 h 740569"/>
                  <a:gd name="connsiteX4" fmla="*/ 138363 w 171441"/>
                  <a:gd name="connsiteY4" fmla="*/ 585956 h 740569"/>
                  <a:gd name="connsiteX5" fmla="*/ 171441 w 171441"/>
                  <a:gd name="connsiteY5" fmla="*/ 740569 h 740569"/>
                  <a:gd name="connsiteX6" fmla="*/ 154768 w 171441"/>
                  <a:gd name="connsiteY6" fmla="*/ 740569 h 740569"/>
                  <a:gd name="connsiteX7" fmla="*/ 114513 w 171441"/>
                  <a:gd name="connsiteY7" fmla="*/ 551818 h 740569"/>
                  <a:gd name="connsiteX8" fmla="*/ 53857 w 171441"/>
                  <a:gd name="connsiteY8" fmla="*/ 263629 h 740569"/>
                  <a:gd name="connsiteX9" fmla="*/ 213 w 171441"/>
                  <a:gd name="connsiteY9" fmla="*/ 10188 h 740569"/>
                  <a:gd name="connsiteX10" fmla="*/ 6404 w 171441"/>
                  <a:gd name="connsiteY10" fmla="*/ 330 h 74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441" h="740569">
                    <a:moveTo>
                      <a:pt x="6404" y="330"/>
                    </a:moveTo>
                    <a:cubicBezTo>
                      <a:pt x="10328" y="-747"/>
                      <a:pt x="14805" y="740"/>
                      <a:pt x="15910" y="5845"/>
                    </a:cubicBezTo>
                    <a:cubicBezTo>
                      <a:pt x="17967" y="15446"/>
                      <a:pt x="20025" y="24971"/>
                      <a:pt x="22082" y="34572"/>
                    </a:cubicBezTo>
                    <a:cubicBezTo>
                      <a:pt x="40446" y="120907"/>
                      <a:pt x="58658" y="207241"/>
                      <a:pt x="76793" y="293576"/>
                    </a:cubicBezTo>
                    <a:cubicBezTo>
                      <a:pt x="97291" y="391036"/>
                      <a:pt x="117713" y="488496"/>
                      <a:pt x="138363" y="585956"/>
                    </a:cubicBezTo>
                    <a:lnTo>
                      <a:pt x="171441" y="740569"/>
                    </a:lnTo>
                    <a:lnTo>
                      <a:pt x="154768" y="740569"/>
                    </a:lnTo>
                    <a:lnTo>
                      <a:pt x="114513" y="551818"/>
                    </a:lnTo>
                    <a:cubicBezTo>
                      <a:pt x="94244" y="455806"/>
                      <a:pt x="74050" y="359718"/>
                      <a:pt x="53857" y="263629"/>
                    </a:cubicBezTo>
                    <a:cubicBezTo>
                      <a:pt x="36103" y="179124"/>
                      <a:pt x="18348" y="94618"/>
                      <a:pt x="213" y="10188"/>
                    </a:cubicBezTo>
                    <a:cubicBezTo>
                      <a:pt x="-892" y="5045"/>
                      <a:pt x="2480" y="1406"/>
                      <a:pt x="6404" y="330"/>
                    </a:cubicBezTo>
                    <a:close/>
                  </a:path>
                </a:pathLst>
              </a:custGeom>
              <a:solidFill>
                <a:srgbClr val="5A417A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0" name="组合 169"/>
              <p:cNvGrpSpPr/>
              <p:nvPr/>
            </p:nvGrpSpPr>
            <p:grpSpPr>
              <a:xfrm>
                <a:off x="8926125" y="4995564"/>
                <a:ext cx="997289" cy="1418766"/>
                <a:chOff x="6647383" y="1742186"/>
                <a:chExt cx="997289" cy="1418766"/>
              </a:xfrm>
            </p:grpSpPr>
            <p:grpSp>
              <p:nvGrpSpPr>
                <p:cNvPr id="171" name="组合 170"/>
                <p:cNvGrpSpPr/>
                <p:nvPr/>
              </p:nvGrpSpPr>
              <p:grpSpPr>
                <a:xfrm>
                  <a:off x="6685673" y="1742186"/>
                  <a:ext cx="958999" cy="1418766"/>
                  <a:chOff x="6685673" y="1742186"/>
                  <a:chExt cx="958999" cy="1418766"/>
                </a:xfrm>
              </p:grpSpPr>
              <p:grpSp>
                <p:nvGrpSpPr>
                  <p:cNvPr id="172" name="组合 171"/>
                  <p:cNvGrpSpPr/>
                  <p:nvPr/>
                </p:nvGrpSpPr>
                <p:grpSpPr>
                  <a:xfrm>
                    <a:off x="6685673" y="1742186"/>
                    <a:ext cx="958999" cy="1418766"/>
                    <a:chOff x="6685673" y="1742186"/>
                    <a:chExt cx="958999" cy="1418766"/>
                  </a:xfrm>
                </p:grpSpPr>
                <p:sp>
                  <p:nvSpPr>
                    <p:cNvPr id="173" name="任意多边形: 形状 172"/>
                    <p:cNvSpPr/>
                    <p:nvPr/>
                  </p:nvSpPr>
                  <p:spPr>
                    <a:xfrm>
                      <a:off x="6685673" y="2216353"/>
                      <a:ext cx="719823" cy="944600"/>
                    </a:xfrm>
                    <a:custGeom>
                      <a:avLst/>
                      <a:gdLst>
                        <a:gd name="connsiteX0" fmla="*/ 719824 w 719823"/>
                        <a:gd name="connsiteY0" fmla="*/ 123063 h 944600"/>
                        <a:gd name="connsiteX1" fmla="*/ 710604 w 719823"/>
                        <a:gd name="connsiteY1" fmla="*/ 142342 h 944600"/>
                        <a:gd name="connsiteX2" fmla="*/ 698107 w 719823"/>
                        <a:gd name="connsiteY2" fmla="*/ 168021 h 944600"/>
                        <a:gd name="connsiteX3" fmla="*/ 105804 w 719823"/>
                        <a:gd name="connsiteY3" fmla="*/ 940918 h 944600"/>
                        <a:gd name="connsiteX4" fmla="*/ 98642 w 719823"/>
                        <a:gd name="connsiteY4" fmla="*/ 938022 h 944600"/>
                        <a:gd name="connsiteX5" fmla="*/ 93688 w 719823"/>
                        <a:gd name="connsiteY5" fmla="*/ 935584 h 944600"/>
                        <a:gd name="connsiteX6" fmla="*/ 3239 w 719823"/>
                        <a:gd name="connsiteY6" fmla="*/ 780288 h 944600"/>
                        <a:gd name="connsiteX7" fmla="*/ 56427 w 719823"/>
                        <a:gd name="connsiteY7" fmla="*/ 677875 h 944600"/>
                        <a:gd name="connsiteX8" fmla="*/ 180633 w 719823"/>
                        <a:gd name="connsiteY8" fmla="*/ 518541 h 944600"/>
                        <a:gd name="connsiteX9" fmla="*/ 546850 w 719823"/>
                        <a:gd name="connsiteY9" fmla="*/ 0 h 944600"/>
                        <a:gd name="connsiteX10" fmla="*/ 719824 w 719823"/>
                        <a:gd name="connsiteY10" fmla="*/ 123063 h 944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19823" h="944600">
                          <a:moveTo>
                            <a:pt x="719824" y="123063"/>
                          </a:moveTo>
                          <a:cubicBezTo>
                            <a:pt x="719824" y="123063"/>
                            <a:pt x="716547" y="129845"/>
                            <a:pt x="710604" y="142342"/>
                          </a:cubicBezTo>
                          <a:cubicBezTo>
                            <a:pt x="707251" y="149276"/>
                            <a:pt x="703060" y="157886"/>
                            <a:pt x="698107" y="168021"/>
                          </a:cubicBezTo>
                          <a:cubicBezTo>
                            <a:pt x="609867" y="347167"/>
                            <a:pt x="275654" y="999287"/>
                            <a:pt x="105804" y="940918"/>
                          </a:cubicBezTo>
                          <a:cubicBezTo>
                            <a:pt x="103290" y="940156"/>
                            <a:pt x="101004" y="939241"/>
                            <a:pt x="98642" y="938022"/>
                          </a:cubicBezTo>
                          <a:cubicBezTo>
                            <a:pt x="96965" y="937260"/>
                            <a:pt x="95289" y="936422"/>
                            <a:pt x="93688" y="935584"/>
                          </a:cubicBezTo>
                          <a:cubicBezTo>
                            <a:pt x="5373" y="891693"/>
                            <a:pt x="-7581" y="831495"/>
                            <a:pt x="3239" y="780288"/>
                          </a:cubicBezTo>
                          <a:cubicBezTo>
                            <a:pt x="15203" y="723443"/>
                            <a:pt x="56427" y="677875"/>
                            <a:pt x="56427" y="677875"/>
                          </a:cubicBezTo>
                          <a:lnTo>
                            <a:pt x="180633" y="518541"/>
                          </a:lnTo>
                          <a:lnTo>
                            <a:pt x="546850" y="0"/>
                          </a:lnTo>
                          <a:lnTo>
                            <a:pt x="719824" y="123063"/>
                          </a:ln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74" name="组合 173"/>
                    <p:cNvGrpSpPr/>
                    <p:nvPr/>
                  </p:nvGrpSpPr>
                  <p:grpSpPr>
                    <a:xfrm>
                      <a:off x="7205471" y="1742186"/>
                      <a:ext cx="439200" cy="648677"/>
                      <a:chOff x="7205471" y="1742186"/>
                      <a:chExt cx="439200" cy="648677"/>
                    </a:xfrm>
                  </p:grpSpPr>
                  <p:grpSp>
                    <p:nvGrpSpPr>
                      <p:cNvPr id="175" name="组合 174"/>
                      <p:cNvGrpSpPr/>
                      <p:nvPr/>
                    </p:nvGrpSpPr>
                    <p:grpSpPr>
                      <a:xfrm>
                        <a:off x="7365158" y="1969806"/>
                        <a:ext cx="274443" cy="263580"/>
                        <a:chOff x="7365158" y="1969806"/>
                        <a:chExt cx="274443" cy="263580"/>
                      </a:xfrm>
                      <a:solidFill>
                        <a:srgbClr val="FFD0C7"/>
                      </a:solidFill>
                    </p:grpSpPr>
                    <p:sp>
                      <p:nvSpPr>
                        <p:cNvPr id="176" name="任意多边形: 形状 175"/>
                        <p:cNvSpPr/>
                        <p:nvPr/>
                      </p:nvSpPr>
                      <p:spPr>
                        <a:xfrm>
                          <a:off x="7365158" y="1969806"/>
                          <a:ext cx="176965" cy="179455"/>
                        </a:xfrm>
                        <a:custGeom>
                          <a:avLst/>
                          <a:gdLst>
                            <a:gd name="connsiteX0" fmla="*/ 176965 w 176965"/>
                            <a:gd name="connsiteY0" fmla="*/ 42331 h 179455"/>
                            <a:gd name="connsiteX1" fmla="*/ 94212 w 176965"/>
                            <a:gd name="connsiteY1" fmla="*/ 9260 h 179455"/>
                            <a:gd name="connsiteX2" fmla="*/ 6658 w 176965"/>
                            <a:gd name="connsiteY2" fmla="*/ 156554 h 179455"/>
                            <a:gd name="connsiteX3" fmla="*/ 43996 w 176965"/>
                            <a:gd name="connsiteY3" fmla="*/ 179414 h 179455"/>
                            <a:gd name="connsiteX4" fmla="*/ 176965 w 176965"/>
                            <a:gd name="connsiteY4" fmla="*/ 42331 h 1794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6965" h="179455">
                              <a:moveTo>
                                <a:pt x="176965" y="42331"/>
                              </a:moveTo>
                              <a:cubicBezTo>
                                <a:pt x="176965" y="42331"/>
                                <a:pt x="138179" y="-23811"/>
                                <a:pt x="94212" y="9260"/>
                              </a:cubicBezTo>
                              <a:cubicBezTo>
                                <a:pt x="50320" y="42331"/>
                                <a:pt x="-22374" y="131637"/>
                                <a:pt x="6658" y="156554"/>
                              </a:cubicBezTo>
                              <a:cubicBezTo>
                                <a:pt x="35690" y="181472"/>
                                <a:pt x="43996" y="179414"/>
                                <a:pt x="43996" y="179414"/>
                              </a:cubicBezTo>
                              <a:lnTo>
                                <a:pt x="176965" y="4233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77" name="任意多边形: 形状 176"/>
                        <p:cNvSpPr/>
                        <p:nvPr/>
                      </p:nvSpPr>
                      <p:spPr>
                        <a:xfrm>
                          <a:off x="7420708" y="2012783"/>
                          <a:ext cx="176965" cy="179455"/>
                        </a:xfrm>
                        <a:custGeom>
                          <a:avLst/>
                          <a:gdLst>
                            <a:gd name="connsiteX0" fmla="*/ 176965 w 176965"/>
                            <a:gd name="connsiteY0" fmla="*/ 42331 h 179455"/>
                            <a:gd name="connsiteX1" fmla="*/ 94212 w 176965"/>
                            <a:gd name="connsiteY1" fmla="*/ 9260 h 179455"/>
                            <a:gd name="connsiteX2" fmla="*/ 6658 w 176965"/>
                            <a:gd name="connsiteY2" fmla="*/ 156555 h 179455"/>
                            <a:gd name="connsiteX3" fmla="*/ 43996 w 176965"/>
                            <a:gd name="connsiteY3" fmla="*/ 179415 h 179455"/>
                            <a:gd name="connsiteX4" fmla="*/ 176965 w 176965"/>
                            <a:gd name="connsiteY4" fmla="*/ 42331 h 1794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6965" h="179455">
                              <a:moveTo>
                                <a:pt x="176965" y="42331"/>
                              </a:moveTo>
                              <a:cubicBezTo>
                                <a:pt x="176965" y="42331"/>
                                <a:pt x="138179" y="-23811"/>
                                <a:pt x="94212" y="9260"/>
                              </a:cubicBezTo>
                              <a:cubicBezTo>
                                <a:pt x="50321" y="42331"/>
                                <a:pt x="-22374" y="131637"/>
                                <a:pt x="6658" y="156555"/>
                              </a:cubicBezTo>
                              <a:cubicBezTo>
                                <a:pt x="35690" y="181472"/>
                                <a:pt x="43996" y="179415"/>
                                <a:pt x="43996" y="179415"/>
                              </a:cubicBezTo>
                              <a:lnTo>
                                <a:pt x="176965" y="4233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78" name="任意多边形: 形状 177"/>
                        <p:cNvSpPr/>
                        <p:nvPr/>
                      </p:nvSpPr>
                      <p:spPr>
                        <a:xfrm>
                          <a:off x="7466885" y="2053895"/>
                          <a:ext cx="172716" cy="179491"/>
                        </a:xfrm>
                        <a:custGeom>
                          <a:avLst/>
                          <a:gdLst>
                            <a:gd name="connsiteX0" fmla="*/ 168659 w 172716"/>
                            <a:gd name="connsiteY0" fmla="*/ 50901 h 179491"/>
                            <a:gd name="connsiteX1" fmla="*/ 169649 w 172716"/>
                            <a:gd name="connsiteY1" fmla="*/ 31851 h 179491"/>
                            <a:gd name="connsiteX2" fmla="*/ 94212 w 172716"/>
                            <a:gd name="connsiteY2" fmla="*/ 9296 h 179491"/>
                            <a:gd name="connsiteX3" fmla="*/ 6658 w 172716"/>
                            <a:gd name="connsiteY3" fmla="*/ 156590 h 179491"/>
                            <a:gd name="connsiteX4" fmla="*/ 43996 w 172716"/>
                            <a:gd name="connsiteY4" fmla="*/ 179450 h 179491"/>
                            <a:gd name="connsiteX5" fmla="*/ 168659 w 172716"/>
                            <a:gd name="connsiteY5" fmla="*/ 50901 h 1794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2716" h="179491">
                              <a:moveTo>
                                <a:pt x="168659" y="50901"/>
                              </a:moveTo>
                              <a:cubicBezTo>
                                <a:pt x="173688" y="45719"/>
                                <a:pt x="174069" y="37642"/>
                                <a:pt x="169649" y="31851"/>
                              </a:cubicBezTo>
                              <a:cubicBezTo>
                                <a:pt x="156391" y="14630"/>
                                <a:pt x="126673" y="-15241"/>
                                <a:pt x="94212" y="9296"/>
                              </a:cubicBezTo>
                              <a:cubicBezTo>
                                <a:pt x="50320" y="42366"/>
                                <a:pt x="-22375" y="131673"/>
                                <a:pt x="6658" y="156590"/>
                              </a:cubicBezTo>
                              <a:cubicBezTo>
                                <a:pt x="35690" y="181507"/>
                                <a:pt x="43996" y="179450"/>
                                <a:pt x="43996" y="179450"/>
                              </a:cubicBezTo>
                              <a:lnTo>
                                <a:pt x="168659" y="509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79" name="组合 178"/>
                      <p:cNvGrpSpPr/>
                      <p:nvPr/>
                    </p:nvGrpSpPr>
                    <p:grpSpPr>
                      <a:xfrm>
                        <a:off x="7205471" y="1742186"/>
                        <a:ext cx="439200" cy="648677"/>
                        <a:chOff x="7205471" y="1742186"/>
                        <a:chExt cx="439200" cy="648677"/>
                      </a:xfrm>
                    </p:grpSpPr>
                    <p:sp>
                      <p:nvSpPr>
                        <p:cNvPr id="180" name="任意多边形: 形状 179"/>
                        <p:cNvSpPr/>
                        <p:nvPr/>
                      </p:nvSpPr>
                      <p:spPr>
                        <a:xfrm>
                          <a:off x="7205471" y="1742186"/>
                          <a:ext cx="439200" cy="648677"/>
                        </a:xfrm>
                        <a:custGeom>
                          <a:avLst/>
                          <a:gdLst>
                            <a:gd name="connsiteX0" fmla="*/ 0 w 439200"/>
                            <a:gd name="connsiteY0" fmla="*/ 520953 h 648677"/>
                            <a:gd name="connsiteX1" fmla="*/ 0 w 439200"/>
                            <a:gd name="connsiteY1" fmla="*/ 350417 h 648677"/>
                            <a:gd name="connsiteX2" fmla="*/ 0 w 439200"/>
                            <a:gd name="connsiteY2" fmla="*/ 168680 h 648677"/>
                            <a:gd name="connsiteX3" fmla="*/ 58598 w 439200"/>
                            <a:gd name="connsiteY3" fmla="*/ 212191 h 648677"/>
                            <a:gd name="connsiteX4" fmla="*/ 96546 w 439200"/>
                            <a:gd name="connsiteY4" fmla="*/ 283971 h 648677"/>
                            <a:gd name="connsiteX5" fmla="*/ 332003 w 439200"/>
                            <a:gd name="connsiteY5" fmla="*/ 202 h 648677"/>
                            <a:gd name="connsiteX6" fmla="*/ 226314 w 439200"/>
                            <a:gd name="connsiteY6" fmla="*/ 289991 h 648677"/>
                            <a:gd name="connsiteX7" fmla="*/ 439141 w 439200"/>
                            <a:gd name="connsiteY7" fmla="*/ 360247 h 648677"/>
                            <a:gd name="connsiteX8" fmla="*/ 134341 w 439200"/>
                            <a:gd name="connsiteY8" fmla="*/ 646607 h 648677"/>
                            <a:gd name="connsiteX9" fmla="*/ 0 w 439200"/>
                            <a:gd name="connsiteY9" fmla="*/ 520953 h 6486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39200" h="648677">
                              <a:moveTo>
                                <a:pt x="0" y="520953"/>
                              </a:moveTo>
                              <a:lnTo>
                                <a:pt x="0" y="350417"/>
                              </a:lnTo>
                              <a:lnTo>
                                <a:pt x="0" y="168680"/>
                              </a:lnTo>
                              <a:cubicBezTo>
                                <a:pt x="0" y="168680"/>
                                <a:pt x="49530" y="163880"/>
                                <a:pt x="58598" y="212191"/>
                              </a:cubicBezTo>
                              <a:cubicBezTo>
                                <a:pt x="67666" y="260501"/>
                                <a:pt x="69419" y="305079"/>
                                <a:pt x="96546" y="283971"/>
                              </a:cubicBezTo>
                              <a:cubicBezTo>
                                <a:pt x="123749" y="262864"/>
                                <a:pt x="277673" y="9270"/>
                                <a:pt x="332003" y="202"/>
                              </a:cubicBezTo>
                              <a:cubicBezTo>
                                <a:pt x="386334" y="-8866"/>
                                <a:pt x="226314" y="289991"/>
                                <a:pt x="226314" y="289991"/>
                              </a:cubicBezTo>
                              <a:cubicBezTo>
                                <a:pt x="226314" y="289991"/>
                                <a:pt x="443332" y="314222"/>
                                <a:pt x="439141" y="360247"/>
                              </a:cubicBezTo>
                              <a:cubicBezTo>
                                <a:pt x="428092" y="480491"/>
                                <a:pt x="199797" y="670610"/>
                                <a:pt x="134341" y="646607"/>
                              </a:cubicBezTo>
                              <a:cubicBezTo>
                                <a:pt x="67437" y="622147"/>
                                <a:pt x="0" y="520953"/>
                                <a:pt x="0" y="5209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181" name="组合 180"/>
                        <p:cNvGrpSpPr/>
                        <p:nvPr/>
                      </p:nvGrpSpPr>
                      <p:grpSpPr>
                        <a:xfrm>
                          <a:off x="7289162" y="1976739"/>
                          <a:ext cx="299664" cy="226547"/>
                          <a:chOff x="7289162" y="1976739"/>
                          <a:chExt cx="299664" cy="226547"/>
                        </a:xfrm>
                        <a:solidFill>
                          <a:srgbClr val="F7AA97"/>
                        </a:solidFill>
                      </p:grpSpPr>
                      <p:sp>
                        <p:nvSpPr>
                          <p:cNvPr id="182" name="任意多边形: 形状 181"/>
                          <p:cNvSpPr/>
                          <p:nvPr/>
                        </p:nvSpPr>
                        <p:spPr>
                          <a:xfrm>
                            <a:off x="7289162" y="2031373"/>
                            <a:ext cx="78892" cy="169902"/>
                          </a:xfrm>
                          <a:custGeom>
                            <a:avLst/>
                            <a:gdLst>
                              <a:gd name="connsiteX0" fmla="*/ 3939 w 78892"/>
                              <a:gd name="connsiteY0" fmla="*/ 15282 h 169902"/>
                              <a:gd name="connsiteX1" fmla="*/ 63070 w 78892"/>
                              <a:gd name="connsiteY1" fmla="*/ 164024 h 169902"/>
                              <a:gd name="connsiteX2" fmla="*/ 78768 w 78892"/>
                              <a:gd name="connsiteY2" fmla="*/ 159681 h 169902"/>
                              <a:gd name="connsiteX3" fmla="*/ 12093 w 78892"/>
                              <a:gd name="connsiteY3" fmla="*/ 1185 h 169902"/>
                              <a:gd name="connsiteX4" fmla="*/ 3939 w 78892"/>
                              <a:gd name="connsiteY4" fmla="*/ 15282 h 169902"/>
                              <a:gd name="connsiteX5" fmla="*/ 3939 w 78892"/>
                              <a:gd name="connsiteY5" fmla="*/ 15282 h 16990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78892" h="169902">
                                <a:moveTo>
                                  <a:pt x="3939" y="15282"/>
                                </a:moveTo>
                                <a:cubicBezTo>
                                  <a:pt x="54612" y="45076"/>
                                  <a:pt x="54993" y="112894"/>
                                  <a:pt x="63070" y="164024"/>
                                </a:cubicBezTo>
                                <a:cubicBezTo>
                                  <a:pt x="64747" y="174311"/>
                                  <a:pt x="80444" y="169968"/>
                                  <a:pt x="78768" y="159681"/>
                                </a:cubicBezTo>
                                <a:cubicBezTo>
                                  <a:pt x="69776" y="103217"/>
                                  <a:pt x="67643" y="33875"/>
                                  <a:pt x="12093" y="1185"/>
                                </a:cubicBezTo>
                                <a:cubicBezTo>
                                  <a:pt x="3101" y="-4149"/>
                                  <a:pt x="-5129" y="9948"/>
                                  <a:pt x="3939" y="15282"/>
                                </a:cubicBezTo>
                                <a:lnTo>
                                  <a:pt x="3939" y="1528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AA9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83" name="任意多边形: 形状 182"/>
                          <p:cNvSpPr/>
                          <p:nvPr/>
                        </p:nvSpPr>
                        <p:spPr>
                          <a:xfrm>
                            <a:off x="7371416" y="1976739"/>
                            <a:ext cx="93280" cy="144708"/>
                          </a:xfrm>
                          <a:custGeom>
                            <a:avLst/>
                            <a:gdLst>
                              <a:gd name="connsiteX0" fmla="*/ 80943 w 93280"/>
                              <a:gd name="connsiteY0" fmla="*/ 955 h 144708"/>
                              <a:gd name="connsiteX1" fmla="*/ 2152 w 93280"/>
                              <a:gd name="connsiteY1" fmla="*/ 74945 h 144708"/>
                              <a:gd name="connsiteX2" fmla="*/ 10382 w 93280"/>
                              <a:gd name="connsiteY2" fmla="*/ 124932 h 144708"/>
                              <a:gd name="connsiteX3" fmla="*/ 52825 w 93280"/>
                              <a:gd name="connsiteY3" fmla="*/ 144440 h 144708"/>
                              <a:gd name="connsiteX4" fmla="*/ 52825 w 93280"/>
                              <a:gd name="connsiteY4" fmla="*/ 128133 h 144708"/>
                              <a:gd name="connsiteX5" fmla="*/ 21278 w 93280"/>
                              <a:gd name="connsiteY5" fmla="*/ 112131 h 144708"/>
                              <a:gd name="connsiteX6" fmla="*/ 20440 w 93280"/>
                              <a:gd name="connsiteY6" fmla="*/ 71288 h 144708"/>
                              <a:gd name="connsiteX7" fmla="*/ 89097 w 93280"/>
                              <a:gd name="connsiteY7" fmla="*/ 14976 h 144708"/>
                              <a:gd name="connsiteX8" fmla="*/ 80943 w 93280"/>
                              <a:gd name="connsiteY8" fmla="*/ 955 h 144708"/>
                              <a:gd name="connsiteX9" fmla="*/ 80943 w 93280"/>
                              <a:gd name="connsiteY9" fmla="*/ 955 h 14470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3280" h="144708">
                                <a:moveTo>
                                  <a:pt x="80943" y="955"/>
                                </a:moveTo>
                                <a:cubicBezTo>
                                  <a:pt x="48634" y="17033"/>
                                  <a:pt x="11830" y="37150"/>
                                  <a:pt x="2152" y="74945"/>
                                </a:cubicBezTo>
                                <a:cubicBezTo>
                                  <a:pt x="-2191" y="91785"/>
                                  <a:pt x="-210" y="110835"/>
                                  <a:pt x="10382" y="124932"/>
                                </a:cubicBezTo>
                                <a:cubicBezTo>
                                  <a:pt x="20212" y="137963"/>
                                  <a:pt x="36366" y="146345"/>
                                  <a:pt x="52825" y="144440"/>
                                </a:cubicBezTo>
                                <a:cubicBezTo>
                                  <a:pt x="63112" y="143220"/>
                                  <a:pt x="63265" y="126914"/>
                                  <a:pt x="52825" y="128133"/>
                                </a:cubicBezTo>
                                <a:cubicBezTo>
                                  <a:pt x="40024" y="129657"/>
                                  <a:pt x="27832" y="123256"/>
                                  <a:pt x="21278" y="112131"/>
                                </a:cubicBezTo>
                                <a:cubicBezTo>
                                  <a:pt x="14116" y="99863"/>
                                  <a:pt x="14954" y="84089"/>
                                  <a:pt x="20440" y="71288"/>
                                </a:cubicBezTo>
                                <a:cubicBezTo>
                                  <a:pt x="32556" y="42713"/>
                                  <a:pt x="62960" y="28006"/>
                                  <a:pt x="89097" y="14976"/>
                                </a:cubicBezTo>
                                <a:cubicBezTo>
                                  <a:pt x="98545" y="10328"/>
                                  <a:pt x="90316" y="-3769"/>
                                  <a:pt x="80943" y="955"/>
                                </a:cubicBezTo>
                                <a:lnTo>
                                  <a:pt x="80943" y="95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AA9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84" name="任意多边形: 形状 183"/>
                          <p:cNvSpPr/>
                          <p:nvPr/>
                        </p:nvSpPr>
                        <p:spPr>
                          <a:xfrm>
                            <a:off x="7436034" y="2018368"/>
                            <a:ext cx="93279" cy="144685"/>
                          </a:xfrm>
                          <a:custGeom>
                            <a:avLst/>
                            <a:gdLst>
                              <a:gd name="connsiteX0" fmla="*/ 80943 w 93279"/>
                              <a:gd name="connsiteY0" fmla="*/ 931 h 144685"/>
                              <a:gd name="connsiteX1" fmla="*/ 2152 w 93279"/>
                              <a:gd name="connsiteY1" fmla="*/ 74922 h 144685"/>
                              <a:gd name="connsiteX2" fmla="*/ 10382 w 93279"/>
                              <a:gd name="connsiteY2" fmla="*/ 124909 h 144685"/>
                              <a:gd name="connsiteX3" fmla="*/ 52825 w 93279"/>
                              <a:gd name="connsiteY3" fmla="*/ 144416 h 144685"/>
                              <a:gd name="connsiteX4" fmla="*/ 52825 w 93279"/>
                              <a:gd name="connsiteY4" fmla="*/ 128109 h 144685"/>
                              <a:gd name="connsiteX5" fmla="*/ 21279 w 93279"/>
                              <a:gd name="connsiteY5" fmla="*/ 112107 h 144685"/>
                              <a:gd name="connsiteX6" fmla="*/ 20440 w 93279"/>
                              <a:gd name="connsiteY6" fmla="*/ 71264 h 144685"/>
                              <a:gd name="connsiteX7" fmla="*/ 89096 w 93279"/>
                              <a:gd name="connsiteY7" fmla="*/ 14952 h 144685"/>
                              <a:gd name="connsiteX8" fmla="*/ 80943 w 93279"/>
                              <a:gd name="connsiteY8" fmla="*/ 931 h 144685"/>
                              <a:gd name="connsiteX9" fmla="*/ 80943 w 93279"/>
                              <a:gd name="connsiteY9" fmla="*/ 931 h 14468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3279" h="144685">
                                <a:moveTo>
                                  <a:pt x="80943" y="931"/>
                                </a:moveTo>
                                <a:cubicBezTo>
                                  <a:pt x="48634" y="17010"/>
                                  <a:pt x="11829" y="37126"/>
                                  <a:pt x="2152" y="74922"/>
                                </a:cubicBezTo>
                                <a:cubicBezTo>
                                  <a:pt x="-2191" y="91762"/>
                                  <a:pt x="-210" y="110812"/>
                                  <a:pt x="10382" y="124909"/>
                                </a:cubicBezTo>
                                <a:cubicBezTo>
                                  <a:pt x="20212" y="137939"/>
                                  <a:pt x="36366" y="146321"/>
                                  <a:pt x="52825" y="144416"/>
                                </a:cubicBezTo>
                                <a:cubicBezTo>
                                  <a:pt x="63112" y="143197"/>
                                  <a:pt x="63264" y="126890"/>
                                  <a:pt x="52825" y="128109"/>
                                </a:cubicBezTo>
                                <a:cubicBezTo>
                                  <a:pt x="40023" y="129633"/>
                                  <a:pt x="27832" y="123232"/>
                                  <a:pt x="21279" y="112107"/>
                                </a:cubicBezTo>
                                <a:cubicBezTo>
                                  <a:pt x="14116" y="99839"/>
                                  <a:pt x="14954" y="84066"/>
                                  <a:pt x="20440" y="71264"/>
                                </a:cubicBezTo>
                                <a:cubicBezTo>
                                  <a:pt x="32556" y="42689"/>
                                  <a:pt x="62960" y="27982"/>
                                  <a:pt x="89096" y="14952"/>
                                </a:cubicBezTo>
                                <a:cubicBezTo>
                                  <a:pt x="98545" y="10304"/>
                                  <a:pt x="90316" y="-3717"/>
                                  <a:pt x="80943" y="931"/>
                                </a:cubicBezTo>
                                <a:lnTo>
                                  <a:pt x="80943" y="9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AA9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85" name="任意多边形: 形状 184"/>
                          <p:cNvSpPr/>
                          <p:nvPr/>
                        </p:nvSpPr>
                        <p:spPr>
                          <a:xfrm>
                            <a:off x="7495546" y="2058602"/>
                            <a:ext cx="93279" cy="144685"/>
                          </a:xfrm>
                          <a:custGeom>
                            <a:avLst/>
                            <a:gdLst>
                              <a:gd name="connsiteX0" fmla="*/ 80943 w 93279"/>
                              <a:gd name="connsiteY0" fmla="*/ 931 h 144685"/>
                              <a:gd name="connsiteX1" fmla="*/ 2152 w 93279"/>
                              <a:gd name="connsiteY1" fmla="*/ 74922 h 144685"/>
                              <a:gd name="connsiteX2" fmla="*/ 10382 w 93279"/>
                              <a:gd name="connsiteY2" fmla="*/ 124909 h 144685"/>
                              <a:gd name="connsiteX3" fmla="*/ 52825 w 93279"/>
                              <a:gd name="connsiteY3" fmla="*/ 144416 h 144685"/>
                              <a:gd name="connsiteX4" fmla="*/ 52825 w 93279"/>
                              <a:gd name="connsiteY4" fmla="*/ 128109 h 144685"/>
                              <a:gd name="connsiteX5" fmla="*/ 21279 w 93279"/>
                              <a:gd name="connsiteY5" fmla="*/ 112107 h 144685"/>
                              <a:gd name="connsiteX6" fmla="*/ 20440 w 93279"/>
                              <a:gd name="connsiteY6" fmla="*/ 71264 h 144685"/>
                              <a:gd name="connsiteX7" fmla="*/ 89096 w 93279"/>
                              <a:gd name="connsiteY7" fmla="*/ 14952 h 144685"/>
                              <a:gd name="connsiteX8" fmla="*/ 80943 w 93279"/>
                              <a:gd name="connsiteY8" fmla="*/ 931 h 144685"/>
                              <a:gd name="connsiteX9" fmla="*/ 80943 w 93279"/>
                              <a:gd name="connsiteY9" fmla="*/ 931 h 14468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3279" h="144685">
                                <a:moveTo>
                                  <a:pt x="80943" y="931"/>
                                </a:moveTo>
                                <a:cubicBezTo>
                                  <a:pt x="48634" y="17010"/>
                                  <a:pt x="11829" y="37126"/>
                                  <a:pt x="2152" y="74922"/>
                                </a:cubicBezTo>
                                <a:cubicBezTo>
                                  <a:pt x="-2191" y="91762"/>
                                  <a:pt x="-210" y="110812"/>
                                  <a:pt x="10382" y="124909"/>
                                </a:cubicBezTo>
                                <a:cubicBezTo>
                                  <a:pt x="20212" y="137939"/>
                                  <a:pt x="36366" y="146321"/>
                                  <a:pt x="52825" y="144416"/>
                                </a:cubicBezTo>
                                <a:cubicBezTo>
                                  <a:pt x="63112" y="143197"/>
                                  <a:pt x="63264" y="126890"/>
                                  <a:pt x="52825" y="128109"/>
                                </a:cubicBezTo>
                                <a:cubicBezTo>
                                  <a:pt x="40023" y="129633"/>
                                  <a:pt x="27832" y="123232"/>
                                  <a:pt x="21279" y="112107"/>
                                </a:cubicBezTo>
                                <a:cubicBezTo>
                                  <a:pt x="14116" y="99839"/>
                                  <a:pt x="14954" y="84066"/>
                                  <a:pt x="20440" y="71264"/>
                                </a:cubicBezTo>
                                <a:cubicBezTo>
                                  <a:pt x="32556" y="42689"/>
                                  <a:pt x="62960" y="27982"/>
                                  <a:pt x="89096" y="14952"/>
                                </a:cubicBezTo>
                                <a:cubicBezTo>
                                  <a:pt x="98545" y="10304"/>
                                  <a:pt x="90316" y="-3717"/>
                                  <a:pt x="80943" y="931"/>
                                </a:cubicBezTo>
                                <a:lnTo>
                                  <a:pt x="80943" y="9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AA9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86" name="任意多边形: 形状 185"/>
                  <p:cNvSpPr/>
                  <p:nvPr/>
                </p:nvSpPr>
                <p:spPr>
                  <a:xfrm>
                    <a:off x="6791729" y="2579029"/>
                    <a:ext cx="184399" cy="293172"/>
                  </a:xfrm>
                  <a:custGeom>
                    <a:avLst/>
                    <a:gdLst>
                      <a:gd name="connsiteX0" fmla="*/ 15140 w 184399"/>
                      <a:gd name="connsiteY0" fmla="*/ 289139 h 293172"/>
                      <a:gd name="connsiteX1" fmla="*/ 182552 w 184399"/>
                      <a:gd name="connsiteY1" fmla="*/ 14361 h 293172"/>
                      <a:gd name="connsiteX2" fmla="*/ 171045 w 184399"/>
                      <a:gd name="connsiteY2" fmla="*/ 2855 h 293172"/>
                      <a:gd name="connsiteX3" fmla="*/ 1043 w 184399"/>
                      <a:gd name="connsiteY3" fmla="*/ 280909 h 293172"/>
                      <a:gd name="connsiteX4" fmla="*/ 15140 w 184399"/>
                      <a:gd name="connsiteY4" fmla="*/ 289139 h 293172"/>
                      <a:gd name="connsiteX5" fmla="*/ 15140 w 184399"/>
                      <a:gd name="connsiteY5" fmla="*/ 289139 h 293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4399" h="293172">
                        <a:moveTo>
                          <a:pt x="15140" y="289139"/>
                        </a:moveTo>
                        <a:cubicBezTo>
                          <a:pt x="66575" y="195031"/>
                          <a:pt x="116638" y="99401"/>
                          <a:pt x="182552" y="14361"/>
                        </a:cubicBezTo>
                        <a:cubicBezTo>
                          <a:pt x="188876" y="6208"/>
                          <a:pt x="177446" y="-5451"/>
                          <a:pt x="171045" y="2855"/>
                        </a:cubicBezTo>
                        <a:cubicBezTo>
                          <a:pt x="104142" y="89114"/>
                          <a:pt x="53240" y="185506"/>
                          <a:pt x="1043" y="280909"/>
                        </a:cubicBezTo>
                        <a:cubicBezTo>
                          <a:pt x="-3910" y="290129"/>
                          <a:pt x="10111" y="298359"/>
                          <a:pt x="15140" y="289139"/>
                        </a:cubicBezTo>
                        <a:lnTo>
                          <a:pt x="15140" y="289139"/>
                        </a:lnTo>
                        <a:close/>
                      </a:path>
                    </a:pathLst>
                  </a:custGeom>
                  <a:solidFill>
                    <a:srgbClr val="F7AA9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87" name="任意多边形: 形状 186"/>
                <p:cNvSpPr/>
                <p:nvPr/>
              </p:nvSpPr>
              <p:spPr>
                <a:xfrm>
                  <a:off x="6647383" y="2384374"/>
                  <a:ext cx="736396" cy="776579"/>
                </a:xfrm>
                <a:custGeom>
                  <a:avLst/>
                  <a:gdLst>
                    <a:gd name="connsiteX0" fmla="*/ 736397 w 736396"/>
                    <a:gd name="connsiteY0" fmla="*/ 0 h 776579"/>
                    <a:gd name="connsiteX1" fmla="*/ 144094 w 736396"/>
                    <a:gd name="connsiteY1" fmla="*/ 772897 h 776579"/>
                    <a:gd name="connsiteX2" fmla="*/ 136932 w 736396"/>
                    <a:gd name="connsiteY2" fmla="*/ 770001 h 776579"/>
                    <a:gd name="connsiteX3" fmla="*/ 131978 w 736396"/>
                    <a:gd name="connsiteY3" fmla="*/ 767563 h 776579"/>
                    <a:gd name="connsiteX4" fmla="*/ 103708 w 736396"/>
                    <a:gd name="connsiteY4" fmla="*/ 758342 h 776579"/>
                    <a:gd name="connsiteX5" fmla="*/ 0 w 736396"/>
                    <a:gd name="connsiteY5" fmla="*/ 600304 h 776579"/>
                    <a:gd name="connsiteX6" fmla="*/ 6782 w 736396"/>
                    <a:gd name="connsiteY6" fmla="*/ 599542 h 776579"/>
                    <a:gd name="connsiteX7" fmla="*/ 39472 w 736396"/>
                    <a:gd name="connsiteY7" fmla="*/ 611276 h 776579"/>
                    <a:gd name="connsiteX8" fmla="*/ 41529 w 736396"/>
                    <a:gd name="connsiteY8" fmla="*/ 612343 h 776579"/>
                    <a:gd name="connsiteX9" fmla="*/ 262052 w 736396"/>
                    <a:gd name="connsiteY9" fmla="*/ 607009 h 776579"/>
                    <a:gd name="connsiteX10" fmla="*/ 359512 w 736396"/>
                    <a:gd name="connsiteY10" fmla="*/ 541172 h 776579"/>
                    <a:gd name="connsiteX11" fmla="*/ 585064 w 736396"/>
                    <a:gd name="connsiteY11" fmla="*/ 245212 h 776579"/>
                    <a:gd name="connsiteX12" fmla="*/ 736244 w 736396"/>
                    <a:gd name="connsiteY12" fmla="*/ 305 h 776579"/>
                    <a:gd name="connsiteX13" fmla="*/ 736397 w 736396"/>
                    <a:gd name="connsiteY13" fmla="*/ 0 h 776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36396" h="776579">
                      <a:moveTo>
                        <a:pt x="736397" y="0"/>
                      </a:moveTo>
                      <a:cubicBezTo>
                        <a:pt x="648157" y="179146"/>
                        <a:pt x="313944" y="831266"/>
                        <a:pt x="144094" y="772897"/>
                      </a:cubicBezTo>
                      <a:cubicBezTo>
                        <a:pt x="141580" y="772135"/>
                        <a:pt x="139294" y="771220"/>
                        <a:pt x="136932" y="770001"/>
                      </a:cubicBezTo>
                      <a:cubicBezTo>
                        <a:pt x="135255" y="769239"/>
                        <a:pt x="133579" y="768401"/>
                        <a:pt x="131978" y="767563"/>
                      </a:cubicBezTo>
                      <a:cubicBezTo>
                        <a:pt x="122987" y="765734"/>
                        <a:pt x="113462" y="762762"/>
                        <a:pt x="103708" y="758342"/>
                      </a:cubicBezTo>
                      <a:cubicBezTo>
                        <a:pt x="60732" y="739064"/>
                        <a:pt x="26137" y="673608"/>
                        <a:pt x="0" y="600304"/>
                      </a:cubicBezTo>
                      <a:cubicBezTo>
                        <a:pt x="2058" y="599770"/>
                        <a:pt x="4420" y="599542"/>
                        <a:pt x="6782" y="599542"/>
                      </a:cubicBezTo>
                      <a:cubicBezTo>
                        <a:pt x="18517" y="599542"/>
                        <a:pt x="29032" y="605942"/>
                        <a:pt x="39472" y="611276"/>
                      </a:cubicBezTo>
                      <a:cubicBezTo>
                        <a:pt x="40158" y="611657"/>
                        <a:pt x="40919" y="611962"/>
                        <a:pt x="41529" y="612343"/>
                      </a:cubicBezTo>
                      <a:cubicBezTo>
                        <a:pt x="110109" y="646862"/>
                        <a:pt x="190881" y="639318"/>
                        <a:pt x="262052" y="607009"/>
                      </a:cubicBezTo>
                      <a:cubicBezTo>
                        <a:pt x="298018" y="590702"/>
                        <a:pt x="331394" y="568071"/>
                        <a:pt x="359512" y="541172"/>
                      </a:cubicBezTo>
                      <a:cubicBezTo>
                        <a:pt x="443941" y="460934"/>
                        <a:pt x="518922" y="357378"/>
                        <a:pt x="585064" y="245212"/>
                      </a:cubicBezTo>
                      <a:cubicBezTo>
                        <a:pt x="633756" y="162535"/>
                        <a:pt x="690982" y="72390"/>
                        <a:pt x="736244" y="305"/>
                      </a:cubicBezTo>
                      <a:lnTo>
                        <a:pt x="736397" y="0"/>
                      </a:lnTo>
                      <a:close/>
                    </a:path>
                  </a:pathLst>
                </a:custGeom>
                <a:solidFill>
                  <a:srgbClr val="FFD0C7">
                    <a:alpha val="78000"/>
                  </a:srgbClr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8" name="任意多边形: 形状 187"/>
              <p:cNvSpPr/>
              <p:nvPr/>
            </p:nvSpPr>
            <p:spPr>
              <a:xfrm>
                <a:off x="7242333" y="5159597"/>
                <a:ext cx="785006" cy="973988"/>
              </a:xfrm>
              <a:custGeom>
                <a:avLst/>
                <a:gdLst>
                  <a:gd name="connsiteX0" fmla="*/ 639547 w 785006"/>
                  <a:gd name="connsiteY0" fmla="*/ 0 h 973988"/>
                  <a:gd name="connsiteX1" fmla="*/ 309372 w 785006"/>
                  <a:gd name="connsiteY1" fmla="*/ 134341 h 973988"/>
                  <a:gd name="connsiteX2" fmla="*/ 0 w 785006"/>
                  <a:gd name="connsiteY2" fmla="*/ 837590 h 973988"/>
                  <a:gd name="connsiteX3" fmla="*/ 549326 w 785006"/>
                  <a:gd name="connsiteY3" fmla="*/ 973988 h 973988"/>
                  <a:gd name="connsiteX4" fmla="*/ 610590 w 785006"/>
                  <a:gd name="connsiteY4" fmla="*/ 635203 h 973988"/>
                  <a:gd name="connsiteX5" fmla="*/ 639547 w 785006"/>
                  <a:gd name="connsiteY5" fmla="*/ 0 h 97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06" h="973988">
                    <a:moveTo>
                      <a:pt x="639547" y="0"/>
                    </a:moveTo>
                    <a:cubicBezTo>
                      <a:pt x="639547" y="0"/>
                      <a:pt x="337337" y="61569"/>
                      <a:pt x="309372" y="134341"/>
                    </a:cubicBezTo>
                    <a:cubicBezTo>
                      <a:pt x="281407" y="207112"/>
                      <a:pt x="0" y="837590"/>
                      <a:pt x="0" y="837590"/>
                    </a:cubicBezTo>
                    <a:lnTo>
                      <a:pt x="549326" y="973988"/>
                    </a:lnTo>
                    <a:lnTo>
                      <a:pt x="610590" y="635203"/>
                    </a:lnTo>
                    <a:cubicBezTo>
                      <a:pt x="610514" y="635203"/>
                      <a:pt x="982980" y="200025"/>
                      <a:pt x="639547" y="0"/>
                    </a:cubicBezTo>
                    <a:close/>
                  </a:path>
                </a:pathLst>
              </a:custGeom>
              <a:solidFill>
                <a:srgbClr val="F5F9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/>
              <p:cNvSpPr/>
              <p:nvPr/>
            </p:nvSpPr>
            <p:spPr>
              <a:xfrm>
                <a:off x="7852848" y="5043620"/>
                <a:ext cx="433958" cy="794613"/>
              </a:xfrm>
              <a:custGeom>
                <a:avLst/>
                <a:gdLst>
                  <a:gd name="connsiteX0" fmla="*/ 197282 w 433958"/>
                  <a:gd name="connsiteY0" fmla="*/ 0 h 794613"/>
                  <a:gd name="connsiteX1" fmla="*/ 0 w 433958"/>
                  <a:gd name="connsiteY1" fmla="*/ 107061 h 794613"/>
                  <a:gd name="connsiteX2" fmla="*/ 140894 w 433958"/>
                  <a:gd name="connsiteY2" fmla="*/ 273329 h 794613"/>
                  <a:gd name="connsiteX3" fmla="*/ 33833 w 433958"/>
                  <a:gd name="connsiteY3" fmla="*/ 315849 h 794613"/>
                  <a:gd name="connsiteX4" fmla="*/ 433959 w 433958"/>
                  <a:gd name="connsiteY4" fmla="*/ 794614 h 794613"/>
                  <a:gd name="connsiteX5" fmla="*/ 197282 w 433958"/>
                  <a:gd name="connsiteY5" fmla="*/ 0 h 79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958" h="794613">
                    <a:moveTo>
                      <a:pt x="197282" y="0"/>
                    </a:moveTo>
                    <a:lnTo>
                      <a:pt x="0" y="107061"/>
                    </a:lnTo>
                    <a:lnTo>
                      <a:pt x="140894" y="273329"/>
                    </a:lnTo>
                    <a:lnTo>
                      <a:pt x="33833" y="315849"/>
                    </a:lnTo>
                    <a:lnTo>
                      <a:pt x="433959" y="794614"/>
                    </a:lnTo>
                    <a:cubicBezTo>
                      <a:pt x="433959" y="794614"/>
                      <a:pt x="225476" y="22479"/>
                      <a:pt x="197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/>
              <p:cNvSpPr/>
              <p:nvPr/>
            </p:nvSpPr>
            <p:spPr>
              <a:xfrm>
                <a:off x="7452265" y="5917635"/>
                <a:ext cx="682981" cy="964178"/>
              </a:xfrm>
              <a:custGeom>
                <a:avLst/>
                <a:gdLst>
                  <a:gd name="connsiteX0" fmla="*/ 206921 w 706793"/>
                  <a:gd name="connsiteY0" fmla="*/ 0 h 940366"/>
                  <a:gd name="connsiteX1" fmla="*/ 706793 w 706793"/>
                  <a:gd name="connsiteY1" fmla="*/ 191948 h 940366"/>
                  <a:gd name="connsiteX2" fmla="*/ 684390 w 706793"/>
                  <a:gd name="connsiteY2" fmla="*/ 332460 h 940366"/>
                  <a:gd name="connsiteX3" fmla="*/ 596228 w 706793"/>
                  <a:gd name="connsiteY3" fmla="*/ 867839 h 940366"/>
                  <a:gd name="connsiteX4" fmla="*/ 583778 w 706793"/>
                  <a:gd name="connsiteY4" fmla="*/ 940366 h 940366"/>
                  <a:gd name="connsiteX5" fmla="*/ 0 w 706793"/>
                  <a:gd name="connsiteY5" fmla="*/ 940366 h 940366"/>
                  <a:gd name="connsiteX0" fmla="*/ 183109 w 682981"/>
                  <a:gd name="connsiteY0" fmla="*/ 0 h 940366"/>
                  <a:gd name="connsiteX1" fmla="*/ 682981 w 682981"/>
                  <a:gd name="connsiteY1" fmla="*/ 191948 h 940366"/>
                  <a:gd name="connsiteX2" fmla="*/ 660578 w 682981"/>
                  <a:gd name="connsiteY2" fmla="*/ 332460 h 940366"/>
                  <a:gd name="connsiteX3" fmla="*/ 572416 w 682981"/>
                  <a:gd name="connsiteY3" fmla="*/ 867839 h 940366"/>
                  <a:gd name="connsiteX4" fmla="*/ 559966 w 682981"/>
                  <a:gd name="connsiteY4" fmla="*/ 940366 h 940366"/>
                  <a:gd name="connsiteX5" fmla="*/ 0 w 682981"/>
                  <a:gd name="connsiteY5" fmla="*/ 804635 h 940366"/>
                  <a:gd name="connsiteX6" fmla="*/ 183109 w 682981"/>
                  <a:gd name="connsiteY6" fmla="*/ 0 h 940366"/>
                  <a:gd name="connsiteX0" fmla="*/ 183109 w 682981"/>
                  <a:gd name="connsiteY0" fmla="*/ 0 h 940366"/>
                  <a:gd name="connsiteX1" fmla="*/ 682981 w 682981"/>
                  <a:gd name="connsiteY1" fmla="*/ 191948 h 940366"/>
                  <a:gd name="connsiteX2" fmla="*/ 660578 w 682981"/>
                  <a:gd name="connsiteY2" fmla="*/ 332460 h 940366"/>
                  <a:gd name="connsiteX3" fmla="*/ 572416 w 682981"/>
                  <a:gd name="connsiteY3" fmla="*/ 867839 h 940366"/>
                  <a:gd name="connsiteX4" fmla="*/ 559966 w 682981"/>
                  <a:gd name="connsiteY4" fmla="*/ 940366 h 940366"/>
                  <a:gd name="connsiteX5" fmla="*/ 0 w 682981"/>
                  <a:gd name="connsiteY5" fmla="*/ 804635 h 940366"/>
                  <a:gd name="connsiteX6" fmla="*/ 183109 w 682981"/>
                  <a:gd name="connsiteY6" fmla="*/ 0 h 940366"/>
                  <a:gd name="connsiteX0" fmla="*/ 183109 w 682981"/>
                  <a:gd name="connsiteY0" fmla="*/ 0 h 941399"/>
                  <a:gd name="connsiteX1" fmla="*/ 682981 w 682981"/>
                  <a:gd name="connsiteY1" fmla="*/ 191948 h 941399"/>
                  <a:gd name="connsiteX2" fmla="*/ 660578 w 682981"/>
                  <a:gd name="connsiteY2" fmla="*/ 332460 h 941399"/>
                  <a:gd name="connsiteX3" fmla="*/ 572416 w 682981"/>
                  <a:gd name="connsiteY3" fmla="*/ 867839 h 941399"/>
                  <a:gd name="connsiteX4" fmla="*/ 559966 w 682981"/>
                  <a:gd name="connsiteY4" fmla="*/ 940366 h 941399"/>
                  <a:gd name="connsiteX5" fmla="*/ 0 w 682981"/>
                  <a:gd name="connsiteY5" fmla="*/ 804635 h 941399"/>
                  <a:gd name="connsiteX6" fmla="*/ 183109 w 682981"/>
                  <a:gd name="connsiteY6" fmla="*/ 0 h 941399"/>
                  <a:gd name="connsiteX0" fmla="*/ 183109 w 682981"/>
                  <a:gd name="connsiteY0" fmla="*/ 0 h 964942"/>
                  <a:gd name="connsiteX1" fmla="*/ 682981 w 682981"/>
                  <a:gd name="connsiteY1" fmla="*/ 191948 h 964942"/>
                  <a:gd name="connsiteX2" fmla="*/ 660578 w 682981"/>
                  <a:gd name="connsiteY2" fmla="*/ 332460 h 964942"/>
                  <a:gd name="connsiteX3" fmla="*/ 572416 w 682981"/>
                  <a:gd name="connsiteY3" fmla="*/ 867839 h 964942"/>
                  <a:gd name="connsiteX4" fmla="*/ 552823 w 682981"/>
                  <a:gd name="connsiteY4" fmla="*/ 964178 h 964942"/>
                  <a:gd name="connsiteX5" fmla="*/ 0 w 682981"/>
                  <a:gd name="connsiteY5" fmla="*/ 804635 h 964942"/>
                  <a:gd name="connsiteX6" fmla="*/ 183109 w 682981"/>
                  <a:gd name="connsiteY6" fmla="*/ 0 h 964942"/>
                  <a:gd name="connsiteX0" fmla="*/ 183109 w 682981"/>
                  <a:gd name="connsiteY0" fmla="*/ 0 h 964178"/>
                  <a:gd name="connsiteX1" fmla="*/ 682981 w 682981"/>
                  <a:gd name="connsiteY1" fmla="*/ 191948 h 964178"/>
                  <a:gd name="connsiteX2" fmla="*/ 660578 w 682981"/>
                  <a:gd name="connsiteY2" fmla="*/ 332460 h 964178"/>
                  <a:gd name="connsiteX3" fmla="*/ 572416 w 682981"/>
                  <a:gd name="connsiteY3" fmla="*/ 867839 h 964178"/>
                  <a:gd name="connsiteX4" fmla="*/ 552823 w 682981"/>
                  <a:gd name="connsiteY4" fmla="*/ 964178 h 964178"/>
                  <a:gd name="connsiteX5" fmla="*/ 0 w 682981"/>
                  <a:gd name="connsiteY5" fmla="*/ 804635 h 964178"/>
                  <a:gd name="connsiteX6" fmla="*/ 183109 w 682981"/>
                  <a:gd name="connsiteY6" fmla="*/ 0 h 964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2981" h="964178">
                    <a:moveTo>
                      <a:pt x="183109" y="0"/>
                    </a:moveTo>
                    <a:lnTo>
                      <a:pt x="682981" y="191948"/>
                    </a:lnTo>
                    <a:cubicBezTo>
                      <a:pt x="682981" y="191948"/>
                      <a:pt x="674675" y="245212"/>
                      <a:pt x="660578" y="332460"/>
                    </a:cubicBezTo>
                    <a:cubicBezTo>
                      <a:pt x="640204" y="459334"/>
                      <a:pt x="607957" y="657852"/>
                      <a:pt x="572416" y="867839"/>
                    </a:cubicBezTo>
                    <a:lnTo>
                      <a:pt x="552823" y="964178"/>
                    </a:lnTo>
                    <a:cubicBezTo>
                      <a:pt x="401887" y="937985"/>
                      <a:pt x="193799" y="892742"/>
                      <a:pt x="0" y="804635"/>
                    </a:cubicBezTo>
                    <a:cubicBezTo>
                      <a:pt x="68974" y="491180"/>
                      <a:pt x="114135" y="313455"/>
                      <a:pt x="183109" y="0"/>
                    </a:cubicBezTo>
                    <a:close/>
                  </a:path>
                </a:pathLst>
              </a:custGeom>
              <a:solidFill>
                <a:srgbClr val="F5F9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/>
              <p:cNvSpPr/>
              <p:nvPr/>
            </p:nvSpPr>
            <p:spPr>
              <a:xfrm>
                <a:off x="7448060" y="6289567"/>
                <a:ext cx="93673" cy="419234"/>
              </a:xfrm>
              <a:custGeom>
                <a:avLst/>
                <a:gdLst>
                  <a:gd name="connsiteX0" fmla="*/ 127821 w 134181"/>
                  <a:gd name="connsiteY0" fmla="*/ 337 h 549632"/>
                  <a:gd name="connsiteX1" fmla="*/ 133955 w 134181"/>
                  <a:gd name="connsiteY1" fmla="*/ 10166 h 549632"/>
                  <a:gd name="connsiteX2" fmla="*/ 76881 w 134181"/>
                  <a:gd name="connsiteY2" fmla="*/ 270999 h 549632"/>
                  <a:gd name="connsiteX3" fmla="*/ 16766 w 134181"/>
                  <a:gd name="connsiteY3" fmla="*/ 549632 h 549632"/>
                  <a:gd name="connsiteX4" fmla="*/ 0 w 134181"/>
                  <a:gd name="connsiteY4" fmla="*/ 549632 h 549632"/>
                  <a:gd name="connsiteX5" fmla="*/ 16302 w 134181"/>
                  <a:gd name="connsiteY5" fmla="*/ 474072 h 549632"/>
                  <a:gd name="connsiteX6" fmla="*/ 118258 w 134181"/>
                  <a:gd name="connsiteY6" fmla="*/ 5823 h 549632"/>
                  <a:gd name="connsiteX7" fmla="*/ 127821 w 134181"/>
                  <a:gd name="connsiteY7" fmla="*/ 337 h 54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181" h="549632">
                    <a:moveTo>
                      <a:pt x="127821" y="337"/>
                    </a:moveTo>
                    <a:cubicBezTo>
                      <a:pt x="131745" y="1423"/>
                      <a:pt x="135098" y="5061"/>
                      <a:pt x="133955" y="10166"/>
                    </a:cubicBezTo>
                    <a:cubicBezTo>
                      <a:pt x="114753" y="97111"/>
                      <a:pt x="95779" y="184055"/>
                      <a:pt x="76881" y="270999"/>
                    </a:cubicBezTo>
                    <a:lnTo>
                      <a:pt x="16766" y="549632"/>
                    </a:lnTo>
                    <a:lnTo>
                      <a:pt x="0" y="549632"/>
                    </a:lnTo>
                    <a:lnTo>
                      <a:pt x="16302" y="474072"/>
                    </a:lnTo>
                    <a:cubicBezTo>
                      <a:pt x="49983" y="317938"/>
                      <a:pt x="83815" y="161804"/>
                      <a:pt x="118258" y="5823"/>
                    </a:cubicBezTo>
                    <a:cubicBezTo>
                      <a:pt x="119401" y="718"/>
                      <a:pt x="123897" y="-750"/>
                      <a:pt x="127821" y="337"/>
                    </a:cubicBezTo>
                    <a:close/>
                  </a:path>
                </a:pathLst>
              </a:custGeom>
              <a:solidFill>
                <a:srgbClr val="5A417A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/>
              <p:cNvSpPr/>
              <p:nvPr/>
            </p:nvSpPr>
            <p:spPr>
              <a:xfrm>
                <a:off x="7749830" y="6247292"/>
                <a:ext cx="363013" cy="639283"/>
              </a:xfrm>
              <a:custGeom>
                <a:avLst/>
                <a:gdLst>
                  <a:gd name="connsiteX0" fmla="*/ 273447 w 363013"/>
                  <a:gd name="connsiteY0" fmla="*/ 0 h 610708"/>
                  <a:gd name="connsiteX1" fmla="*/ 363013 w 363013"/>
                  <a:gd name="connsiteY1" fmla="*/ 2803 h 610708"/>
                  <a:gd name="connsiteX2" fmla="*/ 274852 w 363013"/>
                  <a:gd name="connsiteY2" fmla="*/ 538181 h 610708"/>
                  <a:gd name="connsiteX3" fmla="*/ 262402 w 363013"/>
                  <a:gd name="connsiteY3" fmla="*/ 610708 h 610708"/>
                  <a:gd name="connsiteX4" fmla="*/ 46723 w 363013"/>
                  <a:gd name="connsiteY4" fmla="*/ 610708 h 610708"/>
                  <a:gd name="connsiteX5" fmla="*/ 72006 w 363013"/>
                  <a:gd name="connsiteY5" fmla="*/ 361171 h 610708"/>
                  <a:gd name="connsiteX6" fmla="*/ 51432 w 363013"/>
                  <a:gd name="connsiteY6" fmla="*/ 172348 h 610708"/>
                  <a:gd name="connsiteX7" fmla="*/ 17675 w 363013"/>
                  <a:gd name="connsiteY7" fmla="*/ 56600 h 610708"/>
                  <a:gd name="connsiteX8" fmla="*/ 273447 w 363013"/>
                  <a:gd name="connsiteY8" fmla="*/ 0 h 610708"/>
                  <a:gd name="connsiteX0" fmla="*/ 273447 w 363013"/>
                  <a:gd name="connsiteY0" fmla="*/ 0 h 639283"/>
                  <a:gd name="connsiteX1" fmla="*/ 363013 w 363013"/>
                  <a:gd name="connsiteY1" fmla="*/ 2803 h 639283"/>
                  <a:gd name="connsiteX2" fmla="*/ 274852 w 363013"/>
                  <a:gd name="connsiteY2" fmla="*/ 538181 h 639283"/>
                  <a:gd name="connsiteX3" fmla="*/ 248115 w 363013"/>
                  <a:gd name="connsiteY3" fmla="*/ 639283 h 639283"/>
                  <a:gd name="connsiteX4" fmla="*/ 46723 w 363013"/>
                  <a:gd name="connsiteY4" fmla="*/ 610708 h 639283"/>
                  <a:gd name="connsiteX5" fmla="*/ 72006 w 363013"/>
                  <a:gd name="connsiteY5" fmla="*/ 361171 h 639283"/>
                  <a:gd name="connsiteX6" fmla="*/ 51432 w 363013"/>
                  <a:gd name="connsiteY6" fmla="*/ 172348 h 639283"/>
                  <a:gd name="connsiteX7" fmla="*/ 17675 w 363013"/>
                  <a:gd name="connsiteY7" fmla="*/ 56600 h 639283"/>
                  <a:gd name="connsiteX8" fmla="*/ 273447 w 363013"/>
                  <a:gd name="connsiteY8" fmla="*/ 0 h 639283"/>
                  <a:gd name="connsiteX0" fmla="*/ 273447 w 363013"/>
                  <a:gd name="connsiteY0" fmla="*/ 0 h 639283"/>
                  <a:gd name="connsiteX1" fmla="*/ 363013 w 363013"/>
                  <a:gd name="connsiteY1" fmla="*/ 2803 h 639283"/>
                  <a:gd name="connsiteX2" fmla="*/ 274852 w 363013"/>
                  <a:gd name="connsiteY2" fmla="*/ 538181 h 639283"/>
                  <a:gd name="connsiteX3" fmla="*/ 248115 w 363013"/>
                  <a:gd name="connsiteY3" fmla="*/ 639283 h 639283"/>
                  <a:gd name="connsiteX4" fmla="*/ 46723 w 363013"/>
                  <a:gd name="connsiteY4" fmla="*/ 603565 h 639283"/>
                  <a:gd name="connsiteX5" fmla="*/ 72006 w 363013"/>
                  <a:gd name="connsiteY5" fmla="*/ 361171 h 639283"/>
                  <a:gd name="connsiteX6" fmla="*/ 51432 w 363013"/>
                  <a:gd name="connsiteY6" fmla="*/ 172348 h 639283"/>
                  <a:gd name="connsiteX7" fmla="*/ 17675 w 363013"/>
                  <a:gd name="connsiteY7" fmla="*/ 56600 h 639283"/>
                  <a:gd name="connsiteX8" fmla="*/ 273447 w 363013"/>
                  <a:gd name="connsiteY8" fmla="*/ 0 h 639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013" h="639283">
                    <a:moveTo>
                      <a:pt x="273447" y="0"/>
                    </a:moveTo>
                    <a:cubicBezTo>
                      <a:pt x="305902" y="-17"/>
                      <a:pt x="336744" y="1203"/>
                      <a:pt x="363013" y="2803"/>
                    </a:cubicBezTo>
                    <a:cubicBezTo>
                      <a:pt x="342639" y="129676"/>
                      <a:pt x="310393" y="328194"/>
                      <a:pt x="274852" y="538181"/>
                    </a:cubicBezTo>
                    <a:lnTo>
                      <a:pt x="248115" y="639283"/>
                    </a:lnTo>
                    <a:lnTo>
                      <a:pt x="46723" y="603565"/>
                    </a:lnTo>
                    <a:lnTo>
                      <a:pt x="72006" y="361171"/>
                    </a:lnTo>
                    <a:cubicBezTo>
                      <a:pt x="78635" y="296173"/>
                      <a:pt x="82826" y="231631"/>
                      <a:pt x="51432" y="172348"/>
                    </a:cubicBezTo>
                    <a:cubicBezTo>
                      <a:pt x="25905" y="124266"/>
                      <a:pt x="-27816" y="100796"/>
                      <a:pt x="17675" y="56600"/>
                    </a:cubicBezTo>
                    <a:cubicBezTo>
                      <a:pt x="64196" y="11223"/>
                      <a:pt x="176081" y="50"/>
                      <a:pt x="273447" y="0"/>
                    </a:cubicBezTo>
                    <a:close/>
                  </a:path>
                </a:pathLst>
              </a:custGeom>
              <a:solidFill>
                <a:srgbClr val="E8F2FF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8277663" y="5043544"/>
                <a:ext cx="444522" cy="794689"/>
                <a:chOff x="5998921" y="1790166"/>
                <a:chExt cx="444522" cy="794689"/>
              </a:xfrm>
            </p:grpSpPr>
            <p:sp>
              <p:nvSpPr>
                <p:cNvPr id="194" name="任意多边形: 形状 193"/>
                <p:cNvSpPr/>
                <p:nvPr/>
              </p:nvSpPr>
              <p:spPr>
                <a:xfrm>
                  <a:off x="5998921" y="1790166"/>
                  <a:ext cx="433958" cy="794689"/>
                </a:xfrm>
                <a:custGeom>
                  <a:avLst/>
                  <a:gdLst>
                    <a:gd name="connsiteX0" fmla="*/ 293065 w 433958"/>
                    <a:gd name="connsiteY0" fmla="*/ 273329 h 794689"/>
                    <a:gd name="connsiteX1" fmla="*/ 400202 w 433958"/>
                    <a:gd name="connsiteY1" fmla="*/ 315925 h 794689"/>
                    <a:gd name="connsiteX2" fmla="*/ 226619 w 433958"/>
                    <a:gd name="connsiteY2" fmla="*/ 523494 h 794689"/>
                    <a:gd name="connsiteX3" fmla="*/ 0 w 433958"/>
                    <a:gd name="connsiteY3" fmla="*/ 794690 h 794689"/>
                    <a:gd name="connsiteX4" fmla="*/ 211531 w 433958"/>
                    <a:gd name="connsiteY4" fmla="*/ 60351 h 794689"/>
                    <a:gd name="connsiteX5" fmla="*/ 236830 w 433958"/>
                    <a:gd name="connsiteY5" fmla="*/ 0 h 794689"/>
                    <a:gd name="connsiteX6" fmla="*/ 433959 w 433958"/>
                    <a:gd name="connsiteY6" fmla="*/ 106985 h 794689"/>
                    <a:gd name="connsiteX7" fmla="*/ 293065 w 433958"/>
                    <a:gd name="connsiteY7" fmla="*/ 273329 h 79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3958" h="794689">
                      <a:moveTo>
                        <a:pt x="293065" y="273329"/>
                      </a:moveTo>
                      <a:lnTo>
                        <a:pt x="400202" y="315925"/>
                      </a:lnTo>
                      <a:lnTo>
                        <a:pt x="226619" y="523494"/>
                      </a:lnTo>
                      <a:lnTo>
                        <a:pt x="0" y="794690"/>
                      </a:lnTo>
                      <a:cubicBezTo>
                        <a:pt x="0" y="794690"/>
                        <a:pt x="148057" y="246355"/>
                        <a:pt x="211531" y="60351"/>
                      </a:cubicBezTo>
                      <a:cubicBezTo>
                        <a:pt x="223418" y="25679"/>
                        <a:pt x="232410" y="3505"/>
                        <a:pt x="236830" y="0"/>
                      </a:cubicBezTo>
                      <a:lnTo>
                        <a:pt x="433959" y="106985"/>
                      </a:lnTo>
                      <a:lnTo>
                        <a:pt x="293065" y="2733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6210452" y="1790166"/>
                  <a:ext cx="222427" cy="523494"/>
                </a:xfrm>
                <a:custGeom>
                  <a:avLst/>
                  <a:gdLst>
                    <a:gd name="connsiteX0" fmla="*/ 81534 w 222427"/>
                    <a:gd name="connsiteY0" fmla="*/ 273329 h 523494"/>
                    <a:gd name="connsiteX1" fmla="*/ 188671 w 222427"/>
                    <a:gd name="connsiteY1" fmla="*/ 315925 h 523494"/>
                    <a:gd name="connsiteX2" fmla="*/ 15088 w 222427"/>
                    <a:gd name="connsiteY2" fmla="*/ 523494 h 523494"/>
                    <a:gd name="connsiteX3" fmla="*/ 25680 w 222427"/>
                    <a:gd name="connsiteY3" fmla="*/ 181813 h 523494"/>
                    <a:gd name="connsiteX4" fmla="*/ 6248 w 222427"/>
                    <a:gd name="connsiteY4" fmla="*/ 71933 h 523494"/>
                    <a:gd name="connsiteX5" fmla="*/ 0 w 222427"/>
                    <a:gd name="connsiteY5" fmla="*/ 60351 h 523494"/>
                    <a:gd name="connsiteX6" fmla="*/ 25298 w 222427"/>
                    <a:gd name="connsiteY6" fmla="*/ 0 h 523494"/>
                    <a:gd name="connsiteX7" fmla="*/ 222428 w 222427"/>
                    <a:gd name="connsiteY7" fmla="*/ 106985 h 523494"/>
                    <a:gd name="connsiteX8" fmla="*/ 81534 w 222427"/>
                    <a:gd name="connsiteY8" fmla="*/ 273329 h 523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427" h="523494">
                      <a:moveTo>
                        <a:pt x="81534" y="273329"/>
                      </a:moveTo>
                      <a:lnTo>
                        <a:pt x="188671" y="315925"/>
                      </a:lnTo>
                      <a:lnTo>
                        <a:pt x="15088" y="523494"/>
                      </a:lnTo>
                      <a:cubicBezTo>
                        <a:pt x="27966" y="409956"/>
                        <a:pt x="33071" y="295961"/>
                        <a:pt x="25680" y="181813"/>
                      </a:cubicBezTo>
                      <a:cubicBezTo>
                        <a:pt x="23165" y="144704"/>
                        <a:pt x="19279" y="106985"/>
                        <a:pt x="6248" y="71933"/>
                      </a:cubicBezTo>
                      <a:cubicBezTo>
                        <a:pt x="4953" y="68428"/>
                        <a:pt x="2743" y="64541"/>
                        <a:pt x="0" y="60351"/>
                      </a:cubicBezTo>
                      <a:cubicBezTo>
                        <a:pt x="11887" y="25679"/>
                        <a:pt x="20879" y="3505"/>
                        <a:pt x="25298" y="0"/>
                      </a:cubicBezTo>
                      <a:lnTo>
                        <a:pt x="222428" y="106985"/>
                      </a:lnTo>
                      <a:lnTo>
                        <a:pt x="81534" y="273329"/>
                      </a:ln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96" name="组合 195"/>
                <p:cNvGrpSpPr/>
                <p:nvPr/>
              </p:nvGrpSpPr>
              <p:grpSpPr>
                <a:xfrm>
                  <a:off x="6088738" y="1890670"/>
                  <a:ext cx="354705" cy="574240"/>
                  <a:chOff x="6088738" y="1890670"/>
                  <a:chExt cx="354705" cy="574240"/>
                </a:xfrm>
                <a:solidFill>
                  <a:srgbClr val="5A417A"/>
                </a:solidFill>
              </p:grpSpPr>
              <p:sp>
                <p:nvSpPr>
                  <p:cNvPr id="197" name="任意多边形: 形状 196"/>
                  <p:cNvSpPr/>
                  <p:nvPr/>
                </p:nvSpPr>
                <p:spPr>
                  <a:xfrm>
                    <a:off x="6295320" y="1890670"/>
                    <a:ext cx="148123" cy="185510"/>
                  </a:xfrm>
                  <a:custGeom>
                    <a:avLst/>
                    <a:gdLst>
                      <a:gd name="connsiteX0" fmla="*/ 134740 w 148123"/>
                      <a:gd name="connsiteY0" fmla="*/ 2823 h 185510"/>
                      <a:gd name="connsiteX1" fmla="*/ 1847 w 148123"/>
                      <a:gd name="connsiteY1" fmla="*/ 171149 h 185510"/>
                      <a:gd name="connsiteX2" fmla="*/ 13354 w 148123"/>
                      <a:gd name="connsiteY2" fmla="*/ 182655 h 185510"/>
                      <a:gd name="connsiteX3" fmla="*/ 146247 w 148123"/>
                      <a:gd name="connsiteY3" fmla="*/ 14329 h 185510"/>
                      <a:gd name="connsiteX4" fmla="*/ 134740 w 148123"/>
                      <a:gd name="connsiteY4" fmla="*/ 2823 h 185510"/>
                      <a:gd name="connsiteX5" fmla="*/ 134740 w 148123"/>
                      <a:gd name="connsiteY5" fmla="*/ 2823 h 185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123" h="185510">
                        <a:moveTo>
                          <a:pt x="134740" y="2823"/>
                        </a:moveTo>
                        <a:cubicBezTo>
                          <a:pt x="90925" y="59287"/>
                          <a:pt x="45662" y="114685"/>
                          <a:pt x="1847" y="171149"/>
                        </a:cubicBezTo>
                        <a:cubicBezTo>
                          <a:pt x="-4477" y="179302"/>
                          <a:pt x="6953" y="190961"/>
                          <a:pt x="13354" y="182655"/>
                        </a:cubicBezTo>
                        <a:cubicBezTo>
                          <a:pt x="57169" y="126191"/>
                          <a:pt x="102432" y="70794"/>
                          <a:pt x="146247" y="14329"/>
                        </a:cubicBezTo>
                        <a:cubicBezTo>
                          <a:pt x="152647" y="6176"/>
                          <a:pt x="141141" y="-5406"/>
                          <a:pt x="134740" y="2823"/>
                        </a:cubicBezTo>
                        <a:lnTo>
                          <a:pt x="134740" y="2823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8" name="任意多边形: 形状 197"/>
                  <p:cNvSpPr/>
                  <p:nvPr/>
                </p:nvSpPr>
                <p:spPr>
                  <a:xfrm>
                    <a:off x="6295178" y="2059277"/>
                    <a:ext cx="128589" cy="50332"/>
                  </a:xfrm>
                  <a:custGeom>
                    <a:avLst/>
                    <a:gdLst>
                      <a:gd name="connsiteX0" fmla="*/ 5571 w 128589"/>
                      <a:gd name="connsiteY0" fmla="*/ 16182 h 50332"/>
                      <a:gd name="connsiteX1" fmla="*/ 118423 w 128589"/>
                      <a:gd name="connsiteY1" fmla="*/ 50091 h 50332"/>
                      <a:gd name="connsiteX2" fmla="*/ 122767 w 128589"/>
                      <a:gd name="connsiteY2" fmla="*/ 34394 h 50332"/>
                      <a:gd name="connsiteX3" fmla="*/ 9915 w 128589"/>
                      <a:gd name="connsiteY3" fmla="*/ 485 h 50332"/>
                      <a:gd name="connsiteX4" fmla="*/ 5571 w 128589"/>
                      <a:gd name="connsiteY4" fmla="*/ 16182 h 50332"/>
                      <a:gd name="connsiteX5" fmla="*/ 5571 w 128589"/>
                      <a:gd name="connsiteY5" fmla="*/ 16182 h 50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589" h="50332">
                        <a:moveTo>
                          <a:pt x="5571" y="16182"/>
                        </a:moveTo>
                        <a:cubicBezTo>
                          <a:pt x="42757" y="28907"/>
                          <a:pt x="80095" y="41099"/>
                          <a:pt x="118423" y="50091"/>
                        </a:cubicBezTo>
                        <a:cubicBezTo>
                          <a:pt x="128634" y="52453"/>
                          <a:pt x="132978" y="36756"/>
                          <a:pt x="122767" y="34394"/>
                        </a:cubicBezTo>
                        <a:cubicBezTo>
                          <a:pt x="84514" y="25402"/>
                          <a:pt x="47100" y="13210"/>
                          <a:pt x="9915" y="485"/>
                        </a:cubicBezTo>
                        <a:cubicBezTo>
                          <a:pt x="9" y="-2944"/>
                          <a:pt x="-4259" y="12829"/>
                          <a:pt x="5571" y="16182"/>
                        </a:cubicBezTo>
                        <a:lnTo>
                          <a:pt x="5571" y="16182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" name="任意多边形: 形状 198"/>
                  <p:cNvSpPr/>
                  <p:nvPr/>
                </p:nvSpPr>
                <p:spPr>
                  <a:xfrm>
                    <a:off x="6088738" y="2092915"/>
                    <a:ext cx="334748" cy="371995"/>
                  </a:xfrm>
                  <a:custGeom>
                    <a:avLst/>
                    <a:gdLst>
                      <a:gd name="connsiteX0" fmla="*/ 321282 w 334748"/>
                      <a:gd name="connsiteY0" fmla="*/ 2813 h 371995"/>
                      <a:gd name="connsiteX1" fmla="*/ 70279 w 334748"/>
                      <a:gd name="connsiteY1" fmla="*/ 277285 h 371995"/>
                      <a:gd name="connsiteX2" fmla="*/ 1623 w 334748"/>
                      <a:gd name="connsiteY2" fmla="*/ 360344 h 371995"/>
                      <a:gd name="connsiteX3" fmla="*/ 15720 w 334748"/>
                      <a:gd name="connsiteY3" fmla="*/ 368573 h 371995"/>
                      <a:gd name="connsiteX4" fmla="*/ 265427 w 334748"/>
                      <a:gd name="connsiteY4" fmla="*/ 93110 h 371995"/>
                      <a:gd name="connsiteX5" fmla="*/ 332864 w 334748"/>
                      <a:gd name="connsiteY5" fmla="*/ 14319 h 371995"/>
                      <a:gd name="connsiteX6" fmla="*/ 321282 w 334748"/>
                      <a:gd name="connsiteY6" fmla="*/ 2813 h 371995"/>
                      <a:gd name="connsiteX7" fmla="*/ 321282 w 334748"/>
                      <a:gd name="connsiteY7" fmla="*/ 2813 h 371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4748" h="371995">
                        <a:moveTo>
                          <a:pt x="321282" y="2813"/>
                        </a:moveTo>
                        <a:cubicBezTo>
                          <a:pt x="243939" y="99968"/>
                          <a:pt x="152422" y="184474"/>
                          <a:pt x="70279" y="277285"/>
                        </a:cubicBezTo>
                        <a:cubicBezTo>
                          <a:pt x="46428" y="304184"/>
                          <a:pt x="23492" y="331845"/>
                          <a:pt x="1623" y="360344"/>
                        </a:cubicBezTo>
                        <a:cubicBezTo>
                          <a:pt x="-4778" y="368649"/>
                          <a:pt x="9395" y="376803"/>
                          <a:pt x="15720" y="368573"/>
                        </a:cubicBezTo>
                        <a:cubicBezTo>
                          <a:pt x="91310" y="269970"/>
                          <a:pt x="181988" y="184779"/>
                          <a:pt x="265427" y="93110"/>
                        </a:cubicBezTo>
                        <a:cubicBezTo>
                          <a:pt x="288668" y="67507"/>
                          <a:pt x="311299" y="41370"/>
                          <a:pt x="332864" y="14319"/>
                        </a:cubicBezTo>
                        <a:cubicBezTo>
                          <a:pt x="339265" y="6242"/>
                          <a:pt x="327835" y="-5416"/>
                          <a:pt x="321282" y="2813"/>
                        </a:cubicBezTo>
                        <a:lnTo>
                          <a:pt x="321282" y="2813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06" name="组合 205"/>
              <p:cNvGrpSpPr/>
              <p:nvPr/>
            </p:nvGrpSpPr>
            <p:grpSpPr>
              <a:xfrm>
                <a:off x="7636592" y="5298433"/>
                <a:ext cx="845286" cy="1061465"/>
                <a:chOff x="5357850" y="2045055"/>
                <a:chExt cx="845286" cy="1061465"/>
              </a:xfrm>
            </p:grpSpPr>
            <p:sp>
              <p:nvSpPr>
                <p:cNvPr id="207" name="任意多边形: 形状 206"/>
                <p:cNvSpPr/>
                <p:nvPr/>
              </p:nvSpPr>
              <p:spPr>
                <a:xfrm>
                  <a:off x="5357850" y="2054656"/>
                  <a:ext cx="841552" cy="1051864"/>
                </a:xfrm>
                <a:custGeom>
                  <a:avLst/>
                  <a:gdLst>
                    <a:gd name="connsiteX0" fmla="*/ 0 w 841552"/>
                    <a:gd name="connsiteY0" fmla="*/ 0 h 1051864"/>
                    <a:gd name="connsiteX1" fmla="*/ 841553 w 841552"/>
                    <a:gd name="connsiteY1" fmla="*/ 0 h 1051864"/>
                    <a:gd name="connsiteX2" fmla="*/ 841553 w 841552"/>
                    <a:gd name="connsiteY2" fmla="*/ 1051865 h 1051864"/>
                    <a:gd name="connsiteX3" fmla="*/ 0 w 841552"/>
                    <a:gd name="connsiteY3" fmla="*/ 1051865 h 105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1552" h="1051864">
                      <a:moveTo>
                        <a:pt x="0" y="0"/>
                      </a:moveTo>
                      <a:lnTo>
                        <a:pt x="841553" y="0"/>
                      </a:lnTo>
                      <a:lnTo>
                        <a:pt x="841553" y="1051865"/>
                      </a:lnTo>
                      <a:lnTo>
                        <a:pt x="0" y="1051865"/>
                      </a:lnTo>
                      <a:close/>
                    </a:path>
                  </a:pathLst>
                </a:custGeom>
                <a:solidFill>
                  <a:srgbClr val="95C8B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5491657" y="2221915"/>
                  <a:ext cx="573862" cy="717270"/>
                </a:xfrm>
                <a:custGeom>
                  <a:avLst/>
                  <a:gdLst>
                    <a:gd name="connsiteX0" fmla="*/ 0 w 573862"/>
                    <a:gd name="connsiteY0" fmla="*/ 0 h 717270"/>
                    <a:gd name="connsiteX1" fmla="*/ 573862 w 573862"/>
                    <a:gd name="connsiteY1" fmla="*/ 0 h 717270"/>
                    <a:gd name="connsiteX2" fmla="*/ 573862 w 573862"/>
                    <a:gd name="connsiteY2" fmla="*/ 717271 h 717270"/>
                    <a:gd name="connsiteX3" fmla="*/ 0 w 573862"/>
                    <a:gd name="connsiteY3" fmla="*/ 717271 h 71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862" h="717270">
                      <a:moveTo>
                        <a:pt x="0" y="0"/>
                      </a:moveTo>
                      <a:lnTo>
                        <a:pt x="573862" y="0"/>
                      </a:lnTo>
                      <a:lnTo>
                        <a:pt x="573862" y="717271"/>
                      </a:lnTo>
                      <a:lnTo>
                        <a:pt x="0" y="717271"/>
                      </a:ln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5616930" y="2054656"/>
                  <a:ext cx="582472" cy="1051864"/>
                </a:xfrm>
                <a:custGeom>
                  <a:avLst/>
                  <a:gdLst>
                    <a:gd name="connsiteX0" fmla="*/ 582473 w 582472"/>
                    <a:gd name="connsiteY0" fmla="*/ 0 h 1051864"/>
                    <a:gd name="connsiteX1" fmla="*/ 582473 w 582472"/>
                    <a:gd name="connsiteY1" fmla="*/ 1051865 h 1051864"/>
                    <a:gd name="connsiteX2" fmla="*/ 21717 w 582472"/>
                    <a:gd name="connsiteY2" fmla="*/ 1051865 h 1051864"/>
                    <a:gd name="connsiteX3" fmla="*/ 245516 w 582472"/>
                    <a:gd name="connsiteY3" fmla="*/ 738759 h 1051864"/>
                    <a:gd name="connsiteX4" fmla="*/ 225019 w 582472"/>
                    <a:gd name="connsiteY4" fmla="*/ 245212 h 1051864"/>
                    <a:gd name="connsiteX5" fmla="*/ 0 w 582472"/>
                    <a:gd name="connsiteY5" fmla="*/ 0 h 1051864"/>
                    <a:gd name="connsiteX6" fmla="*/ 582473 w 582472"/>
                    <a:gd name="connsiteY6" fmla="*/ 0 h 1051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2472" h="1051864">
                      <a:moveTo>
                        <a:pt x="582473" y="0"/>
                      </a:moveTo>
                      <a:lnTo>
                        <a:pt x="582473" y="1051865"/>
                      </a:lnTo>
                      <a:lnTo>
                        <a:pt x="21717" y="1051865"/>
                      </a:lnTo>
                      <a:cubicBezTo>
                        <a:pt x="121920" y="968959"/>
                        <a:pt x="201320" y="860907"/>
                        <a:pt x="245516" y="738759"/>
                      </a:cubicBezTo>
                      <a:cubicBezTo>
                        <a:pt x="302971" y="579806"/>
                        <a:pt x="298399" y="397612"/>
                        <a:pt x="225019" y="245212"/>
                      </a:cubicBezTo>
                      <a:cubicBezTo>
                        <a:pt x="176251" y="143865"/>
                        <a:pt x="96774" y="57302"/>
                        <a:pt x="0" y="0"/>
                      </a:cubicBezTo>
                      <a:lnTo>
                        <a:pt x="582473" y="0"/>
                      </a:ln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10" name="组合 209"/>
                <p:cNvGrpSpPr/>
                <p:nvPr/>
              </p:nvGrpSpPr>
              <p:grpSpPr>
                <a:xfrm>
                  <a:off x="5415267" y="2045055"/>
                  <a:ext cx="787869" cy="259118"/>
                  <a:chOff x="5415267" y="2045055"/>
                  <a:chExt cx="787869" cy="259118"/>
                </a:xfrm>
                <a:solidFill>
                  <a:srgbClr val="5A417A"/>
                </a:solidFill>
              </p:grpSpPr>
              <p:sp>
                <p:nvSpPr>
                  <p:cNvPr id="211" name="任意多边形: 形状 210"/>
                  <p:cNvSpPr/>
                  <p:nvPr/>
                </p:nvSpPr>
                <p:spPr>
                  <a:xfrm>
                    <a:off x="5415267" y="2045055"/>
                    <a:ext cx="787526" cy="16306"/>
                  </a:xfrm>
                  <a:custGeom>
                    <a:avLst/>
                    <a:gdLst>
                      <a:gd name="connsiteX0" fmla="*/ 7887 w 787526"/>
                      <a:gd name="connsiteY0" fmla="*/ 16307 h 16306"/>
                      <a:gd name="connsiteX1" fmla="*/ 609181 w 787526"/>
                      <a:gd name="connsiteY1" fmla="*/ 16307 h 16306"/>
                      <a:gd name="connsiteX2" fmla="*/ 779640 w 787526"/>
                      <a:gd name="connsiteY2" fmla="*/ 16307 h 16306"/>
                      <a:gd name="connsiteX3" fmla="*/ 779640 w 787526"/>
                      <a:gd name="connsiteY3" fmla="*/ 0 h 16306"/>
                      <a:gd name="connsiteX4" fmla="*/ 178346 w 787526"/>
                      <a:gd name="connsiteY4" fmla="*/ 0 h 16306"/>
                      <a:gd name="connsiteX5" fmla="*/ 7887 w 787526"/>
                      <a:gd name="connsiteY5" fmla="*/ 0 h 16306"/>
                      <a:gd name="connsiteX6" fmla="*/ 7887 w 787526"/>
                      <a:gd name="connsiteY6" fmla="*/ 16307 h 16306"/>
                      <a:gd name="connsiteX7" fmla="*/ 7887 w 787526"/>
                      <a:gd name="connsiteY7" fmla="*/ 16307 h 16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7526" h="16306">
                        <a:moveTo>
                          <a:pt x="7887" y="16307"/>
                        </a:moveTo>
                        <a:cubicBezTo>
                          <a:pt x="208293" y="16307"/>
                          <a:pt x="408775" y="16307"/>
                          <a:pt x="609181" y="16307"/>
                        </a:cubicBezTo>
                        <a:cubicBezTo>
                          <a:pt x="666026" y="16307"/>
                          <a:pt x="722795" y="16307"/>
                          <a:pt x="779640" y="16307"/>
                        </a:cubicBezTo>
                        <a:cubicBezTo>
                          <a:pt x="790156" y="16307"/>
                          <a:pt x="790156" y="0"/>
                          <a:pt x="779640" y="0"/>
                        </a:cubicBezTo>
                        <a:cubicBezTo>
                          <a:pt x="579234" y="0"/>
                          <a:pt x="378752" y="0"/>
                          <a:pt x="178346" y="0"/>
                        </a:cubicBezTo>
                        <a:cubicBezTo>
                          <a:pt x="121501" y="0"/>
                          <a:pt x="64732" y="0"/>
                          <a:pt x="7887" y="0"/>
                        </a:cubicBezTo>
                        <a:cubicBezTo>
                          <a:pt x="-2629" y="0"/>
                          <a:pt x="-2629" y="16307"/>
                          <a:pt x="7887" y="16307"/>
                        </a:cubicBezTo>
                        <a:lnTo>
                          <a:pt x="7887" y="16307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2" name="任意多边形: 形状 211"/>
                  <p:cNvSpPr/>
                  <p:nvPr/>
                </p:nvSpPr>
                <p:spPr>
                  <a:xfrm>
                    <a:off x="6186830" y="2047741"/>
                    <a:ext cx="16306" cy="256432"/>
                  </a:xfrm>
                  <a:custGeom>
                    <a:avLst/>
                    <a:gdLst>
                      <a:gd name="connsiteX0" fmla="*/ 0 w 16306"/>
                      <a:gd name="connsiteY0" fmla="*/ 7830 h 256432"/>
                      <a:gd name="connsiteX1" fmla="*/ 0 w 16306"/>
                      <a:gd name="connsiteY1" fmla="*/ 248545 h 256432"/>
                      <a:gd name="connsiteX2" fmla="*/ 16307 w 16306"/>
                      <a:gd name="connsiteY2" fmla="*/ 248545 h 256432"/>
                      <a:gd name="connsiteX3" fmla="*/ 16307 w 16306"/>
                      <a:gd name="connsiteY3" fmla="*/ 7830 h 256432"/>
                      <a:gd name="connsiteX4" fmla="*/ 0 w 16306"/>
                      <a:gd name="connsiteY4" fmla="*/ 7830 h 256432"/>
                      <a:gd name="connsiteX5" fmla="*/ 0 w 16306"/>
                      <a:gd name="connsiteY5" fmla="*/ 7830 h 256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06" h="256432">
                        <a:moveTo>
                          <a:pt x="0" y="7830"/>
                        </a:moveTo>
                        <a:cubicBezTo>
                          <a:pt x="0" y="88068"/>
                          <a:pt x="0" y="168307"/>
                          <a:pt x="0" y="248545"/>
                        </a:cubicBezTo>
                        <a:cubicBezTo>
                          <a:pt x="0" y="259061"/>
                          <a:pt x="16307" y="259061"/>
                          <a:pt x="16307" y="248545"/>
                        </a:cubicBezTo>
                        <a:cubicBezTo>
                          <a:pt x="16307" y="168307"/>
                          <a:pt x="16307" y="88068"/>
                          <a:pt x="16307" y="7830"/>
                        </a:cubicBezTo>
                        <a:cubicBezTo>
                          <a:pt x="16230" y="-2610"/>
                          <a:pt x="0" y="-2610"/>
                          <a:pt x="0" y="7830"/>
                        </a:cubicBezTo>
                        <a:lnTo>
                          <a:pt x="0" y="7830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3" name="任意多边形: 形状 212"/>
              <p:cNvSpPr/>
              <p:nvPr/>
            </p:nvSpPr>
            <p:spPr>
              <a:xfrm>
                <a:off x="7249700" y="5775293"/>
                <a:ext cx="917548" cy="627563"/>
              </a:xfrm>
              <a:custGeom>
                <a:avLst/>
                <a:gdLst>
                  <a:gd name="connsiteX0" fmla="*/ 79654 w 917548"/>
                  <a:gd name="connsiteY0" fmla="*/ 243535 h 627563"/>
                  <a:gd name="connsiteX1" fmla="*/ 72491 w 917548"/>
                  <a:gd name="connsiteY1" fmla="*/ 605181 h 627563"/>
                  <a:gd name="connsiteX2" fmla="*/ 917549 w 917548"/>
                  <a:gd name="connsiteY2" fmla="*/ 150495 h 627563"/>
                  <a:gd name="connsiteX3" fmla="*/ 806221 w 917548"/>
                  <a:gd name="connsiteY3" fmla="*/ 0 h 627563"/>
                  <a:gd name="connsiteX4" fmla="*/ 249884 w 917548"/>
                  <a:gd name="connsiteY4" fmla="*/ 286207 h 627563"/>
                  <a:gd name="connsiteX5" fmla="*/ 79654 w 917548"/>
                  <a:gd name="connsiteY5" fmla="*/ 243535 h 62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548" h="627563">
                    <a:moveTo>
                      <a:pt x="79654" y="243535"/>
                    </a:moveTo>
                    <a:cubicBezTo>
                      <a:pt x="79654" y="243535"/>
                      <a:pt x="-94692" y="511683"/>
                      <a:pt x="72491" y="605181"/>
                    </a:cubicBezTo>
                    <a:cubicBezTo>
                      <a:pt x="330199" y="749275"/>
                      <a:pt x="917549" y="150495"/>
                      <a:pt x="917549" y="150495"/>
                    </a:cubicBezTo>
                    <a:lnTo>
                      <a:pt x="806221" y="0"/>
                    </a:lnTo>
                    <a:lnTo>
                      <a:pt x="249884" y="286207"/>
                    </a:lnTo>
                    <a:lnTo>
                      <a:pt x="79654" y="243535"/>
                    </a:lnTo>
                    <a:close/>
                  </a:path>
                </a:pathLst>
              </a:custGeom>
              <a:solidFill>
                <a:srgbClr val="FFD0C7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14" name="组合 213"/>
              <p:cNvGrpSpPr/>
              <p:nvPr/>
            </p:nvGrpSpPr>
            <p:grpSpPr>
              <a:xfrm>
                <a:off x="7240887" y="5144305"/>
                <a:ext cx="720763" cy="930003"/>
                <a:chOff x="4962145" y="1890927"/>
                <a:chExt cx="720763" cy="930003"/>
              </a:xfrm>
              <a:solidFill>
                <a:srgbClr val="5A417A"/>
              </a:solidFill>
            </p:grpSpPr>
            <p:sp>
              <p:nvSpPr>
                <p:cNvPr id="215" name="任意多边形: 形状 214"/>
                <p:cNvSpPr/>
                <p:nvPr/>
              </p:nvSpPr>
              <p:spPr>
                <a:xfrm>
                  <a:off x="5567878" y="1890927"/>
                  <a:ext cx="115030" cy="168600"/>
                </a:xfrm>
                <a:custGeom>
                  <a:avLst/>
                  <a:gdLst>
                    <a:gd name="connsiteX0" fmla="*/ 1427 w 115030"/>
                    <a:gd name="connsiteY0" fmla="*/ 11939 h 168600"/>
                    <a:gd name="connsiteX1" fmla="*/ 99344 w 115030"/>
                    <a:gd name="connsiteY1" fmla="*/ 165177 h 168600"/>
                    <a:gd name="connsiteX2" fmla="*/ 113441 w 115030"/>
                    <a:gd name="connsiteY2" fmla="*/ 156948 h 168600"/>
                    <a:gd name="connsiteX3" fmla="*/ 15524 w 115030"/>
                    <a:gd name="connsiteY3" fmla="*/ 3710 h 168600"/>
                    <a:gd name="connsiteX4" fmla="*/ 1427 w 115030"/>
                    <a:gd name="connsiteY4" fmla="*/ 11939 h 168600"/>
                    <a:gd name="connsiteX5" fmla="*/ 1427 w 115030"/>
                    <a:gd name="connsiteY5" fmla="*/ 11939 h 16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030" h="168600">
                      <a:moveTo>
                        <a:pt x="1427" y="11939"/>
                      </a:moveTo>
                      <a:cubicBezTo>
                        <a:pt x="35412" y="62384"/>
                        <a:pt x="62311" y="116790"/>
                        <a:pt x="99344" y="165177"/>
                      </a:cubicBezTo>
                      <a:cubicBezTo>
                        <a:pt x="105592" y="173407"/>
                        <a:pt x="119766" y="165254"/>
                        <a:pt x="113441" y="156948"/>
                      </a:cubicBezTo>
                      <a:cubicBezTo>
                        <a:pt x="76408" y="108561"/>
                        <a:pt x="49509" y="54154"/>
                        <a:pt x="15524" y="3710"/>
                      </a:cubicBezTo>
                      <a:cubicBezTo>
                        <a:pt x="9657" y="-4977"/>
                        <a:pt x="-4517" y="3176"/>
                        <a:pt x="1427" y="11939"/>
                      </a:cubicBezTo>
                      <a:lnTo>
                        <a:pt x="1427" y="11939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4962145" y="2737761"/>
                  <a:ext cx="252893" cy="83169"/>
                </a:xfrm>
                <a:custGeom>
                  <a:avLst/>
                  <a:gdLst>
                    <a:gd name="connsiteX0" fmla="*/ 5714 w 252893"/>
                    <a:gd name="connsiteY0" fmla="*/ 16106 h 83169"/>
                    <a:gd name="connsiteX1" fmla="*/ 242924 w 252893"/>
                    <a:gd name="connsiteY1" fmla="*/ 82705 h 83169"/>
                    <a:gd name="connsiteX2" fmla="*/ 247267 w 252893"/>
                    <a:gd name="connsiteY2" fmla="*/ 67008 h 83169"/>
                    <a:gd name="connsiteX3" fmla="*/ 10057 w 252893"/>
                    <a:gd name="connsiteY3" fmla="*/ 409 h 83169"/>
                    <a:gd name="connsiteX4" fmla="*/ 5714 w 252893"/>
                    <a:gd name="connsiteY4" fmla="*/ 16106 h 83169"/>
                    <a:gd name="connsiteX5" fmla="*/ 5714 w 252893"/>
                    <a:gd name="connsiteY5" fmla="*/ 16106 h 83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2893" h="83169">
                      <a:moveTo>
                        <a:pt x="5714" y="16106"/>
                      </a:moveTo>
                      <a:cubicBezTo>
                        <a:pt x="84199" y="40262"/>
                        <a:pt x="164972" y="56568"/>
                        <a:pt x="242924" y="82705"/>
                      </a:cubicBezTo>
                      <a:cubicBezTo>
                        <a:pt x="252906" y="86058"/>
                        <a:pt x="257174" y="70285"/>
                        <a:pt x="247267" y="67008"/>
                      </a:cubicBezTo>
                      <a:cubicBezTo>
                        <a:pt x="169391" y="40871"/>
                        <a:pt x="88619" y="24565"/>
                        <a:pt x="10057" y="409"/>
                      </a:cubicBezTo>
                      <a:cubicBezTo>
                        <a:pt x="-1" y="-2715"/>
                        <a:pt x="-4345" y="12982"/>
                        <a:pt x="5714" y="16106"/>
                      </a:cubicBezTo>
                      <a:lnTo>
                        <a:pt x="5714" y="16106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7" name="组合 216"/>
              <p:cNvGrpSpPr/>
              <p:nvPr/>
            </p:nvGrpSpPr>
            <p:grpSpPr>
              <a:xfrm>
                <a:off x="7419674" y="5481389"/>
                <a:ext cx="1160797" cy="632104"/>
                <a:chOff x="5140932" y="2228011"/>
                <a:chExt cx="1160797" cy="632104"/>
              </a:xfrm>
            </p:grpSpPr>
            <p:sp>
              <p:nvSpPr>
                <p:cNvPr id="218" name="任意多边形: 形状 217"/>
                <p:cNvSpPr/>
                <p:nvPr/>
              </p:nvSpPr>
              <p:spPr>
                <a:xfrm>
                  <a:off x="5777157" y="2228011"/>
                  <a:ext cx="524572" cy="445693"/>
                </a:xfrm>
                <a:custGeom>
                  <a:avLst/>
                  <a:gdLst>
                    <a:gd name="connsiteX0" fmla="*/ 21 w 524572"/>
                    <a:gd name="connsiteY0" fmla="*/ 293827 h 445693"/>
                    <a:gd name="connsiteX1" fmla="*/ 170176 w 524572"/>
                    <a:gd name="connsiteY1" fmla="*/ 47625 h 445693"/>
                    <a:gd name="connsiteX2" fmla="*/ 256511 w 524572"/>
                    <a:gd name="connsiteY2" fmla="*/ 0 h 445693"/>
                    <a:gd name="connsiteX3" fmla="*/ 246376 w 524572"/>
                    <a:gd name="connsiteY3" fmla="*/ 76886 h 445693"/>
                    <a:gd name="connsiteX4" fmla="*/ 195855 w 524572"/>
                    <a:gd name="connsiteY4" fmla="*/ 133960 h 445693"/>
                    <a:gd name="connsiteX5" fmla="*/ 513000 w 524572"/>
                    <a:gd name="connsiteY5" fmla="*/ 68275 h 445693"/>
                    <a:gd name="connsiteX6" fmla="*/ 444191 w 524572"/>
                    <a:gd name="connsiteY6" fmla="*/ 317602 h 445693"/>
                    <a:gd name="connsiteX7" fmla="*/ 105558 w 524572"/>
                    <a:gd name="connsiteY7" fmla="*/ 445694 h 445693"/>
                    <a:gd name="connsiteX8" fmla="*/ 21 w 524572"/>
                    <a:gd name="connsiteY8" fmla="*/ 293827 h 44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4572" h="445693">
                      <a:moveTo>
                        <a:pt x="21" y="293827"/>
                      </a:moveTo>
                      <a:cubicBezTo>
                        <a:pt x="21" y="293827"/>
                        <a:pt x="-5694" y="156362"/>
                        <a:pt x="170176" y="47625"/>
                      </a:cubicBezTo>
                      <a:cubicBezTo>
                        <a:pt x="214905" y="19964"/>
                        <a:pt x="256511" y="0"/>
                        <a:pt x="256511" y="0"/>
                      </a:cubicBezTo>
                      <a:cubicBezTo>
                        <a:pt x="256511" y="0"/>
                        <a:pt x="290648" y="25222"/>
                        <a:pt x="246376" y="76886"/>
                      </a:cubicBezTo>
                      <a:cubicBezTo>
                        <a:pt x="208352" y="121234"/>
                        <a:pt x="195855" y="133960"/>
                        <a:pt x="195855" y="133960"/>
                      </a:cubicBezTo>
                      <a:cubicBezTo>
                        <a:pt x="195855" y="133960"/>
                        <a:pt x="484653" y="48997"/>
                        <a:pt x="513000" y="68275"/>
                      </a:cubicBezTo>
                      <a:cubicBezTo>
                        <a:pt x="540051" y="86639"/>
                        <a:pt x="520696" y="233553"/>
                        <a:pt x="444191" y="317602"/>
                      </a:cubicBezTo>
                      <a:cubicBezTo>
                        <a:pt x="380336" y="387629"/>
                        <a:pt x="280666" y="403403"/>
                        <a:pt x="105558" y="445694"/>
                      </a:cubicBezTo>
                      <a:lnTo>
                        <a:pt x="21" y="293827"/>
                      </a:lnTo>
                      <a:close/>
                    </a:path>
                  </a:pathLst>
                </a:custGeom>
                <a:solidFill>
                  <a:srgbClr val="FFD0C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19" name="组合 218"/>
                <p:cNvGrpSpPr/>
                <p:nvPr/>
              </p:nvGrpSpPr>
              <p:grpSpPr>
                <a:xfrm>
                  <a:off x="5140932" y="2334175"/>
                  <a:ext cx="1146242" cy="525940"/>
                  <a:chOff x="5140932" y="2334175"/>
                  <a:chExt cx="1146242" cy="525940"/>
                </a:xfrm>
                <a:solidFill>
                  <a:srgbClr val="F7AA97"/>
                </a:solidFill>
              </p:grpSpPr>
              <p:sp>
                <p:nvSpPr>
                  <p:cNvPr id="220" name="任意多边形: 形状 219"/>
                  <p:cNvSpPr/>
                  <p:nvPr/>
                </p:nvSpPr>
                <p:spPr>
                  <a:xfrm>
                    <a:off x="6057705" y="2334175"/>
                    <a:ext cx="229469" cy="97147"/>
                  </a:xfrm>
                  <a:custGeom>
                    <a:avLst/>
                    <a:gdLst>
                      <a:gd name="connsiteX0" fmla="*/ 217288 w 229469"/>
                      <a:gd name="connsiteY0" fmla="*/ 1126 h 97147"/>
                      <a:gd name="connsiteX1" fmla="*/ 112284 w 229469"/>
                      <a:gd name="connsiteY1" fmla="*/ 46084 h 97147"/>
                      <a:gd name="connsiteX2" fmla="*/ 5681 w 229469"/>
                      <a:gd name="connsiteY2" fmla="*/ 81059 h 97147"/>
                      <a:gd name="connsiteX3" fmla="*/ 10024 w 229469"/>
                      <a:gd name="connsiteY3" fmla="*/ 96757 h 97147"/>
                      <a:gd name="connsiteX4" fmla="*/ 119295 w 229469"/>
                      <a:gd name="connsiteY4" fmla="*/ 60866 h 97147"/>
                      <a:gd name="connsiteX5" fmla="*/ 225518 w 229469"/>
                      <a:gd name="connsiteY5" fmla="*/ 15223 h 97147"/>
                      <a:gd name="connsiteX6" fmla="*/ 217288 w 229469"/>
                      <a:gd name="connsiteY6" fmla="*/ 1126 h 97147"/>
                      <a:gd name="connsiteX7" fmla="*/ 217288 w 229469"/>
                      <a:gd name="connsiteY7" fmla="*/ 1126 h 9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9469" h="97147">
                        <a:moveTo>
                          <a:pt x="217288" y="1126"/>
                        </a:moveTo>
                        <a:cubicBezTo>
                          <a:pt x="184217" y="19947"/>
                          <a:pt x="147946" y="33282"/>
                          <a:pt x="112284" y="46084"/>
                        </a:cubicBezTo>
                        <a:cubicBezTo>
                          <a:pt x="77080" y="58733"/>
                          <a:pt x="41495" y="70239"/>
                          <a:pt x="5681" y="81059"/>
                        </a:cubicBezTo>
                        <a:cubicBezTo>
                          <a:pt x="-4302" y="84107"/>
                          <a:pt x="-34" y="99805"/>
                          <a:pt x="10024" y="96757"/>
                        </a:cubicBezTo>
                        <a:cubicBezTo>
                          <a:pt x="46752" y="85708"/>
                          <a:pt x="83176" y="73820"/>
                          <a:pt x="119295" y="60866"/>
                        </a:cubicBezTo>
                        <a:cubicBezTo>
                          <a:pt x="155413" y="47836"/>
                          <a:pt x="192066" y="34273"/>
                          <a:pt x="225518" y="15223"/>
                        </a:cubicBezTo>
                        <a:cubicBezTo>
                          <a:pt x="234585" y="10041"/>
                          <a:pt x="226432" y="-4056"/>
                          <a:pt x="217288" y="1126"/>
                        </a:cubicBezTo>
                        <a:lnTo>
                          <a:pt x="217288" y="1126"/>
                        </a:lnTo>
                        <a:close/>
                      </a:path>
                    </a:pathLst>
                  </a:custGeom>
                  <a:solidFill>
                    <a:srgbClr val="F7AA9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1" name="任意多边形: 形状 220"/>
                  <p:cNvSpPr/>
                  <p:nvPr/>
                </p:nvSpPr>
                <p:spPr>
                  <a:xfrm>
                    <a:off x="6089590" y="2411458"/>
                    <a:ext cx="191244" cy="90175"/>
                  </a:xfrm>
                  <a:custGeom>
                    <a:avLst/>
                    <a:gdLst>
                      <a:gd name="connsiteX0" fmla="*/ 179231 w 191244"/>
                      <a:gd name="connsiteY0" fmla="*/ 1338 h 90175"/>
                      <a:gd name="connsiteX1" fmla="*/ 94802 w 191244"/>
                      <a:gd name="connsiteY1" fmla="*/ 40428 h 90175"/>
                      <a:gd name="connsiteX2" fmla="*/ 5647 w 191244"/>
                      <a:gd name="connsiteY2" fmla="*/ 74033 h 90175"/>
                      <a:gd name="connsiteX3" fmla="*/ 9991 w 191244"/>
                      <a:gd name="connsiteY3" fmla="*/ 89730 h 90175"/>
                      <a:gd name="connsiteX4" fmla="*/ 101279 w 191244"/>
                      <a:gd name="connsiteY4" fmla="*/ 55287 h 90175"/>
                      <a:gd name="connsiteX5" fmla="*/ 187537 w 191244"/>
                      <a:gd name="connsiteY5" fmla="*/ 15359 h 90175"/>
                      <a:gd name="connsiteX6" fmla="*/ 179231 w 191244"/>
                      <a:gd name="connsiteY6" fmla="*/ 1338 h 90175"/>
                      <a:gd name="connsiteX7" fmla="*/ 179231 w 191244"/>
                      <a:gd name="connsiteY7" fmla="*/ 1338 h 90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244" h="90175">
                        <a:moveTo>
                          <a:pt x="179231" y="1338"/>
                        </a:moveTo>
                        <a:cubicBezTo>
                          <a:pt x="153475" y="18026"/>
                          <a:pt x="123072" y="28922"/>
                          <a:pt x="94802" y="40428"/>
                        </a:cubicBezTo>
                        <a:cubicBezTo>
                          <a:pt x="65388" y="52392"/>
                          <a:pt x="35823" y="64279"/>
                          <a:pt x="5647" y="74033"/>
                        </a:cubicBezTo>
                        <a:cubicBezTo>
                          <a:pt x="-4258" y="77233"/>
                          <a:pt x="-68" y="93007"/>
                          <a:pt x="9991" y="89730"/>
                        </a:cubicBezTo>
                        <a:cubicBezTo>
                          <a:pt x="40852" y="79672"/>
                          <a:pt x="71180" y="67556"/>
                          <a:pt x="101279" y="55287"/>
                        </a:cubicBezTo>
                        <a:cubicBezTo>
                          <a:pt x="130158" y="43477"/>
                          <a:pt x="161172" y="32351"/>
                          <a:pt x="187537" y="15359"/>
                        </a:cubicBezTo>
                        <a:cubicBezTo>
                          <a:pt x="196224" y="9720"/>
                          <a:pt x="188070" y="-4377"/>
                          <a:pt x="179231" y="1338"/>
                        </a:cubicBezTo>
                        <a:lnTo>
                          <a:pt x="179231" y="1338"/>
                        </a:lnTo>
                        <a:close/>
                      </a:path>
                    </a:pathLst>
                  </a:custGeom>
                  <a:solidFill>
                    <a:srgbClr val="F7AA9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2" name="任意多边形: 形状 221"/>
                  <p:cNvSpPr/>
                  <p:nvPr/>
                </p:nvSpPr>
                <p:spPr>
                  <a:xfrm>
                    <a:off x="5140932" y="2654795"/>
                    <a:ext cx="359097" cy="205321"/>
                  </a:xfrm>
                  <a:custGeom>
                    <a:avLst/>
                    <a:gdLst>
                      <a:gd name="connsiteX0" fmla="*/ 12093 w 359097"/>
                      <a:gd name="connsiteY0" fmla="*/ 204076 h 205321"/>
                      <a:gd name="connsiteX1" fmla="*/ 291213 w 359097"/>
                      <a:gd name="connsiteY1" fmla="*/ 47333 h 205321"/>
                      <a:gd name="connsiteX2" fmla="*/ 354916 w 359097"/>
                      <a:gd name="connsiteY2" fmla="*/ 14948 h 205321"/>
                      <a:gd name="connsiteX3" fmla="*/ 346687 w 359097"/>
                      <a:gd name="connsiteY3" fmla="*/ 851 h 205321"/>
                      <a:gd name="connsiteX4" fmla="*/ 218976 w 359097"/>
                      <a:gd name="connsiteY4" fmla="*/ 67754 h 205321"/>
                      <a:gd name="connsiteX5" fmla="*/ 67338 w 359097"/>
                      <a:gd name="connsiteY5" fmla="*/ 152717 h 205321"/>
                      <a:gd name="connsiteX6" fmla="*/ 3939 w 359097"/>
                      <a:gd name="connsiteY6" fmla="*/ 189979 h 205321"/>
                      <a:gd name="connsiteX7" fmla="*/ 12093 w 359097"/>
                      <a:gd name="connsiteY7" fmla="*/ 204076 h 205321"/>
                      <a:gd name="connsiteX8" fmla="*/ 12093 w 359097"/>
                      <a:gd name="connsiteY8" fmla="*/ 204076 h 205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9097" h="205321">
                        <a:moveTo>
                          <a:pt x="12093" y="204076"/>
                        </a:moveTo>
                        <a:cubicBezTo>
                          <a:pt x="103152" y="148679"/>
                          <a:pt x="196954" y="97167"/>
                          <a:pt x="291213" y="47333"/>
                        </a:cubicBezTo>
                        <a:cubicBezTo>
                          <a:pt x="312244" y="36207"/>
                          <a:pt x="333428" y="25159"/>
                          <a:pt x="354916" y="14948"/>
                        </a:cubicBezTo>
                        <a:cubicBezTo>
                          <a:pt x="364365" y="10452"/>
                          <a:pt x="356136" y="-3569"/>
                          <a:pt x="346687" y="851"/>
                        </a:cubicBezTo>
                        <a:cubicBezTo>
                          <a:pt x="303329" y="21501"/>
                          <a:pt x="261114" y="44742"/>
                          <a:pt x="218976" y="67754"/>
                        </a:cubicBezTo>
                        <a:cubicBezTo>
                          <a:pt x="168150" y="95567"/>
                          <a:pt x="117553" y="123837"/>
                          <a:pt x="67338" y="152717"/>
                        </a:cubicBezTo>
                        <a:cubicBezTo>
                          <a:pt x="46078" y="164909"/>
                          <a:pt x="24894" y="177254"/>
                          <a:pt x="3939" y="189979"/>
                        </a:cubicBezTo>
                        <a:cubicBezTo>
                          <a:pt x="-5129" y="195465"/>
                          <a:pt x="3101" y="209562"/>
                          <a:pt x="12093" y="204076"/>
                        </a:cubicBezTo>
                        <a:lnTo>
                          <a:pt x="12093" y="204076"/>
                        </a:lnTo>
                        <a:close/>
                      </a:path>
                    </a:pathLst>
                  </a:custGeom>
                  <a:solidFill>
                    <a:srgbClr val="F7AA9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3" name="任意多边形: 形状 222"/>
                  <p:cNvSpPr/>
                  <p:nvPr/>
                </p:nvSpPr>
                <p:spPr>
                  <a:xfrm>
                    <a:off x="6113374" y="2493054"/>
                    <a:ext cx="141346" cy="68483"/>
                  </a:xfrm>
                  <a:custGeom>
                    <a:avLst/>
                    <a:gdLst>
                      <a:gd name="connsiteX0" fmla="*/ 129310 w 141346"/>
                      <a:gd name="connsiteY0" fmla="*/ 1276 h 68483"/>
                      <a:gd name="connsiteX1" fmla="*/ 69950 w 141346"/>
                      <a:gd name="connsiteY1" fmla="*/ 28556 h 68483"/>
                      <a:gd name="connsiteX2" fmla="*/ 5790 w 141346"/>
                      <a:gd name="connsiteY2" fmla="*/ 52482 h 68483"/>
                      <a:gd name="connsiteX3" fmla="*/ 10133 w 141346"/>
                      <a:gd name="connsiteY3" fmla="*/ 68180 h 68483"/>
                      <a:gd name="connsiteX4" fmla="*/ 75742 w 141346"/>
                      <a:gd name="connsiteY4" fmla="*/ 43643 h 68483"/>
                      <a:gd name="connsiteX5" fmla="*/ 137540 w 141346"/>
                      <a:gd name="connsiteY5" fmla="*/ 15297 h 68483"/>
                      <a:gd name="connsiteX6" fmla="*/ 129310 w 141346"/>
                      <a:gd name="connsiteY6" fmla="*/ 1276 h 68483"/>
                      <a:gd name="connsiteX7" fmla="*/ 129310 w 141346"/>
                      <a:gd name="connsiteY7" fmla="*/ 1276 h 68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346" h="68483">
                        <a:moveTo>
                          <a:pt x="129310" y="1276"/>
                        </a:moveTo>
                        <a:cubicBezTo>
                          <a:pt x="111098" y="12706"/>
                          <a:pt x="89762" y="20402"/>
                          <a:pt x="69950" y="28556"/>
                        </a:cubicBezTo>
                        <a:cubicBezTo>
                          <a:pt x="49072" y="37166"/>
                          <a:pt x="27736" y="46691"/>
                          <a:pt x="5790" y="52482"/>
                        </a:cubicBezTo>
                        <a:cubicBezTo>
                          <a:pt x="-4345" y="55149"/>
                          <a:pt x="-77" y="70847"/>
                          <a:pt x="10133" y="68180"/>
                        </a:cubicBezTo>
                        <a:cubicBezTo>
                          <a:pt x="32536" y="62236"/>
                          <a:pt x="54330" y="52559"/>
                          <a:pt x="75742" y="43643"/>
                        </a:cubicBezTo>
                        <a:cubicBezTo>
                          <a:pt x="96316" y="35109"/>
                          <a:pt x="118566" y="27184"/>
                          <a:pt x="137540" y="15297"/>
                        </a:cubicBezTo>
                        <a:cubicBezTo>
                          <a:pt x="146379" y="9810"/>
                          <a:pt x="138226" y="-4287"/>
                          <a:pt x="129310" y="1276"/>
                        </a:cubicBezTo>
                        <a:lnTo>
                          <a:pt x="129310" y="1276"/>
                        </a:lnTo>
                        <a:close/>
                      </a:path>
                    </a:pathLst>
                  </a:custGeom>
                  <a:solidFill>
                    <a:srgbClr val="F7AA9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24" name="组合 223"/>
              <p:cNvGrpSpPr/>
              <p:nvPr/>
            </p:nvGrpSpPr>
            <p:grpSpPr>
              <a:xfrm>
                <a:off x="6437433" y="3324320"/>
                <a:ext cx="3646855" cy="3575837"/>
                <a:chOff x="4158691" y="70942"/>
                <a:chExt cx="3646855" cy="3575837"/>
              </a:xfrm>
              <a:noFill/>
            </p:grpSpPr>
            <p:sp>
              <p:nvSpPr>
                <p:cNvPr id="225" name="任意多边形: 形状 224"/>
                <p:cNvSpPr/>
                <p:nvPr/>
              </p:nvSpPr>
              <p:spPr>
                <a:xfrm>
                  <a:off x="4158691" y="108813"/>
                  <a:ext cx="1201369" cy="1714576"/>
                </a:xfrm>
                <a:custGeom>
                  <a:avLst/>
                  <a:gdLst>
                    <a:gd name="connsiteX0" fmla="*/ 0 w 1201369"/>
                    <a:gd name="connsiteY0" fmla="*/ 1714576 h 1714576"/>
                    <a:gd name="connsiteX1" fmla="*/ 219456 w 1201369"/>
                    <a:gd name="connsiteY1" fmla="*/ 846506 h 1714576"/>
                    <a:gd name="connsiteX2" fmla="*/ 1201369 w 1201369"/>
                    <a:gd name="connsiteY2" fmla="*/ 0 h 171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01369" h="1714576">
                      <a:moveTo>
                        <a:pt x="0" y="1714576"/>
                      </a:moveTo>
                      <a:cubicBezTo>
                        <a:pt x="0" y="1400327"/>
                        <a:pt x="79477" y="1104595"/>
                        <a:pt x="219456" y="846506"/>
                      </a:cubicBezTo>
                      <a:cubicBezTo>
                        <a:pt x="430759" y="456895"/>
                        <a:pt x="779831" y="152933"/>
                        <a:pt x="1201369" y="0"/>
                      </a:cubicBezTo>
                    </a:path>
                  </a:pathLst>
                </a:custGeom>
                <a:noFill/>
                <a:ln w="19848" cap="rnd">
                  <a:solidFill>
                    <a:srgbClr val="5A417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5119039" y="3242614"/>
                  <a:ext cx="2008022" cy="404164"/>
                </a:xfrm>
                <a:custGeom>
                  <a:avLst/>
                  <a:gdLst>
                    <a:gd name="connsiteX0" fmla="*/ 2008022 w 2008022"/>
                    <a:gd name="connsiteY0" fmla="*/ 0 h 404164"/>
                    <a:gd name="connsiteX1" fmla="*/ 863117 w 2008022"/>
                    <a:gd name="connsiteY1" fmla="*/ 404165 h 404164"/>
                    <a:gd name="connsiteX2" fmla="*/ 0 w 2008022"/>
                    <a:gd name="connsiteY2" fmla="*/ 187376 h 404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8022" h="404164">
                      <a:moveTo>
                        <a:pt x="2008022" y="0"/>
                      </a:moveTo>
                      <a:cubicBezTo>
                        <a:pt x="1695069" y="252755"/>
                        <a:pt x="1296772" y="404165"/>
                        <a:pt x="863117" y="404165"/>
                      </a:cubicBezTo>
                      <a:cubicBezTo>
                        <a:pt x="550850" y="404165"/>
                        <a:pt x="256946" y="325679"/>
                        <a:pt x="0" y="187376"/>
                      </a:cubicBezTo>
                    </a:path>
                  </a:pathLst>
                </a:custGeom>
                <a:noFill/>
                <a:ln w="19848" cap="rnd">
                  <a:solidFill>
                    <a:srgbClr val="5A417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6487591" y="70942"/>
                  <a:ext cx="1317954" cy="1752447"/>
                </a:xfrm>
                <a:custGeom>
                  <a:avLst/>
                  <a:gdLst>
                    <a:gd name="connsiteX0" fmla="*/ 0 w 1317954"/>
                    <a:gd name="connsiteY0" fmla="*/ 0 h 1752447"/>
                    <a:gd name="connsiteX1" fmla="*/ 1317955 w 1317954"/>
                    <a:gd name="connsiteY1" fmla="*/ 1752448 h 1752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17954" h="1752447">
                      <a:moveTo>
                        <a:pt x="0" y="0"/>
                      </a:moveTo>
                      <a:cubicBezTo>
                        <a:pt x="761162" y="219151"/>
                        <a:pt x="1317955" y="920801"/>
                        <a:pt x="1317955" y="1752448"/>
                      </a:cubicBezTo>
                    </a:path>
                  </a:pathLst>
                </a:custGeom>
                <a:noFill/>
                <a:ln w="19848" cap="rnd">
                  <a:solidFill>
                    <a:srgbClr val="5A417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8" name="组合 227"/>
            <p:cNvGrpSpPr/>
            <p:nvPr/>
          </p:nvGrpSpPr>
          <p:grpSpPr>
            <a:xfrm>
              <a:off x="9330969" y="795550"/>
              <a:ext cx="2186213" cy="1595481"/>
              <a:chOff x="7246335" y="366865"/>
              <a:chExt cx="2174809" cy="1587159"/>
            </a:xfrm>
          </p:grpSpPr>
          <p:grpSp>
            <p:nvGrpSpPr>
              <p:cNvPr id="229" name="组合 228"/>
              <p:cNvGrpSpPr/>
              <p:nvPr/>
            </p:nvGrpSpPr>
            <p:grpSpPr>
              <a:xfrm>
                <a:off x="7246335" y="366865"/>
                <a:ext cx="2174809" cy="1587159"/>
                <a:chOff x="7246335" y="366865"/>
                <a:chExt cx="2174809" cy="1587159"/>
              </a:xfrm>
            </p:grpSpPr>
            <p:sp>
              <p:nvSpPr>
                <p:cNvPr id="230" name="任意多边形: 形状 229"/>
                <p:cNvSpPr/>
                <p:nvPr/>
              </p:nvSpPr>
              <p:spPr>
                <a:xfrm>
                  <a:off x="7246335" y="366865"/>
                  <a:ext cx="2174778" cy="1436117"/>
                </a:xfrm>
                <a:custGeom>
                  <a:avLst/>
                  <a:gdLst>
                    <a:gd name="connsiteX0" fmla="*/ 2157125 w 2174778"/>
                    <a:gd name="connsiteY0" fmla="*/ 1089012 h 1436117"/>
                    <a:gd name="connsiteX1" fmla="*/ 2020499 w 2174778"/>
                    <a:gd name="connsiteY1" fmla="*/ 1151953 h 1436117"/>
                    <a:gd name="connsiteX2" fmla="*/ 1927916 w 2174778"/>
                    <a:gd name="connsiteY2" fmla="*/ 1328813 h 1436117"/>
                    <a:gd name="connsiteX3" fmla="*/ 1731396 w 2174778"/>
                    <a:gd name="connsiteY3" fmla="*/ 1294066 h 1436117"/>
                    <a:gd name="connsiteX4" fmla="*/ 1560251 w 2174778"/>
                    <a:gd name="connsiteY4" fmla="*/ 1433970 h 1436117"/>
                    <a:gd name="connsiteX5" fmla="*/ 1356111 w 2174778"/>
                    <a:gd name="connsiteY5" fmla="*/ 1349235 h 1436117"/>
                    <a:gd name="connsiteX6" fmla="*/ 1170792 w 2174778"/>
                    <a:gd name="connsiteY6" fmla="*/ 1405090 h 1436117"/>
                    <a:gd name="connsiteX7" fmla="*/ 1034242 w 2174778"/>
                    <a:gd name="connsiteY7" fmla="*/ 1308925 h 1436117"/>
                    <a:gd name="connsiteX8" fmla="*/ 877803 w 2174778"/>
                    <a:gd name="connsiteY8" fmla="*/ 1367295 h 1436117"/>
                    <a:gd name="connsiteX9" fmla="*/ 712754 w 2174778"/>
                    <a:gd name="connsiteY9" fmla="*/ 1266253 h 1436117"/>
                    <a:gd name="connsiteX10" fmla="*/ 493832 w 2174778"/>
                    <a:gd name="connsiteY10" fmla="*/ 1296428 h 1436117"/>
                    <a:gd name="connsiteX11" fmla="*/ 429900 w 2174778"/>
                    <a:gd name="connsiteY11" fmla="*/ 1253604 h 1436117"/>
                    <a:gd name="connsiteX12" fmla="*/ 363835 w 2174778"/>
                    <a:gd name="connsiteY12" fmla="*/ 1117663 h 1436117"/>
                    <a:gd name="connsiteX13" fmla="*/ 164876 w 2174778"/>
                    <a:gd name="connsiteY13" fmla="*/ 1101433 h 1436117"/>
                    <a:gd name="connsiteX14" fmla="*/ 120223 w 2174778"/>
                    <a:gd name="connsiteY14" fmla="*/ 906818 h 1436117"/>
                    <a:gd name="connsiteX15" fmla="*/ 4018 w 2174778"/>
                    <a:gd name="connsiteY15" fmla="*/ 811263 h 1436117"/>
                    <a:gd name="connsiteX16" fmla="*/ 45547 w 2174778"/>
                    <a:gd name="connsiteY16" fmla="*/ 660311 h 1436117"/>
                    <a:gd name="connsiteX17" fmla="*/ 181793 w 2174778"/>
                    <a:gd name="connsiteY17" fmla="*/ 575348 h 1436117"/>
                    <a:gd name="connsiteX18" fmla="*/ 161371 w 2174778"/>
                    <a:gd name="connsiteY18" fmla="*/ 357492 h 1436117"/>
                    <a:gd name="connsiteX19" fmla="*/ 373283 w 2174778"/>
                    <a:gd name="connsiteY19" fmla="*/ 303085 h 1436117"/>
                    <a:gd name="connsiteX20" fmla="*/ 368864 w 2174778"/>
                    <a:gd name="connsiteY20" fmla="*/ 249517 h 1436117"/>
                    <a:gd name="connsiteX21" fmla="*/ 370159 w 2174778"/>
                    <a:gd name="connsiteY21" fmla="*/ 227876 h 1436117"/>
                    <a:gd name="connsiteX22" fmla="*/ 568660 w 2174778"/>
                    <a:gd name="connsiteY22" fmla="*/ 74790 h 1436117"/>
                    <a:gd name="connsiteX23" fmla="*/ 668787 w 2174778"/>
                    <a:gd name="connsiteY23" fmla="*/ 123025 h 1436117"/>
                    <a:gd name="connsiteX24" fmla="*/ 884357 w 2174778"/>
                    <a:gd name="connsiteY24" fmla="*/ 1714 h 1436117"/>
                    <a:gd name="connsiteX25" fmla="*/ 1044224 w 2174778"/>
                    <a:gd name="connsiteY25" fmla="*/ 116929 h 1436117"/>
                    <a:gd name="connsiteX26" fmla="*/ 1045368 w 2174778"/>
                    <a:gd name="connsiteY26" fmla="*/ 115405 h 1436117"/>
                    <a:gd name="connsiteX27" fmla="*/ 1245316 w 2174778"/>
                    <a:gd name="connsiteY27" fmla="*/ 66332 h 1436117"/>
                    <a:gd name="connsiteX28" fmla="*/ 1245468 w 2174778"/>
                    <a:gd name="connsiteY28" fmla="*/ 66408 h 1436117"/>
                    <a:gd name="connsiteX29" fmla="*/ 1326469 w 2174778"/>
                    <a:gd name="connsiteY29" fmla="*/ 151600 h 1436117"/>
                    <a:gd name="connsiteX30" fmla="*/ 1327155 w 2174778"/>
                    <a:gd name="connsiteY30" fmla="*/ 153352 h 1436117"/>
                    <a:gd name="connsiteX31" fmla="*/ 1510949 w 2174778"/>
                    <a:gd name="connsiteY31" fmla="*/ 82486 h 1436117"/>
                    <a:gd name="connsiteX32" fmla="*/ 1688648 w 2174778"/>
                    <a:gd name="connsiteY32" fmla="*/ 254470 h 1436117"/>
                    <a:gd name="connsiteX33" fmla="*/ 1797690 w 2174778"/>
                    <a:gd name="connsiteY33" fmla="*/ 233210 h 1436117"/>
                    <a:gd name="connsiteX34" fmla="*/ 1950852 w 2174778"/>
                    <a:gd name="connsiteY34" fmla="*/ 431635 h 1436117"/>
                    <a:gd name="connsiteX35" fmla="*/ 1946661 w 2174778"/>
                    <a:gd name="connsiteY35" fmla="*/ 452894 h 1436117"/>
                    <a:gd name="connsiteX36" fmla="*/ 1928754 w 2174778"/>
                    <a:gd name="connsiteY36" fmla="*/ 503644 h 1436117"/>
                    <a:gd name="connsiteX37" fmla="*/ 2119940 w 2174778"/>
                    <a:gd name="connsiteY37" fmla="*/ 610019 h 1436117"/>
                    <a:gd name="connsiteX38" fmla="*/ 2044959 w 2174778"/>
                    <a:gd name="connsiteY38" fmla="*/ 815606 h 1436117"/>
                    <a:gd name="connsiteX39" fmla="*/ 2155144 w 2174778"/>
                    <a:gd name="connsiteY39" fmla="*/ 932345 h 1436117"/>
                    <a:gd name="connsiteX40" fmla="*/ 2157125 w 2174778"/>
                    <a:gd name="connsiteY40" fmla="*/ 1089012 h 143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174778" h="1436117">
                      <a:moveTo>
                        <a:pt x="2157125" y="1089012"/>
                      </a:moveTo>
                      <a:cubicBezTo>
                        <a:pt x="2131293" y="1136713"/>
                        <a:pt x="2072620" y="1166965"/>
                        <a:pt x="2020499" y="1151953"/>
                      </a:cubicBezTo>
                      <a:cubicBezTo>
                        <a:pt x="2031091" y="1222362"/>
                        <a:pt x="1991771" y="1297419"/>
                        <a:pt x="1927916" y="1328813"/>
                      </a:cubicBezTo>
                      <a:cubicBezTo>
                        <a:pt x="1863984" y="1360208"/>
                        <a:pt x="1780545" y="1345349"/>
                        <a:pt x="1731396" y="1294066"/>
                      </a:cubicBezTo>
                      <a:cubicBezTo>
                        <a:pt x="1705107" y="1366913"/>
                        <a:pt x="1636832" y="1422768"/>
                        <a:pt x="1560251" y="1433970"/>
                      </a:cubicBezTo>
                      <a:cubicBezTo>
                        <a:pt x="1483670" y="1445247"/>
                        <a:pt x="1402212" y="1411414"/>
                        <a:pt x="1356111" y="1349235"/>
                      </a:cubicBezTo>
                      <a:cubicBezTo>
                        <a:pt x="1308410" y="1396479"/>
                        <a:pt x="1236629" y="1418120"/>
                        <a:pt x="1170792" y="1405090"/>
                      </a:cubicBezTo>
                      <a:cubicBezTo>
                        <a:pt x="1114557" y="1393965"/>
                        <a:pt x="1064112" y="1357770"/>
                        <a:pt x="1034242" y="1308925"/>
                      </a:cubicBezTo>
                      <a:cubicBezTo>
                        <a:pt x="993018" y="1348626"/>
                        <a:pt x="935030" y="1370800"/>
                        <a:pt x="877803" y="1367295"/>
                      </a:cubicBezTo>
                      <a:cubicBezTo>
                        <a:pt x="810824" y="1363180"/>
                        <a:pt x="746816" y="1324089"/>
                        <a:pt x="712754" y="1266253"/>
                      </a:cubicBezTo>
                      <a:cubicBezTo>
                        <a:pt x="652404" y="1314640"/>
                        <a:pt x="565002" y="1326756"/>
                        <a:pt x="493832" y="1296428"/>
                      </a:cubicBezTo>
                      <a:cubicBezTo>
                        <a:pt x="470133" y="1286370"/>
                        <a:pt x="448417" y="1271663"/>
                        <a:pt x="429900" y="1253604"/>
                      </a:cubicBezTo>
                      <a:cubicBezTo>
                        <a:pt x="392943" y="1217790"/>
                        <a:pt x="368483" y="1169022"/>
                        <a:pt x="363835" y="1117663"/>
                      </a:cubicBezTo>
                      <a:cubicBezTo>
                        <a:pt x="303256" y="1154849"/>
                        <a:pt x="218750" y="1147991"/>
                        <a:pt x="164876" y="1101433"/>
                      </a:cubicBezTo>
                      <a:cubicBezTo>
                        <a:pt x="111079" y="1054875"/>
                        <a:pt x="92105" y="972197"/>
                        <a:pt x="120223" y="906818"/>
                      </a:cubicBezTo>
                      <a:cubicBezTo>
                        <a:pt x="66045" y="908113"/>
                        <a:pt x="16896" y="863917"/>
                        <a:pt x="4018" y="811263"/>
                      </a:cubicBezTo>
                      <a:cubicBezTo>
                        <a:pt x="-8860" y="758609"/>
                        <a:pt x="10343" y="701459"/>
                        <a:pt x="45547" y="660311"/>
                      </a:cubicBezTo>
                      <a:cubicBezTo>
                        <a:pt x="80751" y="619163"/>
                        <a:pt x="130358" y="592417"/>
                        <a:pt x="181793" y="575348"/>
                      </a:cubicBezTo>
                      <a:cubicBezTo>
                        <a:pt x="124947" y="519950"/>
                        <a:pt x="115727" y="422338"/>
                        <a:pt x="161371" y="357492"/>
                      </a:cubicBezTo>
                      <a:cubicBezTo>
                        <a:pt x="207091" y="292493"/>
                        <a:pt x="302036" y="268186"/>
                        <a:pt x="373283" y="303085"/>
                      </a:cubicBezTo>
                      <a:cubicBezTo>
                        <a:pt x="368711" y="285483"/>
                        <a:pt x="367416" y="267424"/>
                        <a:pt x="368864" y="249517"/>
                      </a:cubicBezTo>
                      <a:cubicBezTo>
                        <a:pt x="368940" y="242354"/>
                        <a:pt x="369245" y="235191"/>
                        <a:pt x="370159" y="227876"/>
                      </a:cubicBezTo>
                      <a:cubicBezTo>
                        <a:pt x="382656" y="130797"/>
                        <a:pt x="471505" y="62293"/>
                        <a:pt x="568660" y="74790"/>
                      </a:cubicBezTo>
                      <a:cubicBezTo>
                        <a:pt x="607903" y="79819"/>
                        <a:pt x="642346" y="97498"/>
                        <a:pt x="668787" y="123025"/>
                      </a:cubicBezTo>
                      <a:cubicBezTo>
                        <a:pt x="704906" y="41491"/>
                        <a:pt x="791393" y="-10249"/>
                        <a:pt x="884357" y="1714"/>
                      </a:cubicBezTo>
                      <a:cubicBezTo>
                        <a:pt x="956290" y="11011"/>
                        <a:pt x="1014811" y="56121"/>
                        <a:pt x="1044224" y="116929"/>
                      </a:cubicBezTo>
                      <a:cubicBezTo>
                        <a:pt x="1044605" y="116395"/>
                        <a:pt x="1044910" y="115938"/>
                        <a:pt x="1045368" y="115405"/>
                      </a:cubicBezTo>
                      <a:cubicBezTo>
                        <a:pt x="1094364" y="49796"/>
                        <a:pt x="1179251" y="35776"/>
                        <a:pt x="1245316" y="66332"/>
                      </a:cubicBezTo>
                      <a:cubicBezTo>
                        <a:pt x="1245393" y="66332"/>
                        <a:pt x="1245468" y="66408"/>
                        <a:pt x="1245468" y="66408"/>
                      </a:cubicBezTo>
                      <a:cubicBezTo>
                        <a:pt x="1280521" y="82562"/>
                        <a:pt x="1310163" y="111366"/>
                        <a:pt x="1326469" y="151600"/>
                      </a:cubicBezTo>
                      <a:cubicBezTo>
                        <a:pt x="1326774" y="152209"/>
                        <a:pt x="1327002" y="152743"/>
                        <a:pt x="1327155" y="153352"/>
                      </a:cubicBezTo>
                      <a:cubicBezTo>
                        <a:pt x="1370970" y="101993"/>
                        <a:pt x="1439017" y="73190"/>
                        <a:pt x="1510949" y="82486"/>
                      </a:cubicBezTo>
                      <a:cubicBezTo>
                        <a:pt x="1603913" y="94450"/>
                        <a:pt x="1674475" y="166459"/>
                        <a:pt x="1688648" y="254470"/>
                      </a:cubicBezTo>
                      <a:cubicBezTo>
                        <a:pt x="1720728" y="236563"/>
                        <a:pt x="1758523" y="228181"/>
                        <a:pt x="1797690" y="233210"/>
                      </a:cubicBezTo>
                      <a:cubicBezTo>
                        <a:pt x="1894845" y="245707"/>
                        <a:pt x="1963349" y="334556"/>
                        <a:pt x="1950852" y="431635"/>
                      </a:cubicBezTo>
                      <a:cubicBezTo>
                        <a:pt x="1949937" y="438874"/>
                        <a:pt x="1948338" y="445884"/>
                        <a:pt x="1946661" y="452894"/>
                      </a:cubicBezTo>
                      <a:cubicBezTo>
                        <a:pt x="1943461" y="470573"/>
                        <a:pt x="1937669" y="487794"/>
                        <a:pt x="1928754" y="503644"/>
                      </a:cubicBezTo>
                      <a:cubicBezTo>
                        <a:pt x="2006554" y="488023"/>
                        <a:pt x="2092203" y="535648"/>
                        <a:pt x="2119940" y="610019"/>
                      </a:cubicBezTo>
                      <a:cubicBezTo>
                        <a:pt x="2147677" y="684390"/>
                        <a:pt x="2113996" y="776440"/>
                        <a:pt x="2044959" y="815606"/>
                      </a:cubicBezTo>
                      <a:cubicBezTo>
                        <a:pt x="2090374" y="845172"/>
                        <a:pt x="2131522" y="883577"/>
                        <a:pt x="2155144" y="932345"/>
                      </a:cubicBezTo>
                      <a:cubicBezTo>
                        <a:pt x="2178843" y="981265"/>
                        <a:pt x="2182957" y="1041311"/>
                        <a:pt x="2157125" y="1089012"/>
                      </a:cubicBez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8084727" y="1496039"/>
                  <a:ext cx="462012" cy="457838"/>
                </a:xfrm>
                <a:custGeom>
                  <a:avLst/>
                  <a:gdLst>
                    <a:gd name="connsiteX0" fmla="*/ 457140 w 462012"/>
                    <a:gd name="connsiteY0" fmla="*/ 232177 h 457838"/>
                    <a:gd name="connsiteX1" fmla="*/ 419497 w 462012"/>
                    <a:gd name="connsiteY1" fmla="*/ 278430 h 457838"/>
                    <a:gd name="connsiteX2" fmla="*/ 282642 w 462012"/>
                    <a:gd name="connsiteY2" fmla="*/ 330704 h 457838"/>
                    <a:gd name="connsiteX3" fmla="*/ 237608 w 462012"/>
                    <a:gd name="connsiteY3" fmla="*/ 364308 h 457838"/>
                    <a:gd name="connsiteX4" fmla="*/ 231436 w 462012"/>
                    <a:gd name="connsiteY4" fmla="*/ 418029 h 457838"/>
                    <a:gd name="connsiteX5" fmla="*/ 233874 w 462012"/>
                    <a:gd name="connsiteY5" fmla="*/ 422067 h 457838"/>
                    <a:gd name="connsiteX6" fmla="*/ 215891 w 462012"/>
                    <a:gd name="connsiteY6" fmla="*/ 457805 h 457838"/>
                    <a:gd name="connsiteX7" fmla="*/ 212538 w 462012"/>
                    <a:gd name="connsiteY7" fmla="*/ 457577 h 457838"/>
                    <a:gd name="connsiteX8" fmla="*/ 144187 w 462012"/>
                    <a:gd name="connsiteY8" fmla="*/ 431973 h 457838"/>
                    <a:gd name="connsiteX9" fmla="*/ 2531 w 462012"/>
                    <a:gd name="connsiteY9" fmla="*/ 131822 h 457838"/>
                    <a:gd name="connsiteX10" fmla="*/ 52214 w 462012"/>
                    <a:gd name="connsiteY10" fmla="*/ 28418 h 457838"/>
                    <a:gd name="connsiteX11" fmla="*/ 189983 w 462012"/>
                    <a:gd name="connsiteY11" fmla="*/ 3272 h 457838"/>
                    <a:gd name="connsiteX12" fmla="*/ 328362 w 462012"/>
                    <a:gd name="connsiteY12" fmla="*/ 49983 h 457838"/>
                    <a:gd name="connsiteX13" fmla="*/ 415002 w 462012"/>
                    <a:gd name="connsiteY13" fmla="*/ 141651 h 457838"/>
                    <a:gd name="connsiteX14" fmla="*/ 457140 w 462012"/>
                    <a:gd name="connsiteY14" fmla="*/ 232177 h 457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2012" h="457838">
                      <a:moveTo>
                        <a:pt x="457140" y="232177"/>
                      </a:moveTo>
                      <a:cubicBezTo>
                        <a:pt x="449901" y="251151"/>
                        <a:pt x="436185" y="266924"/>
                        <a:pt x="419497" y="278430"/>
                      </a:cubicBezTo>
                      <a:cubicBezTo>
                        <a:pt x="377892" y="307082"/>
                        <a:pt x="327372" y="311044"/>
                        <a:pt x="282642" y="330704"/>
                      </a:cubicBezTo>
                      <a:cubicBezTo>
                        <a:pt x="265269" y="338324"/>
                        <a:pt x="248504" y="348763"/>
                        <a:pt x="237608" y="364308"/>
                      </a:cubicBezTo>
                      <a:cubicBezTo>
                        <a:pt x="226711" y="379776"/>
                        <a:pt x="222749" y="401189"/>
                        <a:pt x="231436" y="418029"/>
                      </a:cubicBezTo>
                      <a:cubicBezTo>
                        <a:pt x="232198" y="419400"/>
                        <a:pt x="232960" y="420772"/>
                        <a:pt x="233874" y="422067"/>
                      </a:cubicBezTo>
                      <a:cubicBezTo>
                        <a:pt x="244847" y="437536"/>
                        <a:pt x="234789" y="458796"/>
                        <a:pt x="215891" y="457805"/>
                      </a:cubicBezTo>
                      <a:cubicBezTo>
                        <a:pt x="214748" y="457729"/>
                        <a:pt x="213605" y="457653"/>
                        <a:pt x="212538" y="457577"/>
                      </a:cubicBezTo>
                      <a:cubicBezTo>
                        <a:pt x="188078" y="455443"/>
                        <a:pt x="165066" y="444927"/>
                        <a:pt x="144187" y="431973"/>
                      </a:cubicBezTo>
                      <a:cubicBezTo>
                        <a:pt x="44746" y="370327"/>
                        <a:pt x="-13090" y="247722"/>
                        <a:pt x="2531" y="131822"/>
                      </a:cubicBezTo>
                      <a:cubicBezTo>
                        <a:pt x="7789" y="93036"/>
                        <a:pt x="21886" y="53183"/>
                        <a:pt x="52214" y="28418"/>
                      </a:cubicBezTo>
                      <a:cubicBezTo>
                        <a:pt x="89475" y="-1986"/>
                        <a:pt x="142358" y="-3433"/>
                        <a:pt x="189983" y="3272"/>
                      </a:cubicBezTo>
                      <a:cubicBezTo>
                        <a:pt x="238599" y="10054"/>
                        <a:pt x="286757" y="24075"/>
                        <a:pt x="328362" y="49983"/>
                      </a:cubicBezTo>
                      <a:cubicBezTo>
                        <a:pt x="368062" y="74748"/>
                        <a:pt x="383531" y="110943"/>
                        <a:pt x="415002" y="141651"/>
                      </a:cubicBezTo>
                      <a:cubicBezTo>
                        <a:pt x="442510" y="168397"/>
                        <a:pt x="474361" y="187219"/>
                        <a:pt x="457140" y="232177"/>
                      </a:cubicBez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32" name="组合 231"/>
                <p:cNvGrpSpPr/>
                <p:nvPr/>
              </p:nvGrpSpPr>
              <p:grpSpPr>
                <a:xfrm>
                  <a:off x="8155665" y="1169212"/>
                  <a:ext cx="395850" cy="191871"/>
                  <a:chOff x="8155665" y="1169212"/>
                  <a:chExt cx="395850" cy="191871"/>
                </a:xfrm>
              </p:grpSpPr>
              <p:grpSp>
                <p:nvGrpSpPr>
                  <p:cNvPr id="233" name="组合 232"/>
                  <p:cNvGrpSpPr/>
                  <p:nvPr/>
                </p:nvGrpSpPr>
                <p:grpSpPr>
                  <a:xfrm>
                    <a:off x="8155665" y="1169212"/>
                    <a:ext cx="395850" cy="191871"/>
                    <a:chOff x="8155665" y="1169212"/>
                    <a:chExt cx="395850" cy="191871"/>
                  </a:xfrm>
                </p:grpSpPr>
                <p:sp>
                  <p:nvSpPr>
                    <p:cNvPr id="234" name="任意多边形: 形状 233"/>
                    <p:cNvSpPr/>
                    <p:nvPr/>
                  </p:nvSpPr>
                  <p:spPr>
                    <a:xfrm>
                      <a:off x="8162334" y="1175994"/>
                      <a:ext cx="382355" cy="178384"/>
                    </a:xfrm>
                    <a:custGeom>
                      <a:avLst/>
                      <a:gdLst>
                        <a:gd name="connsiteX0" fmla="*/ 212579 w 382355"/>
                        <a:gd name="connsiteY0" fmla="*/ 178384 h 178384"/>
                        <a:gd name="connsiteX1" fmla="*/ 144152 w 382355"/>
                        <a:gd name="connsiteY1" fmla="*/ 170917 h 178384"/>
                        <a:gd name="connsiteX2" fmla="*/ 100641 w 382355"/>
                        <a:gd name="connsiteY2" fmla="*/ 158039 h 178384"/>
                        <a:gd name="connsiteX3" fmla="*/ 20250 w 382355"/>
                        <a:gd name="connsiteY3" fmla="*/ 108433 h 178384"/>
                        <a:gd name="connsiteX4" fmla="*/ 8820 w 382355"/>
                        <a:gd name="connsiteY4" fmla="*/ 24384 h 178384"/>
                        <a:gd name="connsiteX5" fmla="*/ 24822 w 382355"/>
                        <a:gd name="connsiteY5" fmla="*/ 7849 h 178384"/>
                        <a:gd name="connsiteX6" fmla="*/ 49816 w 382355"/>
                        <a:gd name="connsiteY6" fmla="*/ 0 h 178384"/>
                        <a:gd name="connsiteX7" fmla="*/ 51645 w 382355"/>
                        <a:gd name="connsiteY7" fmla="*/ 76 h 178384"/>
                        <a:gd name="connsiteX8" fmla="*/ 93097 w 382355"/>
                        <a:gd name="connsiteY8" fmla="*/ 17831 h 178384"/>
                        <a:gd name="connsiteX9" fmla="*/ 99117 w 382355"/>
                        <a:gd name="connsiteY9" fmla="*/ 21793 h 178384"/>
                        <a:gd name="connsiteX10" fmla="*/ 147123 w 382355"/>
                        <a:gd name="connsiteY10" fmla="*/ 44958 h 178384"/>
                        <a:gd name="connsiteX11" fmla="*/ 213264 w 382355"/>
                        <a:gd name="connsiteY11" fmla="*/ 55702 h 178384"/>
                        <a:gd name="connsiteX12" fmla="*/ 253117 w 382355"/>
                        <a:gd name="connsiteY12" fmla="*/ 51892 h 178384"/>
                        <a:gd name="connsiteX13" fmla="*/ 307219 w 382355"/>
                        <a:gd name="connsiteY13" fmla="*/ 33528 h 178384"/>
                        <a:gd name="connsiteX14" fmla="*/ 331984 w 382355"/>
                        <a:gd name="connsiteY14" fmla="*/ 27813 h 178384"/>
                        <a:gd name="connsiteX15" fmla="*/ 374428 w 382355"/>
                        <a:gd name="connsiteY15" fmla="*/ 50902 h 178384"/>
                        <a:gd name="connsiteX16" fmla="*/ 381895 w 382355"/>
                        <a:gd name="connsiteY16" fmla="*/ 89154 h 178384"/>
                        <a:gd name="connsiteX17" fmla="*/ 368103 w 382355"/>
                        <a:gd name="connsiteY17" fmla="*/ 124511 h 178384"/>
                        <a:gd name="connsiteX18" fmla="*/ 339985 w 382355"/>
                        <a:gd name="connsiteY18" fmla="*/ 148819 h 178384"/>
                        <a:gd name="connsiteX19" fmla="*/ 299066 w 382355"/>
                        <a:gd name="connsiteY19" fmla="*/ 166116 h 178384"/>
                        <a:gd name="connsiteX20" fmla="*/ 212579 w 382355"/>
                        <a:gd name="connsiteY20" fmla="*/ 178384 h 178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2355" h="178384">
                          <a:moveTo>
                            <a:pt x="212579" y="178384"/>
                          </a:moveTo>
                          <a:cubicBezTo>
                            <a:pt x="189490" y="178384"/>
                            <a:pt x="166402" y="175870"/>
                            <a:pt x="144152" y="170917"/>
                          </a:cubicBezTo>
                          <a:cubicBezTo>
                            <a:pt x="129597" y="167716"/>
                            <a:pt x="114967" y="163373"/>
                            <a:pt x="100641" y="158039"/>
                          </a:cubicBezTo>
                          <a:cubicBezTo>
                            <a:pt x="65741" y="144932"/>
                            <a:pt x="39452" y="128702"/>
                            <a:pt x="20250" y="108433"/>
                          </a:cubicBezTo>
                          <a:cubicBezTo>
                            <a:pt x="-1467" y="85420"/>
                            <a:pt x="-6420" y="49301"/>
                            <a:pt x="8820" y="24384"/>
                          </a:cubicBezTo>
                          <a:cubicBezTo>
                            <a:pt x="12935" y="17755"/>
                            <a:pt x="18421" y="12040"/>
                            <a:pt x="24822" y="7849"/>
                          </a:cubicBezTo>
                          <a:cubicBezTo>
                            <a:pt x="32518" y="2743"/>
                            <a:pt x="41205" y="0"/>
                            <a:pt x="49816" y="0"/>
                          </a:cubicBezTo>
                          <a:cubicBezTo>
                            <a:pt x="50425" y="0"/>
                            <a:pt x="51035" y="0"/>
                            <a:pt x="51645" y="76"/>
                          </a:cubicBezTo>
                          <a:cubicBezTo>
                            <a:pt x="67875" y="838"/>
                            <a:pt x="81286" y="9906"/>
                            <a:pt x="93097" y="17831"/>
                          </a:cubicBezTo>
                          <a:cubicBezTo>
                            <a:pt x="95079" y="19202"/>
                            <a:pt x="97059" y="20498"/>
                            <a:pt x="99117" y="21793"/>
                          </a:cubicBezTo>
                          <a:cubicBezTo>
                            <a:pt x="114129" y="31547"/>
                            <a:pt x="130283" y="39319"/>
                            <a:pt x="147123" y="44958"/>
                          </a:cubicBezTo>
                          <a:cubicBezTo>
                            <a:pt x="168383" y="52121"/>
                            <a:pt x="190633" y="55702"/>
                            <a:pt x="213264" y="55702"/>
                          </a:cubicBezTo>
                          <a:cubicBezTo>
                            <a:pt x="226676" y="55702"/>
                            <a:pt x="240011" y="54407"/>
                            <a:pt x="253117" y="51892"/>
                          </a:cubicBezTo>
                          <a:cubicBezTo>
                            <a:pt x="271481" y="48311"/>
                            <a:pt x="289693" y="42139"/>
                            <a:pt x="307219" y="33528"/>
                          </a:cubicBezTo>
                          <a:cubicBezTo>
                            <a:pt x="314839" y="29794"/>
                            <a:pt x="323450" y="27813"/>
                            <a:pt x="331984" y="27813"/>
                          </a:cubicBezTo>
                          <a:cubicBezTo>
                            <a:pt x="349967" y="27813"/>
                            <a:pt x="365817" y="36424"/>
                            <a:pt x="374428" y="50902"/>
                          </a:cubicBezTo>
                          <a:cubicBezTo>
                            <a:pt x="380905" y="61798"/>
                            <a:pt x="383496" y="74981"/>
                            <a:pt x="381895" y="89154"/>
                          </a:cubicBezTo>
                          <a:cubicBezTo>
                            <a:pt x="380447" y="101956"/>
                            <a:pt x="375571" y="114529"/>
                            <a:pt x="368103" y="124511"/>
                          </a:cubicBezTo>
                          <a:cubicBezTo>
                            <a:pt x="361322" y="133579"/>
                            <a:pt x="351872" y="141808"/>
                            <a:pt x="339985" y="148819"/>
                          </a:cubicBezTo>
                          <a:cubicBezTo>
                            <a:pt x="328479" y="155677"/>
                            <a:pt x="314687" y="161544"/>
                            <a:pt x="299066" y="166116"/>
                          </a:cubicBezTo>
                          <a:cubicBezTo>
                            <a:pt x="271481" y="174193"/>
                            <a:pt x="242373" y="178384"/>
                            <a:pt x="212579" y="17838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35" name="任意多边形: 形状 234"/>
                    <p:cNvSpPr/>
                    <p:nvPr/>
                  </p:nvSpPr>
                  <p:spPr>
                    <a:xfrm>
                      <a:off x="8155665" y="1169212"/>
                      <a:ext cx="395850" cy="191871"/>
                    </a:xfrm>
                    <a:custGeom>
                      <a:avLst/>
                      <a:gdLst>
                        <a:gd name="connsiteX0" fmla="*/ 56484 w 395850"/>
                        <a:gd name="connsiteY0" fmla="*/ 13487 h 191871"/>
                        <a:gd name="connsiteX1" fmla="*/ 58008 w 395850"/>
                        <a:gd name="connsiteY1" fmla="*/ 13487 h 191871"/>
                        <a:gd name="connsiteX2" fmla="*/ 102128 w 395850"/>
                        <a:gd name="connsiteY2" fmla="*/ 34214 h 191871"/>
                        <a:gd name="connsiteX3" fmla="*/ 151658 w 395850"/>
                        <a:gd name="connsiteY3" fmla="*/ 58141 h 191871"/>
                        <a:gd name="connsiteX4" fmla="*/ 219933 w 395850"/>
                        <a:gd name="connsiteY4" fmla="*/ 69190 h 191871"/>
                        <a:gd name="connsiteX5" fmla="*/ 261081 w 395850"/>
                        <a:gd name="connsiteY5" fmla="*/ 65227 h 191871"/>
                        <a:gd name="connsiteX6" fmla="*/ 316860 w 395850"/>
                        <a:gd name="connsiteY6" fmla="*/ 46330 h 191871"/>
                        <a:gd name="connsiteX7" fmla="*/ 338653 w 395850"/>
                        <a:gd name="connsiteY7" fmla="*/ 41300 h 191871"/>
                        <a:gd name="connsiteX8" fmla="*/ 375381 w 395850"/>
                        <a:gd name="connsiteY8" fmla="*/ 61112 h 191871"/>
                        <a:gd name="connsiteX9" fmla="*/ 381934 w 395850"/>
                        <a:gd name="connsiteY9" fmla="*/ 95098 h 191871"/>
                        <a:gd name="connsiteX10" fmla="*/ 369438 w 395850"/>
                        <a:gd name="connsiteY10" fmla="*/ 127254 h 191871"/>
                        <a:gd name="connsiteX11" fmla="*/ 343225 w 395850"/>
                        <a:gd name="connsiteY11" fmla="*/ 149809 h 191871"/>
                        <a:gd name="connsiteX12" fmla="*/ 303829 w 395850"/>
                        <a:gd name="connsiteY12" fmla="*/ 166497 h 191871"/>
                        <a:gd name="connsiteX13" fmla="*/ 219248 w 395850"/>
                        <a:gd name="connsiteY13" fmla="*/ 178460 h 191871"/>
                        <a:gd name="connsiteX14" fmla="*/ 152268 w 395850"/>
                        <a:gd name="connsiteY14" fmla="*/ 171145 h 191871"/>
                        <a:gd name="connsiteX15" fmla="*/ 109672 w 395850"/>
                        <a:gd name="connsiteY15" fmla="*/ 158496 h 191871"/>
                        <a:gd name="connsiteX16" fmla="*/ 31795 w 395850"/>
                        <a:gd name="connsiteY16" fmla="*/ 110566 h 191871"/>
                        <a:gd name="connsiteX17" fmla="*/ 21204 w 395850"/>
                        <a:gd name="connsiteY17" fmla="*/ 34671 h 191871"/>
                        <a:gd name="connsiteX18" fmla="*/ 35148 w 395850"/>
                        <a:gd name="connsiteY18" fmla="*/ 20269 h 191871"/>
                        <a:gd name="connsiteX19" fmla="*/ 56484 w 395850"/>
                        <a:gd name="connsiteY19" fmla="*/ 13487 h 191871"/>
                        <a:gd name="connsiteX20" fmla="*/ 56484 w 395850"/>
                        <a:gd name="connsiteY20" fmla="*/ 0 h 191871"/>
                        <a:gd name="connsiteX21" fmla="*/ 27681 w 395850"/>
                        <a:gd name="connsiteY21" fmla="*/ 9068 h 191871"/>
                        <a:gd name="connsiteX22" fmla="*/ 9774 w 395850"/>
                        <a:gd name="connsiteY22" fmla="*/ 27584 h 191871"/>
                        <a:gd name="connsiteX23" fmla="*/ 22042 w 395850"/>
                        <a:gd name="connsiteY23" fmla="*/ 119786 h 191871"/>
                        <a:gd name="connsiteX24" fmla="*/ 105024 w 395850"/>
                        <a:gd name="connsiteY24" fmla="*/ 171069 h 191871"/>
                        <a:gd name="connsiteX25" fmla="*/ 149448 w 395850"/>
                        <a:gd name="connsiteY25" fmla="*/ 184252 h 191871"/>
                        <a:gd name="connsiteX26" fmla="*/ 219324 w 395850"/>
                        <a:gd name="connsiteY26" fmla="*/ 191872 h 191871"/>
                        <a:gd name="connsiteX27" fmla="*/ 307716 w 395850"/>
                        <a:gd name="connsiteY27" fmla="*/ 179375 h 191871"/>
                        <a:gd name="connsiteX28" fmla="*/ 350159 w 395850"/>
                        <a:gd name="connsiteY28" fmla="*/ 161392 h 191871"/>
                        <a:gd name="connsiteX29" fmla="*/ 380258 w 395850"/>
                        <a:gd name="connsiteY29" fmla="*/ 135331 h 191871"/>
                        <a:gd name="connsiteX30" fmla="*/ 395346 w 395850"/>
                        <a:gd name="connsiteY30" fmla="*/ 96622 h 191871"/>
                        <a:gd name="connsiteX31" fmla="*/ 387040 w 395850"/>
                        <a:gd name="connsiteY31" fmla="*/ 54254 h 191871"/>
                        <a:gd name="connsiteX32" fmla="*/ 338805 w 395850"/>
                        <a:gd name="connsiteY32" fmla="*/ 27889 h 191871"/>
                        <a:gd name="connsiteX33" fmla="*/ 311068 w 395850"/>
                        <a:gd name="connsiteY33" fmla="*/ 34290 h 191871"/>
                        <a:gd name="connsiteX34" fmla="*/ 258643 w 395850"/>
                        <a:gd name="connsiteY34" fmla="*/ 52045 h 191871"/>
                        <a:gd name="connsiteX35" fmla="*/ 220086 w 395850"/>
                        <a:gd name="connsiteY35" fmla="*/ 55778 h 191871"/>
                        <a:gd name="connsiteX36" fmla="*/ 156078 w 395850"/>
                        <a:gd name="connsiteY36" fmla="*/ 45415 h 191871"/>
                        <a:gd name="connsiteX37" fmla="*/ 109596 w 395850"/>
                        <a:gd name="connsiteY37" fmla="*/ 22936 h 191871"/>
                        <a:gd name="connsiteX38" fmla="*/ 103728 w 395850"/>
                        <a:gd name="connsiteY38" fmla="*/ 18974 h 191871"/>
                        <a:gd name="connsiteX39" fmla="*/ 58847 w 395850"/>
                        <a:gd name="connsiteY39" fmla="*/ 76 h 191871"/>
                        <a:gd name="connsiteX40" fmla="*/ 56484 w 395850"/>
                        <a:gd name="connsiteY40" fmla="*/ 0 h 191871"/>
                        <a:gd name="connsiteX41" fmla="*/ 56484 w 395850"/>
                        <a:gd name="connsiteY41" fmla="*/ 0 h 191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395850" h="191871">
                          <a:moveTo>
                            <a:pt x="56484" y="13487"/>
                          </a:moveTo>
                          <a:cubicBezTo>
                            <a:pt x="57018" y="13487"/>
                            <a:pt x="57475" y="13487"/>
                            <a:pt x="58008" y="13487"/>
                          </a:cubicBezTo>
                          <a:cubicBezTo>
                            <a:pt x="74848" y="14249"/>
                            <a:pt x="88564" y="25375"/>
                            <a:pt x="102128" y="34214"/>
                          </a:cubicBezTo>
                          <a:cubicBezTo>
                            <a:pt x="117520" y="44196"/>
                            <a:pt x="134208" y="52273"/>
                            <a:pt x="151658" y="58141"/>
                          </a:cubicBezTo>
                          <a:cubicBezTo>
                            <a:pt x="173680" y="65532"/>
                            <a:pt x="196768" y="69190"/>
                            <a:pt x="219933" y="69190"/>
                          </a:cubicBezTo>
                          <a:cubicBezTo>
                            <a:pt x="233725" y="69190"/>
                            <a:pt x="247518" y="67894"/>
                            <a:pt x="261081" y="65227"/>
                          </a:cubicBezTo>
                          <a:cubicBezTo>
                            <a:pt x="280436" y="61493"/>
                            <a:pt x="299181" y="55016"/>
                            <a:pt x="316860" y="46330"/>
                          </a:cubicBezTo>
                          <a:cubicBezTo>
                            <a:pt x="323718" y="42977"/>
                            <a:pt x="331185" y="41300"/>
                            <a:pt x="338653" y="41300"/>
                          </a:cubicBezTo>
                          <a:cubicBezTo>
                            <a:pt x="353207" y="41300"/>
                            <a:pt x="367380" y="47777"/>
                            <a:pt x="375381" y="61112"/>
                          </a:cubicBezTo>
                          <a:cubicBezTo>
                            <a:pt x="381401" y="71247"/>
                            <a:pt x="383230" y="83287"/>
                            <a:pt x="381934" y="95098"/>
                          </a:cubicBezTo>
                          <a:cubicBezTo>
                            <a:pt x="380639" y="106756"/>
                            <a:pt x="376219" y="118186"/>
                            <a:pt x="369438" y="127254"/>
                          </a:cubicBezTo>
                          <a:cubicBezTo>
                            <a:pt x="362732" y="136246"/>
                            <a:pt x="353436" y="143789"/>
                            <a:pt x="343225" y="149809"/>
                          </a:cubicBezTo>
                          <a:cubicBezTo>
                            <a:pt x="330728" y="157277"/>
                            <a:pt x="316631" y="162687"/>
                            <a:pt x="303829" y="166497"/>
                          </a:cubicBezTo>
                          <a:cubicBezTo>
                            <a:pt x="276550" y="174498"/>
                            <a:pt x="247899" y="178460"/>
                            <a:pt x="219248" y="178460"/>
                          </a:cubicBezTo>
                          <a:cubicBezTo>
                            <a:pt x="196616" y="178460"/>
                            <a:pt x="174061" y="176022"/>
                            <a:pt x="152268" y="171145"/>
                          </a:cubicBezTo>
                          <a:cubicBezTo>
                            <a:pt x="137790" y="167945"/>
                            <a:pt x="123540" y="163678"/>
                            <a:pt x="109672" y="158496"/>
                          </a:cubicBezTo>
                          <a:cubicBezTo>
                            <a:pt x="81097" y="147752"/>
                            <a:pt x="52979" y="132969"/>
                            <a:pt x="31795" y="110566"/>
                          </a:cubicBezTo>
                          <a:cubicBezTo>
                            <a:pt x="13355" y="91059"/>
                            <a:pt x="6802" y="58293"/>
                            <a:pt x="21204" y="34671"/>
                          </a:cubicBezTo>
                          <a:cubicBezTo>
                            <a:pt x="24709" y="28956"/>
                            <a:pt x="29509" y="23927"/>
                            <a:pt x="35148" y="20269"/>
                          </a:cubicBezTo>
                          <a:cubicBezTo>
                            <a:pt x="41473" y="16002"/>
                            <a:pt x="48864" y="13487"/>
                            <a:pt x="56484" y="13487"/>
                          </a:cubicBezTo>
                          <a:moveTo>
                            <a:pt x="56484" y="0"/>
                          </a:moveTo>
                          <a:cubicBezTo>
                            <a:pt x="46502" y="0"/>
                            <a:pt x="36520" y="3124"/>
                            <a:pt x="27681" y="9068"/>
                          </a:cubicBezTo>
                          <a:cubicBezTo>
                            <a:pt x="20594" y="13716"/>
                            <a:pt x="14346" y="20117"/>
                            <a:pt x="9774" y="27584"/>
                          </a:cubicBezTo>
                          <a:cubicBezTo>
                            <a:pt x="-6990" y="55016"/>
                            <a:pt x="-1732" y="94640"/>
                            <a:pt x="22042" y="119786"/>
                          </a:cubicBezTo>
                          <a:cubicBezTo>
                            <a:pt x="42006" y="140894"/>
                            <a:pt x="69133" y="157658"/>
                            <a:pt x="105024" y="171069"/>
                          </a:cubicBezTo>
                          <a:cubicBezTo>
                            <a:pt x="119654" y="176555"/>
                            <a:pt x="134589" y="180975"/>
                            <a:pt x="149448" y="184252"/>
                          </a:cubicBezTo>
                          <a:cubicBezTo>
                            <a:pt x="172232" y="189281"/>
                            <a:pt x="195778" y="191872"/>
                            <a:pt x="219324" y="191872"/>
                          </a:cubicBezTo>
                          <a:cubicBezTo>
                            <a:pt x="249804" y="191872"/>
                            <a:pt x="279522" y="187681"/>
                            <a:pt x="307716" y="179375"/>
                          </a:cubicBezTo>
                          <a:cubicBezTo>
                            <a:pt x="323870" y="174574"/>
                            <a:pt x="338196" y="168478"/>
                            <a:pt x="350159" y="161392"/>
                          </a:cubicBezTo>
                          <a:cubicBezTo>
                            <a:pt x="362808" y="153924"/>
                            <a:pt x="372943" y="145085"/>
                            <a:pt x="380258" y="135331"/>
                          </a:cubicBezTo>
                          <a:cubicBezTo>
                            <a:pt x="388412" y="124435"/>
                            <a:pt x="393822" y="110719"/>
                            <a:pt x="395346" y="96622"/>
                          </a:cubicBezTo>
                          <a:cubicBezTo>
                            <a:pt x="397098" y="81077"/>
                            <a:pt x="394279" y="66446"/>
                            <a:pt x="387040" y="54254"/>
                          </a:cubicBezTo>
                          <a:cubicBezTo>
                            <a:pt x="377134" y="37719"/>
                            <a:pt x="359151" y="27889"/>
                            <a:pt x="338805" y="27889"/>
                          </a:cubicBezTo>
                          <a:cubicBezTo>
                            <a:pt x="329204" y="27889"/>
                            <a:pt x="319679" y="30099"/>
                            <a:pt x="311068" y="34290"/>
                          </a:cubicBezTo>
                          <a:cubicBezTo>
                            <a:pt x="294076" y="42672"/>
                            <a:pt x="276398" y="48616"/>
                            <a:pt x="258643" y="52045"/>
                          </a:cubicBezTo>
                          <a:cubicBezTo>
                            <a:pt x="245994" y="54483"/>
                            <a:pt x="233040" y="55778"/>
                            <a:pt x="220086" y="55778"/>
                          </a:cubicBezTo>
                          <a:cubicBezTo>
                            <a:pt x="198216" y="55778"/>
                            <a:pt x="176652" y="52273"/>
                            <a:pt x="156078" y="45415"/>
                          </a:cubicBezTo>
                          <a:cubicBezTo>
                            <a:pt x="139771" y="39929"/>
                            <a:pt x="124074" y="32385"/>
                            <a:pt x="109596" y="22936"/>
                          </a:cubicBezTo>
                          <a:cubicBezTo>
                            <a:pt x="107614" y="21641"/>
                            <a:pt x="105709" y="20345"/>
                            <a:pt x="103728" y="18974"/>
                          </a:cubicBezTo>
                          <a:cubicBezTo>
                            <a:pt x="91155" y="10516"/>
                            <a:pt x="76906" y="914"/>
                            <a:pt x="58847" y="76"/>
                          </a:cubicBezTo>
                          <a:cubicBezTo>
                            <a:pt x="57932" y="0"/>
                            <a:pt x="57170" y="0"/>
                            <a:pt x="56484" y="0"/>
                          </a:cubicBezTo>
                          <a:lnTo>
                            <a:pt x="56484" y="0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8168953" y="1189482"/>
                    <a:ext cx="368646" cy="158169"/>
                  </a:xfrm>
                  <a:custGeom>
                    <a:avLst/>
                    <a:gdLst>
                      <a:gd name="connsiteX0" fmla="*/ 368647 w 368646"/>
                      <a:gd name="connsiteY0" fmla="*/ 74828 h 158169"/>
                      <a:gd name="connsiteX1" fmla="*/ 356150 w 368646"/>
                      <a:gd name="connsiteY1" fmla="*/ 106985 h 158169"/>
                      <a:gd name="connsiteX2" fmla="*/ 329938 w 368646"/>
                      <a:gd name="connsiteY2" fmla="*/ 129540 h 158169"/>
                      <a:gd name="connsiteX3" fmla="*/ 290542 w 368646"/>
                      <a:gd name="connsiteY3" fmla="*/ 146228 h 158169"/>
                      <a:gd name="connsiteX4" fmla="*/ 138904 w 368646"/>
                      <a:gd name="connsiteY4" fmla="*/ 150876 h 158169"/>
                      <a:gd name="connsiteX5" fmla="*/ 96308 w 368646"/>
                      <a:gd name="connsiteY5" fmla="*/ 138227 h 158169"/>
                      <a:gd name="connsiteX6" fmla="*/ 18432 w 368646"/>
                      <a:gd name="connsiteY6" fmla="*/ 90297 h 158169"/>
                      <a:gd name="connsiteX7" fmla="*/ 7840 w 368646"/>
                      <a:gd name="connsiteY7" fmla="*/ 14402 h 158169"/>
                      <a:gd name="connsiteX8" fmla="*/ 21785 w 368646"/>
                      <a:gd name="connsiteY8" fmla="*/ 0 h 158169"/>
                      <a:gd name="connsiteX9" fmla="*/ 119778 w 368646"/>
                      <a:gd name="connsiteY9" fmla="*/ 64237 h 158169"/>
                      <a:gd name="connsiteX10" fmla="*/ 201769 w 368646"/>
                      <a:gd name="connsiteY10" fmla="*/ 89306 h 158169"/>
                      <a:gd name="connsiteX11" fmla="*/ 368647 w 368646"/>
                      <a:gd name="connsiteY11" fmla="*/ 74828 h 158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68646" h="158169">
                        <a:moveTo>
                          <a:pt x="368647" y="74828"/>
                        </a:moveTo>
                        <a:cubicBezTo>
                          <a:pt x="367352" y="86487"/>
                          <a:pt x="362932" y="97917"/>
                          <a:pt x="356150" y="106985"/>
                        </a:cubicBezTo>
                        <a:cubicBezTo>
                          <a:pt x="349445" y="115976"/>
                          <a:pt x="340148" y="123520"/>
                          <a:pt x="329938" y="129540"/>
                        </a:cubicBezTo>
                        <a:cubicBezTo>
                          <a:pt x="317441" y="137008"/>
                          <a:pt x="303343" y="142418"/>
                          <a:pt x="290542" y="146228"/>
                        </a:cubicBezTo>
                        <a:cubicBezTo>
                          <a:pt x="241774" y="160553"/>
                          <a:pt x="188434" y="161849"/>
                          <a:pt x="138904" y="150876"/>
                        </a:cubicBezTo>
                        <a:cubicBezTo>
                          <a:pt x="124426" y="147676"/>
                          <a:pt x="110177" y="143408"/>
                          <a:pt x="96308" y="138227"/>
                        </a:cubicBezTo>
                        <a:cubicBezTo>
                          <a:pt x="67733" y="127483"/>
                          <a:pt x="39615" y="112700"/>
                          <a:pt x="18432" y="90297"/>
                        </a:cubicBezTo>
                        <a:cubicBezTo>
                          <a:pt x="-9" y="70790"/>
                          <a:pt x="-6562" y="38024"/>
                          <a:pt x="7840" y="14402"/>
                        </a:cubicBezTo>
                        <a:cubicBezTo>
                          <a:pt x="11345" y="8687"/>
                          <a:pt x="16146" y="3658"/>
                          <a:pt x="21785" y="0"/>
                        </a:cubicBezTo>
                        <a:cubicBezTo>
                          <a:pt x="52722" y="24079"/>
                          <a:pt x="83202" y="47320"/>
                          <a:pt x="119778" y="64237"/>
                        </a:cubicBezTo>
                        <a:cubicBezTo>
                          <a:pt x="145838" y="76276"/>
                          <a:pt x="173346" y="85192"/>
                          <a:pt x="201769" y="89306"/>
                        </a:cubicBezTo>
                        <a:cubicBezTo>
                          <a:pt x="257471" y="97307"/>
                          <a:pt x="313554" y="87401"/>
                          <a:pt x="368647" y="74828"/>
                        </a:cubicBez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37" name="组合 236"/>
                  <p:cNvGrpSpPr/>
                  <p:nvPr/>
                </p:nvGrpSpPr>
                <p:grpSpPr>
                  <a:xfrm>
                    <a:off x="8218093" y="1214018"/>
                    <a:ext cx="256641" cy="132130"/>
                    <a:chOff x="8218093" y="1214018"/>
                    <a:chExt cx="256641" cy="132130"/>
                  </a:xfrm>
                </p:grpSpPr>
                <p:sp>
                  <p:nvSpPr>
                    <p:cNvPr id="238" name="任意多边形: 形状 237"/>
                    <p:cNvSpPr/>
                    <p:nvPr/>
                  </p:nvSpPr>
                  <p:spPr>
                    <a:xfrm>
                      <a:off x="8218093" y="1214018"/>
                      <a:ext cx="57683" cy="90754"/>
                    </a:xfrm>
                    <a:custGeom>
                      <a:avLst/>
                      <a:gdLst>
                        <a:gd name="connsiteX0" fmla="*/ 57683 w 57683"/>
                        <a:gd name="connsiteY0" fmla="*/ 0 h 90754"/>
                        <a:gd name="connsiteX1" fmla="*/ 0 w 57683"/>
                        <a:gd name="connsiteY1" fmla="*/ 90754 h 90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683" h="90754">
                          <a:moveTo>
                            <a:pt x="57683" y="0"/>
                          </a:moveTo>
                          <a:lnTo>
                            <a:pt x="0" y="90754"/>
                          </a:lnTo>
                        </a:path>
                      </a:pathLst>
                    </a:custGeom>
                    <a:ln w="13445" cap="rnd">
                      <a:solidFill>
                        <a:srgbClr val="5A41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39" name="任意多边形: 形状 238"/>
                    <p:cNvSpPr/>
                    <p:nvPr/>
                  </p:nvSpPr>
                  <p:spPr>
                    <a:xfrm>
                      <a:off x="8435797" y="1229715"/>
                      <a:ext cx="38938" cy="100279"/>
                    </a:xfrm>
                    <a:custGeom>
                      <a:avLst/>
                      <a:gdLst>
                        <a:gd name="connsiteX0" fmla="*/ 0 w 38938"/>
                        <a:gd name="connsiteY0" fmla="*/ 0 h 100279"/>
                        <a:gd name="connsiteX1" fmla="*/ 38938 w 38938"/>
                        <a:gd name="connsiteY1" fmla="*/ 100279 h 1002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938" h="100279">
                          <a:moveTo>
                            <a:pt x="0" y="0"/>
                          </a:moveTo>
                          <a:lnTo>
                            <a:pt x="38938" y="100279"/>
                          </a:lnTo>
                        </a:path>
                      </a:pathLst>
                    </a:custGeom>
                    <a:ln w="13445" cap="rnd">
                      <a:solidFill>
                        <a:srgbClr val="5A41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0" name="任意多边形: 形状 239"/>
                    <p:cNvSpPr/>
                    <p:nvPr/>
                  </p:nvSpPr>
                  <p:spPr>
                    <a:xfrm>
                      <a:off x="8343671" y="1237488"/>
                      <a:ext cx="10744" cy="108661"/>
                    </a:xfrm>
                    <a:custGeom>
                      <a:avLst/>
                      <a:gdLst>
                        <a:gd name="connsiteX0" fmla="*/ 10744 w 10744"/>
                        <a:gd name="connsiteY0" fmla="*/ 0 h 108661"/>
                        <a:gd name="connsiteX1" fmla="*/ 0 w 10744"/>
                        <a:gd name="connsiteY1" fmla="*/ 108661 h 108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744" h="108661">
                          <a:moveTo>
                            <a:pt x="10744" y="0"/>
                          </a:moveTo>
                          <a:lnTo>
                            <a:pt x="0" y="108661"/>
                          </a:lnTo>
                        </a:path>
                      </a:pathLst>
                    </a:custGeom>
                    <a:ln w="13445" cap="rnd">
                      <a:solidFill>
                        <a:srgbClr val="5A417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41" name="组合 240"/>
                <p:cNvGrpSpPr/>
                <p:nvPr/>
              </p:nvGrpSpPr>
              <p:grpSpPr>
                <a:xfrm>
                  <a:off x="7596572" y="674583"/>
                  <a:ext cx="1582536" cy="960506"/>
                  <a:chOff x="7596572" y="674583"/>
                  <a:chExt cx="1582536" cy="960506"/>
                </a:xfrm>
                <a:solidFill>
                  <a:srgbClr val="FEBEBC"/>
                </a:solidFill>
              </p:grpSpPr>
              <p:grpSp>
                <p:nvGrpSpPr>
                  <p:cNvPr id="242" name="组合 241"/>
                  <p:cNvGrpSpPr/>
                  <p:nvPr/>
                </p:nvGrpSpPr>
                <p:grpSpPr>
                  <a:xfrm>
                    <a:off x="7596572" y="731158"/>
                    <a:ext cx="218871" cy="353548"/>
                    <a:chOff x="7596572" y="731158"/>
                    <a:chExt cx="218871" cy="353548"/>
                  </a:xfrm>
                  <a:solidFill>
                    <a:srgbClr val="FEBEBC"/>
                  </a:solidFill>
                </p:grpSpPr>
                <p:sp>
                  <p:nvSpPr>
                    <p:cNvPr id="243" name="任意多边形: 形状 242"/>
                    <p:cNvSpPr/>
                    <p:nvPr/>
                  </p:nvSpPr>
                  <p:spPr>
                    <a:xfrm>
                      <a:off x="7596572" y="901956"/>
                      <a:ext cx="67550" cy="166095"/>
                    </a:xfrm>
                    <a:custGeom>
                      <a:avLst/>
                      <a:gdLst>
                        <a:gd name="connsiteX0" fmla="*/ 2930 w 67550"/>
                        <a:gd name="connsiteY0" fmla="*/ 10538 h 166095"/>
                        <a:gd name="connsiteX1" fmla="*/ 53831 w 67550"/>
                        <a:gd name="connsiteY1" fmla="*/ 73327 h 166095"/>
                        <a:gd name="connsiteX2" fmla="*/ 32648 w 67550"/>
                        <a:gd name="connsiteY2" fmla="*/ 156156 h 166095"/>
                        <a:gd name="connsiteX3" fmla="*/ 40725 w 67550"/>
                        <a:gd name="connsiteY3" fmla="*/ 164233 h 166095"/>
                        <a:gd name="connsiteX4" fmla="*/ 65337 w 67550"/>
                        <a:gd name="connsiteY4" fmla="*/ 72489 h 166095"/>
                        <a:gd name="connsiteX5" fmla="*/ 8721 w 67550"/>
                        <a:gd name="connsiteY5" fmla="*/ 632 h 166095"/>
                        <a:gd name="connsiteX6" fmla="*/ 2930 w 67550"/>
                        <a:gd name="connsiteY6" fmla="*/ 10538 h 166095"/>
                        <a:gd name="connsiteX7" fmla="*/ 2930 w 67550"/>
                        <a:gd name="connsiteY7" fmla="*/ 10538 h 1660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7550" h="166095">
                          <a:moveTo>
                            <a:pt x="2930" y="10538"/>
                          </a:moveTo>
                          <a:cubicBezTo>
                            <a:pt x="28152" y="22882"/>
                            <a:pt x="47278" y="45895"/>
                            <a:pt x="53831" y="73327"/>
                          </a:cubicBezTo>
                          <a:cubicBezTo>
                            <a:pt x="60766" y="102359"/>
                            <a:pt x="52231" y="133830"/>
                            <a:pt x="32648" y="156156"/>
                          </a:cubicBezTo>
                          <a:cubicBezTo>
                            <a:pt x="27771" y="161643"/>
                            <a:pt x="35848" y="169796"/>
                            <a:pt x="40725" y="164233"/>
                          </a:cubicBezTo>
                          <a:cubicBezTo>
                            <a:pt x="62594" y="139316"/>
                            <a:pt x="72271" y="105102"/>
                            <a:pt x="65337" y="72489"/>
                          </a:cubicBezTo>
                          <a:cubicBezTo>
                            <a:pt x="58708" y="41475"/>
                            <a:pt x="37067" y="14500"/>
                            <a:pt x="8721" y="632"/>
                          </a:cubicBezTo>
                          <a:cubicBezTo>
                            <a:pt x="2092" y="-2568"/>
                            <a:pt x="-3700" y="7261"/>
                            <a:pt x="2930" y="10538"/>
                          </a:cubicBezTo>
                          <a:lnTo>
                            <a:pt x="2930" y="10538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4" name="任意多边形: 形状 243"/>
                    <p:cNvSpPr/>
                    <p:nvPr/>
                  </p:nvSpPr>
                  <p:spPr>
                    <a:xfrm>
                      <a:off x="7609808" y="1073277"/>
                      <a:ext cx="11087" cy="11430"/>
                    </a:xfrm>
                    <a:custGeom>
                      <a:avLst/>
                      <a:gdLst>
                        <a:gd name="connsiteX0" fmla="*/ 5544 w 11087"/>
                        <a:gd name="connsiteY0" fmla="*/ 11430 h 11430"/>
                        <a:gd name="connsiteX1" fmla="*/ 5544 w 11087"/>
                        <a:gd name="connsiteY1" fmla="*/ 0 h 11430"/>
                        <a:gd name="connsiteX2" fmla="*/ 5544 w 11087"/>
                        <a:gd name="connsiteY2" fmla="*/ 11430 h 11430"/>
                        <a:gd name="connsiteX3" fmla="*/ 5544 w 11087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087" h="11430">
                          <a:moveTo>
                            <a:pt x="5544" y="11430"/>
                          </a:moveTo>
                          <a:cubicBezTo>
                            <a:pt x="12935" y="11430"/>
                            <a:pt x="12935" y="0"/>
                            <a:pt x="5544" y="0"/>
                          </a:cubicBezTo>
                          <a:cubicBezTo>
                            <a:pt x="-1848" y="0"/>
                            <a:pt x="-1848" y="11430"/>
                            <a:pt x="5544" y="11430"/>
                          </a:cubicBezTo>
                          <a:lnTo>
                            <a:pt x="5544" y="11430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5" name="任意多边形: 形状 244"/>
                    <p:cNvSpPr/>
                    <p:nvPr/>
                  </p:nvSpPr>
                  <p:spPr>
                    <a:xfrm>
                      <a:off x="7687448" y="731158"/>
                      <a:ext cx="127996" cy="48631"/>
                    </a:xfrm>
                    <a:custGeom>
                      <a:avLst/>
                      <a:gdLst>
                        <a:gd name="connsiteX0" fmla="*/ 827 w 127996"/>
                        <a:gd name="connsiteY0" fmla="*/ 8515 h 48631"/>
                        <a:gd name="connsiteX1" fmla="*/ 58739 w 127996"/>
                        <a:gd name="connsiteY1" fmla="*/ 47911 h 48631"/>
                        <a:gd name="connsiteX2" fmla="*/ 126328 w 127996"/>
                        <a:gd name="connsiteY2" fmla="*/ 24746 h 48631"/>
                        <a:gd name="connsiteX3" fmla="*/ 118251 w 127996"/>
                        <a:gd name="connsiteY3" fmla="*/ 16669 h 48631"/>
                        <a:gd name="connsiteX4" fmla="*/ 60034 w 127996"/>
                        <a:gd name="connsiteY4" fmla="*/ 36633 h 48631"/>
                        <a:gd name="connsiteX5" fmla="*/ 10733 w 127996"/>
                        <a:gd name="connsiteY5" fmla="*/ 2800 h 48631"/>
                        <a:gd name="connsiteX6" fmla="*/ 827 w 127996"/>
                        <a:gd name="connsiteY6" fmla="*/ 8515 h 48631"/>
                        <a:gd name="connsiteX7" fmla="*/ 827 w 127996"/>
                        <a:gd name="connsiteY7" fmla="*/ 8515 h 486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7996" h="48631">
                          <a:moveTo>
                            <a:pt x="827" y="8515"/>
                          </a:moveTo>
                          <a:cubicBezTo>
                            <a:pt x="13019" y="29546"/>
                            <a:pt x="34584" y="44558"/>
                            <a:pt x="58739" y="47911"/>
                          </a:cubicBezTo>
                          <a:cubicBezTo>
                            <a:pt x="83504" y="51340"/>
                            <a:pt x="108802" y="42348"/>
                            <a:pt x="126328" y="24746"/>
                          </a:cubicBezTo>
                          <a:cubicBezTo>
                            <a:pt x="131510" y="19488"/>
                            <a:pt x="123433" y="11411"/>
                            <a:pt x="118251" y="16669"/>
                          </a:cubicBezTo>
                          <a:cubicBezTo>
                            <a:pt x="103240" y="31756"/>
                            <a:pt x="81371" y="39757"/>
                            <a:pt x="60034" y="36633"/>
                          </a:cubicBezTo>
                          <a:cubicBezTo>
                            <a:pt x="39384" y="33585"/>
                            <a:pt x="21096" y="20707"/>
                            <a:pt x="10733" y="2800"/>
                          </a:cubicBezTo>
                          <a:cubicBezTo>
                            <a:pt x="6999" y="-3601"/>
                            <a:pt x="-2907" y="2114"/>
                            <a:pt x="827" y="8515"/>
                          </a:cubicBezTo>
                          <a:lnTo>
                            <a:pt x="827" y="8515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46" name="组合 245"/>
                  <p:cNvGrpSpPr/>
                  <p:nvPr/>
                </p:nvGrpSpPr>
                <p:grpSpPr>
                  <a:xfrm>
                    <a:off x="8847943" y="674583"/>
                    <a:ext cx="144542" cy="201558"/>
                    <a:chOff x="8847943" y="674583"/>
                    <a:chExt cx="144542" cy="201558"/>
                  </a:xfrm>
                  <a:solidFill>
                    <a:srgbClr val="FEBEBC"/>
                  </a:solidFill>
                </p:grpSpPr>
                <p:sp>
                  <p:nvSpPr>
                    <p:cNvPr id="247" name="任意多边形: 形状 246"/>
                    <p:cNvSpPr/>
                    <p:nvPr/>
                  </p:nvSpPr>
                  <p:spPr>
                    <a:xfrm>
                      <a:off x="8873903" y="674583"/>
                      <a:ext cx="31809" cy="139238"/>
                    </a:xfrm>
                    <a:custGeom>
                      <a:avLst/>
                      <a:gdLst>
                        <a:gd name="connsiteX0" fmla="*/ 20922 w 31809"/>
                        <a:gd name="connsiteY0" fmla="*/ 2606 h 139238"/>
                        <a:gd name="connsiteX1" fmla="*/ 17341 w 31809"/>
                        <a:gd name="connsiteY1" fmla="*/ 136490 h 139238"/>
                        <a:gd name="connsiteX2" fmla="*/ 27247 w 31809"/>
                        <a:gd name="connsiteY2" fmla="*/ 130698 h 139238"/>
                        <a:gd name="connsiteX3" fmla="*/ 30828 w 31809"/>
                        <a:gd name="connsiteY3" fmla="*/ 8321 h 139238"/>
                        <a:gd name="connsiteX4" fmla="*/ 20922 w 31809"/>
                        <a:gd name="connsiteY4" fmla="*/ 2606 h 139238"/>
                        <a:gd name="connsiteX5" fmla="*/ 20922 w 31809"/>
                        <a:gd name="connsiteY5" fmla="*/ 2606 h 139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809" h="139238">
                          <a:moveTo>
                            <a:pt x="20922" y="2606"/>
                          </a:moveTo>
                          <a:cubicBezTo>
                            <a:pt x="-5671" y="42078"/>
                            <a:pt x="-6967" y="95723"/>
                            <a:pt x="17341" y="136490"/>
                          </a:cubicBezTo>
                          <a:cubicBezTo>
                            <a:pt x="21075" y="142814"/>
                            <a:pt x="30981" y="137099"/>
                            <a:pt x="27247" y="130698"/>
                          </a:cubicBezTo>
                          <a:cubicBezTo>
                            <a:pt x="4921" y="93208"/>
                            <a:pt x="6445" y="44516"/>
                            <a:pt x="30828" y="8321"/>
                          </a:cubicBezTo>
                          <a:cubicBezTo>
                            <a:pt x="34943" y="2225"/>
                            <a:pt x="25038" y="-3490"/>
                            <a:pt x="20922" y="2606"/>
                          </a:cubicBezTo>
                          <a:lnTo>
                            <a:pt x="20922" y="2606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8" name="任意多边形: 形状 247"/>
                    <p:cNvSpPr/>
                    <p:nvPr/>
                  </p:nvSpPr>
                  <p:spPr>
                    <a:xfrm>
                      <a:off x="8847943" y="787704"/>
                      <a:ext cx="144542" cy="88437"/>
                    </a:xfrm>
                    <a:custGeom>
                      <a:avLst/>
                      <a:gdLst>
                        <a:gd name="connsiteX0" fmla="*/ 10459 w 144542"/>
                        <a:gd name="connsiteY0" fmla="*/ 85471 h 88437"/>
                        <a:gd name="connsiteX1" fmla="*/ 139085 w 144542"/>
                        <a:gd name="connsiteY1" fmla="*/ 12167 h 88437"/>
                        <a:gd name="connsiteX2" fmla="*/ 139085 w 144542"/>
                        <a:gd name="connsiteY2" fmla="*/ 737 h 88437"/>
                        <a:gd name="connsiteX3" fmla="*/ 553 w 144542"/>
                        <a:gd name="connsiteY3" fmla="*/ 79756 h 88437"/>
                        <a:gd name="connsiteX4" fmla="*/ 10459 w 144542"/>
                        <a:gd name="connsiteY4" fmla="*/ 85471 h 88437"/>
                        <a:gd name="connsiteX5" fmla="*/ 10459 w 144542"/>
                        <a:gd name="connsiteY5" fmla="*/ 85471 h 88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542" h="88437">
                          <a:moveTo>
                            <a:pt x="10459" y="85471"/>
                          </a:moveTo>
                          <a:cubicBezTo>
                            <a:pt x="32557" y="36703"/>
                            <a:pt x="85897" y="6299"/>
                            <a:pt x="139085" y="12167"/>
                          </a:cubicBezTo>
                          <a:cubicBezTo>
                            <a:pt x="146400" y="12929"/>
                            <a:pt x="146324" y="1499"/>
                            <a:pt x="139085" y="737"/>
                          </a:cubicBezTo>
                          <a:cubicBezTo>
                            <a:pt x="82316" y="-5435"/>
                            <a:pt x="24099" y="27712"/>
                            <a:pt x="553" y="79756"/>
                          </a:cubicBezTo>
                          <a:cubicBezTo>
                            <a:pt x="-2419" y="86309"/>
                            <a:pt x="7411" y="92177"/>
                            <a:pt x="10459" y="85471"/>
                          </a:cubicBezTo>
                          <a:lnTo>
                            <a:pt x="10459" y="85471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9" name="任意多边形: 形状 248"/>
                  <p:cNvSpPr/>
                  <p:nvPr/>
                </p:nvSpPr>
                <p:spPr>
                  <a:xfrm>
                    <a:off x="7900658" y="1576119"/>
                    <a:ext cx="110254" cy="58969"/>
                  </a:xfrm>
                  <a:custGeom>
                    <a:avLst/>
                    <a:gdLst>
                      <a:gd name="connsiteX0" fmla="*/ 368 w 110254"/>
                      <a:gd name="connsiteY0" fmla="*/ 6935 h 58969"/>
                      <a:gd name="connsiteX1" fmla="*/ 107276 w 110254"/>
                      <a:gd name="connsiteY1" fmla="*/ 52655 h 58969"/>
                      <a:gd name="connsiteX2" fmla="*/ 101485 w 110254"/>
                      <a:gd name="connsiteY2" fmla="*/ 42749 h 58969"/>
                      <a:gd name="connsiteX3" fmla="*/ 11417 w 110254"/>
                      <a:gd name="connsiteY3" fmla="*/ 3887 h 58969"/>
                      <a:gd name="connsiteX4" fmla="*/ 368 w 110254"/>
                      <a:gd name="connsiteY4" fmla="*/ 6935 h 58969"/>
                      <a:gd name="connsiteX5" fmla="*/ 368 w 110254"/>
                      <a:gd name="connsiteY5" fmla="*/ 6935 h 589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254" h="58969">
                        <a:moveTo>
                          <a:pt x="368" y="6935"/>
                        </a:moveTo>
                        <a:cubicBezTo>
                          <a:pt x="15379" y="48845"/>
                          <a:pt x="66662" y="70562"/>
                          <a:pt x="107276" y="52655"/>
                        </a:cubicBezTo>
                        <a:cubicBezTo>
                          <a:pt x="113982" y="49683"/>
                          <a:pt x="108191" y="39777"/>
                          <a:pt x="101485" y="42749"/>
                        </a:cubicBezTo>
                        <a:cubicBezTo>
                          <a:pt x="67957" y="57532"/>
                          <a:pt x="23761" y="38330"/>
                          <a:pt x="11417" y="3887"/>
                        </a:cubicBezTo>
                        <a:cubicBezTo>
                          <a:pt x="8978" y="-2971"/>
                          <a:pt x="-2147" y="1"/>
                          <a:pt x="368" y="6935"/>
                        </a:cubicBezTo>
                        <a:lnTo>
                          <a:pt x="368" y="6935"/>
                        </a:lnTo>
                        <a:close/>
                      </a:path>
                    </a:pathLst>
                  </a:custGeom>
                  <a:solidFill>
                    <a:srgbClr val="FEBEBC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50" name="组合 249"/>
                  <p:cNvGrpSpPr/>
                  <p:nvPr/>
                </p:nvGrpSpPr>
                <p:grpSpPr>
                  <a:xfrm>
                    <a:off x="8967050" y="1236345"/>
                    <a:ext cx="212058" cy="234686"/>
                    <a:chOff x="8967050" y="1236345"/>
                    <a:chExt cx="212058" cy="234686"/>
                  </a:xfrm>
                  <a:solidFill>
                    <a:srgbClr val="FEBEBC"/>
                  </a:solidFill>
                </p:grpSpPr>
                <p:sp>
                  <p:nvSpPr>
                    <p:cNvPr id="251" name="任意多边形: 形状 250"/>
                    <p:cNvSpPr/>
                    <p:nvPr/>
                  </p:nvSpPr>
                  <p:spPr>
                    <a:xfrm>
                      <a:off x="9101234" y="1256037"/>
                      <a:ext cx="63828" cy="209964"/>
                    </a:xfrm>
                    <a:custGeom>
                      <a:avLst/>
                      <a:gdLst>
                        <a:gd name="connsiteX0" fmla="*/ 54272 w 63828"/>
                        <a:gd name="connsiteY0" fmla="*/ 1872 h 209964"/>
                        <a:gd name="connsiteX1" fmla="*/ 8095 w 63828"/>
                        <a:gd name="connsiteY1" fmla="*/ 205935 h 209964"/>
                        <a:gd name="connsiteX2" fmla="*/ 19144 w 63828"/>
                        <a:gd name="connsiteY2" fmla="*/ 202887 h 209964"/>
                        <a:gd name="connsiteX3" fmla="*/ 62349 w 63828"/>
                        <a:gd name="connsiteY3" fmla="*/ 9949 h 209964"/>
                        <a:gd name="connsiteX4" fmla="*/ 54272 w 63828"/>
                        <a:gd name="connsiteY4" fmla="*/ 1872 h 209964"/>
                        <a:gd name="connsiteX5" fmla="*/ 54272 w 63828"/>
                        <a:gd name="connsiteY5" fmla="*/ 1872 h 209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28" h="209964">
                          <a:moveTo>
                            <a:pt x="54272" y="1872"/>
                          </a:moveTo>
                          <a:cubicBezTo>
                            <a:pt x="5885" y="57117"/>
                            <a:pt x="-11946" y="135222"/>
                            <a:pt x="8095" y="205935"/>
                          </a:cubicBezTo>
                          <a:cubicBezTo>
                            <a:pt x="10076" y="213022"/>
                            <a:pt x="21125" y="209974"/>
                            <a:pt x="19144" y="202887"/>
                          </a:cubicBezTo>
                          <a:cubicBezTo>
                            <a:pt x="246" y="136288"/>
                            <a:pt x="16705" y="62146"/>
                            <a:pt x="62349" y="9949"/>
                          </a:cubicBezTo>
                          <a:cubicBezTo>
                            <a:pt x="67150" y="4386"/>
                            <a:pt x="59149" y="-3691"/>
                            <a:pt x="54272" y="1872"/>
                          </a:cubicBezTo>
                          <a:lnTo>
                            <a:pt x="54272" y="1872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52" name="任意多边形: 形状 251"/>
                    <p:cNvSpPr/>
                    <p:nvPr/>
                  </p:nvSpPr>
                  <p:spPr>
                    <a:xfrm>
                      <a:off x="9168021" y="1236345"/>
                      <a:ext cx="11087" cy="11430"/>
                    </a:xfrm>
                    <a:custGeom>
                      <a:avLst/>
                      <a:gdLst>
                        <a:gd name="connsiteX0" fmla="*/ 5544 w 11087"/>
                        <a:gd name="connsiteY0" fmla="*/ 11430 h 11430"/>
                        <a:gd name="connsiteX1" fmla="*/ 5544 w 11087"/>
                        <a:gd name="connsiteY1" fmla="*/ 0 h 11430"/>
                        <a:gd name="connsiteX2" fmla="*/ 5544 w 11087"/>
                        <a:gd name="connsiteY2" fmla="*/ 11430 h 11430"/>
                        <a:gd name="connsiteX3" fmla="*/ 5544 w 11087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087" h="11430">
                          <a:moveTo>
                            <a:pt x="5544" y="11430"/>
                          </a:moveTo>
                          <a:cubicBezTo>
                            <a:pt x="12935" y="11430"/>
                            <a:pt x="12935" y="0"/>
                            <a:pt x="5544" y="0"/>
                          </a:cubicBezTo>
                          <a:cubicBezTo>
                            <a:pt x="-1848" y="0"/>
                            <a:pt x="-1848" y="11430"/>
                            <a:pt x="5544" y="11430"/>
                          </a:cubicBezTo>
                          <a:lnTo>
                            <a:pt x="5544" y="11430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53" name="任意多边形: 形状 252"/>
                    <p:cNvSpPr/>
                    <p:nvPr/>
                  </p:nvSpPr>
                  <p:spPr>
                    <a:xfrm>
                      <a:off x="8967050" y="1432338"/>
                      <a:ext cx="140593" cy="38692"/>
                    </a:xfrm>
                    <a:custGeom>
                      <a:avLst/>
                      <a:gdLst>
                        <a:gd name="connsiteX0" fmla="*/ 136564 w 140593"/>
                        <a:gd name="connsiteY0" fmla="*/ 5327 h 38692"/>
                        <a:gd name="connsiteX1" fmla="*/ 2604 w 140593"/>
                        <a:gd name="connsiteY1" fmla="*/ 27806 h 38692"/>
                        <a:gd name="connsiteX2" fmla="*/ 8395 w 140593"/>
                        <a:gd name="connsiteY2" fmla="*/ 37712 h 38692"/>
                        <a:gd name="connsiteX3" fmla="*/ 133516 w 140593"/>
                        <a:gd name="connsiteY3" fmla="*/ 16376 h 38692"/>
                        <a:gd name="connsiteX4" fmla="*/ 136564 w 140593"/>
                        <a:gd name="connsiteY4" fmla="*/ 5327 h 38692"/>
                        <a:gd name="connsiteX5" fmla="*/ 136564 w 140593"/>
                        <a:gd name="connsiteY5" fmla="*/ 5327 h 3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0593" h="38692">
                          <a:moveTo>
                            <a:pt x="136564" y="5327"/>
                          </a:moveTo>
                          <a:cubicBezTo>
                            <a:pt x="91072" y="-6561"/>
                            <a:pt x="41695" y="1669"/>
                            <a:pt x="2604" y="27806"/>
                          </a:cubicBezTo>
                          <a:cubicBezTo>
                            <a:pt x="-3492" y="31920"/>
                            <a:pt x="2223" y="41826"/>
                            <a:pt x="8395" y="37712"/>
                          </a:cubicBezTo>
                          <a:cubicBezTo>
                            <a:pt x="44971" y="13175"/>
                            <a:pt x="90844" y="5250"/>
                            <a:pt x="133516" y="16376"/>
                          </a:cubicBezTo>
                          <a:cubicBezTo>
                            <a:pt x="140602" y="18204"/>
                            <a:pt x="143650" y="7232"/>
                            <a:pt x="136564" y="5327"/>
                          </a:cubicBezTo>
                          <a:lnTo>
                            <a:pt x="136564" y="5327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54" name="组合 253"/>
                  <p:cNvGrpSpPr/>
                  <p:nvPr/>
                </p:nvGrpSpPr>
                <p:grpSpPr>
                  <a:xfrm>
                    <a:off x="7704520" y="1211201"/>
                    <a:ext cx="172254" cy="153900"/>
                    <a:chOff x="7704520" y="1211201"/>
                    <a:chExt cx="172254" cy="153900"/>
                  </a:xfrm>
                  <a:solidFill>
                    <a:srgbClr val="FEBEBC"/>
                  </a:solidFill>
                </p:grpSpPr>
                <p:sp>
                  <p:nvSpPr>
                    <p:cNvPr id="255" name="任意多边形: 形状 254"/>
                    <p:cNvSpPr/>
                    <p:nvPr/>
                  </p:nvSpPr>
                  <p:spPr>
                    <a:xfrm>
                      <a:off x="7704520" y="1211201"/>
                      <a:ext cx="74541" cy="153900"/>
                    </a:xfrm>
                    <a:custGeom>
                      <a:avLst/>
                      <a:gdLst>
                        <a:gd name="connsiteX0" fmla="*/ 2881 w 74541"/>
                        <a:gd name="connsiteY0" fmla="*/ 10589 h 153900"/>
                        <a:gd name="connsiteX1" fmla="*/ 57364 w 74541"/>
                        <a:gd name="connsiteY1" fmla="*/ 146911 h 153900"/>
                        <a:gd name="connsiteX2" fmla="*/ 68413 w 74541"/>
                        <a:gd name="connsiteY2" fmla="*/ 149959 h 153900"/>
                        <a:gd name="connsiteX3" fmla="*/ 8672 w 74541"/>
                        <a:gd name="connsiteY3" fmla="*/ 683 h 153900"/>
                        <a:gd name="connsiteX4" fmla="*/ 2881 w 74541"/>
                        <a:gd name="connsiteY4" fmla="*/ 10589 h 153900"/>
                        <a:gd name="connsiteX5" fmla="*/ 2881 w 74541"/>
                        <a:gd name="connsiteY5" fmla="*/ 10589 h 153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541" h="153900">
                          <a:moveTo>
                            <a:pt x="2881" y="10589"/>
                          </a:moveTo>
                          <a:cubicBezTo>
                            <a:pt x="50734" y="35583"/>
                            <a:pt x="74813" y="95781"/>
                            <a:pt x="57364" y="146911"/>
                          </a:cubicBezTo>
                          <a:cubicBezTo>
                            <a:pt x="55002" y="153921"/>
                            <a:pt x="66051" y="156893"/>
                            <a:pt x="68413" y="149959"/>
                          </a:cubicBezTo>
                          <a:cubicBezTo>
                            <a:pt x="87387" y="94257"/>
                            <a:pt x="60869" y="27963"/>
                            <a:pt x="8672" y="683"/>
                          </a:cubicBezTo>
                          <a:cubicBezTo>
                            <a:pt x="2119" y="-2670"/>
                            <a:pt x="-3673" y="7236"/>
                            <a:pt x="2881" y="10589"/>
                          </a:cubicBezTo>
                          <a:lnTo>
                            <a:pt x="2881" y="10589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56" name="任意多边形: 形状 255"/>
                    <p:cNvSpPr/>
                    <p:nvPr/>
                  </p:nvSpPr>
                  <p:spPr>
                    <a:xfrm>
                      <a:off x="7770176" y="1265297"/>
                      <a:ext cx="84424" cy="34969"/>
                    </a:xfrm>
                    <a:custGeom>
                      <a:avLst/>
                      <a:gdLst>
                        <a:gd name="connsiteX0" fmla="*/ 8395 w 84424"/>
                        <a:gd name="connsiteY0" fmla="*/ 33988 h 34969"/>
                        <a:gd name="connsiteX1" fmla="*/ 78880 w 84424"/>
                        <a:gd name="connsiteY1" fmla="*/ 11433 h 34969"/>
                        <a:gd name="connsiteX2" fmla="*/ 78880 w 84424"/>
                        <a:gd name="connsiteY2" fmla="*/ 3 h 34969"/>
                        <a:gd name="connsiteX3" fmla="*/ 2604 w 84424"/>
                        <a:gd name="connsiteY3" fmla="*/ 24083 h 34969"/>
                        <a:gd name="connsiteX4" fmla="*/ 8395 w 84424"/>
                        <a:gd name="connsiteY4" fmla="*/ 33988 h 34969"/>
                        <a:gd name="connsiteX5" fmla="*/ 8395 w 84424"/>
                        <a:gd name="connsiteY5" fmla="*/ 33988 h 349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424" h="34969">
                          <a:moveTo>
                            <a:pt x="8395" y="33988"/>
                          </a:moveTo>
                          <a:cubicBezTo>
                            <a:pt x="29274" y="19968"/>
                            <a:pt x="53658" y="12043"/>
                            <a:pt x="78880" y="11433"/>
                          </a:cubicBezTo>
                          <a:cubicBezTo>
                            <a:pt x="86272" y="11281"/>
                            <a:pt x="86272" y="-225"/>
                            <a:pt x="78880" y="3"/>
                          </a:cubicBezTo>
                          <a:cubicBezTo>
                            <a:pt x="51753" y="613"/>
                            <a:pt x="25159" y="8919"/>
                            <a:pt x="2604" y="24083"/>
                          </a:cubicBezTo>
                          <a:cubicBezTo>
                            <a:pt x="-3492" y="28197"/>
                            <a:pt x="2223" y="38103"/>
                            <a:pt x="8395" y="33988"/>
                          </a:cubicBezTo>
                          <a:lnTo>
                            <a:pt x="8395" y="33988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57" name="任意多边形: 形状 256"/>
                    <p:cNvSpPr/>
                    <p:nvPr/>
                  </p:nvSpPr>
                  <p:spPr>
                    <a:xfrm>
                      <a:off x="7865687" y="1265453"/>
                      <a:ext cx="11087" cy="11430"/>
                    </a:xfrm>
                    <a:custGeom>
                      <a:avLst/>
                      <a:gdLst>
                        <a:gd name="connsiteX0" fmla="*/ 5543 w 11087"/>
                        <a:gd name="connsiteY0" fmla="*/ 11430 h 11430"/>
                        <a:gd name="connsiteX1" fmla="*/ 5543 w 11087"/>
                        <a:gd name="connsiteY1" fmla="*/ 0 h 11430"/>
                        <a:gd name="connsiteX2" fmla="*/ 5543 w 11087"/>
                        <a:gd name="connsiteY2" fmla="*/ 11430 h 11430"/>
                        <a:gd name="connsiteX3" fmla="*/ 5543 w 11087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087" h="11430">
                          <a:moveTo>
                            <a:pt x="5543" y="11430"/>
                          </a:moveTo>
                          <a:cubicBezTo>
                            <a:pt x="12935" y="11430"/>
                            <a:pt x="12935" y="0"/>
                            <a:pt x="5543" y="0"/>
                          </a:cubicBezTo>
                          <a:cubicBezTo>
                            <a:pt x="-1848" y="0"/>
                            <a:pt x="-1848" y="11430"/>
                            <a:pt x="5543" y="11430"/>
                          </a:cubicBezTo>
                          <a:lnTo>
                            <a:pt x="5543" y="11430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58" name="组合 257"/>
                <p:cNvGrpSpPr/>
                <p:nvPr/>
              </p:nvGrpSpPr>
              <p:grpSpPr>
                <a:xfrm>
                  <a:off x="7709574" y="714133"/>
                  <a:ext cx="1290074" cy="636712"/>
                  <a:chOff x="7709574" y="714133"/>
                  <a:chExt cx="1290074" cy="636712"/>
                </a:xfrm>
              </p:grpSpPr>
              <p:grpSp>
                <p:nvGrpSpPr>
                  <p:cNvPr id="259" name="组合 258"/>
                  <p:cNvGrpSpPr/>
                  <p:nvPr/>
                </p:nvGrpSpPr>
                <p:grpSpPr>
                  <a:xfrm>
                    <a:off x="7954595" y="714133"/>
                    <a:ext cx="284014" cy="386920"/>
                    <a:chOff x="7954595" y="714133"/>
                    <a:chExt cx="284014" cy="386920"/>
                  </a:xfrm>
                </p:grpSpPr>
                <p:grpSp>
                  <p:nvGrpSpPr>
                    <p:cNvPr id="260" name="组合 259"/>
                    <p:cNvGrpSpPr/>
                    <p:nvPr/>
                  </p:nvGrpSpPr>
                  <p:grpSpPr>
                    <a:xfrm>
                      <a:off x="7954595" y="784226"/>
                      <a:ext cx="284014" cy="316827"/>
                      <a:chOff x="7954595" y="784226"/>
                      <a:chExt cx="284014" cy="316827"/>
                    </a:xfrm>
                  </p:grpSpPr>
                  <p:grpSp>
                    <p:nvGrpSpPr>
                      <p:cNvPr id="261" name="组合 260"/>
                      <p:cNvGrpSpPr/>
                      <p:nvPr/>
                    </p:nvGrpSpPr>
                    <p:grpSpPr>
                      <a:xfrm>
                        <a:off x="7972199" y="784226"/>
                        <a:ext cx="266410" cy="295984"/>
                        <a:chOff x="7972199" y="784226"/>
                        <a:chExt cx="266410" cy="295984"/>
                      </a:xfrm>
                    </p:grpSpPr>
                    <p:grpSp>
                      <p:nvGrpSpPr>
                        <p:cNvPr id="262" name="组合 261"/>
                        <p:cNvGrpSpPr/>
                        <p:nvPr/>
                      </p:nvGrpSpPr>
                      <p:grpSpPr>
                        <a:xfrm>
                          <a:off x="7972199" y="784226"/>
                          <a:ext cx="266410" cy="295984"/>
                          <a:chOff x="7972199" y="784226"/>
                          <a:chExt cx="266410" cy="295984"/>
                        </a:xfrm>
                      </p:grpSpPr>
                      <p:sp>
                        <p:nvSpPr>
                          <p:cNvPr id="263" name="任意多边形: 形状 262"/>
                          <p:cNvSpPr/>
                          <p:nvPr/>
                        </p:nvSpPr>
                        <p:spPr>
                          <a:xfrm>
                            <a:off x="7982203" y="794199"/>
                            <a:ext cx="246314" cy="272524"/>
                          </a:xfrm>
                          <a:custGeom>
                            <a:avLst/>
                            <a:gdLst>
                              <a:gd name="connsiteX0" fmla="*/ 244273 w 246314"/>
                              <a:gd name="connsiteY0" fmla="*/ 175522 h 272524"/>
                              <a:gd name="connsiteX1" fmla="*/ 201753 w 246314"/>
                              <a:gd name="connsiteY1" fmla="*/ 272524 h 272524"/>
                              <a:gd name="connsiteX2" fmla="*/ 111989 w 246314"/>
                              <a:gd name="connsiteY2" fmla="*/ 237244 h 272524"/>
                              <a:gd name="connsiteX3" fmla="*/ 109780 w 246314"/>
                              <a:gd name="connsiteY3" fmla="*/ 236939 h 272524"/>
                              <a:gd name="connsiteX4" fmla="*/ 15977 w 246314"/>
                              <a:gd name="connsiteY4" fmla="*/ 246311 h 272524"/>
                              <a:gd name="connsiteX5" fmla="*/ 2033 w 246314"/>
                              <a:gd name="connsiteY5" fmla="*/ 141308 h 272524"/>
                              <a:gd name="connsiteX6" fmla="*/ 112371 w 246314"/>
                              <a:gd name="connsiteY6" fmla="*/ 2090 h 272524"/>
                              <a:gd name="connsiteX7" fmla="*/ 145441 w 246314"/>
                              <a:gd name="connsiteY7" fmla="*/ 947 h 272524"/>
                              <a:gd name="connsiteX8" fmla="*/ 244273 w 246314"/>
                              <a:gd name="connsiteY8" fmla="*/ 175522 h 27252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46314" h="272524">
                                <a:moveTo>
                                  <a:pt x="244273" y="175522"/>
                                </a:moveTo>
                                <a:cubicBezTo>
                                  <a:pt x="238862" y="213926"/>
                                  <a:pt x="223241" y="247607"/>
                                  <a:pt x="201753" y="272524"/>
                                </a:cubicBezTo>
                                <a:cubicBezTo>
                                  <a:pt x="176531" y="254617"/>
                                  <a:pt x="145975" y="242044"/>
                                  <a:pt x="111989" y="237244"/>
                                </a:cubicBezTo>
                                <a:lnTo>
                                  <a:pt x="109780" y="236939"/>
                                </a:lnTo>
                                <a:cubicBezTo>
                                  <a:pt x="76556" y="232595"/>
                                  <a:pt x="44476" y="236329"/>
                                  <a:pt x="15977" y="246311"/>
                                </a:cubicBezTo>
                                <a:cubicBezTo>
                                  <a:pt x="2261" y="216441"/>
                                  <a:pt x="-3377" y="179713"/>
                                  <a:pt x="2033" y="141308"/>
                                </a:cubicBezTo>
                                <a:cubicBezTo>
                                  <a:pt x="12320" y="68842"/>
                                  <a:pt x="58573" y="13139"/>
                                  <a:pt x="112371" y="2090"/>
                                </a:cubicBezTo>
                                <a:cubicBezTo>
                                  <a:pt x="123115" y="-196"/>
                                  <a:pt x="134240" y="-653"/>
                                  <a:pt x="145441" y="947"/>
                                </a:cubicBezTo>
                                <a:cubicBezTo>
                                  <a:pt x="212269" y="10320"/>
                                  <a:pt x="256541" y="88577"/>
                                  <a:pt x="244273" y="17552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5F9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64" name="任意多边形: 形状 263"/>
                          <p:cNvSpPr/>
                          <p:nvPr/>
                        </p:nvSpPr>
                        <p:spPr>
                          <a:xfrm>
                            <a:off x="7972199" y="784226"/>
                            <a:ext cx="266410" cy="295984"/>
                          </a:xfrm>
                          <a:custGeom>
                            <a:avLst/>
                            <a:gdLst>
                              <a:gd name="connsiteX0" fmla="*/ 213357 w 266410"/>
                              <a:gd name="connsiteY0" fmla="*/ 295985 h 295984"/>
                              <a:gd name="connsiteX1" fmla="*/ 205889 w 266410"/>
                              <a:gd name="connsiteY1" fmla="*/ 290727 h 295984"/>
                              <a:gd name="connsiteX2" fmla="*/ 120545 w 266410"/>
                              <a:gd name="connsiteY2" fmla="*/ 257199 h 295984"/>
                              <a:gd name="connsiteX3" fmla="*/ 29258 w 266410"/>
                              <a:gd name="connsiteY3" fmla="*/ 265733 h 295984"/>
                              <a:gd name="connsiteX4" fmla="*/ 20647 w 266410"/>
                              <a:gd name="connsiteY4" fmla="*/ 268781 h 295984"/>
                              <a:gd name="connsiteX5" fmla="*/ 16837 w 266410"/>
                              <a:gd name="connsiteY5" fmla="*/ 260475 h 295984"/>
                              <a:gd name="connsiteX6" fmla="*/ 2131 w 266410"/>
                              <a:gd name="connsiteY6" fmla="*/ 149909 h 295984"/>
                              <a:gd name="connsiteX7" fmla="*/ 120393 w 266410"/>
                              <a:gd name="connsiteY7" fmla="*/ 2310 h 295984"/>
                              <a:gd name="connsiteX8" fmla="*/ 156893 w 266410"/>
                              <a:gd name="connsiteY8" fmla="*/ 1014 h 295984"/>
                              <a:gd name="connsiteX9" fmla="*/ 243304 w 266410"/>
                              <a:gd name="connsiteY9" fmla="*/ 64260 h 295984"/>
                              <a:gd name="connsiteX10" fmla="*/ 264259 w 266410"/>
                              <a:gd name="connsiteY10" fmla="*/ 187019 h 295984"/>
                              <a:gd name="connsiteX11" fmla="*/ 219377 w 266410"/>
                              <a:gd name="connsiteY11" fmla="*/ 289203 h 295984"/>
                              <a:gd name="connsiteX12" fmla="*/ 213357 w 266410"/>
                              <a:gd name="connsiteY12" fmla="*/ 295985 h 295984"/>
                              <a:gd name="connsiteX13" fmla="*/ 42364 w 266410"/>
                              <a:gd name="connsiteY13" fmla="*/ 240892 h 295984"/>
                              <a:gd name="connsiteX14" fmla="*/ 121079 w 266410"/>
                              <a:gd name="connsiteY14" fmla="*/ 236853 h 295984"/>
                              <a:gd name="connsiteX15" fmla="*/ 209699 w 266410"/>
                              <a:gd name="connsiteY15" fmla="*/ 268934 h 295984"/>
                              <a:gd name="connsiteX16" fmla="*/ 244218 w 266410"/>
                              <a:gd name="connsiteY16" fmla="*/ 184047 h 295984"/>
                              <a:gd name="connsiteX17" fmla="*/ 244218 w 266410"/>
                              <a:gd name="connsiteY17" fmla="*/ 184047 h 295984"/>
                              <a:gd name="connsiteX18" fmla="*/ 225702 w 266410"/>
                              <a:gd name="connsiteY18" fmla="*/ 74090 h 295984"/>
                              <a:gd name="connsiteX19" fmla="*/ 153921 w 266410"/>
                              <a:gd name="connsiteY19" fmla="*/ 20826 h 295984"/>
                              <a:gd name="connsiteX20" fmla="*/ 124355 w 266410"/>
                              <a:gd name="connsiteY20" fmla="*/ 21817 h 295984"/>
                              <a:gd name="connsiteX21" fmla="*/ 21942 w 266410"/>
                              <a:gd name="connsiteY21" fmla="*/ 152576 h 295984"/>
                              <a:gd name="connsiteX22" fmla="*/ 31544 w 266410"/>
                              <a:gd name="connsiteY22" fmla="*/ 243711 h 295984"/>
                              <a:gd name="connsiteX23" fmla="*/ 42364 w 266410"/>
                              <a:gd name="connsiteY23" fmla="*/ 240892 h 29598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266410" h="295984">
                                <a:moveTo>
                                  <a:pt x="213357" y="295985"/>
                                </a:moveTo>
                                <a:lnTo>
                                  <a:pt x="205889" y="290727"/>
                                </a:lnTo>
                                <a:cubicBezTo>
                                  <a:pt x="181201" y="273201"/>
                                  <a:pt x="151635" y="261542"/>
                                  <a:pt x="120545" y="257199"/>
                                </a:cubicBezTo>
                                <a:cubicBezTo>
                                  <a:pt x="88084" y="252932"/>
                                  <a:pt x="57147" y="255903"/>
                                  <a:pt x="29258" y="265733"/>
                                </a:cubicBezTo>
                                <a:lnTo>
                                  <a:pt x="20647" y="268781"/>
                                </a:lnTo>
                                <a:lnTo>
                                  <a:pt x="16837" y="260475"/>
                                </a:lnTo>
                                <a:cubicBezTo>
                                  <a:pt x="1826" y="227938"/>
                                  <a:pt x="-3356" y="188619"/>
                                  <a:pt x="2131" y="149909"/>
                                </a:cubicBezTo>
                                <a:cubicBezTo>
                                  <a:pt x="12722" y="75081"/>
                                  <a:pt x="61643" y="13892"/>
                                  <a:pt x="120393" y="2310"/>
                                </a:cubicBezTo>
                                <a:cubicBezTo>
                                  <a:pt x="132432" y="-281"/>
                                  <a:pt x="144701" y="-662"/>
                                  <a:pt x="156893" y="1014"/>
                                </a:cubicBezTo>
                                <a:cubicBezTo>
                                  <a:pt x="192402" y="6044"/>
                                  <a:pt x="223034" y="28523"/>
                                  <a:pt x="243304" y="64260"/>
                                </a:cubicBezTo>
                                <a:cubicBezTo>
                                  <a:pt x="263039" y="99160"/>
                                  <a:pt x="270507" y="142746"/>
                                  <a:pt x="264259" y="187019"/>
                                </a:cubicBezTo>
                                <a:cubicBezTo>
                                  <a:pt x="258772" y="225804"/>
                                  <a:pt x="242847" y="262076"/>
                                  <a:pt x="219377" y="289203"/>
                                </a:cubicBezTo>
                                <a:lnTo>
                                  <a:pt x="213357" y="295985"/>
                                </a:lnTo>
                                <a:close/>
                                <a:moveTo>
                                  <a:pt x="42364" y="240892"/>
                                </a:moveTo>
                                <a:cubicBezTo>
                                  <a:pt x="67739" y="234796"/>
                                  <a:pt x="94561" y="233424"/>
                                  <a:pt x="121079" y="236853"/>
                                </a:cubicBezTo>
                                <a:cubicBezTo>
                                  <a:pt x="154226" y="241578"/>
                                  <a:pt x="184096" y="252551"/>
                                  <a:pt x="209699" y="268934"/>
                                </a:cubicBezTo>
                                <a:cubicBezTo>
                                  <a:pt x="227607" y="245616"/>
                                  <a:pt x="239722" y="215822"/>
                                  <a:pt x="244218" y="184047"/>
                                </a:cubicBezTo>
                                <a:lnTo>
                                  <a:pt x="244218" y="184047"/>
                                </a:lnTo>
                                <a:cubicBezTo>
                                  <a:pt x="249857" y="144194"/>
                                  <a:pt x="243304" y="105104"/>
                                  <a:pt x="225702" y="74090"/>
                                </a:cubicBezTo>
                                <a:cubicBezTo>
                                  <a:pt x="208557" y="43839"/>
                                  <a:pt x="183106" y="24941"/>
                                  <a:pt x="153921" y="20826"/>
                                </a:cubicBezTo>
                                <a:cubicBezTo>
                                  <a:pt x="144091" y="19455"/>
                                  <a:pt x="134109" y="19760"/>
                                  <a:pt x="124355" y="21817"/>
                                </a:cubicBezTo>
                                <a:cubicBezTo>
                                  <a:pt x="73606" y="33018"/>
                                  <a:pt x="31315" y="86054"/>
                                  <a:pt x="21942" y="152576"/>
                                </a:cubicBezTo>
                                <a:cubicBezTo>
                                  <a:pt x="17447" y="184352"/>
                                  <a:pt x="20876" y="216356"/>
                                  <a:pt x="31544" y="243711"/>
                                </a:cubicBezTo>
                                <a:cubicBezTo>
                                  <a:pt x="35202" y="242721"/>
                                  <a:pt x="38783" y="241730"/>
                                  <a:pt x="42364" y="24089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265" name="任意多边形: 形状 264"/>
                        <p:cNvSpPr/>
                        <p:nvPr/>
                      </p:nvSpPr>
                      <p:spPr>
                        <a:xfrm>
                          <a:off x="7982203" y="796213"/>
                          <a:ext cx="137287" cy="244220"/>
                        </a:xfrm>
                        <a:custGeom>
                          <a:avLst/>
                          <a:gdLst>
                            <a:gd name="connsiteX0" fmla="*/ 131344 w 137287"/>
                            <a:gd name="connsiteY0" fmla="*/ 168250 h 244220"/>
                            <a:gd name="connsiteX1" fmla="*/ 109780 w 137287"/>
                            <a:gd name="connsiteY1" fmla="*/ 234848 h 244220"/>
                            <a:gd name="connsiteX2" fmla="*/ 15977 w 137287"/>
                            <a:gd name="connsiteY2" fmla="*/ 244221 h 244220"/>
                            <a:gd name="connsiteX3" fmla="*/ 2033 w 137287"/>
                            <a:gd name="connsiteY3" fmla="*/ 139217 h 244220"/>
                            <a:gd name="connsiteX4" fmla="*/ 112371 w 137287"/>
                            <a:gd name="connsiteY4" fmla="*/ 0 h 244220"/>
                            <a:gd name="connsiteX5" fmla="*/ 137288 w 137287"/>
                            <a:gd name="connsiteY5" fmla="*/ 102489 h 244220"/>
                            <a:gd name="connsiteX6" fmla="*/ 69317 w 137287"/>
                            <a:gd name="connsiteY6" fmla="*/ 135103 h 244220"/>
                            <a:gd name="connsiteX7" fmla="*/ 131344 w 137287"/>
                            <a:gd name="connsiteY7" fmla="*/ 168250 h 2442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37287" h="244220">
                              <a:moveTo>
                                <a:pt x="131344" y="168250"/>
                              </a:moveTo>
                              <a:cubicBezTo>
                                <a:pt x="126544" y="192634"/>
                                <a:pt x="119152" y="215113"/>
                                <a:pt x="109780" y="234848"/>
                              </a:cubicBezTo>
                              <a:cubicBezTo>
                                <a:pt x="76556" y="230505"/>
                                <a:pt x="44476" y="234239"/>
                                <a:pt x="15977" y="244221"/>
                              </a:cubicBezTo>
                              <a:cubicBezTo>
                                <a:pt x="2261" y="214351"/>
                                <a:pt x="-3377" y="177622"/>
                                <a:pt x="2033" y="139217"/>
                              </a:cubicBezTo>
                              <a:cubicBezTo>
                                <a:pt x="12320" y="66751"/>
                                <a:pt x="58573" y="11049"/>
                                <a:pt x="112371" y="0"/>
                              </a:cubicBezTo>
                              <a:cubicBezTo>
                                <a:pt x="127611" y="25832"/>
                                <a:pt x="136602" y="61874"/>
                                <a:pt x="137288" y="102489"/>
                              </a:cubicBezTo>
                              <a:lnTo>
                                <a:pt x="69317" y="135103"/>
                              </a:lnTo>
                              <a:lnTo>
                                <a:pt x="131344" y="16825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66" name="任意多边形: 形状 265"/>
                      <p:cNvSpPr/>
                      <p:nvPr/>
                    </p:nvSpPr>
                    <p:spPr>
                      <a:xfrm>
                        <a:off x="7954595" y="1017503"/>
                        <a:ext cx="273455" cy="83551"/>
                      </a:xfrm>
                      <a:custGeom>
                        <a:avLst/>
                        <a:gdLst>
                          <a:gd name="connsiteX0" fmla="*/ 18210 w 273455"/>
                          <a:gd name="connsiteY0" fmla="*/ 53107 h 83551"/>
                          <a:gd name="connsiteX1" fmla="*/ 251611 w 273455"/>
                          <a:gd name="connsiteY1" fmla="*/ 79853 h 83551"/>
                          <a:gd name="connsiteX2" fmla="*/ 269747 w 273455"/>
                          <a:gd name="connsiteY2" fmla="*/ 62480 h 83551"/>
                          <a:gd name="connsiteX3" fmla="*/ 6095 w 273455"/>
                          <a:gd name="connsiteY3" fmla="*/ 31085 h 83551"/>
                          <a:gd name="connsiteX4" fmla="*/ 18210 w 273455"/>
                          <a:gd name="connsiteY4" fmla="*/ 53107 h 83551"/>
                          <a:gd name="connsiteX5" fmla="*/ 18210 w 273455"/>
                          <a:gd name="connsiteY5" fmla="*/ 53107 h 83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73455" h="83551">
                            <a:moveTo>
                              <a:pt x="18210" y="53107"/>
                            </a:moveTo>
                            <a:cubicBezTo>
                              <a:pt x="93115" y="7692"/>
                              <a:pt x="189203" y="18207"/>
                              <a:pt x="251611" y="79853"/>
                            </a:cubicBezTo>
                            <a:cubicBezTo>
                              <a:pt x="263117" y="91207"/>
                              <a:pt x="281329" y="73833"/>
                              <a:pt x="269747" y="62480"/>
                            </a:cubicBezTo>
                            <a:cubicBezTo>
                              <a:pt x="199643" y="-6862"/>
                              <a:pt x="90600" y="-20197"/>
                              <a:pt x="6095" y="31085"/>
                            </a:cubicBezTo>
                            <a:cubicBezTo>
                              <a:pt x="-7697" y="39467"/>
                              <a:pt x="4342" y="61489"/>
                              <a:pt x="18210" y="53107"/>
                            </a:cubicBezTo>
                            <a:lnTo>
                              <a:pt x="18210" y="53107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67" name="任意多边形: 形状 266"/>
                    <p:cNvSpPr/>
                    <p:nvPr/>
                  </p:nvSpPr>
                  <p:spPr>
                    <a:xfrm>
                      <a:off x="8026649" y="714133"/>
                      <a:ext cx="141001" cy="43163"/>
                    </a:xfrm>
                    <a:custGeom>
                      <a:avLst/>
                      <a:gdLst>
                        <a:gd name="connsiteX0" fmla="*/ 13517 w 141001"/>
                        <a:gd name="connsiteY0" fmla="*/ 40933 h 43163"/>
                        <a:gd name="connsiteX1" fmla="*/ 129493 w 141001"/>
                        <a:gd name="connsiteY1" fmla="*/ 31027 h 43163"/>
                        <a:gd name="connsiteX2" fmla="*/ 137418 w 141001"/>
                        <a:gd name="connsiteY2" fmla="*/ 17463 h 43163"/>
                        <a:gd name="connsiteX3" fmla="*/ 2392 w 141001"/>
                        <a:gd name="connsiteY3" fmla="*/ 29807 h 43163"/>
                        <a:gd name="connsiteX4" fmla="*/ 13517 w 141001"/>
                        <a:gd name="connsiteY4" fmla="*/ 40933 h 43163"/>
                        <a:gd name="connsiteX5" fmla="*/ 13517 w 141001"/>
                        <a:gd name="connsiteY5" fmla="*/ 40933 h 4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1001" h="43163">
                          <a:moveTo>
                            <a:pt x="13517" y="40933"/>
                          </a:moveTo>
                          <a:cubicBezTo>
                            <a:pt x="44149" y="11367"/>
                            <a:pt x="94289" y="7405"/>
                            <a:pt x="129493" y="31027"/>
                          </a:cubicBezTo>
                          <a:cubicBezTo>
                            <a:pt x="137951" y="36665"/>
                            <a:pt x="145800" y="23026"/>
                            <a:pt x="137418" y="17463"/>
                          </a:cubicBezTo>
                          <a:cubicBezTo>
                            <a:pt x="96347" y="-10045"/>
                            <a:pt x="37825" y="-4406"/>
                            <a:pt x="2392" y="29807"/>
                          </a:cubicBezTo>
                          <a:cubicBezTo>
                            <a:pt x="-4924" y="36818"/>
                            <a:pt x="6202" y="47943"/>
                            <a:pt x="13517" y="40933"/>
                          </a:cubicBezTo>
                          <a:lnTo>
                            <a:pt x="13517" y="4093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8" name="组合 267"/>
                  <p:cNvGrpSpPr/>
                  <p:nvPr/>
                </p:nvGrpSpPr>
                <p:grpSpPr>
                  <a:xfrm>
                    <a:off x="8487428" y="787437"/>
                    <a:ext cx="286843" cy="387683"/>
                    <a:chOff x="8487428" y="787437"/>
                    <a:chExt cx="286843" cy="387683"/>
                  </a:xfrm>
                </p:grpSpPr>
                <p:grpSp>
                  <p:nvGrpSpPr>
                    <p:cNvPr id="269" name="组合 268"/>
                    <p:cNvGrpSpPr/>
                    <p:nvPr/>
                  </p:nvGrpSpPr>
                  <p:grpSpPr>
                    <a:xfrm>
                      <a:off x="8487428" y="858690"/>
                      <a:ext cx="286843" cy="316430"/>
                      <a:chOff x="8487428" y="858690"/>
                      <a:chExt cx="286843" cy="316430"/>
                    </a:xfrm>
                  </p:grpSpPr>
                  <p:grpSp>
                    <p:nvGrpSpPr>
                      <p:cNvPr id="270" name="组合 269"/>
                      <p:cNvGrpSpPr/>
                      <p:nvPr/>
                    </p:nvGrpSpPr>
                    <p:grpSpPr>
                      <a:xfrm>
                        <a:off x="8507896" y="858690"/>
                        <a:ext cx="266375" cy="295968"/>
                        <a:chOff x="8507896" y="858690"/>
                        <a:chExt cx="266375" cy="295968"/>
                      </a:xfrm>
                    </p:grpSpPr>
                    <p:grpSp>
                      <p:nvGrpSpPr>
                        <p:cNvPr id="271" name="组合 270"/>
                        <p:cNvGrpSpPr/>
                        <p:nvPr/>
                      </p:nvGrpSpPr>
                      <p:grpSpPr>
                        <a:xfrm>
                          <a:off x="8507896" y="858690"/>
                          <a:ext cx="266375" cy="295968"/>
                          <a:chOff x="8507896" y="858690"/>
                          <a:chExt cx="266375" cy="295968"/>
                        </a:xfrm>
                      </p:grpSpPr>
                      <p:sp>
                        <p:nvSpPr>
                          <p:cNvPr id="272" name="任意多边形: 形状 271"/>
                          <p:cNvSpPr/>
                          <p:nvPr/>
                        </p:nvSpPr>
                        <p:spPr>
                          <a:xfrm>
                            <a:off x="8517813" y="868647"/>
                            <a:ext cx="246314" cy="272524"/>
                          </a:xfrm>
                          <a:custGeom>
                            <a:avLst/>
                            <a:gdLst>
                              <a:gd name="connsiteX0" fmla="*/ 244273 w 246314"/>
                              <a:gd name="connsiteY0" fmla="*/ 175522 h 272524"/>
                              <a:gd name="connsiteX1" fmla="*/ 201753 w 246314"/>
                              <a:gd name="connsiteY1" fmla="*/ 272524 h 272524"/>
                              <a:gd name="connsiteX2" fmla="*/ 111989 w 246314"/>
                              <a:gd name="connsiteY2" fmla="*/ 237244 h 272524"/>
                              <a:gd name="connsiteX3" fmla="*/ 109779 w 246314"/>
                              <a:gd name="connsiteY3" fmla="*/ 236939 h 272524"/>
                              <a:gd name="connsiteX4" fmla="*/ 15977 w 246314"/>
                              <a:gd name="connsiteY4" fmla="*/ 246311 h 272524"/>
                              <a:gd name="connsiteX5" fmla="*/ 2033 w 246314"/>
                              <a:gd name="connsiteY5" fmla="*/ 141308 h 272524"/>
                              <a:gd name="connsiteX6" fmla="*/ 112370 w 246314"/>
                              <a:gd name="connsiteY6" fmla="*/ 2090 h 272524"/>
                              <a:gd name="connsiteX7" fmla="*/ 145441 w 246314"/>
                              <a:gd name="connsiteY7" fmla="*/ 947 h 272524"/>
                              <a:gd name="connsiteX8" fmla="*/ 244273 w 246314"/>
                              <a:gd name="connsiteY8" fmla="*/ 175522 h 27252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46314" h="272524">
                                <a:moveTo>
                                  <a:pt x="244273" y="175522"/>
                                </a:moveTo>
                                <a:cubicBezTo>
                                  <a:pt x="238862" y="213926"/>
                                  <a:pt x="223241" y="247607"/>
                                  <a:pt x="201753" y="272524"/>
                                </a:cubicBezTo>
                                <a:cubicBezTo>
                                  <a:pt x="176531" y="254617"/>
                                  <a:pt x="145974" y="242044"/>
                                  <a:pt x="111989" y="237244"/>
                                </a:cubicBezTo>
                                <a:lnTo>
                                  <a:pt x="109779" y="236939"/>
                                </a:lnTo>
                                <a:cubicBezTo>
                                  <a:pt x="76556" y="232595"/>
                                  <a:pt x="44476" y="236329"/>
                                  <a:pt x="15977" y="246311"/>
                                </a:cubicBezTo>
                                <a:cubicBezTo>
                                  <a:pt x="2261" y="216441"/>
                                  <a:pt x="-3377" y="179713"/>
                                  <a:pt x="2033" y="141308"/>
                                </a:cubicBezTo>
                                <a:cubicBezTo>
                                  <a:pt x="12320" y="68842"/>
                                  <a:pt x="58573" y="13139"/>
                                  <a:pt x="112370" y="2090"/>
                                </a:cubicBezTo>
                                <a:cubicBezTo>
                                  <a:pt x="123114" y="-196"/>
                                  <a:pt x="134240" y="-653"/>
                                  <a:pt x="145441" y="947"/>
                                </a:cubicBezTo>
                                <a:cubicBezTo>
                                  <a:pt x="212268" y="10396"/>
                                  <a:pt x="256541" y="88654"/>
                                  <a:pt x="244273" y="17552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5F9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73" name="任意多边形: 形状 272"/>
                          <p:cNvSpPr/>
                          <p:nvPr/>
                        </p:nvSpPr>
                        <p:spPr>
                          <a:xfrm>
                            <a:off x="8507896" y="858690"/>
                            <a:ext cx="266375" cy="295968"/>
                          </a:xfrm>
                          <a:custGeom>
                            <a:avLst/>
                            <a:gdLst>
                              <a:gd name="connsiteX0" fmla="*/ 213346 w 266375"/>
                              <a:gd name="connsiteY0" fmla="*/ 295969 h 295968"/>
                              <a:gd name="connsiteX1" fmla="*/ 205878 w 266375"/>
                              <a:gd name="connsiteY1" fmla="*/ 290711 h 295968"/>
                              <a:gd name="connsiteX2" fmla="*/ 120534 w 266375"/>
                              <a:gd name="connsiteY2" fmla="*/ 257183 h 295968"/>
                              <a:gd name="connsiteX3" fmla="*/ 29246 w 266375"/>
                              <a:gd name="connsiteY3" fmla="*/ 265717 h 295968"/>
                              <a:gd name="connsiteX4" fmla="*/ 20636 w 266375"/>
                              <a:gd name="connsiteY4" fmla="*/ 268765 h 295968"/>
                              <a:gd name="connsiteX5" fmla="*/ 16826 w 266375"/>
                              <a:gd name="connsiteY5" fmla="*/ 260459 h 295968"/>
                              <a:gd name="connsiteX6" fmla="*/ 2119 w 266375"/>
                              <a:gd name="connsiteY6" fmla="*/ 149893 h 295968"/>
                              <a:gd name="connsiteX7" fmla="*/ 120382 w 266375"/>
                              <a:gd name="connsiteY7" fmla="*/ 2294 h 295968"/>
                              <a:gd name="connsiteX8" fmla="*/ 156881 w 266375"/>
                              <a:gd name="connsiteY8" fmla="*/ 1075 h 295968"/>
                              <a:gd name="connsiteX9" fmla="*/ 264247 w 266375"/>
                              <a:gd name="connsiteY9" fmla="*/ 187079 h 295968"/>
                              <a:gd name="connsiteX10" fmla="*/ 264247 w 266375"/>
                              <a:gd name="connsiteY10" fmla="*/ 187079 h 295968"/>
                              <a:gd name="connsiteX11" fmla="*/ 219365 w 266375"/>
                              <a:gd name="connsiteY11" fmla="*/ 289263 h 295968"/>
                              <a:gd name="connsiteX12" fmla="*/ 213346 w 266375"/>
                              <a:gd name="connsiteY12" fmla="*/ 295969 h 295968"/>
                              <a:gd name="connsiteX13" fmla="*/ 42277 w 266375"/>
                              <a:gd name="connsiteY13" fmla="*/ 240952 h 295968"/>
                              <a:gd name="connsiteX14" fmla="*/ 120991 w 266375"/>
                              <a:gd name="connsiteY14" fmla="*/ 236990 h 295968"/>
                              <a:gd name="connsiteX15" fmla="*/ 209688 w 266375"/>
                              <a:gd name="connsiteY15" fmla="*/ 269070 h 295968"/>
                              <a:gd name="connsiteX16" fmla="*/ 244207 w 266375"/>
                              <a:gd name="connsiteY16" fmla="*/ 184183 h 295968"/>
                              <a:gd name="connsiteX17" fmla="*/ 244207 w 266375"/>
                              <a:gd name="connsiteY17" fmla="*/ 184183 h 295968"/>
                              <a:gd name="connsiteX18" fmla="*/ 153909 w 266375"/>
                              <a:gd name="connsiteY18" fmla="*/ 20963 h 295968"/>
                              <a:gd name="connsiteX19" fmla="*/ 124344 w 266375"/>
                              <a:gd name="connsiteY19" fmla="*/ 21953 h 295968"/>
                              <a:gd name="connsiteX20" fmla="*/ 21931 w 266375"/>
                              <a:gd name="connsiteY20" fmla="*/ 152712 h 295968"/>
                              <a:gd name="connsiteX21" fmla="*/ 31532 w 266375"/>
                              <a:gd name="connsiteY21" fmla="*/ 243848 h 295968"/>
                              <a:gd name="connsiteX22" fmla="*/ 42277 w 266375"/>
                              <a:gd name="connsiteY22" fmla="*/ 240952 h 29596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266375" h="295968">
                                <a:moveTo>
                                  <a:pt x="213346" y="295969"/>
                                </a:moveTo>
                                <a:lnTo>
                                  <a:pt x="205878" y="290711"/>
                                </a:lnTo>
                                <a:cubicBezTo>
                                  <a:pt x="181189" y="273185"/>
                                  <a:pt x="151624" y="261526"/>
                                  <a:pt x="120534" y="257183"/>
                                </a:cubicBezTo>
                                <a:cubicBezTo>
                                  <a:pt x="88073" y="252916"/>
                                  <a:pt x="57212" y="255887"/>
                                  <a:pt x="29246" y="265717"/>
                                </a:cubicBezTo>
                                <a:lnTo>
                                  <a:pt x="20636" y="268765"/>
                                </a:lnTo>
                                <a:lnTo>
                                  <a:pt x="16826" y="260459"/>
                                </a:lnTo>
                                <a:cubicBezTo>
                                  <a:pt x="1891" y="227922"/>
                                  <a:pt x="-3367" y="188603"/>
                                  <a:pt x="2119" y="149893"/>
                                </a:cubicBezTo>
                                <a:cubicBezTo>
                                  <a:pt x="12711" y="75065"/>
                                  <a:pt x="61250" y="13952"/>
                                  <a:pt x="120382" y="2294"/>
                                </a:cubicBezTo>
                                <a:cubicBezTo>
                                  <a:pt x="132345" y="-297"/>
                                  <a:pt x="144690" y="-678"/>
                                  <a:pt x="156881" y="1075"/>
                                </a:cubicBezTo>
                                <a:cubicBezTo>
                                  <a:pt x="229119" y="11285"/>
                                  <a:pt x="277277" y="94724"/>
                                  <a:pt x="264247" y="187079"/>
                                </a:cubicBezTo>
                                <a:lnTo>
                                  <a:pt x="264247" y="187079"/>
                                </a:lnTo>
                                <a:cubicBezTo>
                                  <a:pt x="258761" y="225865"/>
                                  <a:pt x="242835" y="262136"/>
                                  <a:pt x="219365" y="289263"/>
                                </a:cubicBezTo>
                                <a:lnTo>
                                  <a:pt x="213346" y="295969"/>
                                </a:lnTo>
                                <a:close/>
                                <a:moveTo>
                                  <a:pt x="42277" y="240952"/>
                                </a:moveTo>
                                <a:cubicBezTo>
                                  <a:pt x="67651" y="234856"/>
                                  <a:pt x="94550" y="233408"/>
                                  <a:pt x="120991" y="236990"/>
                                </a:cubicBezTo>
                                <a:cubicBezTo>
                                  <a:pt x="154215" y="241714"/>
                                  <a:pt x="184009" y="252611"/>
                                  <a:pt x="209688" y="269070"/>
                                </a:cubicBezTo>
                                <a:cubicBezTo>
                                  <a:pt x="227595" y="245753"/>
                                  <a:pt x="239711" y="215959"/>
                                  <a:pt x="244207" y="184183"/>
                                </a:cubicBezTo>
                                <a:lnTo>
                                  <a:pt x="244207" y="184183"/>
                                </a:lnTo>
                                <a:cubicBezTo>
                                  <a:pt x="255713" y="102802"/>
                                  <a:pt x="215251" y="29573"/>
                                  <a:pt x="153909" y="20963"/>
                                </a:cubicBezTo>
                                <a:cubicBezTo>
                                  <a:pt x="144080" y="19591"/>
                                  <a:pt x="134098" y="19896"/>
                                  <a:pt x="124344" y="21953"/>
                                </a:cubicBezTo>
                                <a:cubicBezTo>
                                  <a:pt x="73290" y="32240"/>
                                  <a:pt x="31304" y="86114"/>
                                  <a:pt x="21931" y="152712"/>
                                </a:cubicBezTo>
                                <a:cubicBezTo>
                                  <a:pt x="17435" y="184488"/>
                                  <a:pt x="20865" y="216492"/>
                                  <a:pt x="31532" y="243848"/>
                                </a:cubicBezTo>
                                <a:cubicBezTo>
                                  <a:pt x="35114" y="242781"/>
                                  <a:pt x="38695" y="241790"/>
                                  <a:pt x="42277" y="24095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274" name="任意多边形: 形状 273"/>
                        <p:cNvSpPr/>
                        <p:nvPr/>
                      </p:nvSpPr>
                      <p:spPr>
                        <a:xfrm>
                          <a:off x="8517813" y="870661"/>
                          <a:ext cx="137287" cy="244220"/>
                        </a:xfrm>
                        <a:custGeom>
                          <a:avLst/>
                          <a:gdLst>
                            <a:gd name="connsiteX0" fmla="*/ 131344 w 137287"/>
                            <a:gd name="connsiteY0" fmla="*/ 168250 h 244220"/>
                            <a:gd name="connsiteX1" fmla="*/ 109779 w 137287"/>
                            <a:gd name="connsiteY1" fmla="*/ 234848 h 244220"/>
                            <a:gd name="connsiteX2" fmla="*/ 15977 w 137287"/>
                            <a:gd name="connsiteY2" fmla="*/ 244221 h 244220"/>
                            <a:gd name="connsiteX3" fmla="*/ 2033 w 137287"/>
                            <a:gd name="connsiteY3" fmla="*/ 139217 h 244220"/>
                            <a:gd name="connsiteX4" fmla="*/ 112370 w 137287"/>
                            <a:gd name="connsiteY4" fmla="*/ 0 h 244220"/>
                            <a:gd name="connsiteX5" fmla="*/ 137288 w 137287"/>
                            <a:gd name="connsiteY5" fmla="*/ 102489 h 244220"/>
                            <a:gd name="connsiteX6" fmla="*/ 69317 w 137287"/>
                            <a:gd name="connsiteY6" fmla="*/ 135103 h 244220"/>
                            <a:gd name="connsiteX7" fmla="*/ 131344 w 137287"/>
                            <a:gd name="connsiteY7" fmla="*/ 168250 h 2442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37287" h="244220">
                              <a:moveTo>
                                <a:pt x="131344" y="168250"/>
                              </a:moveTo>
                              <a:cubicBezTo>
                                <a:pt x="126543" y="192634"/>
                                <a:pt x="119152" y="215113"/>
                                <a:pt x="109779" y="234848"/>
                              </a:cubicBezTo>
                              <a:cubicBezTo>
                                <a:pt x="76556" y="230505"/>
                                <a:pt x="44476" y="234239"/>
                                <a:pt x="15977" y="244221"/>
                              </a:cubicBezTo>
                              <a:cubicBezTo>
                                <a:pt x="2261" y="214351"/>
                                <a:pt x="-3377" y="177622"/>
                                <a:pt x="2033" y="139217"/>
                              </a:cubicBezTo>
                              <a:cubicBezTo>
                                <a:pt x="12320" y="66751"/>
                                <a:pt x="58573" y="11049"/>
                                <a:pt x="112370" y="0"/>
                              </a:cubicBezTo>
                              <a:cubicBezTo>
                                <a:pt x="127610" y="25832"/>
                                <a:pt x="136602" y="61874"/>
                                <a:pt x="137288" y="102489"/>
                              </a:cubicBezTo>
                              <a:lnTo>
                                <a:pt x="69317" y="135103"/>
                              </a:lnTo>
                              <a:lnTo>
                                <a:pt x="131344" y="16825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75" name="任意多边形: 形状 274"/>
                      <p:cNvSpPr/>
                      <p:nvPr/>
                    </p:nvSpPr>
                    <p:spPr>
                      <a:xfrm>
                        <a:off x="8487428" y="1091569"/>
                        <a:ext cx="273458" cy="83551"/>
                      </a:xfrm>
                      <a:custGeom>
                        <a:avLst/>
                        <a:gdLst>
                          <a:gd name="connsiteX0" fmla="*/ 18244 w 273458"/>
                          <a:gd name="connsiteY0" fmla="*/ 53107 h 83551"/>
                          <a:gd name="connsiteX1" fmla="*/ 251645 w 273458"/>
                          <a:gd name="connsiteY1" fmla="*/ 79853 h 83551"/>
                          <a:gd name="connsiteX2" fmla="*/ 269780 w 273458"/>
                          <a:gd name="connsiteY2" fmla="*/ 62480 h 83551"/>
                          <a:gd name="connsiteX3" fmla="*/ 6129 w 273458"/>
                          <a:gd name="connsiteY3" fmla="*/ 31085 h 83551"/>
                          <a:gd name="connsiteX4" fmla="*/ 18244 w 273458"/>
                          <a:gd name="connsiteY4" fmla="*/ 53107 h 83551"/>
                          <a:gd name="connsiteX5" fmla="*/ 18244 w 273458"/>
                          <a:gd name="connsiteY5" fmla="*/ 53107 h 83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73458" h="83551">
                            <a:moveTo>
                              <a:pt x="18244" y="53107"/>
                            </a:moveTo>
                            <a:cubicBezTo>
                              <a:pt x="93149" y="7692"/>
                              <a:pt x="189237" y="18207"/>
                              <a:pt x="251645" y="79853"/>
                            </a:cubicBezTo>
                            <a:cubicBezTo>
                              <a:pt x="263151" y="91207"/>
                              <a:pt x="281287" y="73833"/>
                              <a:pt x="269780" y="62480"/>
                            </a:cubicBezTo>
                            <a:cubicBezTo>
                              <a:pt x="199676" y="-6862"/>
                              <a:pt x="90634" y="-20197"/>
                              <a:pt x="6129" y="31085"/>
                            </a:cubicBezTo>
                            <a:cubicBezTo>
                              <a:pt x="-7740" y="39467"/>
                              <a:pt x="4376" y="61565"/>
                              <a:pt x="18244" y="53107"/>
                            </a:cubicBezTo>
                            <a:lnTo>
                              <a:pt x="18244" y="53107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76" name="任意多边形: 形状 275"/>
                    <p:cNvSpPr/>
                    <p:nvPr/>
                  </p:nvSpPr>
                  <p:spPr>
                    <a:xfrm>
                      <a:off x="8634760" y="787437"/>
                      <a:ext cx="134077" cy="63432"/>
                    </a:xfrm>
                    <a:custGeom>
                      <a:avLst/>
                      <a:gdLst>
                        <a:gd name="connsiteX0" fmla="*/ 132888 w 134077"/>
                        <a:gd name="connsiteY0" fmla="*/ 51753 h 63432"/>
                        <a:gd name="connsiteX1" fmla="*/ 5405 w 134077"/>
                        <a:gd name="connsiteY1" fmla="*/ 5576 h 63432"/>
                        <a:gd name="connsiteX2" fmla="*/ 9596 w 134077"/>
                        <a:gd name="connsiteY2" fmla="*/ 20740 h 63432"/>
                        <a:gd name="connsiteX3" fmla="*/ 119324 w 134077"/>
                        <a:gd name="connsiteY3" fmla="*/ 59754 h 63432"/>
                        <a:gd name="connsiteX4" fmla="*/ 132888 w 134077"/>
                        <a:gd name="connsiteY4" fmla="*/ 51753 h 63432"/>
                        <a:gd name="connsiteX5" fmla="*/ 132888 w 134077"/>
                        <a:gd name="connsiteY5" fmla="*/ 51753 h 63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4077" h="63432">
                          <a:moveTo>
                            <a:pt x="132888" y="51753"/>
                          </a:moveTo>
                          <a:cubicBezTo>
                            <a:pt x="107285" y="9691"/>
                            <a:pt x="52116" y="-10654"/>
                            <a:pt x="5405" y="5576"/>
                          </a:cubicBezTo>
                          <a:cubicBezTo>
                            <a:pt x="-4120" y="8853"/>
                            <a:pt x="-5" y="24093"/>
                            <a:pt x="9596" y="20740"/>
                          </a:cubicBezTo>
                          <a:cubicBezTo>
                            <a:pt x="49677" y="6795"/>
                            <a:pt x="97150" y="23331"/>
                            <a:pt x="119324" y="59754"/>
                          </a:cubicBezTo>
                          <a:cubicBezTo>
                            <a:pt x="124582" y="68289"/>
                            <a:pt x="138146" y="60440"/>
                            <a:pt x="132888" y="51753"/>
                          </a:cubicBezTo>
                          <a:lnTo>
                            <a:pt x="132888" y="5175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77" name="组合 276"/>
                  <p:cNvGrpSpPr/>
                  <p:nvPr/>
                </p:nvGrpSpPr>
                <p:grpSpPr>
                  <a:xfrm>
                    <a:off x="7709574" y="1061646"/>
                    <a:ext cx="1290074" cy="289198"/>
                    <a:chOff x="7709574" y="1061646"/>
                    <a:chExt cx="1290074" cy="289198"/>
                  </a:xfrm>
                  <a:solidFill>
                    <a:srgbClr val="FEBEBC"/>
                  </a:solidFill>
                </p:grpSpPr>
                <p:sp>
                  <p:nvSpPr>
                    <p:cNvPr id="278" name="任意多边形: 形状 277"/>
                    <p:cNvSpPr/>
                    <p:nvPr/>
                  </p:nvSpPr>
                  <p:spPr>
                    <a:xfrm>
                      <a:off x="7709574" y="1061646"/>
                      <a:ext cx="220976" cy="150438"/>
                    </a:xfrm>
                    <a:custGeom>
                      <a:avLst/>
                      <a:gdLst>
                        <a:gd name="connsiteX0" fmla="*/ 220483 w 220976"/>
                        <a:gd name="connsiteY0" fmla="*/ 90802 h 150438"/>
                        <a:gd name="connsiteX1" fmla="*/ 100087 w 220976"/>
                        <a:gd name="connsiteY1" fmla="*/ 148790 h 150438"/>
                        <a:gd name="connsiteX2" fmla="*/ 494 w 220976"/>
                        <a:gd name="connsiteY2" fmla="*/ 59636 h 150438"/>
                        <a:gd name="connsiteX3" fmla="*/ 120889 w 220976"/>
                        <a:gd name="connsiteY3" fmla="*/ 1648 h 150438"/>
                        <a:gd name="connsiteX4" fmla="*/ 220483 w 220976"/>
                        <a:gd name="connsiteY4" fmla="*/ 90802 h 150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976" h="150438">
                          <a:moveTo>
                            <a:pt x="220483" y="90802"/>
                          </a:moveTo>
                          <a:cubicBezTo>
                            <a:pt x="214768" y="131417"/>
                            <a:pt x="160818" y="157401"/>
                            <a:pt x="100087" y="148790"/>
                          </a:cubicBezTo>
                          <a:cubicBezTo>
                            <a:pt x="39355" y="140180"/>
                            <a:pt x="-5221" y="100251"/>
                            <a:pt x="494" y="59636"/>
                          </a:cubicBezTo>
                          <a:cubicBezTo>
                            <a:pt x="6209" y="19022"/>
                            <a:pt x="60158" y="-6962"/>
                            <a:pt x="120889" y="1648"/>
                          </a:cubicBezTo>
                          <a:cubicBezTo>
                            <a:pt x="181621" y="10183"/>
                            <a:pt x="226198" y="50111"/>
                            <a:pt x="220483" y="90802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9" name="任意多边形: 形状 278"/>
                    <p:cNvSpPr/>
                    <p:nvPr/>
                  </p:nvSpPr>
                  <p:spPr>
                    <a:xfrm>
                      <a:off x="8778660" y="1200406"/>
                      <a:ext cx="220988" cy="150438"/>
                    </a:xfrm>
                    <a:custGeom>
                      <a:avLst/>
                      <a:gdLst>
                        <a:gd name="connsiteX0" fmla="*/ 220483 w 220988"/>
                        <a:gd name="connsiteY0" fmla="*/ 90802 h 150438"/>
                        <a:gd name="connsiteX1" fmla="*/ 100087 w 220988"/>
                        <a:gd name="connsiteY1" fmla="*/ 148790 h 150438"/>
                        <a:gd name="connsiteX2" fmla="*/ 494 w 220988"/>
                        <a:gd name="connsiteY2" fmla="*/ 59636 h 150438"/>
                        <a:gd name="connsiteX3" fmla="*/ 120889 w 220988"/>
                        <a:gd name="connsiteY3" fmla="*/ 1648 h 150438"/>
                        <a:gd name="connsiteX4" fmla="*/ 220483 w 220988"/>
                        <a:gd name="connsiteY4" fmla="*/ 90802 h 150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988" h="150438">
                          <a:moveTo>
                            <a:pt x="220483" y="90802"/>
                          </a:moveTo>
                          <a:cubicBezTo>
                            <a:pt x="214768" y="131417"/>
                            <a:pt x="160818" y="157401"/>
                            <a:pt x="100087" y="148790"/>
                          </a:cubicBezTo>
                          <a:cubicBezTo>
                            <a:pt x="39355" y="140180"/>
                            <a:pt x="-5221" y="100251"/>
                            <a:pt x="494" y="59636"/>
                          </a:cubicBezTo>
                          <a:cubicBezTo>
                            <a:pt x="6209" y="19022"/>
                            <a:pt x="60158" y="-6963"/>
                            <a:pt x="120889" y="1648"/>
                          </a:cubicBezTo>
                          <a:cubicBezTo>
                            <a:pt x="181697" y="10259"/>
                            <a:pt x="226274" y="50111"/>
                            <a:pt x="220483" y="90802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280" name="任意多边形: 形状 279"/>
                <p:cNvSpPr/>
                <p:nvPr/>
              </p:nvSpPr>
              <p:spPr>
                <a:xfrm>
                  <a:off x="7676388" y="433425"/>
                  <a:ext cx="1744756" cy="1520599"/>
                </a:xfrm>
                <a:custGeom>
                  <a:avLst/>
                  <a:gdLst>
                    <a:gd name="connsiteX0" fmla="*/ 1725168 w 1744756"/>
                    <a:gd name="connsiteY0" fmla="*/ 865937 h 1520599"/>
                    <a:gd name="connsiteX1" fmla="*/ 1614983 w 1744756"/>
                    <a:gd name="connsiteY1" fmla="*/ 749198 h 1520599"/>
                    <a:gd name="connsiteX2" fmla="*/ 1689963 w 1744756"/>
                    <a:gd name="connsiteY2" fmla="*/ 543611 h 1520599"/>
                    <a:gd name="connsiteX3" fmla="*/ 1498778 w 1744756"/>
                    <a:gd name="connsiteY3" fmla="*/ 437236 h 1520599"/>
                    <a:gd name="connsiteX4" fmla="*/ 1516685 w 1744756"/>
                    <a:gd name="connsiteY4" fmla="*/ 386486 h 1520599"/>
                    <a:gd name="connsiteX5" fmla="*/ 1520876 w 1744756"/>
                    <a:gd name="connsiteY5" fmla="*/ 365227 h 1520599"/>
                    <a:gd name="connsiteX6" fmla="*/ 1367714 w 1744756"/>
                    <a:gd name="connsiteY6" fmla="*/ 166802 h 1520599"/>
                    <a:gd name="connsiteX7" fmla="*/ 1258672 w 1744756"/>
                    <a:gd name="connsiteY7" fmla="*/ 188062 h 1520599"/>
                    <a:gd name="connsiteX8" fmla="*/ 1080973 w 1744756"/>
                    <a:gd name="connsiteY8" fmla="*/ 16078 h 1520599"/>
                    <a:gd name="connsiteX9" fmla="*/ 897179 w 1744756"/>
                    <a:gd name="connsiteY9" fmla="*/ 86944 h 1520599"/>
                    <a:gd name="connsiteX10" fmla="*/ 896493 w 1744756"/>
                    <a:gd name="connsiteY10" fmla="*/ 85192 h 1520599"/>
                    <a:gd name="connsiteX11" fmla="*/ 815492 w 1744756"/>
                    <a:gd name="connsiteY11" fmla="*/ 0 h 1520599"/>
                    <a:gd name="connsiteX12" fmla="*/ 875767 w 1744756"/>
                    <a:gd name="connsiteY12" fmla="*/ 86182 h 1520599"/>
                    <a:gd name="connsiteX13" fmla="*/ 803605 w 1744756"/>
                    <a:gd name="connsiteY13" fmla="*/ 308381 h 1520599"/>
                    <a:gd name="connsiteX14" fmla="*/ 1027404 w 1744756"/>
                    <a:gd name="connsiteY14" fmla="*/ 313868 h 1520599"/>
                    <a:gd name="connsiteX15" fmla="*/ 1198854 w 1744756"/>
                    <a:gd name="connsiteY15" fmla="*/ 448589 h 1520599"/>
                    <a:gd name="connsiteX16" fmla="*/ 1154125 w 1744756"/>
                    <a:gd name="connsiteY16" fmla="*/ 652043 h 1520599"/>
                    <a:gd name="connsiteX17" fmla="*/ 1329309 w 1744756"/>
                    <a:gd name="connsiteY17" fmla="*/ 789584 h 1520599"/>
                    <a:gd name="connsiteX18" fmla="*/ 1213333 w 1744756"/>
                    <a:gd name="connsiteY18" fmla="*/ 989305 h 1520599"/>
                    <a:gd name="connsiteX19" fmla="*/ 976503 w 1744756"/>
                    <a:gd name="connsiteY19" fmla="*/ 968045 h 1520599"/>
                    <a:gd name="connsiteX20" fmla="*/ 779678 w 1744756"/>
                    <a:gd name="connsiteY20" fmla="*/ 1118007 h 1520599"/>
                    <a:gd name="connsiteX21" fmla="*/ 564032 w 1744756"/>
                    <a:gd name="connsiteY21" fmla="*/ 955624 h 1520599"/>
                    <a:gd name="connsiteX22" fmla="*/ 410641 w 1744756"/>
                    <a:gd name="connsiteY22" fmla="*/ 1094384 h 1520599"/>
                    <a:gd name="connsiteX23" fmla="*/ 224561 w 1744756"/>
                    <a:gd name="connsiteY23" fmla="*/ 1004240 h 1520599"/>
                    <a:gd name="connsiteX24" fmla="*/ 43510 w 1744756"/>
                    <a:gd name="connsiteY24" fmla="*/ 1178281 h 1520599"/>
                    <a:gd name="connsiteX25" fmla="*/ 0 w 1744756"/>
                    <a:gd name="connsiteY25" fmla="*/ 1187196 h 1520599"/>
                    <a:gd name="connsiteX26" fmla="*/ 63931 w 1744756"/>
                    <a:gd name="connsiteY26" fmla="*/ 1230020 h 1520599"/>
                    <a:gd name="connsiteX27" fmla="*/ 282854 w 1744756"/>
                    <a:gd name="connsiteY27" fmla="*/ 1199845 h 1520599"/>
                    <a:gd name="connsiteX28" fmla="*/ 415442 w 1744756"/>
                    <a:gd name="connsiteY28" fmla="*/ 1296010 h 1520599"/>
                    <a:gd name="connsiteX29" fmla="*/ 552678 w 1744756"/>
                    <a:gd name="connsiteY29" fmla="*/ 1494739 h 1520599"/>
                    <a:gd name="connsiteX30" fmla="*/ 621030 w 1744756"/>
                    <a:gd name="connsiteY30" fmla="*/ 1520342 h 1520599"/>
                    <a:gd name="connsiteX31" fmla="*/ 624383 w 1744756"/>
                    <a:gd name="connsiteY31" fmla="*/ 1520571 h 1520599"/>
                    <a:gd name="connsiteX32" fmla="*/ 642366 w 1744756"/>
                    <a:gd name="connsiteY32" fmla="*/ 1484833 h 1520599"/>
                    <a:gd name="connsiteX33" fmla="*/ 639927 w 1744756"/>
                    <a:gd name="connsiteY33" fmla="*/ 1480795 h 1520599"/>
                    <a:gd name="connsiteX34" fmla="*/ 646100 w 1744756"/>
                    <a:gd name="connsiteY34" fmla="*/ 1427074 h 1520599"/>
                    <a:gd name="connsiteX35" fmla="*/ 691134 w 1744756"/>
                    <a:gd name="connsiteY35" fmla="*/ 1393469 h 1520599"/>
                    <a:gd name="connsiteX36" fmla="*/ 827989 w 1744756"/>
                    <a:gd name="connsiteY36" fmla="*/ 1341196 h 1520599"/>
                    <a:gd name="connsiteX37" fmla="*/ 836904 w 1744756"/>
                    <a:gd name="connsiteY37" fmla="*/ 1334262 h 1520599"/>
                    <a:gd name="connsiteX38" fmla="*/ 926211 w 1744756"/>
                    <a:gd name="connsiteY38" fmla="*/ 1282827 h 1520599"/>
                    <a:gd name="connsiteX39" fmla="*/ 1130351 w 1744756"/>
                    <a:gd name="connsiteY39" fmla="*/ 1367562 h 1520599"/>
                    <a:gd name="connsiteX40" fmla="*/ 1301496 w 1744756"/>
                    <a:gd name="connsiteY40" fmla="*/ 1227658 h 1520599"/>
                    <a:gd name="connsiteX41" fmla="*/ 1498016 w 1744756"/>
                    <a:gd name="connsiteY41" fmla="*/ 1262405 h 1520599"/>
                    <a:gd name="connsiteX42" fmla="*/ 1590599 w 1744756"/>
                    <a:gd name="connsiteY42" fmla="*/ 1085545 h 1520599"/>
                    <a:gd name="connsiteX43" fmla="*/ 1727225 w 1744756"/>
                    <a:gd name="connsiteY43" fmla="*/ 1022604 h 1520599"/>
                    <a:gd name="connsiteX44" fmla="*/ 1725168 w 1744756"/>
                    <a:gd name="connsiteY44" fmla="*/ 865937 h 152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744756" h="1520599">
                      <a:moveTo>
                        <a:pt x="1725168" y="865937"/>
                      </a:moveTo>
                      <a:cubicBezTo>
                        <a:pt x="1701546" y="817169"/>
                        <a:pt x="1660398" y="778764"/>
                        <a:pt x="1614983" y="749198"/>
                      </a:cubicBezTo>
                      <a:cubicBezTo>
                        <a:pt x="1684020" y="710032"/>
                        <a:pt x="1717700" y="617982"/>
                        <a:pt x="1689963" y="543611"/>
                      </a:cubicBezTo>
                      <a:cubicBezTo>
                        <a:pt x="1662227" y="469163"/>
                        <a:pt x="1576578" y="421538"/>
                        <a:pt x="1498778" y="437236"/>
                      </a:cubicBezTo>
                      <a:cubicBezTo>
                        <a:pt x="1507693" y="421386"/>
                        <a:pt x="1513484" y="404241"/>
                        <a:pt x="1516685" y="386486"/>
                      </a:cubicBezTo>
                      <a:cubicBezTo>
                        <a:pt x="1518437" y="379476"/>
                        <a:pt x="1519961" y="372466"/>
                        <a:pt x="1520876" y="365227"/>
                      </a:cubicBezTo>
                      <a:cubicBezTo>
                        <a:pt x="1533373" y="268148"/>
                        <a:pt x="1464869" y="179375"/>
                        <a:pt x="1367714" y="166802"/>
                      </a:cubicBezTo>
                      <a:cubicBezTo>
                        <a:pt x="1328547" y="161773"/>
                        <a:pt x="1290676" y="170078"/>
                        <a:pt x="1258672" y="188062"/>
                      </a:cubicBezTo>
                      <a:cubicBezTo>
                        <a:pt x="1244422" y="100051"/>
                        <a:pt x="1173937" y="28042"/>
                        <a:pt x="1080973" y="16078"/>
                      </a:cubicBezTo>
                      <a:cubicBezTo>
                        <a:pt x="1009040" y="6782"/>
                        <a:pt x="940994" y="35662"/>
                        <a:pt x="897179" y="86944"/>
                      </a:cubicBezTo>
                      <a:cubicBezTo>
                        <a:pt x="896950" y="86335"/>
                        <a:pt x="896798" y="85801"/>
                        <a:pt x="896493" y="85192"/>
                      </a:cubicBezTo>
                      <a:cubicBezTo>
                        <a:pt x="880186" y="44958"/>
                        <a:pt x="850544" y="16154"/>
                        <a:pt x="815492" y="0"/>
                      </a:cubicBezTo>
                      <a:cubicBezTo>
                        <a:pt x="842772" y="23012"/>
                        <a:pt x="864337" y="52045"/>
                        <a:pt x="875767" y="86182"/>
                      </a:cubicBezTo>
                      <a:cubicBezTo>
                        <a:pt x="902360" y="165278"/>
                        <a:pt x="871576" y="259994"/>
                        <a:pt x="803605" y="308381"/>
                      </a:cubicBezTo>
                      <a:cubicBezTo>
                        <a:pt x="877976" y="298171"/>
                        <a:pt x="954786" y="294132"/>
                        <a:pt x="1027404" y="313868"/>
                      </a:cubicBezTo>
                      <a:cubicBezTo>
                        <a:pt x="1099871" y="333527"/>
                        <a:pt x="1168070" y="380162"/>
                        <a:pt x="1198854" y="448589"/>
                      </a:cubicBezTo>
                      <a:cubicBezTo>
                        <a:pt x="1229716" y="517017"/>
                        <a:pt x="1214857" y="607695"/>
                        <a:pt x="1154125" y="652043"/>
                      </a:cubicBezTo>
                      <a:cubicBezTo>
                        <a:pt x="1235735" y="639623"/>
                        <a:pt x="1317727" y="707822"/>
                        <a:pt x="1329309" y="789584"/>
                      </a:cubicBezTo>
                      <a:cubicBezTo>
                        <a:pt x="1340891" y="871271"/>
                        <a:pt x="1288389" y="955015"/>
                        <a:pt x="1213333" y="989305"/>
                      </a:cubicBezTo>
                      <a:cubicBezTo>
                        <a:pt x="1138276" y="1023595"/>
                        <a:pt x="1046531" y="1011707"/>
                        <a:pt x="976503" y="968045"/>
                      </a:cubicBezTo>
                      <a:cubicBezTo>
                        <a:pt x="976046" y="1061314"/>
                        <a:pt x="872261" y="1129665"/>
                        <a:pt x="779678" y="1118007"/>
                      </a:cubicBezTo>
                      <a:cubicBezTo>
                        <a:pt x="687248" y="1106272"/>
                        <a:pt x="611810" y="1035558"/>
                        <a:pt x="564032" y="955624"/>
                      </a:cubicBezTo>
                      <a:cubicBezTo>
                        <a:pt x="546506" y="1026643"/>
                        <a:pt x="483108" y="1083945"/>
                        <a:pt x="410641" y="1094384"/>
                      </a:cubicBezTo>
                      <a:cubicBezTo>
                        <a:pt x="338251" y="1104748"/>
                        <a:pt x="261290" y="1067486"/>
                        <a:pt x="224561" y="1004240"/>
                      </a:cubicBezTo>
                      <a:cubicBezTo>
                        <a:pt x="196520" y="1086536"/>
                        <a:pt x="126873" y="1153516"/>
                        <a:pt x="43510" y="1178281"/>
                      </a:cubicBezTo>
                      <a:cubicBezTo>
                        <a:pt x="29261" y="1182548"/>
                        <a:pt x="14707" y="1185443"/>
                        <a:pt x="0" y="1187196"/>
                      </a:cubicBezTo>
                      <a:cubicBezTo>
                        <a:pt x="18593" y="1205179"/>
                        <a:pt x="40233" y="1219886"/>
                        <a:pt x="63931" y="1230020"/>
                      </a:cubicBezTo>
                      <a:cubicBezTo>
                        <a:pt x="135102" y="1260348"/>
                        <a:pt x="222504" y="1248232"/>
                        <a:pt x="282854" y="1199845"/>
                      </a:cubicBezTo>
                      <a:cubicBezTo>
                        <a:pt x="311429" y="1248232"/>
                        <a:pt x="360883" y="1283360"/>
                        <a:pt x="415442" y="1296010"/>
                      </a:cubicBezTo>
                      <a:cubicBezTo>
                        <a:pt x="432816" y="1376782"/>
                        <a:pt x="482270" y="1451077"/>
                        <a:pt x="552678" y="1494739"/>
                      </a:cubicBezTo>
                      <a:cubicBezTo>
                        <a:pt x="573557" y="1507693"/>
                        <a:pt x="596570" y="1518209"/>
                        <a:pt x="621030" y="1520342"/>
                      </a:cubicBezTo>
                      <a:cubicBezTo>
                        <a:pt x="622173" y="1520419"/>
                        <a:pt x="623316" y="1520495"/>
                        <a:pt x="624383" y="1520571"/>
                      </a:cubicBezTo>
                      <a:cubicBezTo>
                        <a:pt x="643280" y="1521485"/>
                        <a:pt x="653339" y="1500226"/>
                        <a:pt x="642366" y="1484833"/>
                      </a:cubicBezTo>
                      <a:cubicBezTo>
                        <a:pt x="641452" y="1483538"/>
                        <a:pt x="640613" y="1482166"/>
                        <a:pt x="639927" y="1480795"/>
                      </a:cubicBezTo>
                      <a:cubicBezTo>
                        <a:pt x="631241" y="1463954"/>
                        <a:pt x="635203" y="1442542"/>
                        <a:pt x="646100" y="1427074"/>
                      </a:cubicBezTo>
                      <a:cubicBezTo>
                        <a:pt x="656996" y="1411605"/>
                        <a:pt x="673760" y="1401166"/>
                        <a:pt x="691134" y="1393469"/>
                      </a:cubicBezTo>
                      <a:cubicBezTo>
                        <a:pt x="735863" y="1373734"/>
                        <a:pt x="786384" y="1369847"/>
                        <a:pt x="827989" y="1341196"/>
                      </a:cubicBezTo>
                      <a:cubicBezTo>
                        <a:pt x="831113" y="1339063"/>
                        <a:pt x="834085" y="1336700"/>
                        <a:pt x="836904" y="1334262"/>
                      </a:cubicBezTo>
                      <a:cubicBezTo>
                        <a:pt x="870356" y="1324813"/>
                        <a:pt x="901522" y="1307287"/>
                        <a:pt x="926211" y="1282827"/>
                      </a:cubicBezTo>
                      <a:cubicBezTo>
                        <a:pt x="972312" y="1344930"/>
                        <a:pt x="1053770" y="1378839"/>
                        <a:pt x="1130351" y="1367562"/>
                      </a:cubicBezTo>
                      <a:cubicBezTo>
                        <a:pt x="1206932" y="1356360"/>
                        <a:pt x="1275131" y="1300505"/>
                        <a:pt x="1301496" y="1227658"/>
                      </a:cubicBezTo>
                      <a:cubicBezTo>
                        <a:pt x="1350645" y="1279017"/>
                        <a:pt x="1434160" y="1293800"/>
                        <a:pt x="1498016" y="1262405"/>
                      </a:cubicBezTo>
                      <a:cubicBezTo>
                        <a:pt x="1561871" y="1231011"/>
                        <a:pt x="1601191" y="1155878"/>
                        <a:pt x="1590599" y="1085545"/>
                      </a:cubicBezTo>
                      <a:cubicBezTo>
                        <a:pt x="1642719" y="1100557"/>
                        <a:pt x="1701393" y="1070305"/>
                        <a:pt x="1727225" y="1022604"/>
                      </a:cubicBezTo>
                      <a:cubicBezTo>
                        <a:pt x="1752905" y="974750"/>
                        <a:pt x="1748790" y="914705"/>
                        <a:pt x="1725168" y="865937"/>
                      </a:cubicBezTo>
                      <a:close/>
                    </a:path>
                  </a:pathLst>
                </a:custGeom>
                <a:solidFill>
                  <a:srgbClr val="EC848E">
                    <a:alpha val="19000"/>
                  </a:srgbClr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1" name="组合 280"/>
              <p:cNvGrpSpPr/>
              <p:nvPr/>
            </p:nvGrpSpPr>
            <p:grpSpPr>
              <a:xfrm>
                <a:off x="7638418" y="421340"/>
                <a:ext cx="540607" cy="369840"/>
                <a:chOff x="7638418" y="421340"/>
                <a:chExt cx="540607" cy="369840"/>
              </a:xfrm>
            </p:grpSpPr>
            <p:sp>
              <p:nvSpPr>
                <p:cNvPr id="282" name="任意多边形: 形状 281"/>
                <p:cNvSpPr/>
                <p:nvPr/>
              </p:nvSpPr>
              <p:spPr>
                <a:xfrm>
                  <a:off x="7638418" y="421340"/>
                  <a:ext cx="540607" cy="369840"/>
                </a:xfrm>
                <a:custGeom>
                  <a:avLst/>
                  <a:gdLst>
                    <a:gd name="connsiteX0" fmla="*/ 530069 w 540607"/>
                    <a:gd name="connsiteY0" fmla="*/ 54833 h 369840"/>
                    <a:gd name="connsiteX1" fmla="*/ 535480 w 540607"/>
                    <a:gd name="connsiteY1" fmla="*/ 130652 h 369840"/>
                    <a:gd name="connsiteX2" fmla="*/ 485721 w 540607"/>
                    <a:gd name="connsiteY2" fmla="*/ 188107 h 369840"/>
                    <a:gd name="connsiteX3" fmla="*/ 143736 w 540607"/>
                    <a:gd name="connsiteY3" fmla="*/ 359328 h 369840"/>
                    <a:gd name="connsiteX4" fmla="*/ 10538 w 540607"/>
                    <a:gd name="connsiteY4" fmla="*/ 314980 h 369840"/>
                    <a:gd name="connsiteX5" fmla="*/ 5128 w 540607"/>
                    <a:gd name="connsiteY5" fmla="*/ 239161 h 369840"/>
                    <a:gd name="connsiteX6" fmla="*/ 54886 w 540607"/>
                    <a:gd name="connsiteY6" fmla="*/ 181782 h 369840"/>
                    <a:gd name="connsiteX7" fmla="*/ 396872 w 540607"/>
                    <a:gd name="connsiteY7" fmla="*/ 10561 h 369840"/>
                    <a:gd name="connsiteX8" fmla="*/ 530069 w 540607"/>
                    <a:gd name="connsiteY8" fmla="*/ 54833 h 369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0607" h="369840">
                      <a:moveTo>
                        <a:pt x="530069" y="54833"/>
                      </a:moveTo>
                      <a:cubicBezTo>
                        <a:pt x="542338" y="79370"/>
                        <a:pt x="543557" y="106497"/>
                        <a:pt x="535480" y="130652"/>
                      </a:cubicBezTo>
                      <a:cubicBezTo>
                        <a:pt x="527403" y="154731"/>
                        <a:pt x="510181" y="175839"/>
                        <a:pt x="485721" y="188107"/>
                      </a:cubicBezTo>
                      <a:lnTo>
                        <a:pt x="143736" y="359328"/>
                      </a:lnTo>
                      <a:cubicBezTo>
                        <a:pt x="94739" y="383865"/>
                        <a:pt x="35075" y="363977"/>
                        <a:pt x="10538" y="314980"/>
                      </a:cubicBezTo>
                      <a:cubicBezTo>
                        <a:pt x="-1730" y="290444"/>
                        <a:pt x="-2949" y="263316"/>
                        <a:pt x="5128" y="239161"/>
                      </a:cubicBezTo>
                      <a:cubicBezTo>
                        <a:pt x="13129" y="215082"/>
                        <a:pt x="30350" y="194051"/>
                        <a:pt x="54886" y="181782"/>
                      </a:cubicBezTo>
                      <a:lnTo>
                        <a:pt x="396872" y="10561"/>
                      </a:lnTo>
                      <a:cubicBezTo>
                        <a:pt x="445792" y="-14052"/>
                        <a:pt x="505533" y="5837"/>
                        <a:pt x="530069" y="54833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 rot="-1595748">
                  <a:off x="7764369" y="507100"/>
                  <a:ext cx="286744" cy="198580"/>
                </a:xfrm>
                <a:custGeom>
                  <a:avLst/>
                  <a:gdLst>
                    <a:gd name="connsiteX0" fmla="*/ 0 w 286744"/>
                    <a:gd name="connsiteY0" fmla="*/ 0 h 198580"/>
                    <a:gd name="connsiteX1" fmla="*/ 286745 w 286744"/>
                    <a:gd name="connsiteY1" fmla="*/ 0 h 198580"/>
                    <a:gd name="connsiteX2" fmla="*/ 286745 w 286744"/>
                    <a:gd name="connsiteY2" fmla="*/ 198580 h 198580"/>
                    <a:gd name="connsiteX3" fmla="*/ 0 w 286744"/>
                    <a:gd name="connsiteY3" fmla="*/ 198580 h 19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744" h="198580">
                      <a:moveTo>
                        <a:pt x="0" y="0"/>
                      </a:moveTo>
                      <a:lnTo>
                        <a:pt x="286745" y="0"/>
                      </a:lnTo>
                      <a:lnTo>
                        <a:pt x="286745" y="198580"/>
                      </a:lnTo>
                      <a:lnTo>
                        <a:pt x="0" y="198580"/>
                      </a:lnTo>
                      <a:close/>
                    </a:path>
                  </a:pathLst>
                </a:custGeom>
                <a:solidFill>
                  <a:srgbClr val="95C8B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84" name="组合 283"/>
                <p:cNvGrpSpPr/>
                <p:nvPr/>
              </p:nvGrpSpPr>
              <p:grpSpPr>
                <a:xfrm>
                  <a:off x="7786066" y="517686"/>
                  <a:ext cx="258417" cy="180354"/>
                  <a:chOff x="7786066" y="517686"/>
                  <a:chExt cx="258417" cy="180354"/>
                </a:xfrm>
                <a:solidFill>
                  <a:srgbClr val="F5F9FF"/>
                </a:solidFill>
              </p:grpSpPr>
              <p:grpSp>
                <p:nvGrpSpPr>
                  <p:cNvPr id="285" name="组合 284"/>
                  <p:cNvGrpSpPr/>
                  <p:nvPr/>
                </p:nvGrpSpPr>
                <p:grpSpPr>
                  <a:xfrm>
                    <a:off x="7786066" y="517686"/>
                    <a:ext cx="217954" cy="99430"/>
                    <a:chOff x="7786066" y="517686"/>
                    <a:chExt cx="217954" cy="99430"/>
                  </a:xfrm>
                  <a:solidFill>
                    <a:srgbClr val="F5F9FF"/>
                  </a:solidFill>
                </p:grpSpPr>
                <p:sp>
                  <p:nvSpPr>
                    <p:cNvPr id="286" name="任意多边形: 形状 285"/>
                    <p:cNvSpPr/>
                    <p:nvPr/>
                  </p:nvSpPr>
                  <p:spPr>
                    <a:xfrm>
                      <a:off x="7786066" y="580323"/>
                      <a:ext cx="36827" cy="36794"/>
                    </a:xfrm>
                    <a:custGeom>
                      <a:avLst/>
                      <a:gdLst>
                        <a:gd name="connsiteX0" fmla="*/ 34873 w 36827"/>
                        <a:gd name="connsiteY0" fmla="*/ 10151 h 36794"/>
                        <a:gd name="connsiteX1" fmla="*/ 26643 w 36827"/>
                        <a:gd name="connsiteY1" fmla="*/ 34840 h 36794"/>
                        <a:gd name="connsiteX2" fmla="*/ 1954 w 36827"/>
                        <a:gd name="connsiteY2" fmla="*/ 26610 h 36794"/>
                        <a:gd name="connsiteX3" fmla="*/ 10184 w 36827"/>
                        <a:gd name="connsiteY3" fmla="*/ 1921 h 36794"/>
                        <a:gd name="connsiteX4" fmla="*/ 34873 w 36827"/>
                        <a:gd name="connsiteY4" fmla="*/ 10151 h 36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794">
                          <a:moveTo>
                            <a:pt x="34873" y="10151"/>
                          </a:moveTo>
                          <a:cubicBezTo>
                            <a:pt x="39445" y="19219"/>
                            <a:pt x="35711" y="30268"/>
                            <a:pt x="26643" y="34840"/>
                          </a:cubicBezTo>
                          <a:cubicBezTo>
                            <a:pt x="17575" y="39412"/>
                            <a:pt x="6527" y="35678"/>
                            <a:pt x="1954" y="26610"/>
                          </a:cubicBezTo>
                          <a:cubicBezTo>
                            <a:pt x="-2617" y="17542"/>
                            <a:pt x="1116" y="6493"/>
                            <a:pt x="10184" y="1921"/>
                          </a:cubicBezTo>
                          <a:cubicBezTo>
                            <a:pt x="19252" y="-2575"/>
                            <a:pt x="30301" y="1083"/>
                            <a:pt x="34873" y="10151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7" name="任意多边形: 形状 286"/>
                    <p:cNvSpPr/>
                    <p:nvPr/>
                  </p:nvSpPr>
                  <p:spPr>
                    <a:xfrm>
                      <a:off x="7855332" y="578828"/>
                      <a:ext cx="36827" cy="36841"/>
                    </a:xfrm>
                    <a:custGeom>
                      <a:avLst/>
                      <a:gdLst>
                        <a:gd name="connsiteX0" fmla="*/ 34873 w 36827"/>
                        <a:gd name="connsiteY0" fmla="*/ 10198 h 36841"/>
                        <a:gd name="connsiteX1" fmla="*/ 26643 w 36827"/>
                        <a:gd name="connsiteY1" fmla="*/ 34887 h 36841"/>
                        <a:gd name="connsiteX2" fmla="*/ 1955 w 36827"/>
                        <a:gd name="connsiteY2" fmla="*/ 26657 h 36841"/>
                        <a:gd name="connsiteX3" fmla="*/ 10184 w 36827"/>
                        <a:gd name="connsiteY3" fmla="*/ 1968 h 36841"/>
                        <a:gd name="connsiteX4" fmla="*/ 34873 w 36827"/>
                        <a:gd name="connsiteY4" fmla="*/ 10198 h 36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841">
                          <a:moveTo>
                            <a:pt x="34873" y="10198"/>
                          </a:moveTo>
                          <a:cubicBezTo>
                            <a:pt x="39445" y="19266"/>
                            <a:pt x="35711" y="30315"/>
                            <a:pt x="26643" y="34887"/>
                          </a:cubicBezTo>
                          <a:cubicBezTo>
                            <a:pt x="17576" y="39459"/>
                            <a:pt x="6526" y="35725"/>
                            <a:pt x="1955" y="26657"/>
                          </a:cubicBezTo>
                          <a:cubicBezTo>
                            <a:pt x="-2618" y="17589"/>
                            <a:pt x="1117" y="6540"/>
                            <a:pt x="10184" y="1968"/>
                          </a:cubicBezTo>
                          <a:cubicBezTo>
                            <a:pt x="19252" y="-2604"/>
                            <a:pt x="30301" y="1054"/>
                            <a:pt x="34873" y="10198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8" name="任意多边形: 形状 287"/>
                    <p:cNvSpPr/>
                    <p:nvPr/>
                  </p:nvSpPr>
                  <p:spPr>
                    <a:xfrm>
                      <a:off x="7895184" y="517686"/>
                      <a:ext cx="36827" cy="36794"/>
                    </a:xfrm>
                    <a:custGeom>
                      <a:avLst/>
                      <a:gdLst>
                        <a:gd name="connsiteX0" fmla="*/ 34873 w 36827"/>
                        <a:gd name="connsiteY0" fmla="*/ 10151 h 36794"/>
                        <a:gd name="connsiteX1" fmla="*/ 26643 w 36827"/>
                        <a:gd name="connsiteY1" fmla="*/ 34840 h 36794"/>
                        <a:gd name="connsiteX2" fmla="*/ 1954 w 36827"/>
                        <a:gd name="connsiteY2" fmla="*/ 26610 h 36794"/>
                        <a:gd name="connsiteX3" fmla="*/ 10184 w 36827"/>
                        <a:gd name="connsiteY3" fmla="*/ 1921 h 36794"/>
                        <a:gd name="connsiteX4" fmla="*/ 34873 w 36827"/>
                        <a:gd name="connsiteY4" fmla="*/ 10151 h 36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794">
                          <a:moveTo>
                            <a:pt x="34873" y="10151"/>
                          </a:moveTo>
                          <a:cubicBezTo>
                            <a:pt x="39445" y="19219"/>
                            <a:pt x="35711" y="30268"/>
                            <a:pt x="26643" y="34840"/>
                          </a:cubicBezTo>
                          <a:cubicBezTo>
                            <a:pt x="17575" y="39412"/>
                            <a:pt x="6526" y="35678"/>
                            <a:pt x="1954" y="26610"/>
                          </a:cubicBezTo>
                          <a:cubicBezTo>
                            <a:pt x="-2617" y="17542"/>
                            <a:pt x="1116" y="6493"/>
                            <a:pt x="10184" y="1921"/>
                          </a:cubicBezTo>
                          <a:cubicBezTo>
                            <a:pt x="19328" y="-2575"/>
                            <a:pt x="30377" y="1083"/>
                            <a:pt x="34873" y="10151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9" name="任意多边形: 形状 288"/>
                    <p:cNvSpPr/>
                    <p:nvPr/>
                  </p:nvSpPr>
                  <p:spPr>
                    <a:xfrm>
                      <a:off x="7967193" y="522821"/>
                      <a:ext cx="36827" cy="36841"/>
                    </a:xfrm>
                    <a:custGeom>
                      <a:avLst/>
                      <a:gdLst>
                        <a:gd name="connsiteX0" fmla="*/ 34873 w 36827"/>
                        <a:gd name="connsiteY0" fmla="*/ 10198 h 36841"/>
                        <a:gd name="connsiteX1" fmla="*/ 26643 w 36827"/>
                        <a:gd name="connsiteY1" fmla="*/ 34887 h 36841"/>
                        <a:gd name="connsiteX2" fmla="*/ 1955 w 36827"/>
                        <a:gd name="connsiteY2" fmla="*/ 26657 h 36841"/>
                        <a:gd name="connsiteX3" fmla="*/ 10184 w 36827"/>
                        <a:gd name="connsiteY3" fmla="*/ 1968 h 36841"/>
                        <a:gd name="connsiteX4" fmla="*/ 34873 w 36827"/>
                        <a:gd name="connsiteY4" fmla="*/ 10198 h 36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841">
                          <a:moveTo>
                            <a:pt x="34873" y="10198"/>
                          </a:moveTo>
                          <a:cubicBezTo>
                            <a:pt x="39445" y="19266"/>
                            <a:pt x="35711" y="30315"/>
                            <a:pt x="26643" y="34887"/>
                          </a:cubicBezTo>
                          <a:cubicBezTo>
                            <a:pt x="17576" y="39459"/>
                            <a:pt x="6526" y="35725"/>
                            <a:pt x="1955" y="26657"/>
                          </a:cubicBezTo>
                          <a:cubicBezTo>
                            <a:pt x="-2618" y="17589"/>
                            <a:pt x="1117" y="6540"/>
                            <a:pt x="10184" y="1968"/>
                          </a:cubicBezTo>
                          <a:cubicBezTo>
                            <a:pt x="19252" y="-2604"/>
                            <a:pt x="30301" y="1054"/>
                            <a:pt x="34873" y="10198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90" name="组合 289"/>
                  <p:cNvGrpSpPr/>
                  <p:nvPr/>
                </p:nvGrpSpPr>
                <p:grpSpPr>
                  <a:xfrm>
                    <a:off x="7826528" y="598577"/>
                    <a:ext cx="217954" cy="99463"/>
                    <a:chOff x="7826528" y="598577"/>
                    <a:chExt cx="217954" cy="99463"/>
                  </a:xfrm>
                  <a:solidFill>
                    <a:srgbClr val="F5F9FF"/>
                  </a:solidFill>
                </p:grpSpPr>
                <p:sp>
                  <p:nvSpPr>
                    <p:cNvPr id="291" name="任意多边形: 形状 290"/>
                    <p:cNvSpPr/>
                    <p:nvPr/>
                  </p:nvSpPr>
                  <p:spPr>
                    <a:xfrm>
                      <a:off x="7826528" y="661200"/>
                      <a:ext cx="36827" cy="36841"/>
                    </a:xfrm>
                    <a:custGeom>
                      <a:avLst/>
                      <a:gdLst>
                        <a:gd name="connsiteX0" fmla="*/ 34873 w 36827"/>
                        <a:gd name="connsiteY0" fmla="*/ 10198 h 36841"/>
                        <a:gd name="connsiteX1" fmla="*/ 26643 w 36827"/>
                        <a:gd name="connsiteY1" fmla="*/ 34887 h 36841"/>
                        <a:gd name="connsiteX2" fmla="*/ 1954 w 36827"/>
                        <a:gd name="connsiteY2" fmla="*/ 26657 h 36841"/>
                        <a:gd name="connsiteX3" fmla="*/ 10184 w 36827"/>
                        <a:gd name="connsiteY3" fmla="*/ 1968 h 36841"/>
                        <a:gd name="connsiteX4" fmla="*/ 34873 w 36827"/>
                        <a:gd name="connsiteY4" fmla="*/ 10198 h 36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841">
                          <a:moveTo>
                            <a:pt x="34873" y="10198"/>
                          </a:moveTo>
                          <a:cubicBezTo>
                            <a:pt x="39445" y="19266"/>
                            <a:pt x="35711" y="30315"/>
                            <a:pt x="26643" y="34887"/>
                          </a:cubicBezTo>
                          <a:cubicBezTo>
                            <a:pt x="17575" y="39459"/>
                            <a:pt x="6527" y="35725"/>
                            <a:pt x="1954" y="26657"/>
                          </a:cubicBezTo>
                          <a:cubicBezTo>
                            <a:pt x="-2617" y="17589"/>
                            <a:pt x="1116" y="6540"/>
                            <a:pt x="10184" y="1968"/>
                          </a:cubicBezTo>
                          <a:cubicBezTo>
                            <a:pt x="19252" y="-2604"/>
                            <a:pt x="30301" y="1054"/>
                            <a:pt x="34873" y="10198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2" name="任意多边形: 形状 291"/>
                    <p:cNvSpPr/>
                    <p:nvPr/>
                  </p:nvSpPr>
                  <p:spPr>
                    <a:xfrm>
                      <a:off x="7895794" y="659723"/>
                      <a:ext cx="36827" cy="36794"/>
                    </a:xfrm>
                    <a:custGeom>
                      <a:avLst/>
                      <a:gdLst>
                        <a:gd name="connsiteX0" fmla="*/ 34873 w 36827"/>
                        <a:gd name="connsiteY0" fmla="*/ 10151 h 36794"/>
                        <a:gd name="connsiteX1" fmla="*/ 26643 w 36827"/>
                        <a:gd name="connsiteY1" fmla="*/ 34840 h 36794"/>
                        <a:gd name="connsiteX2" fmla="*/ 1955 w 36827"/>
                        <a:gd name="connsiteY2" fmla="*/ 26610 h 36794"/>
                        <a:gd name="connsiteX3" fmla="*/ 10184 w 36827"/>
                        <a:gd name="connsiteY3" fmla="*/ 1921 h 36794"/>
                        <a:gd name="connsiteX4" fmla="*/ 34873 w 36827"/>
                        <a:gd name="connsiteY4" fmla="*/ 10151 h 36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794">
                          <a:moveTo>
                            <a:pt x="34873" y="10151"/>
                          </a:moveTo>
                          <a:cubicBezTo>
                            <a:pt x="39445" y="19219"/>
                            <a:pt x="35711" y="30268"/>
                            <a:pt x="26643" y="34840"/>
                          </a:cubicBezTo>
                          <a:cubicBezTo>
                            <a:pt x="17576" y="39412"/>
                            <a:pt x="6526" y="35678"/>
                            <a:pt x="1955" y="26610"/>
                          </a:cubicBezTo>
                          <a:cubicBezTo>
                            <a:pt x="-2618" y="17542"/>
                            <a:pt x="1117" y="6493"/>
                            <a:pt x="10184" y="1921"/>
                          </a:cubicBezTo>
                          <a:cubicBezTo>
                            <a:pt x="19328" y="-2575"/>
                            <a:pt x="30377" y="1083"/>
                            <a:pt x="34873" y="10151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3" name="任意多边形: 形状 292"/>
                    <p:cNvSpPr/>
                    <p:nvPr/>
                  </p:nvSpPr>
                  <p:spPr>
                    <a:xfrm>
                      <a:off x="7935723" y="598577"/>
                      <a:ext cx="36827" cy="36827"/>
                    </a:xfrm>
                    <a:custGeom>
                      <a:avLst/>
                      <a:gdLst>
                        <a:gd name="connsiteX0" fmla="*/ 34873 w 36827"/>
                        <a:gd name="connsiteY0" fmla="*/ 10184 h 36827"/>
                        <a:gd name="connsiteX1" fmla="*/ 26643 w 36827"/>
                        <a:gd name="connsiteY1" fmla="*/ 34873 h 36827"/>
                        <a:gd name="connsiteX2" fmla="*/ 1954 w 36827"/>
                        <a:gd name="connsiteY2" fmla="*/ 26643 h 36827"/>
                        <a:gd name="connsiteX3" fmla="*/ 10184 w 36827"/>
                        <a:gd name="connsiteY3" fmla="*/ 1955 h 36827"/>
                        <a:gd name="connsiteX4" fmla="*/ 34873 w 36827"/>
                        <a:gd name="connsiteY4" fmla="*/ 10184 h 368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827">
                          <a:moveTo>
                            <a:pt x="34873" y="10184"/>
                          </a:moveTo>
                          <a:cubicBezTo>
                            <a:pt x="39445" y="19252"/>
                            <a:pt x="35711" y="30301"/>
                            <a:pt x="26643" y="34873"/>
                          </a:cubicBezTo>
                          <a:cubicBezTo>
                            <a:pt x="17575" y="39445"/>
                            <a:pt x="6526" y="35711"/>
                            <a:pt x="1954" y="26643"/>
                          </a:cubicBezTo>
                          <a:cubicBezTo>
                            <a:pt x="-2617" y="17576"/>
                            <a:pt x="1116" y="6527"/>
                            <a:pt x="10184" y="1955"/>
                          </a:cubicBezTo>
                          <a:cubicBezTo>
                            <a:pt x="19252" y="-2617"/>
                            <a:pt x="30301" y="1116"/>
                            <a:pt x="34873" y="10184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4" name="任意多边形: 形状 293"/>
                    <p:cNvSpPr/>
                    <p:nvPr/>
                  </p:nvSpPr>
                  <p:spPr>
                    <a:xfrm>
                      <a:off x="8007656" y="603716"/>
                      <a:ext cx="36827" cy="36794"/>
                    </a:xfrm>
                    <a:custGeom>
                      <a:avLst/>
                      <a:gdLst>
                        <a:gd name="connsiteX0" fmla="*/ 34873 w 36827"/>
                        <a:gd name="connsiteY0" fmla="*/ 10151 h 36794"/>
                        <a:gd name="connsiteX1" fmla="*/ 26643 w 36827"/>
                        <a:gd name="connsiteY1" fmla="*/ 34840 h 36794"/>
                        <a:gd name="connsiteX2" fmla="*/ 1954 w 36827"/>
                        <a:gd name="connsiteY2" fmla="*/ 26610 h 36794"/>
                        <a:gd name="connsiteX3" fmla="*/ 10184 w 36827"/>
                        <a:gd name="connsiteY3" fmla="*/ 1921 h 36794"/>
                        <a:gd name="connsiteX4" fmla="*/ 34873 w 36827"/>
                        <a:gd name="connsiteY4" fmla="*/ 10151 h 36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827" h="36794">
                          <a:moveTo>
                            <a:pt x="34873" y="10151"/>
                          </a:moveTo>
                          <a:cubicBezTo>
                            <a:pt x="39445" y="19219"/>
                            <a:pt x="35711" y="30268"/>
                            <a:pt x="26643" y="34840"/>
                          </a:cubicBezTo>
                          <a:cubicBezTo>
                            <a:pt x="17575" y="39412"/>
                            <a:pt x="6526" y="35678"/>
                            <a:pt x="1954" y="26610"/>
                          </a:cubicBezTo>
                          <a:cubicBezTo>
                            <a:pt x="-2617" y="17542"/>
                            <a:pt x="1116" y="6493"/>
                            <a:pt x="10184" y="1921"/>
                          </a:cubicBezTo>
                          <a:cubicBezTo>
                            <a:pt x="19252" y="-2575"/>
                            <a:pt x="30377" y="1083"/>
                            <a:pt x="34873" y="10151"/>
                          </a:cubicBezTo>
                          <a:close/>
                        </a:path>
                      </a:pathLst>
                    </a:custGeom>
                    <a:solidFill>
                      <a:srgbClr val="F5F9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295" name="组合 294"/>
            <p:cNvGrpSpPr/>
            <p:nvPr/>
          </p:nvGrpSpPr>
          <p:grpSpPr>
            <a:xfrm>
              <a:off x="4972735" y="3810851"/>
              <a:ext cx="2296350" cy="2023584"/>
              <a:chOff x="2769887" y="1366013"/>
              <a:chExt cx="1835206" cy="1617216"/>
            </a:xfrm>
          </p:grpSpPr>
          <p:sp>
            <p:nvSpPr>
              <p:cNvPr id="296" name="任意多边形: 形状 295"/>
              <p:cNvSpPr/>
              <p:nvPr/>
            </p:nvSpPr>
            <p:spPr>
              <a:xfrm>
                <a:off x="2769887" y="1366013"/>
                <a:ext cx="1835206" cy="1617216"/>
              </a:xfrm>
              <a:custGeom>
                <a:avLst/>
                <a:gdLst>
                  <a:gd name="connsiteX0" fmla="*/ 977781 w 1835206"/>
                  <a:gd name="connsiteY0" fmla="*/ 512165 h 1617216"/>
                  <a:gd name="connsiteX1" fmla="*/ 847022 w 1835206"/>
                  <a:gd name="connsiteY1" fmla="*/ 585164 h 1617216"/>
                  <a:gd name="connsiteX2" fmla="*/ 862490 w 1835206"/>
                  <a:gd name="connsiteY2" fmla="*/ 268858 h 1617216"/>
                  <a:gd name="connsiteX3" fmla="*/ 1218649 w 1835206"/>
                  <a:gd name="connsiteY3" fmla="*/ 8940 h 1617216"/>
                  <a:gd name="connsiteX4" fmla="*/ 1820400 w 1835206"/>
                  <a:gd name="connsiteY4" fmla="*/ 425373 h 1617216"/>
                  <a:gd name="connsiteX5" fmla="*/ 1165766 w 1835206"/>
                  <a:gd name="connsiteY5" fmla="*/ 1617217 h 1617216"/>
                  <a:gd name="connsiteX6" fmla="*/ 24747 w 1835206"/>
                  <a:gd name="connsiteY6" fmla="*/ 885316 h 1617216"/>
                  <a:gd name="connsiteX7" fmla="*/ 379153 w 1835206"/>
                  <a:gd name="connsiteY7" fmla="*/ 220319 h 1617216"/>
                  <a:gd name="connsiteX8" fmla="*/ 805492 w 1835206"/>
                  <a:gd name="connsiteY8" fmla="*/ 296366 h 1617216"/>
                  <a:gd name="connsiteX9" fmla="*/ 777756 w 1835206"/>
                  <a:gd name="connsiteY9" fmla="*/ 609472 h 1617216"/>
                  <a:gd name="connsiteX10" fmla="*/ 839630 w 1835206"/>
                  <a:gd name="connsiteY10" fmla="*/ 655192 h 1617216"/>
                  <a:gd name="connsiteX11" fmla="*/ 960255 w 1835206"/>
                  <a:gd name="connsiteY11" fmla="*/ 606119 h 1617216"/>
                  <a:gd name="connsiteX12" fmla="*/ 954540 w 1835206"/>
                  <a:gd name="connsiteY12" fmla="*/ 693825 h 1617216"/>
                  <a:gd name="connsiteX13" fmla="*/ 971532 w 1835206"/>
                  <a:gd name="connsiteY13" fmla="*/ 697102 h 1617216"/>
                  <a:gd name="connsiteX14" fmla="*/ 1019919 w 1835206"/>
                  <a:gd name="connsiteY14" fmla="*/ 546759 h 1617216"/>
                  <a:gd name="connsiteX15" fmla="*/ 977781 w 1835206"/>
                  <a:gd name="connsiteY15" fmla="*/ 512165 h 161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5206" h="1617216">
                    <a:moveTo>
                      <a:pt x="977781" y="512165"/>
                    </a:moveTo>
                    <a:lnTo>
                      <a:pt x="847022" y="585164"/>
                    </a:lnTo>
                    <a:lnTo>
                      <a:pt x="862490" y="268858"/>
                    </a:lnTo>
                    <a:cubicBezTo>
                      <a:pt x="933127" y="138708"/>
                      <a:pt x="1059315" y="39267"/>
                      <a:pt x="1218649" y="8940"/>
                    </a:cubicBezTo>
                    <a:cubicBezTo>
                      <a:pt x="1498303" y="-44324"/>
                      <a:pt x="1764469" y="146252"/>
                      <a:pt x="1820400" y="425373"/>
                    </a:cubicBezTo>
                    <a:cubicBezTo>
                      <a:pt x="1951769" y="1081074"/>
                      <a:pt x="1165766" y="1617217"/>
                      <a:pt x="1165766" y="1617217"/>
                    </a:cubicBezTo>
                    <a:cubicBezTo>
                      <a:pt x="1165766" y="1617217"/>
                      <a:pt x="226830" y="1531492"/>
                      <a:pt x="24747" y="885316"/>
                    </a:cubicBezTo>
                    <a:cubicBezTo>
                      <a:pt x="-63797" y="602233"/>
                      <a:pt x="92413" y="296214"/>
                      <a:pt x="379153" y="220319"/>
                    </a:cubicBezTo>
                    <a:cubicBezTo>
                      <a:pt x="531706" y="179933"/>
                      <a:pt x="685935" y="212622"/>
                      <a:pt x="805492" y="296366"/>
                    </a:cubicBezTo>
                    <a:lnTo>
                      <a:pt x="777756" y="609472"/>
                    </a:lnTo>
                    <a:cubicBezTo>
                      <a:pt x="774784" y="643076"/>
                      <a:pt x="808388" y="667918"/>
                      <a:pt x="839630" y="655192"/>
                    </a:cubicBezTo>
                    <a:lnTo>
                      <a:pt x="960255" y="606119"/>
                    </a:lnTo>
                    <a:lnTo>
                      <a:pt x="954540" y="693825"/>
                    </a:lnTo>
                    <a:cubicBezTo>
                      <a:pt x="953854" y="704113"/>
                      <a:pt x="968408" y="706856"/>
                      <a:pt x="971532" y="697102"/>
                    </a:cubicBezTo>
                    <a:lnTo>
                      <a:pt x="1019919" y="546759"/>
                    </a:lnTo>
                    <a:cubicBezTo>
                      <a:pt x="1028073" y="521385"/>
                      <a:pt x="1001022" y="499211"/>
                      <a:pt x="977781" y="512165"/>
                    </a:cubicBezTo>
                    <a:close/>
                  </a:path>
                </a:pathLst>
              </a:custGeom>
              <a:solidFill>
                <a:srgbClr val="EC848E"/>
              </a:solidFill>
              <a:ln w="7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97" name="组合 296"/>
              <p:cNvGrpSpPr/>
              <p:nvPr/>
            </p:nvGrpSpPr>
            <p:grpSpPr>
              <a:xfrm>
                <a:off x="3199236" y="2619302"/>
                <a:ext cx="533801" cy="248713"/>
                <a:chOff x="3199236" y="2619302"/>
                <a:chExt cx="533801" cy="248713"/>
              </a:xfrm>
              <a:solidFill>
                <a:srgbClr val="FFFFFF"/>
              </a:solidFill>
            </p:grpSpPr>
            <p:sp>
              <p:nvSpPr>
                <p:cNvPr id="298" name="任意多边形: 形状 297"/>
                <p:cNvSpPr/>
                <p:nvPr/>
              </p:nvSpPr>
              <p:spPr>
                <a:xfrm>
                  <a:off x="3199236" y="2619302"/>
                  <a:ext cx="487274" cy="234482"/>
                </a:xfrm>
                <a:custGeom>
                  <a:avLst/>
                  <a:gdLst>
                    <a:gd name="connsiteX0" fmla="*/ 5736 w 487274"/>
                    <a:gd name="connsiteY0" fmla="*/ 22628 h 234482"/>
                    <a:gd name="connsiteX1" fmla="*/ 364866 w 487274"/>
                    <a:gd name="connsiteY1" fmla="*/ 196668 h 234482"/>
                    <a:gd name="connsiteX2" fmla="*/ 472461 w 487274"/>
                    <a:gd name="connsiteY2" fmla="*/ 233854 h 234482"/>
                    <a:gd name="connsiteX3" fmla="*/ 478862 w 487274"/>
                    <a:gd name="connsiteY3" fmla="*/ 210613 h 234482"/>
                    <a:gd name="connsiteX4" fmla="*/ 116302 w 487274"/>
                    <a:gd name="connsiteY4" fmla="*/ 57756 h 234482"/>
                    <a:gd name="connsiteX5" fmla="*/ 17928 w 487274"/>
                    <a:gd name="connsiteY5" fmla="*/ 1825 h 234482"/>
                    <a:gd name="connsiteX6" fmla="*/ 5736 w 487274"/>
                    <a:gd name="connsiteY6" fmla="*/ 22628 h 234482"/>
                    <a:gd name="connsiteX7" fmla="*/ 5736 w 487274"/>
                    <a:gd name="connsiteY7" fmla="*/ 22628 h 23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274" h="234482">
                      <a:moveTo>
                        <a:pt x="5736" y="22628"/>
                      </a:moveTo>
                      <a:cubicBezTo>
                        <a:pt x="119883" y="91360"/>
                        <a:pt x="240127" y="149805"/>
                        <a:pt x="364866" y="196668"/>
                      </a:cubicBezTo>
                      <a:cubicBezTo>
                        <a:pt x="400376" y="210003"/>
                        <a:pt x="436266" y="222424"/>
                        <a:pt x="472461" y="233854"/>
                      </a:cubicBezTo>
                      <a:cubicBezTo>
                        <a:pt x="487320" y="238578"/>
                        <a:pt x="493644" y="215261"/>
                        <a:pt x="478862" y="210613"/>
                      </a:cubicBezTo>
                      <a:cubicBezTo>
                        <a:pt x="353589" y="170913"/>
                        <a:pt x="232202" y="119706"/>
                        <a:pt x="116302" y="57756"/>
                      </a:cubicBezTo>
                      <a:cubicBezTo>
                        <a:pt x="83003" y="39925"/>
                        <a:pt x="50237" y="21256"/>
                        <a:pt x="17928" y="1825"/>
                      </a:cubicBezTo>
                      <a:cubicBezTo>
                        <a:pt x="4593" y="-6252"/>
                        <a:pt x="-7523" y="14627"/>
                        <a:pt x="5736" y="22628"/>
                      </a:cubicBezTo>
                      <a:lnTo>
                        <a:pt x="5736" y="226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3709720" y="2843860"/>
                  <a:ext cx="23317" cy="24155"/>
                </a:xfrm>
                <a:custGeom>
                  <a:avLst/>
                  <a:gdLst>
                    <a:gd name="connsiteX0" fmla="*/ 11659 w 23317"/>
                    <a:gd name="connsiteY0" fmla="*/ 24156 h 24155"/>
                    <a:gd name="connsiteX1" fmla="*/ 11659 w 23317"/>
                    <a:gd name="connsiteY1" fmla="*/ 0 h 24155"/>
                    <a:gd name="connsiteX2" fmla="*/ 11659 w 23317"/>
                    <a:gd name="connsiteY2" fmla="*/ 24156 h 24155"/>
                    <a:gd name="connsiteX3" fmla="*/ 11659 w 23317"/>
                    <a:gd name="connsiteY3" fmla="*/ 24156 h 24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17" h="24155">
                      <a:moveTo>
                        <a:pt x="11659" y="24156"/>
                      </a:moveTo>
                      <a:cubicBezTo>
                        <a:pt x="27203" y="24156"/>
                        <a:pt x="27203" y="0"/>
                        <a:pt x="11659" y="0"/>
                      </a:cubicBezTo>
                      <a:cubicBezTo>
                        <a:pt x="-3886" y="0"/>
                        <a:pt x="-3886" y="24156"/>
                        <a:pt x="11659" y="24156"/>
                      </a:cubicBezTo>
                      <a:lnTo>
                        <a:pt x="11659" y="24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00" name="组合 299"/>
              <p:cNvGrpSpPr/>
              <p:nvPr/>
            </p:nvGrpSpPr>
            <p:grpSpPr>
              <a:xfrm>
                <a:off x="4237015" y="1490844"/>
                <a:ext cx="281604" cy="512682"/>
                <a:chOff x="4237015" y="1490844"/>
                <a:chExt cx="281604" cy="512682"/>
              </a:xfrm>
              <a:solidFill>
                <a:srgbClr val="5A417A"/>
              </a:solidFill>
            </p:grpSpPr>
            <p:sp>
              <p:nvSpPr>
                <p:cNvPr id="301" name="任意多边形: 形状 300"/>
                <p:cNvSpPr/>
                <p:nvPr/>
              </p:nvSpPr>
              <p:spPr>
                <a:xfrm>
                  <a:off x="4237015" y="1490844"/>
                  <a:ext cx="281604" cy="460317"/>
                </a:xfrm>
                <a:custGeom>
                  <a:avLst/>
                  <a:gdLst>
                    <a:gd name="connsiteX0" fmla="*/ 5953 w 281604"/>
                    <a:gd name="connsiteY0" fmla="*/ 17535 h 460317"/>
                    <a:gd name="connsiteX1" fmla="*/ 258404 w 281604"/>
                    <a:gd name="connsiteY1" fmla="*/ 323935 h 460317"/>
                    <a:gd name="connsiteX2" fmla="*/ 260385 w 281604"/>
                    <a:gd name="connsiteY2" fmla="*/ 449284 h 460317"/>
                    <a:gd name="connsiteX3" fmla="*/ 277301 w 281604"/>
                    <a:gd name="connsiteY3" fmla="*/ 453932 h 460317"/>
                    <a:gd name="connsiteX4" fmla="*/ 247659 w 281604"/>
                    <a:gd name="connsiteY4" fmla="*/ 226551 h 460317"/>
                    <a:gd name="connsiteX5" fmla="*/ 115452 w 281604"/>
                    <a:gd name="connsiteY5" fmla="*/ 58454 h 460317"/>
                    <a:gd name="connsiteX6" fmla="*/ 10677 w 281604"/>
                    <a:gd name="connsiteY6" fmla="*/ 618 h 460317"/>
                    <a:gd name="connsiteX7" fmla="*/ 5953 w 281604"/>
                    <a:gd name="connsiteY7" fmla="*/ 17535 h 460317"/>
                    <a:gd name="connsiteX8" fmla="*/ 5953 w 281604"/>
                    <a:gd name="connsiteY8" fmla="*/ 17535 h 46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1604" h="460317">
                      <a:moveTo>
                        <a:pt x="5953" y="17535"/>
                      </a:moveTo>
                      <a:cubicBezTo>
                        <a:pt x="137322" y="67674"/>
                        <a:pt x="234172" y="185556"/>
                        <a:pt x="258404" y="323935"/>
                      </a:cubicBezTo>
                      <a:cubicBezTo>
                        <a:pt x="265643" y="365235"/>
                        <a:pt x="266328" y="407831"/>
                        <a:pt x="260385" y="449284"/>
                      </a:cubicBezTo>
                      <a:cubicBezTo>
                        <a:pt x="258785" y="460333"/>
                        <a:pt x="275701" y="465134"/>
                        <a:pt x="277301" y="453932"/>
                      </a:cubicBezTo>
                      <a:cubicBezTo>
                        <a:pt x="288274" y="376894"/>
                        <a:pt x="278216" y="298179"/>
                        <a:pt x="247659" y="226551"/>
                      </a:cubicBezTo>
                      <a:cubicBezTo>
                        <a:pt x="219237" y="159952"/>
                        <a:pt x="172983" y="102117"/>
                        <a:pt x="115452" y="58454"/>
                      </a:cubicBezTo>
                      <a:cubicBezTo>
                        <a:pt x="83448" y="34146"/>
                        <a:pt x="48168" y="14868"/>
                        <a:pt x="10677" y="618"/>
                      </a:cubicBezTo>
                      <a:cubicBezTo>
                        <a:pt x="9" y="-3420"/>
                        <a:pt x="-4563" y="13496"/>
                        <a:pt x="5953" y="17535"/>
                      </a:cubicBezTo>
                      <a:lnTo>
                        <a:pt x="5953" y="17535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4493228" y="1985924"/>
                  <a:ext cx="17002" cy="17602"/>
                </a:xfrm>
                <a:custGeom>
                  <a:avLst/>
                  <a:gdLst>
                    <a:gd name="connsiteX0" fmla="*/ 8515 w 17002"/>
                    <a:gd name="connsiteY0" fmla="*/ 17602 h 17602"/>
                    <a:gd name="connsiteX1" fmla="*/ 8515 w 17002"/>
                    <a:gd name="connsiteY1" fmla="*/ 0 h 17602"/>
                    <a:gd name="connsiteX2" fmla="*/ 8515 w 17002"/>
                    <a:gd name="connsiteY2" fmla="*/ 17602 h 17602"/>
                    <a:gd name="connsiteX3" fmla="*/ 8515 w 17002"/>
                    <a:gd name="connsiteY3" fmla="*/ 17602 h 17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002" h="17602">
                      <a:moveTo>
                        <a:pt x="8515" y="17602"/>
                      </a:moveTo>
                      <a:cubicBezTo>
                        <a:pt x="19793" y="17602"/>
                        <a:pt x="19869" y="0"/>
                        <a:pt x="8515" y="0"/>
                      </a:cubicBezTo>
                      <a:cubicBezTo>
                        <a:pt x="-2838" y="0"/>
                        <a:pt x="-2838" y="17602"/>
                        <a:pt x="8515" y="17602"/>
                      </a:cubicBezTo>
                      <a:lnTo>
                        <a:pt x="8515" y="17602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03" name="组合 302"/>
              <p:cNvGrpSpPr/>
              <p:nvPr/>
            </p:nvGrpSpPr>
            <p:grpSpPr>
              <a:xfrm>
                <a:off x="3074746" y="1705563"/>
                <a:ext cx="1409329" cy="799749"/>
                <a:chOff x="3074746" y="1705563"/>
                <a:chExt cx="1409329" cy="799749"/>
              </a:xfrm>
            </p:grpSpPr>
            <p:grpSp>
              <p:nvGrpSpPr>
                <p:cNvPr id="304" name="组合 303"/>
                <p:cNvGrpSpPr/>
                <p:nvPr/>
              </p:nvGrpSpPr>
              <p:grpSpPr>
                <a:xfrm>
                  <a:off x="3074746" y="2007122"/>
                  <a:ext cx="1409329" cy="498190"/>
                  <a:chOff x="3074746" y="2007122"/>
                  <a:chExt cx="1409329" cy="498190"/>
                </a:xfrm>
                <a:solidFill>
                  <a:srgbClr val="FEBEBC"/>
                </a:solidFill>
              </p:grpSpPr>
              <p:sp>
                <p:nvSpPr>
                  <p:cNvPr id="305" name="任意多边形: 形状 304"/>
                  <p:cNvSpPr/>
                  <p:nvPr/>
                </p:nvSpPr>
                <p:spPr>
                  <a:xfrm rot="-851596">
                    <a:off x="4170240" y="2040620"/>
                    <a:ext cx="295968" cy="182580"/>
                  </a:xfrm>
                  <a:custGeom>
                    <a:avLst/>
                    <a:gdLst>
                      <a:gd name="connsiteX0" fmla="*/ 295969 w 295968"/>
                      <a:gd name="connsiteY0" fmla="*/ 91290 h 182580"/>
                      <a:gd name="connsiteX1" fmla="*/ 147984 w 295968"/>
                      <a:gd name="connsiteY1" fmla="*/ 182580 h 182580"/>
                      <a:gd name="connsiteX2" fmla="*/ 0 w 295968"/>
                      <a:gd name="connsiteY2" fmla="*/ 91290 h 182580"/>
                      <a:gd name="connsiteX3" fmla="*/ 147984 w 295968"/>
                      <a:gd name="connsiteY3" fmla="*/ 0 h 182580"/>
                      <a:gd name="connsiteX4" fmla="*/ 295969 w 295968"/>
                      <a:gd name="connsiteY4" fmla="*/ 91290 h 182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968" h="182580">
                        <a:moveTo>
                          <a:pt x="295969" y="91290"/>
                        </a:moveTo>
                        <a:cubicBezTo>
                          <a:pt x="295969" y="141708"/>
                          <a:pt x="229714" y="182580"/>
                          <a:pt x="147984" y="182580"/>
                        </a:cubicBezTo>
                        <a:cubicBezTo>
                          <a:pt x="66255" y="182580"/>
                          <a:pt x="0" y="141708"/>
                          <a:pt x="0" y="91290"/>
                        </a:cubicBezTo>
                        <a:cubicBezTo>
                          <a:pt x="0" y="40872"/>
                          <a:pt x="66255" y="0"/>
                          <a:pt x="147984" y="0"/>
                        </a:cubicBezTo>
                        <a:cubicBezTo>
                          <a:pt x="229714" y="0"/>
                          <a:pt x="295969" y="40872"/>
                          <a:pt x="295969" y="91290"/>
                        </a:cubicBezTo>
                        <a:close/>
                      </a:path>
                    </a:pathLst>
                  </a:custGeom>
                  <a:solidFill>
                    <a:srgbClr val="FEBEBC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任意多边形: 形状 305"/>
                  <p:cNvSpPr/>
                  <p:nvPr/>
                </p:nvSpPr>
                <p:spPr>
                  <a:xfrm>
                    <a:off x="3074746" y="2313879"/>
                    <a:ext cx="290474" cy="191433"/>
                  </a:xfrm>
                  <a:custGeom>
                    <a:avLst/>
                    <a:gdLst>
                      <a:gd name="connsiteX0" fmla="*/ 288722 w 290474"/>
                      <a:gd name="connsiteY0" fmla="*/ 59445 h 191433"/>
                      <a:gd name="connsiteX1" fmla="*/ 167640 w 290474"/>
                      <a:gd name="connsiteY1" fmla="*/ 184261 h 191433"/>
                      <a:gd name="connsiteX2" fmla="*/ 1753 w 290474"/>
                      <a:gd name="connsiteY2" fmla="*/ 131988 h 191433"/>
                      <a:gd name="connsiteX3" fmla="*/ 122834 w 290474"/>
                      <a:gd name="connsiteY3" fmla="*/ 7172 h 191433"/>
                      <a:gd name="connsiteX4" fmla="*/ 288722 w 290474"/>
                      <a:gd name="connsiteY4" fmla="*/ 59445 h 191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0474" h="191433">
                        <a:moveTo>
                          <a:pt x="288722" y="59445"/>
                        </a:moveTo>
                        <a:cubicBezTo>
                          <a:pt x="301066" y="108366"/>
                          <a:pt x="246888" y="164220"/>
                          <a:pt x="167640" y="184261"/>
                        </a:cubicBezTo>
                        <a:cubicBezTo>
                          <a:pt x="88392" y="204302"/>
                          <a:pt x="14173" y="180908"/>
                          <a:pt x="1753" y="131988"/>
                        </a:cubicBezTo>
                        <a:cubicBezTo>
                          <a:pt x="-10592" y="83067"/>
                          <a:pt x="43586" y="27213"/>
                          <a:pt x="122834" y="7172"/>
                        </a:cubicBezTo>
                        <a:cubicBezTo>
                          <a:pt x="202082" y="-12868"/>
                          <a:pt x="276377" y="10525"/>
                          <a:pt x="288722" y="59445"/>
                        </a:cubicBezTo>
                        <a:close/>
                      </a:path>
                    </a:pathLst>
                  </a:custGeom>
                  <a:solidFill>
                    <a:srgbClr val="FEBEBC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07" name="组合 306"/>
                <p:cNvGrpSpPr/>
                <p:nvPr/>
              </p:nvGrpSpPr>
              <p:grpSpPr>
                <a:xfrm>
                  <a:off x="3132446" y="1705563"/>
                  <a:ext cx="1145040" cy="767732"/>
                  <a:chOff x="3132446" y="1705563"/>
                  <a:chExt cx="1145040" cy="767732"/>
                </a:xfrm>
              </p:grpSpPr>
              <p:grpSp>
                <p:nvGrpSpPr>
                  <p:cNvPr id="308" name="组合 307"/>
                  <p:cNvGrpSpPr/>
                  <p:nvPr/>
                </p:nvGrpSpPr>
                <p:grpSpPr>
                  <a:xfrm>
                    <a:off x="3132446" y="1705563"/>
                    <a:ext cx="1145040" cy="552482"/>
                    <a:chOff x="3132446" y="1705563"/>
                    <a:chExt cx="1145040" cy="552482"/>
                  </a:xfrm>
                  <a:solidFill>
                    <a:srgbClr val="5A417A"/>
                  </a:solidFill>
                </p:grpSpPr>
                <p:sp>
                  <p:nvSpPr>
                    <p:cNvPr id="309" name="任意多边形: 形状 308"/>
                    <p:cNvSpPr/>
                    <p:nvPr/>
                  </p:nvSpPr>
                  <p:spPr>
                    <a:xfrm>
                      <a:off x="3132446" y="1923424"/>
                      <a:ext cx="283599" cy="334622"/>
                    </a:xfrm>
                    <a:custGeom>
                      <a:avLst/>
                      <a:gdLst>
                        <a:gd name="connsiteX0" fmla="*/ 283599 w 283599"/>
                        <a:gd name="connsiteY0" fmla="*/ 185411 h 334622"/>
                        <a:gd name="connsiteX1" fmla="*/ 183092 w 283599"/>
                        <a:gd name="connsiteY1" fmla="*/ 331029 h 334622"/>
                        <a:gd name="connsiteX2" fmla="*/ 6231 w 283599"/>
                        <a:gd name="connsiteY2" fmla="*/ 201717 h 334622"/>
                        <a:gd name="connsiteX3" fmla="*/ 100262 w 283599"/>
                        <a:gd name="connsiteY3" fmla="*/ 3597 h 334622"/>
                        <a:gd name="connsiteX4" fmla="*/ 257082 w 283599"/>
                        <a:gd name="connsiteY4" fmla="*/ 82769 h 334622"/>
                        <a:gd name="connsiteX5" fmla="*/ 141715 w 283599"/>
                        <a:gd name="connsiteY5" fmla="*/ 167427 h 334622"/>
                        <a:gd name="connsiteX6" fmla="*/ 283599 w 283599"/>
                        <a:gd name="connsiteY6" fmla="*/ 185411 h 334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3599" h="334622">
                          <a:moveTo>
                            <a:pt x="283599" y="185411"/>
                          </a:moveTo>
                          <a:cubicBezTo>
                            <a:pt x="282609" y="255591"/>
                            <a:pt x="243442" y="315789"/>
                            <a:pt x="183092" y="331029"/>
                          </a:cubicBezTo>
                          <a:cubicBezTo>
                            <a:pt x="108187" y="350003"/>
                            <a:pt x="29091" y="291938"/>
                            <a:pt x="6231" y="201717"/>
                          </a:cubicBezTo>
                          <a:cubicBezTo>
                            <a:pt x="-16629" y="111192"/>
                            <a:pt x="25358" y="22571"/>
                            <a:pt x="100262" y="3597"/>
                          </a:cubicBezTo>
                          <a:cubicBezTo>
                            <a:pt x="160079" y="-11567"/>
                            <a:pt x="222792" y="22419"/>
                            <a:pt x="257082" y="82769"/>
                          </a:cubicBezTo>
                          <a:cubicBezTo>
                            <a:pt x="213191" y="112640"/>
                            <a:pt x="134095" y="167427"/>
                            <a:pt x="141715" y="167427"/>
                          </a:cubicBezTo>
                          <a:cubicBezTo>
                            <a:pt x="148421" y="167123"/>
                            <a:pt x="228354" y="177867"/>
                            <a:pt x="283599" y="185411"/>
                          </a:cubicBez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0" name="任意多边形: 形状 309"/>
                    <p:cNvSpPr/>
                    <p:nvPr/>
                  </p:nvSpPr>
                  <p:spPr>
                    <a:xfrm>
                      <a:off x="3993887" y="1705563"/>
                      <a:ext cx="283599" cy="334627"/>
                    </a:xfrm>
                    <a:custGeom>
                      <a:avLst/>
                      <a:gdLst>
                        <a:gd name="connsiteX0" fmla="*/ 283599 w 283599"/>
                        <a:gd name="connsiteY0" fmla="*/ 185415 h 334627"/>
                        <a:gd name="connsiteX1" fmla="*/ 183092 w 283599"/>
                        <a:gd name="connsiteY1" fmla="*/ 331034 h 334627"/>
                        <a:gd name="connsiteX2" fmla="*/ 6231 w 283599"/>
                        <a:gd name="connsiteY2" fmla="*/ 201722 h 334627"/>
                        <a:gd name="connsiteX3" fmla="*/ 100262 w 283599"/>
                        <a:gd name="connsiteY3" fmla="*/ 3602 h 334627"/>
                        <a:gd name="connsiteX4" fmla="*/ 257082 w 283599"/>
                        <a:gd name="connsiteY4" fmla="*/ 82774 h 334627"/>
                        <a:gd name="connsiteX5" fmla="*/ 141715 w 283599"/>
                        <a:gd name="connsiteY5" fmla="*/ 167432 h 334627"/>
                        <a:gd name="connsiteX6" fmla="*/ 283599 w 283599"/>
                        <a:gd name="connsiteY6" fmla="*/ 185415 h 334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3599" h="334627">
                          <a:moveTo>
                            <a:pt x="283599" y="185415"/>
                          </a:moveTo>
                          <a:cubicBezTo>
                            <a:pt x="282609" y="255596"/>
                            <a:pt x="243442" y="315794"/>
                            <a:pt x="183092" y="331034"/>
                          </a:cubicBezTo>
                          <a:cubicBezTo>
                            <a:pt x="108187" y="350008"/>
                            <a:pt x="29091" y="291943"/>
                            <a:pt x="6231" y="201722"/>
                          </a:cubicBezTo>
                          <a:cubicBezTo>
                            <a:pt x="-16629" y="111197"/>
                            <a:pt x="25358" y="22576"/>
                            <a:pt x="100262" y="3602"/>
                          </a:cubicBezTo>
                          <a:cubicBezTo>
                            <a:pt x="160079" y="-11562"/>
                            <a:pt x="222792" y="22347"/>
                            <a:pt x="257082" y="82774"/>
                          </a:cubicBezTo>
                          <a:cubicBezTo>
                            <a:pt x="213191" y="112644"/>
                            <a:pt x="134095" y="167432"/>
                            <a:pt x="141715" y="167432"/>
                          </a:cubicBezTo>
                          <a:cubicBezTo>
                            <a:pt x="148421" y="167127"/>
                            <a:pt x="228354" y="177872"/>
                            <a:pt x="283599" y="185415"/>
                          </a:cubicBez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1" name="组合 310"/>
                  <p:cNvGrpSpPr/>
                  <p:nvPr/>
                </p:nvGrpSpPr>
                <p:grpSpPr>
                  <a:xfrm>
                    <a:off x="3566378" y="2161854"/>
                    <a:ext cx="399747" cy="311441"/>
                    <a:chOff x="3566378" y="2161854"/>
                    <a:chExt cx="399747" cy="311441"/>
                  </a:xfrm>
                </p:grpSpPr>
                <p:sp>
                  <p:nvSpPr>
                    <p:cNvPr id="312" name="任意多边形: 形状 311"/>
                    <p:cNvSpPr/>
                    <p:nvPr/>
                  </p:nvSpPr>
                  <p:spPr>
                    <a:xfrm>
                      <a:off x="3566378" y="2161854"/>
                      <a:ext cx="399747" cy="311441"/>
                    </a:xfrm>
                    <a:custGeom>
                      <a:avLst/>
                      <a:gdLst>
                        <a:gd name="connsiteX0" fmla="*/ 395488 w 399747"/>
                        <a:gd name="connsiteY0" fmla="*/ 164989 h 311441"/>
                        <a:gd name="connsiteX1" fmla="*/ 381391 w 399747"/>
                        <a:gd name="connsiteY1" fmla="*/ 204003 h 311441"/>
                        <a:gd name="connsiteX2" fmla="*/ 244689 w 399747"/>
                        <a:gd name="connsiteY2" fmla="*/ 305959 h 311441"/>
                        <a:gd name="connsiteX3" fmla="*/ 69352 w 399747"/>
                        <a:gd name="connsiteY3" fmla="*/ 272126 h 311441"/>
                        <a:gd name="connsiteX4" fmla="*/ 28204 w 399747"/>
                        <a:gd name="connsiteY4" fmla="*/ 232502 h 311441"/>
                        <a:gd name="connsiteX5" fmla="*/ 5878 w 399747"/>
                        <a:gd name="connsiteY5" fmla="*/ 124451 h 311441"/>
                        <a:gd name="connsiteX6" fmla="*/ 63256 w 399747"/>
                        <a:gd name="connsiteY6" fmla="*/ 82007 h 311441"/>
                        <a:gd name="connsiteX7" fmla="*/ 108824 w 399747"/>
                        <a:gd name="connsiteY7" fmla="*/ 112944 h 311441"/>
                        <a:gd name="connsiteX8" fmla="*/ 245298 w 399747"/>
                        <a:gd name="connsiteY8" fmla="*/ 83607 h 311441"/>
                        <a:gd name="connsiteX9" fmla="*/ 276464 w 399747"/>
                        <a:gd name="connsiteY9" fmla="*/ 11370 h 311441"/>
                        <a:gd name="connsiteX10" fmla="*/ 328737 w 399747"/>
                        <a:gd name="connsiteY10" fmla="*/ 3216 h 311441"/>
                        <a:gd name="connsiteX11" fmla="*/ 371485 w 399747"/>
                        <a:gd name="connsiteY11" fmla="*/ 36973 h 311441"/>
                        <a:gd name="connsiteX12" fmla="*/ 395488 w 399747"/>
                        <a:gd name="connsiteY12" fmla="*/ 164989 h 311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9747" h="311441">
                          <a:moveTo>
                            <a:pt x="395488" y="164989"/>
                          </a:moveTo>
                          <a:cubicBezTo>
                            <a:pt x="392517" y="178553"/>
                            <a:pt x="387792" y="191659"/>
                            <a:pt x="381391" y="204003"/>
                          </a:cubicBezTo>
                          <a:cubicBezTo>
                            <a:pt x="354493" y="256200"/>
                            <a:pt x="301839" y="292776"/>
                            <a:pt x="244689" y="305959"/>
                          </a:cubicBezTo>
                          <a:cubicBezTo>
                            <a:pt x="184948" y="319751"/>
                            <a:pt x="118806" y="307178"/>
                            <a:pt x="69352" y="272126"/>
                          </a:cubicBezTo>
                          <a:cubicBezTo>
                            <a:pt x="53808" y="261153"/>
                            <a:pt x="39787" y="247894"/>
                            <a:pt x="28204" y="232502"/>
                          </a:cubicBezTo>
                          <a:cubicBezTo>
                            <a:pt x="5116" y="201794"/>
                            <a:pt x="-8448" y="160188"/>
                            <a:pt x="5878" y="124451"/>
                          </a:cubicBezTo>
                          <a:cubicBezTo>
                            <a:pt x="14184" y="103572"/>
                            <a:pt x="39406" y="81169"/>
                            <a:pt x="63256" y="82007"/>
                          </a:cubicBezTo>
                          <a:cubicBezTo>
                            <a:pt x="84288" y="82617"/>
                            <a:pt x="93736" y="100905"/>
                            <a:pt x="108824" y="112944"/>
                          </a:cubicBezTo>
                          <a:cubicBezTo>
                            <a:pt x="153172" y="148682"/>
                            <a:pt x="221219" y="138395"/>
                            <a:pt x="245298" y="83607"/>
                          </a:cubicBezTo>
                          <a:cubicBezTo>
                            <a:pt x="256042" y="59223"/>
                            <a:pt x="256423" y="28819"/>
                            <a:pt x="276464" y="11370"/>
                          </a:cubicBezTo>
                          <a:cubicBezTo>
                            <a:pt x="290409" y="-670"/>
                            <a:pt x="311211" y="-2727"/>
                            <a:pt x="328737" y="3216"/>
                          </a:cubicBezTo>
                          <a:cubicBezTo>
                            <a:pt x="346263" y="9160"/>
                            <a:pt x="360589" y="22190"/>
                            <a:pt x="371485" y="36973"/>
                          </a:cubicBezTo>
                          <a:cubicBezTo>
                            <a:pt x="398079" y="73092"/>
                            <a:pt x="405471" y="121174"/>
                            <a:pt x="395488" y="164989"/>
                          </a:cubicBez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3" name="任意多边形: 形状 312"/>
                    <p:cNvSpPr/>
                    <p:nvPr/>
                  </p:nvSpPr>
                  <p:spPr>
                    <a:xfrm>
                      <a:off x="3635730" y="2311896"/>
                      <a:ext cx="326135" cy="161399"/>
                    </a:xfrm>
                    <a:custGeom>
                      <a:avLst/>
                      <a:gdLst>
                        <a:gd name="connsiteX0" fmla="*/ 326136 w 326135"/>
                        <a:gd name="connsiteY0" fmla="*/ 14946 h 161399"/>
                        <a:gd name="connsiteX1" fmla="*/ 312039 w 326135"/>
                        <a:gd name="connsiteY1" fmla="*/ 53961 h 161399"/>
                        <a:gd name="connsiteX2" fmla="*/ 175336 w 326135"/>
                        <a:gd name="connsiteY2" fmla="*/ 155916 h 161399"/>
                        <a:gd name="connsiteX3" fmla="*/ 0 w 326135"/>
                        <a:gd name="connsiteY3" fmla="*/ 122084 h 161399"/>
                        <a:gd name="connsiteX4" fmla="*/ 52197 w 326135"/>
                        <a:gd name="connsiteY4" fmla="*/ 75830 h 161399"/>
                        <a:gd name="connsiteX5" fmla="*/ 235458 w 326135"/>
                        <a:gd name="connsiteY5" fmla="*/ 2450 h 161399"/>
                        <a:gd name="connsiteX6" fmla="*/ 326136 w 326135"/>
                        <a:gd name="connsiteY6" fmla="*/ 14946 h 1613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6135" h="161399">
                          <a:moveTo>
                            <a:pt x="326136" y="14946"/>
                          </a:moveTo>
                          <a:cubicBezTo>
                            <a:pt x="323164" y="28510"/>
                            <a:pt x="318440" y="41616"/>
                            <a:pt x="312039" y="53961"/>
                          </a:cubicBezTo>
                          <a:cubicBezTo>
                            <a:pt x="285140" y="106158"/>
                            <a:pt x="232486" y="142734"/>
                            <a:pt x="175336" y="155916"/>
                          </a:cubicBezTo>
                          <a:cubicBezTo>
                            <a:pt x="115595" y="169709"/>
                            <a:pt x="49454" y="157136"/>
                            <a:pt x="0" y="122084"/>
                          </a:cubicBezTo>
                          <a:cubicBezTo>
                            <a:pt x="15773" y="104177"/>
                            <a:pt x="34442" y="88403"/>
                            <a:pt x="52197" y="75830"/>
                          </a:cubicBezTo>
                          <a:cubicBezTo>
                            <a:pt x="106299" y="37349"/>
                            <a:pt x="169697" y="11898"/>
                            <a:pt x="235458" y="2450"/>
                          </a:cubicBezTo>
                          <a:cubicBezTo>
                            <a:pt x="266319" y="-1970"/>
                            <a:pt x="300685" y="-1817"/>
                            <a:pt x="326136" y="14946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任意多边形: 形状 283"/>
          <p:cNvSpPr/>
          <p:nvPr/>
        </p:nvSpPr>
        <p:spPr>
          <a:xfrm>
            <a:off x="0" y="0"/>
            <a:ext cx="12191872" cy="6858000"/>
          </a:xfrm>
          <a:custGeom>
            <a:avLst/>
            <a:gdLst>
              <a:gd name="connsiteX0" fmla="*/ 11895265 w 12191872"/>
              <a:gd name="connsiteY0" fmla="*/ 0 h 6858000"/>
              <a:gd name="connsiteX1" fmla="*/ 11895265 w 12191872"/>
              <a:gd name="connsiteY1" fmla="*/ 474536 h 6858000"/>
              <a:gd name="connsiteX2" fmla="*/ 11346624 w 12191872"/>
              <a:gd name="connsiteY2" fmla="*/ 474536 h 6858000"/>
              <a:gd name="connsiteX3" fmla="*/ 11346624 w 12191872"/>
              <a:gd name="connsiteY3" fmla="*/ 0 h 6858000"/>
              <a:gd name="connsiteX4" fmla="*/ 11326558 w 12191872"/>
              <a:gd name="connsiteY4" fmla="*/ 0 h 6858000"/>
              <a:gd name="connsiteX5" fmla="*/ 11326558 w 12191872"/>
              <a:gd name="connsiteY5" fmla="*/ 474536 h 6858000"/>
              <a:gd name="connsiteX6" fmla="*/ 10777855 w 12191872"/>
              <a:gd name="connsiteY6" fmla="*/ 474536 h 6858000"/>
              <a:gd name="connsiteX7" fmla="*/ 10777855 w 12191872"/>
              <a:gd name="connsiteY7" fmla="*/ 0 h 6858000"/>
              <a:gd name="connsiteX8" fmla="*/ 10757789 w 12191872"/>
              <a:gd name="connsiteY8" fmla="*/ 0 h 6858000"/>
              <a:gd name="connsiteX9" fmla="*/ 10757789 w 12191872"/>
              <a:gd name="connsiteY9" fmla="*/ 474536 h 6858000"/>
              <a:gd name="connsiteX10" fmla="*/ 10209085 w 12191872"/>
              <a:gd name="connsiteY10" fmla="*/ 474536 h 6858000"/>
              <a:gd name="connsiteX11" fmla="*/ 10209085 w 12191872"/>
              <a:gd name="connsiteY11" fmla="*/ 0 h 6858000"/>
              <a:gd name="connsiteX12" fmla="*/ 10189019 w 12191872"/>
              <a:gd name="connsiteY12" fmla="*/ 0 h 6858000"/>
              <a:gd name="connsiteX13" fmla="*/ 10189019 w 12191872"/>
              <a:gd name="connsiteY13" fmla="*/ 474536 h 6858000"/>
              <a:gd name="connsiteX14" fmla="*/ 9640380 w 12191872"/>
              <a:gd name="connsiteY14" fmla="*/ 474536 h 6858000"/>
              <a:gd name="connsiteX15" fmla="*/ 9640380 w 12191872"/>
              <a:gd name="connsiteY15" fmla="*/ 0 h 6858000"/>
              <a:gd name="connsiteX16" fmla="*/ 9620250 w 12191872"/>
              <a:gd name="connsiteY16" fmla="*/ 0 h 6858000"/>
              <a:gd name="connsiteX17" fmla="*/ 9620250 w 12191872"/>
              <a:gd name="connsiteY17" fmla="*/ 474536 h 6858000"/>
              <a:gd name="connsiteX18" fmla="*/ 9071546 w 12191872"/>
              <a:gd name="connsiteY18" fmla="*/ 474536 h 6858000"/>
              <a:gd name="connsiteX19" fmla="*/ 9071546 w 12191872"/>
              <a:gd name="connsiteY19" fmla="*/ 0 h 6858000"/>
              <a:gd name="connsiteX20" fmla="*/ 9051481 w 12191872"/>
              <a:gd name="connsiteY20" fmla="*/ 0 h 6858000"/>
              <a:gd name="connsiteX21" fmla="*/ 9051481 w 12191872"/>
              <a:gd name="connsiteY21" fmla="*/ 474536 h 6858000"/>
              <a:gd name="connsiteX22" fmla="*/ 8502777 w 12191872"/>
              <a:gd name="connsiteY22" fmla="*/ 474536 h 6858000"/>
              <a:gd name="connsiteX23" fmla="*/ 8502777 w 12191872"/>
              <a:gd name="connsiteY23" fmla="*/ 0 h 6858000"/>
              <a:gd name="connsiteX24" fmla="*/ 8482711 w 12191872"/>
              <a:gd name="connsiteY24" fmla="*/ 0 h 6858000"/>
              <a:gd name="connsiteX25" fmla="*/ 8482711 w 12191872"/>
              <a:gd name="connsiteY25" fmla="*/ 474536 h 6858000"/>
              <a:gd name="connsiteX26" fmla="*/ 7934007 w 12191872"/>
              <a:gd name="connsiteY26" fmla="*/ 474536 h 6858000"/>
              <a:gd name="connsiteX27" fmla="*/ 7934007 w 12191872"/>
              <a:gd name="connsiteY27" fmla="*/ 0 h 6858000"/>
              <a:gd name="connsiteX28" fmla="*/ 7913942 w 12191872"/>
              <a:gd name="connsiteY28" fmla="*/ 0 h 6858000"/>
              <a:gd name="connsiteX29" fmla="*/ 7913942 w 12191872"/>
              <a:gd name="connsiteY29" fmla="*/ 474536 h 6858000"/>
              <a:gd name="connsiteX30" fmla="*/ 7365302 w 12191872"/>
              <a:gd name="connsiteY30" fmla="*/ 474536 h 6858000"/>
              <a:gd name="connsiteX31" fmla="*/ 7365302 w 12191872"/>
              <a:gd name="connsiteY31" fmla="*/ 0 h 6858000"/>
              <a:gd name="connsiteX32" fmla="*/ 7345236 w 12191872"/>
              <a:gd name="connsiteY32" fmla="*/ 0 h 6858000"/>
              <a:gd name="connsiteX33" fmla="*/ 7345236 w 12191872"/>
              <a:gd name="connsiteY33" fmla="*/ 474536 h 6858000"/>
              <a:gd name="connsiteX34" fmla="*/ 6796532 w 12191872"/>
              <a:gd name="connsiteY34" fmla="*/ 474536 h 6858000"/>
              <a:gd name="connsiteX35" fmla="*/ 6796532 w 12191872"/>
              <a:gd name="connsiteY35" fmla="*/ 0 h 6858000"/>
              <a:gd name="connsiteX36" fmla="*/ 6776466 w 12191872"/>
              <a:gd name="connsiteY36" fmla="*/ 0 h 6858000"/>
              <a:gd name="connsiteX37" fmla="*/ 6776466 w 12191872"/>
              <a:gd name="connsiteY37" fmla="*/ 474536 h 6858000"/>
              <a:gd name="connsiteX38" fmla="*/ 6227763 w 12191872"/>
              <a:gd name="connsiteY38" fmla="*/ 474536 h 6858000"/>
              <a:gd name="connsiteX39" fmla="*/ 6227763 w 12191872"/>
              <a:gd name="connsiteY39" fmla="*/ 0 h 6858000"/>
              <a:gd name="connsiteX40" fmla="*/ 6207697 w 12191872"/>
              <a:gd name="connsiteY40" fmla="*/ 0 h 6858000"/>
              <a:gd name="connsiteX41" fmla="*/ 6207697 w 12191872"/>
              <a:gd name="connsiteY41" fmla="*/ 474536 h 6858000"/>
              <a:gd name="connsiteX42" fmla="*/ 5659057 w 12191872"/>
              <a:gd name="connsiteY42" fmla="*/ 474536 h 6858000"/>
              <a:gd name="connsiteX43" fmla="*/ 5659057 w 12191872"/>
              <a:gd name="connsiteY43" fmla="*/ 0 h 6858000"/>
              <a:gd name="connsiteX44" fmla="*/ 5638991 w 12191872"/>
              <a:gd name="connsiteY44" fmla="*/ 0 h 6858000"/>
              <a:gd name="connsiteX45" fmla="*/ 5638991 w 12191872"/>
              <a:gd name="connsiteY45" fmla="*/ 474536 h 6858000"/>
              <a:gd name="connsiteX46" fmla="*/ 5090287 w 12191872"/>
              <a:gd name="connsiteY46" fmla="*/ 474536 h 6858000"/>
              <a:gd name="connsiteX47" fmla="*/ 5090287 w 12191872"/>
              <a:gd name="connsiteY47" fmla="*/ 0 h 6858000"/>
              <a:gd name="connsiteX48" fmla="*/ 5070221 w 12191872"/>
              <a:gd name="connsiteY48" fmla="*/ 0 h 6858000"/>
              <a:gd name="connsiteX49" fmla="*/ 5070221 w 12191872"/>
              <a:gd name="connsiteY49" fmla="*/ 474536 h 6858000"/>
              <a:gd name="connsiteX50" fmla="*/ 4521518 w 12191872"/>
              <a:gd name="connsiteY50" fmla="*/ 474536 h 6858000"/>
              <a:gd name="connsiteX51" fmla="*/ 4521518 w 12191872"/>
              <a:gd name="connsiteY51" fmla="*/ 0 h 6858000"/>
              <a:gd name="connsiteX52" fmla="*/ 4501452 w 12191872"/>
              <a:gd name="connsiteY52" fmla="*/ 0 h 6858000"/>
              <a:gd name="connsiteX53" fmla="*/ 4501452 w 12191872"/>
              <a:gd name="connsiteY53" fmla="*/ 474536 h 6858000"/>
              <a:gd name="connsiteX54" fmla="*/ 3952812 w 12191872"/>
              <a:gd name="connsiteY54" fmla="*/ 474536 h 6858000"/>
              <a:gd name="connsiteX55" fmla="*/ 3952812 w 12191872"/>
              <a:gd name="connsiteY55" fmla="*/ 0 h 6858000"/>
              <a:gd name="connsiteX56" fmla="*/ 3932746 w 12191872"/>
              <a:gd name="connsiteY56" fmla="*/ 0 h 6858000"/>
              <a:gd name="connsiteX57" fmla="*/ 3932746 w 12191872"/>
              <a:gd name="connsiteY57" fmla="*/ 474536 h 6858000"/>
              <a:gd name="connsiteX58" fmla="*/ 3384042 w 12191872"/>
              <a:gd name="connsiteY58" fmla="*/ 474536 h 6858000"/>
              <a:gd name="connsiteX59" fmla="*/ 3384042 w 12191872"/>
              <a:gd name="connsiteY59" fmla="*/ 0 h 6858000"/>
              <a:gd name="connsiteX60" fmla="*/ 3363976 w 12191872"/>
              <a:gd name="connsiteY60" fmla="*/ 0 h 6858000"/>
              <a:gd name="connsiteX61" fmla="*/ 3363976 w 12191872"/>
              <a:gd name="connsiteY61" fmla="*/ 474536 h 6858000"/>
              <a:gd name="connsiteX62" fmla="*/ 2815273 w 12191872"/>
              <a:gd name="connsiteY62" fmla="*/ 474536 h 6858000"/>
              <a:gd name="connsiteX63" fmla="*/ 2815273 w 12191872"/>
              <a:gd name="connsiteY63" fmla="*/ 0 h 6858000"/>
              <a:gd name="connsiteX64" fmla="*/ 2795207 w 12191872"/>
              <a:gd name="connsiteY64" fmla="*/ 0 h 6858000"/>
              <a:gd name="connsiteX65" fmla="*/ 2795207 w 12191872"/>
              <a:gd name="connsiteY65" fmla="*/ 474536 h 6858000"/>
              <a:gd name="connsiteX66" fmla="*/ 2246503 w 12191872"/>
              <a:gd name="connsiteY66" fmla="*/ 474536 h 6858000"/>
              <a:gd name="connsiteX67" fmla="*/ 2246503 w 12191872"/>
              <a:gd name="connsiteY67" fmla="*/ 0 h 6858000"/>
              <a:gd name="connsiteX68" fmla="*/ 2226437 w 12191872"/>
              <a:gd name="connsiteY68" fmla="*/ 0 h 6858000"/>
              <a:gd name="connsiteX69" fmla="*/ 2226437 w 12191872"/>
              <a:gd name="connsiteY69" fmla="*/ 474536 h 6858000"/>
              <a:gd name="connsiteX70" fmla="*/ 1677734 w 12191872"/>
              <a:gd name="connsiteY70" fmla="*/ 474536 h 6858000"/>
              <a:gd name="connsiteX71" fmla="*/ 1677734 w 12191872"/>
              <a:gd name="connsiteY71" fmla="*/ 0 h 6858000"/>
              <a:gd name="connsiteX72" fmla="*/ 1657667 w 12191872"/>
              <a:gd name="connsiteY72" fmla="*/ 0 h 6858000"/>
              <a:gd name="connsiteX73" fmla="*/ 1657667 w 12191872"/>
              <a:gd name="connsiteY73" fmla="*/ 474536 h 6858000"/>
              <a:gd name="connsiteX74" fmla="*/ 1108964 w 12191872"/>
              <a:gd name="connsiteY74" fmla="*/ 474536 h 6858000"/>
              <a:gd name="connsiteX75" fmla="*/ 1108964 w 12191872"/>
              <a:gd name="connsiteY75" fmla="*/ 0 h 6858000"/>
              <a:gd name="connsiteX76" fmla="*/ 1088898 w 12191872"/>
              <a:gd name="connsiteY76" fmla="*/ 0 h 6858000"/>
              <a:gd name="connsiteX77" fmla="*/ 1088898 w 12191872"/>
              <a:gd name="connsiteY77" fmla="*/ 474536 h 6858000"/>
              <a:gd name="connsiteX78" fmla="*/ 540258 w 12191872"/>
              <a:gd name="connsiteY78" fmla="*/ 474536 h 6858000"/>
              <a:gd name="connsiteX79" fmla="*/ 540258 w 12191872"/>
              <a:gd name="connsiteY79" fmla="*/ 0 h 6858000"/>
              <a:gd name="connsiteX80" fmla="*/ 520192 w 12191872"/>
              <a:gd name="connsiteY80" fmla="*/ 0 h 6858000"/>
              <a:gd name="connsiteX81" fmla="*/ 520192 w 12191872"/>
              <a:gd name="connsiteY81" fmla="*/ 474536 h 6858000"/>
              <a:gd name="connsiteX82" fmla="*/ 0 w 12191872"/>
              <a:gd name="connsiteY82" fmla="*/ 474536 h 6858000"/>
              <a:gd name="connsiteX83" fmla="*/ 0 w 12191872"/>
              <a:gd name="connsiteY83" fmla="*/ 495935 h 6858000"/>
              <a:gd name="connsiteX84" fmla="*/ 520192 w 12191872"/>
              <a:gd name="connsiteY84" fmla="*/ 495935 h 6858000"/>
              <a:gd name="connsiteX85" fmla="*/ 520192 w 12191872"/>
              <a:gd name="connsiteY85" fmla="*/ 1081278 h 6858000"/>
              <a:gd name="connsiteX86" fmla="*/ 0 w 12191872"/>
              <a:gd name="connsiteY86" fmla="*/ 1081278 h 6858000"/>
              <a:gd name="connsiteX87" fmla="*/ 0 w 12191872"/>
              <a:gd name="connsiteY87" fmla="*/ 1102678 h 6858000"/>
              <a:gd name="connsiteX88" fmla="*/ 520192 w 12191872"/>
              <a:gd name="connsiteY88" fmla="*/ 1102678 h 6858000"/>
              <a:gd name="connsiteX89" fmla="*/ 520192 w 12191872"/>
              <a:gd name="connsiteY89" fmla="*/ 1688020 h 6858000"/>
              <a:gd name="connsiteX90" fmla="*/ 0 w 12191872"/>
              <a:gd name="connsiteY90" fmla="*/ 1688020 h 6858000"/>
              <a:gd name="connsiteX91" fmla="*/ 0 w 12191872"/>
              <a:gd name="connsiteY91" fmla="*/ 1709420 h 6858000"/>
              <a:gd name="connsiteX92" fmla="*/ 520192 w 12191872"/>
              <a:gd name="connsiteY92" fmla="*/ 1709420 h 6858000"/>
              <a:gd name="connsiteX93" fmla="*/ 520192 w 12191872"/>
              <a:gd name="connsiteY93" fmla="*/ 2294763 h 6858000"/>
              <a:gd name="connsiteX94" fmla="*/ 0 w 12191872"/>
              <a:gd name="connsiteY94" fmla="*/ 2294763 h 6858000"/>
              <a:gd name="connsiteX95" fmla="*/ 0 w 12191872"/>
              <a:gd name="connsiteY95" fmla="*/ 2316163 h 6858000"/>
              <a:gd name="connsiteX96" fmla="*/ 520192 w 12191872"/>
              <a:gd name="connsiteY96" fmla="*/ 2316163 h 6858000"/>
              <a:gd name="connsiteX97" fmla="*/ 520192 w 12191872"/>
              <a:gd name="connsiteY97" fmla="*/ 2901569 h 6858000"/>
              <a:gd name="connsiteX98" fmla="*/ 0 w 12191872"/>
              <a:gd name="connsiteY98" fmla="*/ 2901569 h 6858000"/>
              <a:gd name="connsiteX99" fmla="*/ 0 w 12191872"/>
              <a:gd name="connsiteY99" fmla="*/ 2922969 h 6858000"/>
              <a:gd name="connsiteX100" fmla="*/ 520192 w 12191872"/>
              <a:gd name="connsiteY100" fmla="*/ 2922969 h 6858000"/>
              <a:gd name="connsiteX101" fmla="*/ 520192 w 12191872"/>
              <a:gd name="connsiteY101" fmla="*/ 3508312 h 6858000"/>
              <a:gd name="connsiteX102" fmla="*/ 0 w 12191872"/>
              <a:gd name="connsiteY102" fmla="*/ 3508312 h 6858000"/>
              <a:gd name="connsiteX103" fmla="*/ 0 w 12191872"/>
              <a:gd name="connsiteY103" fmla="*/ 3529711 h 6858000"/>
              <a:gd name="connsiteX104" fmla="*/ 520192 w 12191872"/>
              <a:gd name="connsiteY104" fmla="*/ 3529711 h 6858000"/>
              <a:gd name="connsiteX105" fmla="*/ 520192 w 12191872"/>
              <a:gd name="connsiteY105" fmla="*/ 4115054 h 6858000"/>
              <a:gd name="connsiteX106" fmla="*/ 0 w 12191872"/>
              <a:gd name="connsiteY106" fmla="*/ 4115054 h 6858000"/>
              <a:gd name="connsiteX107" fmla="*/ 0 w 12191872"/>
              <a:gd name="connsiteY107" fmla="*/ 4136453 h 6858000"/>
              <a:gd name="connsiteX108" fmla="*/ 520192 w 12191872"/>
              <a:gd name="connsiteY108" fmla="*/ 4136453 h 6858000"/>
              <a:gd name="connsiteX109" fmla="*/ 520192 w 12191872"/>
              <a:gd name="connsiteY109" fmla="*/ 4721860 h 6858000"/>
              <a:gd name="connsiteX110" fmla="*/ 0 w 12191872"/>
              <a:gd name="connsiteY110" fmla="*/ 4721860 h 6858000"/>
              <a:gd name="connsiteX111" fmla="*/ 0 w 12191872"/>
              <a:gd name="connsiteY111" fmla="*/ 4743260 h 6858000"/>
              <a:gd name="connsiteX112" fmla="*/ 520192 w 12191872"/>
              <a:gd name="connsiteY112" fmla="*/ 4743260 h 6858000"/>
              <a:gd name="connsiteX113" fmla="*/ 520192 w 12191872"/>
              <a:gd name="connsiteY113" fmla="*/ 5328603 h 6858000"/>
              <a:gd name="connsiteX114" fmla="*/ 0 w 12191872"/>
              <a:gd name="connsiteY114" fmla="*/ 5328603 h 6858000"/>
              <a:gd name="connsiteX115" fmla="*/ 0 w 12191872"/>
              <a:gd name="connsiteY115" fmla="*/ 5350002 h 6858000"/>
              <a:gd name="connsiteX116" fmla="*/ 520192 w 12191872"/>
              <a:gd name="connsiteY116" fmla="*/ 5350002 h 6858000"/>
              <a:gd name="connsiteX117" fmla="*/ 520192 w 12191872"/>
              <a:gd name="connsiteY117" fmla="*/ 5935345 h 6858000"/>
              <a:gd name="connsiteX118" fmla="*/ 0 w 12191872"/>
              <a:gd name="connsiteY118" fmla="*/ 5935345 h 6858000"/>
              <a:gd name="connsiteX119" fmla="*/ 0 w 12191872"/>
              <a:gd name="connsiteY119" fmla="*/ 5956745 h 6858000"/>
              <a:gd name="connsiteX120" fmla="*/ 520192 w 12191872"/>
              <a:gd name="connsiteY120" fmla="*/ 5956745 h 6858000"/>
              <a:gd name="connsiteX121" fmla="*/ 520192 w 12191872"/>
              <a:gd name="connsiteY121" fmla="*/ 6542151 h 6858000"/>
              <a:gd name="connsiteX122" fmla="*/ 0 w 12191872"/>
              <a:gd name="connsiteY122" fmla="*/ 6542151 h 6858000"/>
              <a:gd name="connsiteX123" fmla="*/ 0 w 12191872"/>
              <a:gd name="connsiteY123" fmla="*/ 6563551 h 6858000"/>
              <a:gd name="connsiteX124" fmla="*/ 520192 w 12191872"/>
              <a:gd name="connsiteY124" fmla="*/ 6563551 h 6858000"/>
              <a:gd name="connsiteX125" fmla="*/ 520192 w 12191872"/>
              <a:gd name="connsiteY125" fmla="*/ 6858000 h 6858000"/>
              <a:gd name="connsiteX126" fmla="*/ 540258 w 12191872"/>
              <a:gd name="connsiteY126" fmla="*/ 6858000 h 6858000"/>
              <a:gd name="connsiteX127" fmla="*/ 540258 w 12191872"/>
              <a:gd name="connsiteY127" fmla="*/ 6563678 h 6858000"/>
              <a:gd name="connsiteX128" fmla="*/ 1088962 w 12191872"/>
              <a:gd name="connsiteY128" fmla="*/ 6563678 h 6858000"/>
              <a:gd name="connsiteX129" fmla="*/ 1088962 w 12191872"/>
              <a:gd name="connsiteY129" fmla="*/ 6858000 h 6858000"/>
              <a:gd name="connsiteX130" fmla="*/ 1109028 w 12191872"/>
              <a:gd name="connsiteY130" fmla="*/ 6858000 h 6858000"/>
              <a:gd name="connsiteX131" fmla="*/ 1109028 w 12191872"/>
              <a:gd name="connsiteY131" fmla="*/ 6563678 h 6858000"/>
              <a:gd name="connsiteX132" fmla="*/ 1657731 w 12191872"/>
              <a:gd name="connsiteY132" fmla="*/ 6563678 h 6858000"/>
              <a:gd name="connsiteX133" fmla="*/ 1657731 w 12191872"/>
              <a:gd name="connsiteY133" fmla="*/ 6858000 h 6858000"/>
              <a:gd name="connsiteX134" fmla="*/ 1677797 w 12191872"/>
              <a:gd name="connsiteY134" fmla="*/ 6858000 h 6858000"/>
              <a:gd name="connsiteX135" fmla="*/ 1677797 w 12191872"/>
              <a:gd name="connsiteY135" fmla="*/ 6563678 h 6858000"/>
              <a:gd name="connsiteX136" fmla="*/ 2226501 w 12191872"/>
              <a:gd name="connsiteY136" fmla="*/ 6563678 h 6858000"/>
              <a:gd name="connsiteX137" fmla="*/ 2226501 w 12191872"/>
              <a:gd name="connsiteY137" fmla="*/ 6858000 h 6858000"/>
              <a:gd name="connsiteX138" fmla="*/ 2246567 w 12191872"/>
              <a:gd name="connsiteY138" fmla="*/ 6858000 h 6858000"/>
              <a:gd name="connsiteX139" fmla="*/ 2246567 w 12191872"/>
              <a:gd name="connsiteY139" fmla="*/ 6563678 h 6858000"/>
              <a:gd name="connsiteX140" fmla="*/ 2795270 w 12191872"/>
              <a:gd name="connsiteY140" fmla="*/ 6563678 h 6858000"/>
              <a:gd name="connsiteX141" fmla="*/ 2795270 w 12191872"/>
              <a:gd name="connsiteY141" fmla="*/ 6858000 h 6858000"/>
              <a:gd name="connsiteX142" fmla="*/ 2815336 w 12191872"/>
              <a:gd name="connsiteY142" fmla="*/ 6858000 h 6858000"/>
              <a:gd name="connsiteX143" fmla="*/ 2815336 w 12191872"/>
              <a:gd name="connsiteY143" fmla="*/ 6563678 h 6858000"/>
              <a:gd name="connsiteX144" fmla="*/ 3364040 w 12191872"/>
              <a:gd name="connsiteY144" fmla="*/ 6563678 h 6858000"/>
              <a:gd name="connsiteX145" fmla="*/ 3364040 w 12191872"/>
              <a:gd name="connsiteY145" fmla="*/ 6858000 h 6858000"/>
              <a:gd name="connsiteX146" fmla="*/ 3384106 w 12191872"/>
              <a:gd name="connsiteY146" fmla="*/ 6858000 h 6858000"/>
              <a:gd name="connsiteX147" fmla="*/ 3384106 w 12191872"/>
              <a:gd name="connsiteY147" fmla="*/ 6563678 h 6858000"/>
              <a:gd name="connsiteX148" fmla="*/ 3932809 w 12191872"/>
              <a:gd name="connsiteY148" fmla="*/ 6563678 h 6858000"/>
              <a:gd name="connsiteX149" fmla="*/ 3932809 w 12191872"/>
              <a:gd name="connsiteY149" fmla="*/ 6858000 h 6858000"/>
              <a:gd name="connsiteX150" fmla="*/ 3952875 w 12191872"/>
              <a:gd name="connsiteY150" fmla="*/ 6858000 h 6858000"/>
              <a:gd name="connsiteX151" fmla="*/ 3952875 w 12191872"/>
              <a:gd name="connsiteY151" fmla="*/ 6563678 h 6858000"/>
              <a:gd name="connsiteX152" fmla="*/ 4501515 w 12191872"/>
              <a:gd name="connsiteY152" fmla="*/ 6563678 h 6858000"/>
              <a:gd name="connsiteX153" fmla="*/ 4501515 w 12191872"/>
              <a:gd name="connsiteY153" fmla="*/ 6858000 h 6858000"/>
              <a:gd name="connsiteX154" fmla="*/ 4521581 w 12191872"/>
              <a:gd name="connsiteY154" fmla="*/ 6858000 h 6858000"/>
              <a:gd name="connsiteX155" fmla="*/ 4521581 w 12191872"/>
              <a:gd name="connsiteY155" fmla="*/ 6563678 h 6858000"/>
              <a:gd name="connsiteX156" fmla="*/ 5070285 w 12191872"/>
              <a:gd name="connsiteY156" fmla="*/ 6563678 h 6858000"/>
              <a:gd name="connsiteX157" fmla="*/ 5070285 w 12191872"/>
              <a:gd name="connsiteY157" fmla="*/ 6858000 h 6858000"/>
              <a:gd name="connsiteX158" fmla="*/ 5090351 w 12191872"/>
              <a:gd name="connsiteY158" fmla="*/ 6858000 h 6858000"/>
              <a:gd name="connsiteX159" fmla="*/ 5090351 w 12191872"/>
              <a:gd name="connsiteY159" fmla="*/ 6563678 h 6858000"/>
              <a:gd name="connsiteX160" fmla="*/ 5639054 w 12191872"/>
              <a:gd name="connsiteY160" fmla="*/ 6563678 h 6858000"/>
              <a:gd name="connsiteX161" fmla="*/ 5639054 w 12191872"/>
              <a:gd name="connsiteY161" fmla="*/ 6858000 h 6858000"/>
              <a:gd name="connsiteX162" fmla="*/ 5659120 w 12191872"/>
              <a:gd name="connsiteY162" fmla="*/ 6858000 h 6858000"/>
              <a:gd name="connsiteX163" fmla="*/ 5659120 w 12191872"/>
              <a:gd name="connsiteY163" fmla="*/ 6563678 h 6858000"/>
              <a:gd name="connsiteX164" fmla="*/ 6207760 w 12191872"/>
              <a:gd name="connsiteY164" fmla="*/ 6563678 h 6858000"/>
              <a:gd name="connsiteX165" fmla="*/ 6207760 w 12191872"/>
              <a:gd name="connsiteY165" fmla="*/ 6858000 h 6858000"/>
              <a:gd name="connsiteX166" fmla="*/ 6227826 w 12191872"/>
              <a:gd name="connsiteY166" fmla="*/ 6858000 h 6858000"/>
              <a:gd name="connsiteX167" fmla="*/ 6227826 w 12191872"/>
              <a:gd name="connsiteY167" fmla="*/ 6563678 h 6858000"/>
              <a:gd name="connsiteX168" fmla="*/ 6776530 w 12191872"/>
              <a:gd name="connsiteY168" fmla="*/ 6563678 h 6858000"/>
              <a:gd name="connsiteX169" fmla="*/ 6776530 w 12191872"/>
              <a:gd name="connsiteY169" fmla="*/ 6858000 h 6858000"/>
              <a:gd name="connsiteX170" fmla="*/ 6796595 w 12191872"/>
              <a:gd name="connsiteY170" fmla="*/ 6858000 h 6858000"/>
              <a:gd name="connsiteX171" fmla="*/ 6796595 w 12191872"/>
              <a:gd name="connsiteY171" fmla="*/ 6563678 h 6858000"/>
              <a:gd name="connsiteX172" fmla="*/ 7345299 w 12191872"/>
              <a:gd name="connsiteY172" fmla="*/ 6563678 h 6858000"/>
              <a:gd name="connsiteX173" fmla="*/ 7345299 w 12191872"/>
              <a:gd name="connsiteY173" fmla="*/ 6858000 h 6858000"/>
              <a:gd name="connsiteX174" fmla="*/ 7365365 w 12191872"/>
              <a:gd name="connsiteY174" fmla="*/ 6858000 h 6858000"/>
              <a:gd name="connsiteX175" fmla="*/ 7365365 w 12191872"/>
              <a:gd name="connsiteY175" fmla="*/ 6563678 h 6858000"/>
              <a:gd name="connsiteX176" fmla="*/ 7914006 w 12191872"/>
              <a:gd name="connsiteY176" fmla="*/ 6563678 h 6858000"/>
              <a:gd name="connsiteX177" fmla="*/ 7914006 w 12191872"/>
              <a:gd name="connsiteY177" fmla="*/ 6858000 h 6858000"/>
              <a:gd name="connsiteX178" fmla="*/ 7934071 w 12191872"/>
              <a:gd name="connsiteY178" fmla="*/ 6858000 h 6858000"/>
              <a:gd name="connsiteX179" fmla="*/ 7934071 w 12191872"/>
              <a:gd name="connsiteY179" fmla="*/ 6563678 h 6858000"/>
              <a:gd name="connsiteX180" fmla="*/ 8482774 w 12191872"/>
              <a:gd name="connsiteY180" fmla="*/ 6563678 h 6858000"/>
              <a:gd name="connsiteX181" fmla="*/ 8482774 w 12191872"/>
              <a:gd name="connsiteY181" fmla="*/ 6858000 h 6858000"/>
              <a:gd name="connsiteX182" fmla="*/ 8502841 w 12191872"/>
              <a:gd name="connsiteY182" fmla="*/ 6858000 h 6858000"/>
              <a:gd name="connsiteX183" fmla="*/ 8502841 w 12191872"/>
              <a:gd name="connsiteY183" fmla="*/ 6563678 h 6858000"/>
              <a:gd name="connsiteX184" fmla="*/ 9051544 w 12191872"/>
              <a:gd name="connsiteY184" fmla="*/ 6563678 h 6858000"/>
              <a:gd name="connsiteX185" fmla="*/ 9051544 w 12191872"/>
              <a:gd name="connsiteY185" fmla="*/ 6858000 h 6858000"/>
              <a:gd name="connsiteX186" fmla="*/ 9071610 w 12191872"/>
              <a:gd name="connsiteY186" fmla="*/ 6858000 h 6858000"/>
              <a:gd name="connsiteX187" fmla="*/ 9071610 w 12191872"/>
              <a:gd name="connsiteY187" fmla="*/ 6563678 h 6858000"/>
              <a:gd name="connsiteX188" fmla="*/ 9620250 w 12191872"/>
              <a:gd name="connsiteY188" fmla="*/ 6563678 h 6858000"/>
              <a:gd name="connsiteX189" fmla="*/ 9620250 w 12191872"/>
              <a:gd name="connsiteY189" fmla="*/ 6858000 h 6858000"/>
              <a:gd name="connsiteX190" fmla="*/ 9640316 w 12191872"/>
              <a:gd name="connsiteY190" fmla="*/ 6858000 h 6858000"/>
              <a:gd name="connsiteX191" fmla="*/ 9640316 w 12191872"/>
              <a:gd name="connsiteY191" fmla="*/ 6563678 h 6858000"/>
              <a:gd name="connsiteX192" fmla="*/ 10188956 w 12191872"/>
              <a:gd name="connsiteY192" fmla="*/ 6563678 h 6858000"/>
              <a:gd name="connsiteX193" fmla="*/ 10188956 w 12191872"/>
              <a:gd name="connsiteY193" fmla="*/ 6858000 h 6858000"/>
              <a:gd name="connsiteX194" fmla="*/ 10209022 w 12191872"/>
              <a:gd name="connsiteY194" fmla="*/ 6858000 h 6858000"/>
              <a:gd name="connsiteX195" fmla="*/ 10209022 w 12191872"/>
              <a:gd name="connsiteY195" fmla="*/ 6563678 h 6858000"/>
              <a:gd name="connsiteX196" fmla="*/ 10757726 w 12191872"/>
              <a:gd name="connsiteY196" fmla="*/ 6563678 h 6858000"/>
              <a:gd name="connsiteX197" fmla="*/ 10757726 w 12191872"/>
              <a:gd name="connsiteY197" fmla="*/ 6858000 h 6858000"/>
              <a:gd name="connsiteX198" fmla="*/ 10777792 w 12191872"/>
              <a:gd name="connsiteY198" fmla="*/ 6858000 h 6858000"/>
              <a:gd name="connsiteX199" fmla="*/ 10777792 w 12191872"/>
              <a:gd name="connsiteY199" fmla="*/ 6563678 h 6858000"/>
              <a:gd name="connsiteX200" fmla="*/ 11326495 w 12191872"/>
              <a:gd name="connsiteY200" fmla="*/ 6563678 h 6858000"/>
              <a:gd name="connsiteX201" fmla="*/ 11326495 w 12191872"/>
              <a:gd name="connsiteY201" fmla="*/ 6858000 h 6858000"/>
              <a:gd name="connsiteX202" fmla="*/ 11346561 w 12191872"/>
              <a:gd name="connsiteY202" fmla="*/ 6858000 h 6858000"/>
              <a:gd name="connsiteX203" fmla="*/ 11346561 w 12191872"/>
              <a:gd name="connsiteY203" fmla="*/ 6563678 h 6858000"/>
              <a:gd name="connsiteX204" fmla="*/ 11895201 w 12191872"/>
              <a:gd name="connsiteY204" fmla="*/ 6563678 h 6858000"/>
              <a:gd name="connsiteX205" fmla="*/ 11895201 w 12191872"/>
              <a:gd name="connsiteY205" fmla="*/ 6858000 h 6858000"/>
              <a:gd name="connsiteX206" fmla="*/ 11915267 w 12191872"/>
              <a:gd name="connsiteY206" fmla="*/ 6858000 h 6858000"/>
              <a:gd name="connsiteX207" fmla="*/ 11915267 w 12191872"/>
              <a:gd name="connsiteY207" fmla="*/ 6563678 h 6858000"/>
              <a:gd name="connsiteX208" fmla="*/ 12191873 w 12191872"/>
              <a:gd name="connsiteY208" fmla="*/ 6563678 h 6858000"/>
              <a:gd name="connsiteX209" fmla="*/ 12191873 w 12191872"/>
              <a:gd name="connsiteY209" fmla="*/ 6542278 h 6858000"/>
              <a:gd name="connsiteX210" fmla="*/ 11915267 w 12191872"/>
              <a:gd name="connsiteY210" fmla="*/ 6542278 h 6858000"/>
              <a:gd name="connsiteX211" fmla="*/ 11915267 w 12191872"/>
              <a:gd name="connsiteY211" fmla="*/ 5956872 h 6858000"/>
              <a:gd name="connsiteX212" fmla="*/ 12191873 w 12191872"/>
              <a:gd name="connsiteY212" fmla="*/ 5956872 h 6858000"/>
              <a:gd name="connsiteX213" fmla="*/ 12191873 w 12191872"/>
              <a:gd name="connsiteY213" fmla="*/ 5935472 h 6858000"/>
              <a:gd name="connsiteX214" fmla="*/ 11915267 w 12191872"/>
              <a:gd name="connsiteY214" fmla="*/ 5935472 h 6858000"/>
              <a:gd name="connsiteX215" fmla="*/ 11915267 w 12191872"/>
              <a:gd name="connsiteY215" fmla="*/ 5350129 h 6858000"/>
              <a:gd name="connsiteX216" fmla="*/ 12191873 w 12191872"/>
              <a:gd name="connsiteY216" fmla="*/ 5350129 h 6858000"/>
              <a:gd name="connsiteX217" fmla="*/ 12191873 w 12191872"/>
              <a:gd name="connsiteY217" fmla="*/ 5328730 h 6858000"/>
              <a:gd name="connsiteX218" fmla="*/ 11915267 w 12191872"/>
              <a:gd name="connsiteY218" fmla="*/ 5328730 h 6858000"/>
              <a:gd name="connsiteX219" fmla="*/ 11915267 w 12191872"/>
              <a:gd name="connsiteY219" fmla="*/ 4743387 h 6858000"/>
              <a:gd name="connsiteX220" fmla="*/ 12191873 w 12191872"/>
              <a:gd name="connsiteY220" fmla="*/ 4743387 h 6858000"/>
              <a:gd name="connsiteX221" fmla="*/ 12191873 w 12191872"/>
              <a:gd name="connsiteY221" fmla="*/ 4721987 h 6858000"/>
              <a:gd name="connsiteX222" fmla="*/ 11915267 w 12191872"/>
              <a:gd name="connsiteY222" fmla="*/ 4721987 h 6858000"/>
              <a:gd name="connsiteX223" fmla="*/ 11915267 w 12191872"/>
              <a:gd name="connsiteY223" fmla="*/ 4136581 h 6858000"/>
              <a:gd name="connsiteX224" fmla="*/ 12191873 w 12191872"/>
              <a:gd name="connsiteY224" fmla="*/ 4136581 h 6858000"/>
              <a:gd name="connsiteX225" fmla="*/ 12191873 w 12191872"/>
              <a:gd name="connsiteY225" fmla="*/ 4115181 h 6858000"/>
              <a:gd name="connsiteX226" fmla="*/ 11915267 w 12191872"/>
              <a:gd name="connsiteY226" fmla="*/ 4115181 h 6858000"/>
              <a:gd name="connsiteX227" fmla="*/ 11915267 w 12191872"/>
              <a:gd name="connsiteY227" fmla="*/ 3529838 h 6858000"/>
              <a:gd name="connsiteX228" fmla="*/ 12191873 w 12191872"/>
              <a:gd name="connsiteY228" fmla="*/ 3529838 h 6858000"/>
              <a:gd name="connsiteX229" fmla="*/ 12191873 w 12191872"/>
              <a:gd name="connsiteY229" fmla="*/ 3508439 h 6858000"/>
              <a:gd name="connsiteX230" fmla="*/ 11915267 w 12191872"/>
              <a:gd name="connsiteY230" fmla="*/ 3508439 h 6858000"/>
              <a:gd name="connsiteX231" fmla="*/ 11915267 w 12191872"/>
              <a:gd name="connsiteY231" fmla="*/ 2923096 h 6858000"/>
              <a:gd name="connsiteX232" fmla="*/ 12191873 w 12191872"/>
              <a:gd name="connsiteY232" fmla="*/ 2923096 h 6858000"/>
              <a:gd name="connsiteX233" fmla="*/ 12191873 w 12191872"/>
              <a:gd name="connsiteY233" fmla="*/ 2901696 h 6858000"/>
              <a:gd name="connsiteX234" fmla="*/ 11915267 w 12191872"/>
              <a:gd name="connsiteY234" fmla="*/ 2901696 h 6858000"/>
              <a:gd name="connsiteX235" fmla="*/ 11915267 w 12191872"/>
              <a:gd name="connsiteY235" fmla="*/ 2316290 h 6858000"/>
              <a:gd name="connsiteX236" fmla="*/ 12191873 w 12191872"/>
              <a:gd name="connsiteY236" fmla="*/ 2316290 h 6858000"/>
              <a:gd name="connsiteX237" fmla="*/ 12191873 w 12191872"/>
              <a:gd name="connsiteY237" fmla="*/ 2294890 h 6858000"/>
              <a:gd name="connsiteX238" fmla="*/ 11915267 w 12191872"/>
              <a:gd name="connsiteY238" fmla="*/ 2294890 h 6858000"/>
              <a:gd name="connsiteX239" fmla="*/ 11915267 w 12191872"/>
              <a:gd name="connsiteY239" fmla="*/ 1709547 h 6858000"/>
              <a:gd name="connsiteX240" fmla="*/ 12191873 w 12191872"/>
              <a:gd name="connsiteY240" fmla="*/ 1709547 h 6858000"/>
              <a:gd name="connsiteX241" fmla="*/ 12191873 w 12191872"/>
              <a:gd name="connsiteY241" fmla="*/ 1688148 h 6858000"/>
              <a:gd name="connsiteX242" fmla="*/ 11915267 w 12191872"/>
              <a:gd name="connsiteY242" fmla="*/ 1688148 h 6858000"/>
              <a:gd name="connsiteX243" fmla="*/ 11915267 w 12191872"/>
              <a:gd name="connsiteY243" fmla="*/ 1102805 h 6858000"/>
              <a:gd name="connsiteX244" fmla="*/ 12191873 w 12191872"/>
              <a:gd name="connsiteY244" fmla="*/ 1102805 h 6858000"/>
              <a:gd name="connsiteX245" fmla="*/ 12191873 w 12191872"/>
              <a:gd name="connsiteY245" fmla="*/ 1081405 h 6858000"/>
              <a:gd name="connsiteX246" fmla="*/ 11915267 w 12191872"/>
              <a:gd name="connsiteY246" fmla="*/ 1081405 h 6858000"/>
              <a:gd name="connsiteX247" fmla="*/ 11915267 w 12191872"/>
              <a:gd name="connsiteY247" fmla="*/ 495935 h 6858000"/>
              <a:gd name="connsiteX248" fmla="*/ 12191873 w 12191872"/>
              <a:gd name="connsiteY248" fmla="*/ 495935 h 6858000"/>
              <a:gd name="connsiteX249" fmla="*/ 12191873 w 12191872"/>
              <a:gd name="connsiteY249" fmla="*/ 474536 h 6858000"/>
              <a:gd name="connsiteX250" fmla="*/ 11915267 w 12191872"/>
              <a:gd name="connsiteY250" fmla="*/ 474536 h 6858000"/>
              <a:gd name="connsiteX251" fmla="*/ 11915267 w 12191872"/>
              <a:gd name="connsiteY251" fmla="*/ 0 h 6858000"/>
              <a:gd name="connsiteX252" fmla="*/ 11895265 w 12191872"/>
              <a:gd name="connsiteY252" fmla="*/ 0 h 6858000"/>
              <a:gd name="connsiteX253" fmla="*/ 11895265 w 12191872"/>
              <a:gd name="connsiteY253" fmla="*/ 5956872 h 6858000"/>
              <a:gd name="connsiteX254" fmla="*/ 11895265 w 12191872"/>
              <a:gd name="connsiteY254" fmla="*/ 6542278 h 6858000"/>
              <a:gd name="connsiteX255" fmla="*/ 11346624 w 12191872"/>
              <a:gd name="connsiteY255" fmla="*/ 6542278 h 6858000"/>
              <a:gd name="connsiteX256" fmla="*/ 11346624 w 12191872"/>
              <a:gd name="connsiteY256" fmla="*/ 5956872 h 6858000"/>
              <a:gd name="connsiteX257" fmla="*/ 11895265 w 12191872"/>
              <a:gd name="connsiteY257" fmla="*/ 5956872 h 6858000"/>
              <a:gd name="connsiteX258" fmla="*/ 11326558 w 12191872"/>
              <a:gd name="connsiteY258" fmla="*/ 5956872 h 6858000"/>
              <a:gd name="connsiteX259" fmla="*/ 11326558 w 12191872"/>
              <a:gd name="connsiteY259" fmla="*/ 6542278 h 6858000"/>
              <a:gd name="connsiteX260" fmla="*/ 10777855 w 12191872"/>
              <a:gd name="connsiteY260" fmla="*/ 6542278 h 6858000"/>
              <a:gd name="connsiteX261" fmla="*/ 10777855 w 12191872"/>
              <a:gd name="connsiteY261" fmla="*/ 5956872 h 6858000"/>
              <a:gd name="connsiteX262" fmla="*/ 11326558 w 12191872"/>
              <a:gd name="connsiteY262" fmla="*/ 5956872 h 6858000"/>
              <a:gd name="connsiteX263" fmla="*/ 10757789 w 12191872"/>
              <a:gd name="connsiteY263" fmla="*/ 5956872 h 6858000"/>
              <a:gd name="connsiteX264" fmla="*/ 10757789 w 12191872"/>
              <a:gd name="connsiteY264" fmla="*/ 6542278 h 6858000"/>
              <a:gd name="connsiteX265" fmla="*/ 10209085 w 12191872"/>
              <a:gd name="connsiteY265" fmla="*/ 6542278 h 6858000"/>
              <a:gd name="connsiteX266" fmla="*/ 10209085 w 12191872"/>
              <a:gd name="connsiteY266" fmla="*/ 5956872 h 6858000"/>
              <a:gd name="connsiteX267" fmla="*/ 10757789 w 12191872"/>
              <a:gd name="connsiteY267" fmla="*/ 5956872 h 6858000"/>
              <a:gd name="connsiteX268" fmla="*/ 10189019 w 12191872"/>
              <a:gd name="connsiteY268" fmla="*/ 5956872 h 6858000"/>
              <a:gd name="connsiteX269" fmla="*/ 10189019 w 12191872"/>
              <a:gd name="connsiteY269" fmla="*/ 6542278 h 6858000"/>
              <a:gd name="connsiteX270" fmla="*/ 9640380 w 12191872"/>
              <a:gd name="connsiteY270" fmla="*/ 6542278 h 6858000"/>
              <a:gd name="connsiteX271" fmla="*/ 9640380 w 12191872"/>
              <a:gd name="connsiteY271" fmla="*/ 5956872 h 6858000"/>
              <a:gd name="connsiteX272" fmla="*/ 10189019 w 12191872"/>
              <a:gd name="connsiteY272" fmla="*/ 5956872 h 6858000"/>
              <a:gd name="connsiteX273" fmla="*/ 9620250 w 12191872"/>
              <a:gd name="connsiteY273" fmla="*/ 5956872 h 6858000"/>
              <a:gd name="connsiteX274" fmla="*/ 9620250 w 12191872"/>
              <a:gd name="connsiteY274" fmla="*/ 6542278 h 6858000"/>
              <a:gd name="connsiteX275" fmla="*/ 9071546 w 12191872"/>
              <a:gd name="connsiteY275" fmla="*/ 6542278 h 6858000"/>
              <a:gd name="connsiteX276" fmla="*/ 9071546 w 12191872"/>
              <a:gd name="connsiteY276" fmla="*/ 5956872 h 6858000"/>
              <a:gd name="connsiteX277" fmla="*/ 9620250 w 12191872"/>
              <a:gd name="connsiteY277" fmla="*/ 5956872 h 6858000"/>
              <a:gd name="connsiteX278" fmla="*/ 9051544 w 12191872"/>
              <a:gd name="connsiteY278" fmla="*/ 5956872 h 6858000"/>
              <a:gd name="connsiteX279" fmla="*/ 9051544 w 12191872"/>
              <a:gd name="connsiteY279" fmla="*/ 6542278 h 6858000"/>
              <a:gd name="connsiteX280" fmla="*/ 8502841 w 12191872"/>
              <a:gd name="connsiteY280" fmla="*/ 6542278 h 6858000"/>
              <a:gd name="connsiteX281" fmla="*/ 8502841 w 12191872"/>
              <a:gd name="connsiteY281" fmla="*/ 5956872 h 6858000"/>
              <a:gd name="connsiteX282" fmla="*/ 9051544 w 12191872"/>
              <a:gd name="connsiteY282" fmla="*/ 5956872 h 6858000"/>
              <a:gd name="connsiteX283" fmla="*/ 8482774 w 12191872"/>
              <a:gd name="connsiteY283" fmla="*/ 5956872 h 6858000"/>
              <a:gd name="connsiteX284" fmla="*/ 8482774 w 12191872"/>
              <a:gd name="connsiteY284" fmla="*/ 6542278 h 6858000"/>
              <a:gd name="connsiteX285" fmla="*/ 7934071 w 12191872"/>
              <a:gd name="connsiteY285" fmla="*/ 6542278 h 6858000"/>
              <a:gd name="connsiteX286" fmla="*/ 7934071 w 12191872"/>
              <a:gd name="connsiteY286" fmla="*/ 5956872 h 6858000"/>
              <a:gd name="connsiteX287" fmla="*/ 8482774 w 12191872"/>
              <a:gd name="connsiteY287" fmla="*/ 5956872 h 6858000"/>
              <a:gd name="connsiteX288" fmla="*/ 7914006 w 12191872"/>
              <a:gd name="connsiteY288" fmla="*/ 5956872 h 6858000"/>
              <a:gd name="connsiteX289" fmla="*/ 7914006 w 12191872"/>
              <a:gd name="connsiteY289" fmla="*/ 6542278 h 6858000"/>
              <a:gd name="connsiteX290" fmla="*/ 7365365 w 12191872"/>
              <a:gd name="connsiteY290" fmla="*/ 6542278 h 6858000"/>
              <a:gd name="connsiteX291" fmla="*/ 7365365 w 12191872"/>
              <a:gd name="connsiteY291" fmla="*/ 5956872 h 6858000"/>
              <a:gd name="connsiteX292" fmla="*/ 7914006 w 12191872"/>
              <a:gd name="connsiteY292" fmla="*/ 5956872 h 6858000"/>
              <a:gd name="connsiteX293" fmla="*/ 7345236 w 12191872"/>
              <a:gd name="connsiteY293" fmla="*/ 5956872 h 6858000"/>
              <a:gd name="connsiteX294" fmla="*/ 7345236 w 12191872"/>
              <a:gd name="connsiteY294" fmla="*/ 6542278 h 6858000"/>
              <a:gd name="connsiteX295" fmla="*/ 6796532 w 12191872"/>
              <a:gd name="connsiteY295" fmla="*/ 6542278 h 6858000"/>
              <a:gd name="connsiteX296" fmla="*/ 6796532 w 12191872"/>
              <a:gd name="connsiteY296" fmla="*/ 5956872 h 6858000"/>
              <a:gd name="connsiteX297" fmla="*/ 7345236 w 12191872"/>
              <a:gd name="connsiteY297" fmla="*/ 5956872 h 6858000"/>
              <a:gd name="connsiteX298" fmla="*/ 6776466 w 12191872"/>
              <a:gd name="connsiteY298" fmla="*/ 5956872 h 6858000"/>
              <a:gd name="connsiteX299" fmla="*/ 6776466 w 12191872"/>
              <a:gd name="connsiteY299" fmla="*/ 6542278 h 6858000"/>
              <a:gd name="connsiteX300" fmla="*/ 6227763 w 12191872"/>
              <a:gd name="connsiteY300" fmla="*/ 6542278 h 6858000"/>
              <a:gd name="connsiteX301" fmla="*/ 6227763 w 12191872"/>
              <a:gd name="connsiteY301" fmla="*/ 5956872 h 6858000"/>
              <a:gd name="connsiteX302" fmla="*/ 6776466 w 12191872"/>
              <a:gd name="connsiteY302" fmla="*/ 5956872 h 6858000"/>
              <a:gd name="connsiteX303" fmla="*/ 6207760 w 12191872"/>
              <a:gd name="connsiteY303" fmla="*/ 5956872 h 6858000"/>
              <a:gd name="connsiteX304" fmla="*/ 6207760 w 12191872"/>
              <a:gd name="connsiteY304" fmla="*/ 6542278 h 6858000"/>
              <a:gd name="connsiteX305" fmla="*/ 5659120 w 12191872"/>
              <a:gd name="connsiteY305" fmla="*/ 6542278 h 6858000"/>
              <a:gd name="connsiteX306" fmla="*/ 5659120 w 12191872"/>
              <a:gd name="connsiteY306" fmla="*/ 5956872 h 6858000"/>
              <a:gd name="connsiteX307" fmla="*/ 6207760 w 12191872"/>
              <a:gd name="connsiteY307" fmla="*/ 5956872 h 6858000"/>
              <a:gd name="connsiteX308" fmla="*/ 5638991 w 12191872"/>
              <a:gd name="connsiteY308" fmla="*/ 5956872 h 6858000"/>
              <a:gd name="connsiteX309" fmla="*/ 5638991 w 12191872"/>
              <a:gd name="connsiteY309" fmla="*/ 6542278 h 6858000"/>
              <a:gd name="connsiteX310" fmla="*/ 5090287 w 12191872"/>
              <a:gd name="connsiteY310" fmla="*/ 6542278 h 6858000"/>
              <a:gd name="connsiteX311" fmla="*/ 5090287 w 12191872"/>
              <a:gd name="connsiteY311" fmla="*/ 5956872 h 6858000"/>
              <a:gd name="connsiteX312" fmla="*/ 5638991 w 12191872"/>
              <a:gd name="connsiteY312" fmla="*/ 5956872 h 6858000"/>
              <a:gd name="connsiteX313" fmla="*/ 5070221 w 12191872"/>
              <a:gd name="connsiteY313" fmla="*/ 5956872 h 6858000"/>
              <a:gd name="connsiteX314" fmla="*/ 5070221 w 12191872"/>
              <a:gd name="connsiteY314" fmla="*/ 6542278 h 6858000"/>
              <a:gd name="connsiteX315" fmla="*/ 4521518 w 12191872"/>
              <a:gd name="connsiteY315" fmla="*/ 6542278 h 6858000"/>
              <a:gd name="connsiteX316" fmla="*/ 4521518 w 12191872"/>
              <a:gd name="connsiteY316" fmla="*/ 5956872 h 6858000"/>
              <a:gd name="connsiteX317" fmla="*/ 5070221 w 12191872"/>
              <a:gd name="connsiteY317" fmla="*/ 5956872 h 6858000"/>
              <a:gd name="connsiteX318" fmla="*/ 4501452 w 12191872"/>
              <a:gd name="connsiteY318" fmla="*/ 5956872 h 6858000"/>
              <a:gd name="connsiteX319" fmla="*/ 4501452 w 12191872"/>
              <a:gd name="connsiteY319" fmla="*/ 6542278 h 6858000"/>
              <a:gd name="connsiteX320" fmla="*/ 3952812 w 12191872"/>
              <a:gd name="connsiteY320" fmla="*/ 6542278 h 6858000"/>
              <a:gd name="connsiteX321" fmla="*/ 3952812 w 12191872"/>
              <a:gd name="connsiteY321" fmla="*/ 5956872 h 6858000"/>
              <a:gd name="connsiteX322" fmla="*/ 4501452 w 12191872"/>
              <a:gd name="connsiteY322" fmla="*/ 5956872 h 6858000"/>
              <a:gd name="connsiteX323" fmla="*/ 3932746 w 12191872"/>
              <a:gd name="connsiteY323" fmla="*/ 5956872 h 6858000"/>
              <a:gd name="connsiteX324" fmla="*/ 3932746 w 12191872"/>
              <a:gd name="connsiteY324" fmla="*/ 6542278 h 6858000"/>
              <a:gd name="connsiteX325" fmla="*/ 3384042 w 12191872"/>
              <a:gd name="connsiteY325" fmla="*/ 6542278 h 6858000"/>
              <a:gd name="connsiteX326" fmla="*/ 3384042 w 12191872"/>
              <a:gd name="connsiteY326" fmla="*/ 5956872 h 6858000"/>
              <a:gd name="connsiteX327" fmla="*/ 3932746 w 12191872"/>
              <a:gd name="connsiteY327" fmla="*/ 5956872 h 6858000"/>
              <a:gd name="connsiteX328" fmla="*/ 3363976 w 12191872"/>
              <a:gd name="connsiteY328" fmla="*/ 5956872 h 6858000"/>
              <a:gd name="connsiteX329" fmla="*/ 3363976 w 12191872"/>
              <a:gd name="connsiteY329" fmla="*/ 6542278 h 6858000"/>
              <a:gd name="connsiteX330" fmla="*/ 2815273 w 12191872"/>
              <a:gd name="connsiteY330" fmla="*/ 6542278 h 6858000"/>
              <a:gd name="connsiteX331" fmla="*/ 2815273 w 12191872"/>
              <a:gd name="connsiteY331" fmla="*/ 5956872 h 6858000"/>
              <a:gd name="connsiteX332" fmla="*/ 3363976 w 12191872"/>
              <a:gd name="connsiteY332" fmla="*/ 5956872 h 6858000"/>
              <a:gd name="connsiteX333" fmla="*/ 2795207 w 12191872"/>
              <a:gd name="connsiteY333" fmla="*/ 5956872 h 6858000"/>
              <a:gd name="connsiteX334" fmla="*/ 2795207 w 12191872"/>
              <a:gd name="connsiteY334" fmla="*/ 6542278 h 6858000"/>
              <a:gd name="connsiteX335" fmla="*/ 2246503 w 12191872"/>
              <a:gd name="connsiteY335" fmla="*/ 6542278 h 6858000"/>
              <a:gd name="connsiteX336" fmla="*/ 2246503 w 12191872"/>
              <a:gd name="connsiteY336" fmla="*/ 5956872 h 6858000"/>
              <a:gd name="connsiteX337" fmla="*/ 2795207 w 12191872"/>
              <a:gd name="connsiteY337" fmla="*/ 5956872 h 6858000"/>
              <a:gd name="connsiteX338" fmla="*/ 2226437 w 12191872"/>
              <a:gd name="connsiteY338" fmla="*/ 5956872 h 6858000"/>
              <a:gd name="connsiteX339" fmla="*/ 2226437 w 12191872"/>
              <a:gd name="connsiteY339" fmla="*/ 6542278 h 6858000"/>
              <a:gd name="connsiteX340" fmla="*/ 1677734 w 12191872"/>
              <a:gd name="connsiteY340" fmla="*/ 6542278 h 6858000"/>
              <a:gd name="connsiteX341" fmla="*/ 1677734 w 12191872"/>
              <a:gd name="connsiteY341" fmla="*/ 5956872 h 6858000"/>
              <a:gd name="connsiteX342" fmla="*/ 2226437 w 12191872"/>
              <a:gd name="connsiteY342" fmla="*/ 5956872 h 6858000"/>
              <a:gd name="connsiteX343" fmla="*/ 1657731 w 12191872"/>
              <a:gd name="connsiteY343" fmla="*/ 5956872 h 6858000"/>
              <a:gd name="connsiteX344" fmla="*/ 1657731 w 12191872"/>
              <a:gd name="connsiteY344" fmla="*/ 6542278 h 6858000"/>
              <a:gd name="connsiteX345" fmla="*/ 1109028 w 12191872"/>
              <a:gd name="connsiteY345" fmla="*/ 6542278 h 6858000"/>
              <a:gd name="connsiteX346" fmla="*/ 1109028 w 12191872"/>
              <a:gd name="connsiteY346" fmla="*/ 5956872 h 6858000"/>
              <a:gd name="connsiteX347" fmla="*/ 1657731 w 12191872"/>
              <a:gd name="connsiteY347" fmla="*/ 5956872 h 6858000"/>
              <a:gd name="connsiteX348" fmla="*/ 1088962 w 12191872"/>
              <a:gd name="connsiteY348" fmla="*/ 5956872 h 6858000"/>
              <a:gd name="connsiteX349" fmla="*/ 1088962 w 12191872"/>
              <a:gd name="connsiteY349" fmla="*/ 6542278 h 6858000"/>
              <a:gd name="connsiteX350" fmla="*/ 540258 w 12191872"/>
              <a:gd name="connsiteY350" fmla="*/ 6542278 h 6858000"/>
              <a:gd name="connsiteX351" fmla="*/ 540258 w 12191872"/>
              <a:gd name="connsiteY351" fmla="*/ 5956872 h 6858000"/>
              <a:gd name="connsiteX352" fmla="*/ 1088962 w 12191872"/>
              <a:gd name="connsiteY352" fmla="*/ 5956872 h 6858000"/>
              <a:gd name="connsiteX353" fmla="*/ 11895265 w 12191872"/>
              <a:gd name="connsiteY353" fmla="*/ 5350129 h 6858000"/>
              <a:gd name="connsiteX354" fmla="*/ 11895265 w 12191872"/>
              <a:gd name="connsiteY354" fmla="*/ 5935472 h 6858000"/>
              <a:gd name="connsiteX355" fmla="*/ 11346624 w 12191872"/>
              <a:gd name="connsiteY355" fmla="*/ 5935472 h 6858000"/>
              <a:gd name="connsiteX356" fmla="*/ 11346624 w 12191872"/>
              <a:gd name="connsiteY356" fmla="*/ 5350129 h 6858000"/>
              <a:gd name="connsiteX357" fmla="*/ 11895265 w 12191872"/>
              <a:gd name="connsiteY357" fmla="*/ 5350129 h 6858000"/>
              <a:gd name="connsiteX358" fmla="*/ 11326558 w 12191872"/>
              <a:gd name="connsiteY358" fmla="*/ 5350129 h 6858000"/>
              <a:gd name="connsiteX359" fmla="*/ 11326558 w 12191872"/>
              <a:gd name="connsiteY359" fmla="*/ 5935472 h 6858000"/>
              <a:gd name="connsiteX360" fmla="*/ 10777855 w 12191872"/>
              <a:gd name="connsiteY360" fmla="*/ 5935472 h 6858000"/>
              <a:gd name="connsiteX361" fmla="*/ 10777855 w 12191872"/>
              <a:gd name="connsiteY361" fmla="*/ 5350129 h 6858000"/>
              <a:gd name="connsiteX362" fmla="*/ 11326558 w 12191872"/>
              <a:gd name="connsiteY362" fmla="*/ 5350129 h 6858000"/>
              <a:gd name="connsiteX363" fmla="*/ 10757789 w 12191872"/>
              <a:gd name="connsiteY363" fmla="*/ 5350129 h 6858000"/>
              <a:gd name="connsiteX364" fmla="*/ 10757789 w 12191872"/>
              <a:gd name="connsiteY364" fmla="*/ 5935472 h 6858000"/>
              <a:gd name="connsiteX365" fmla="*/ 10209085 w 12191872"/>
              <a:gd name="connsiteY365" fmla="*/ 5935472 h 6858000"/>
              <a:gd name="connsiteX366" fmla="*/ 10209085 w 12191872"/>
              <a:gd name="connsiteY366" fmla="*/ 5350129 h 6858000"/>
              <a:gd name="connsiteX367" fmla="*/ 10757789 w 12191872"/>
              <a:gd name="connsiteY367" fmla="*/ 5350129 h 6858000"/>
              <a:gd name="connsiteX368" fmla="*/ 10189019 w 12191872"/>
              <a:gd name="connsiteY368" fmla="*/ 5350129 h 6858000"/>
              <a:gd name="connsiteX369" fmla="*/ 10189019 w 12191872"/>
              <a:gd name="connsiteY369" fmla="*/ 5935472 h 6858000"/>
              <a:gd name="connsiteX370" fmla="*/ 9640380 w 12191872"/>
              <a:gd name="connsiteY370" fmla="*/ 5935472 h 6858000"/>
              <a:gd name="connsiteX371" fmla="*/ 9640380 w 12191872"/>
              <a:gd name="connsiteY371" fmla="*/ 5350129 h 6858000"/>
              <a:gd name="connsiteX372" fmla="*/ 10189019 w 12191872"/>
              <a:gd name="connsiteY372" fmla="*/ 5350129 h 6858000"/>
              <a:gd name="connsiteX373" fmla="*/ 9620250 w 12191872"/>
              <a:gd name="connsiteY373" fmla="*/ 5350129 h 6858000"/>
              <a:gd name="connsiteX374" fmla="*/ 9620250 w 12191872"/>
              <a:gd name="connsiteY374" fmla="*/ 5935472 h 6858000"/>
              <a:gd name="connsiteX375" fmla="*/ 9071546 w 12191872"/>
              <a:gd name="connsiteY375" fmla="*/ 5935472 h 6858000"/>
              <a:gd name="connsiteX376" fmla="*/ 9071546 w 12191872"/>
              <a:gd name="connsiteY376" fmla="*/ 5350129 h 6858000"/>
              <a:gd name="connsiteX377" fmla="*/ 9620250 w 12191872"/>
              <a:gd name="connsiteY377" fmla="*/ 5350129 h 6858000"/>
              <a:gd name="connsiteX378" fmla="*/ 9051544 w 12191872"/>
              <a:gd name="connsiteY378" fmla="*/ 5350129 h 6858000"/>
              <a:gd name="connsiteX379" fmla="*/ 9051544 w 12191872"/>
              <a:gd name="connsiteY379" fmla="*/ 5935472 h 6858000"/>
              <a:gd name="connsiteX380" fmla="*/ 8502841 w 12191872"/>
              <a:gd name="connsiteY380" fmla="*/ 5935472 h 6858000"/>
              <a:gd name="connsiteX381" fmla="*/ 8502841 w 12191872"/>
              <a:gd name="connsiteY381" fmla="*/ 5350129 h 6858000"/>
              <a:gd name="connsiteX382" fmla="*/ 9051544 w 12191872"/>
              <a:gd name="connsiteY382" fmla="*/ 5350129 h 6858000"/>
              <a:gd name="connsiteX383" fmla="*/ 8482774 w 12191872"/>
              <a:gd name="connsiteY383" fmla="*/ 5350129 h 6858000"/>
              <a:gd name="connsiteX384" fmla="*/ 8482774 w 12191872"/>
              <a:gd name="connsiteY384" fmla="*/ 5935472 h 6858000"/>
              <a:gd name="connsiteX385" fmla="*/ 7934071 w 12191872"/>
              <a:gd name="connsiteY385" fmla="*/ 5935472 h 6858000"/>
              <a:gd name="connsiteX386" fmla="*/ 7934071 w 12191872"/>
              <a:gd name="connsiteY386" fmla="*/ 5350129 h 6858000"/>
              <a:gd name="connsiteX387" fmla="*/ 8482774 w 12191872"/>
              <a:gd name="connsiteY387" fmla="*/ 5350129 h 6858000"/>
              <a:gd name="connsiteX388" fmla="*/ 7914006 w 12191872"/>
              <a:gd name="connsiteY388" fmla="*/ 5350129 h 6858000"/>
              <a:gd name="connsiteX389" fmla="*/ 7914006 w 12191872"/>
              <a:gd name="connsiteY389" fmla="*/ 5935472 h 6858000"/>
              <a:gd name="connsiteX390" fmla="*/ 7365365 w 12191872"/>
              <a:gd name="connsiteY390" fmla="*/ 5935472 h 6858000"/>
              <a:gd name="connsiteX391" fmla="*/ 7365365 w 12191872"/>
              <a:gd name="connsiteY391" fmla="*/ 5350129 h 6858000"/>
              <a:gd name="connsiteX392" fmla="*/ 7914006 w 12191872"/>
              <a:gd name="connsiteY392" fmla="*/ 5350129 h 6858000"/>
              <a:gd name="connsiteX393" fmla="*/ 7345236 w 12191872"/>
              <a:gd name="connsiteY393" fmla="*/ 5350129 h 6858000"/>
              <a:gd name="connsiteX394" fmla="*/ 7345236 w 12191872"/>
              <a:gd name="connsiteY394" fmla="*/ 5935472 h 6858000"/>
              <a:gd name="connsiteX395" fmla="*/ 6796532 w 12191872"/>
              <a:gd name="connsiteY395" fmla="*/ 5935472 h 6858000"/>
              <a:gd name="connsiteX396" fmla="*/ 6796532 w 12191872"/>
              <a:gd name="connsiteY396" fmla="*/ 5350129 h 6858000"/>
              <a:gd name="connsiteX397" fmla="*/ 7345236 w 12191872"/>
              <a:gd name="connsiteY397" fmla="*/ 5350129 h 6858000"/>
              <a:gd name="connsiteX398" fmla="*/ 6776466 w 12191872"/>
              <a:gd name="connsiteY398" fmla="*/ 5350129 h 6858000"/>
              <a:gd name="connsiteX399" fmla="*/ 6776466 w 12191872"/>
              <a:gd name="connsiteY399" fmla="*/ 5935472 h 6858000"/>
              <a:gd name="connsiteX400" fmla="*/ 6227763 w 12191872"/>
              <a:gd name="connsiteY400" fmla="*/ 5935472 h 6858000"/>
              <a:gd name="connsiteX401" fmla="*/ 6227763 w 12191872"/>
              <a:gd name="connsiteY401" fmla="*/ 5350129 h 6858000"/>
              <a:gd name="connsiteX402" fmla="*/ 6776466 w 12191872"/>
              <a:gd name="connsiteY402" fmla="*/ 5350129 h 6858000"/>
              <a:gd name="connsiteX403" fmla="*/ 6207760 w 12191872"/>
              <a:gd name="connsiteY403" fmla="*/ 5350129 h 6858000"/>
              <a:gd name="connsiteX404" fmla="*/ 6207760 w 12191872"/>
              <a:gd name="connsiteY404" fmla="*/ 5935472 h 6858000"/>
              <a:gd name="connsiteX405" fmla="*/ 5659120 w 12191872"/>
              <a:gd name="connsiteY405" fmla="*/ 5935472 h 6858000"/>
              <a:gd name="connsiteX406" fmla="*/ 5659120 w 12191872"/>
              <a:gd name="connsiteY406" fmla="*/ 5350129 h 6858000"/>
              <a:gd name="connsiteX407" fmla="*/ 6207760 w 12191872"/>
              <a:gd name="connsiteY407" fmla="*/ 5350129 h 6858000"/>
              <a:gd name="connsiteX408" fmla="*/ 5638991 w 12191872"/>
              <a:gd name="connsiteY408" fmla="*/ 5350129 h 6858000"/>
              <a:gd name="connsiteX409" fmla="*/ 5638991 w 12191872"/>
              <a:gd name="connsiteY409" fmla="*/ 5935472 h 6858000"/>
              <a:gd name="connsiteX410" fmla="*/ 5090287 w 12191872"/>
              <a:gd name="connsiteY410" fmla="*/ 5935472 h 6858000"/>
              <a:gd name="connsiteX411" fmla="*/ 5090287 w 12191872"/>
              <a:gd name="connsiteY411" fmla="*/ 5350129 h 6858000"/>
              <a:gd name="connsiteX412" fmla="*/ 5638991 w 12191872"/>
              <a:gd name="connsiteY412" fmla="*/ 5350129 h 6858000"/>
              <a:gd name="connsiteX413" fmla="*/ 5070221 w 12191872"/>
              <a:gd name="connsiteY413" fmla="*/ 5350129 h 6858000"/>
              <a:gd name="connsiteX414" fmla="*/ 5070221 w 12191872"/>
              <a:gd name="connsiteY414" fmla="*/ 5935472 h 6858000"/>
              <a:gd name="connsiteX415" fmla="*/ 4521518 w 12191872"/>
              <a:gd name="connsiteY415" fmla="*/ 5935472 h 6858000"/>
              <a:gd name="connsiteX416" fmla="*/ 4521518 w 12191872"/>
              <a:gd name="connsiteY416" fmla="*/ 5350129 h 6858000"/>
              <a:gd name="connsiteX417" fmla="*/ 5070221 w 12191872"/>
              <a:gd name="connsiteY417" fmla="*/ 5350129 h 6858000"/>
              <a:gd name="connsiteX418" fmla="*/ 4501452 w 12191872"/>
              <a:gd name="connsiteY418" fmla="*/ 5350129 h 6858000"/>
              <a:gd name="connsiteX419" fmla="*/ 4501452 w 12191872"/>
              <a:gd name="connsiteY419" fmla="*/ 5935472 h 6858000"/>
              <a:gd name="connsiteX420" fmla="*/ 3952812 w 12191872"/>
              <a:gd name="connsiteY420" fmla="*/ 5935472 h 6858000"/>
              <a:gd name="connsiteX421" fmla="*/ 3952812 w 12191872"/>
              <a:gd name="connsiteY421" fmla="*/ 5350129 h 6858000"/>
              <a:gd name="connsiteX422" fmla="*/ 4501452 w 12191872"/>
              <a:gd name="connsiteY422" fmla="*/ 5350129 h 6858000"/>
              <a:gd name="connsiteX423" fmla="*/ 3932746 w 12191872"/>
              <a:gd name="connsiteY423" fmla="*/ 5350129 h 6858000"/>
              <a:gd name="connsiteX424" fmla="*/ 3932746 w 12191872"/>
              <a:gd name="connsiteY424" fmla="*/ 5935472 h 6858000"/>
              <a:gd name="connsiteX425" fmla="*/ 3384042 w 12191872"/>
              <a:gd name="connsiteY425" fmla="*/ 5935472 h 6858000"/>
              <a:gd name="connsiteX426" fmla="*/ 3384042 w 12191872"/>
              <a:gd name="connsiteY426" fmla="*/ 5350129 h 6858000"/>
              <a:gd name="connsiteX427" fmla="*/ 3932746 w 12191872"/>
              <a:gd name="connsiteY427" fmla="*/ 5350129 h 6858000"/>
              <a:gd name="connsiteX428" fmla="*/ 3363976 w 12191872"/>
              <a:gd name="connsiteY428" fmla="*/ 5350129 h 6858000"/>
              <a:gd name="connsiteX429" fmla="*/ 3363976 w 12191872"/>
              <a:gd name="connsiteY429" fmla="*/ 5935472 h 6858000"/>
              <a:gd name="connsiteX430" fmla="*/ 2815273 w 12191872"/>
              <a:gd name="connsiteY430" fmla="*/ 5935472 h 6858000"/>
              <a:gd name="connsiteX431" fmla="*/ 2815273 w 12191872"/>
              <a:gd name="connsiteY431" fmla="*/ 5350129 h 6858000"/>
              <a:gd name="connsiteX432" fmla="*/ 3363976 w 12191872"/>
              <a:gd name="connsiteY432" fmla="*/ 5350129 h 6858000"/>
              <a:gd name="connsiteX433" fmla="*/ 2795207 w 12191872"/>
              <a:gd name="connsiteY433" fmla="*/ 5350129 h 6858000"/>
              <a:gd name="connsiteX434" fmla="*/ 2795207 w 12191872"/>
              <a:gd name="connsiteY434" fmla="*/ 5935472 h 6858000"/>
              <a:gd name="connsiteX435" fmla="*/ 2246503 w 12191872"/>
              <a:gd name="connsiteY435" fmla="*/ 5935472 h 6858000"/>
              <a:gd name="connsiteX436" fmla="*/ 2246503 w 12191872"/>
              <a:gd name="connsiteY436" fmla="*/ 5350129 h 6858000"/>
              <a:gd name="connsiteX437" fmla="*/ 2795207 w 12191872"/>
              <a:gd name="connsiteY437" fmla="*/ 5350129 h 6858000"/>
              <a:gd name="connsiteX438" fmla="*/ 2226437 w 12191872"/>
              <a:gd name="connsiteY438" fmla="*/ 5350129 h 6858000"/>
              <a:gd name="connsiteX439" fmla="*/ 2226437 w 12191872"/>
              <a:gd name="connsiteY439" fmla="*/ 5935472 h 6858000"/>
              <a:gd name="connsiteX440" fmla="*/ 1677734 w 12191872"/>
              <a:gd name="connsiteY440" fmla="*/ 5935472 h 6858000"/>
              <a:gd name="connsiteX441" fmla="*/ 1677734 w 12191872"/>
              <a:gd name="connsiteY441" fmla="*/ 5350129 h 6858000"/>
              <a:gd name="connsiteX442" fmla="*/ 2226437 w 12191872"/>
              <a:gd name="connsiteY442" fmla="*/ 5350129 h 6858000"/>
              <a:gd name="connsiteX443" fmla="*/ 1657731 w 12191872"/>
              <a:gd name="connsiteY443" fmla="*/ 5350129 h 6858000"/>
              <a:gd name="connsiteX444" fmla="*/ 1657731 w 12191872"/>
              <a:gd name="connsiteY444" fmla="*/ 5935472 h 6858000"/>
              <a:gd name="connsiteX445" fmla="*/ 1109028 w 12191872"/>
              <a:gd name="connsiteY445" fmla="*/ 5935472 h 6858000"/>
              <a:gd name="connsiteX446" fmla="*/ 1109028 w 12191872"/>
              <a:gd name="connsiteY446" fmla="*/ 5350129 h 6858000"/>
              <a:gd name="connsiteX447" fmla="*/ 1657731 w 12191872"/>
              <a:gd name="connsiteY447" fmla="*/ 5350129 h 6858000"/>
              <a:gd name="connsiteX448" fmla="*/ 1088962 w 12191872"/>
              <a:gd name="connsiteY448" fmla="*/ 5350129 h 6858000"/>
              <a:gd name="connsiteX449" fmla="*/ 1088962 w 12191872"/>
              <a:gd name="connsiteY449" fmla="*/ 5935472 h 6858000"/>
              <a:gd name="connsiteX450" fmla="*/ 540258 w 12191872"/>
              <a:gd name="connsiteY450" fmla="*/ 5935472 h 6858000"/>
              <a:gd name="connsiteX451" fmla="*/ 540258 w 12191872"/>
              <a:gd name="connsiteY451" fmla="*/ 5350129 h 6858000"/>
              <a:gd name="connsiteX452" fmla="*/ 1088962 w 12191872"/>
              <a:gd name="connsiteY452" fmla="*/ 5350129 h 6858000"/>
              <a:gd name="connsiteX453" fmla="*/ 11895265 w 12191872"/>
              <a:gd name="connsiteY453" fmla="*/ 4743387 h 6858000"/>
              <a:gd name="connsiteX454" fmla="*/ 11895265 w 12191872"/>
              <a:gd name="connsiteY454" fmla="*/ 5328730 h 6858000"/>
              <a:gd name="connsiteX455" fmla="*/ 11346624 w 12191872"/>
              <a:gd name="connsiteY455" fmla="*/ 5328730 h 6858000"/>
              <a:gd name="connsiteX456" fmla="*/ 11346624 w 12191872"/>
              <a:gd name="connsiteY456" fmla="*/ 4743387 h 6858000"/>
              <a:gd name="connsiteX457" fmla="*/ 11895265 w 12191872"/>
              <a:gd name="connsiteY457" fmla="*/ 4743387 h 6858000"/>
              <a:gd name="connsiteX458" fmla="*/ 11326558 w 12191872"/>
              <a:gd name="connsiteY458" fmla="*/ 4743387 h 6858000"/>
              <a:gd name="connsiteX459" fmla="*/ 11326558 w 12191872"/>
              <a:gd name="connsiteY459" fmla="*/ 5328730 h 6858000"/>
              <a:gd name="connsiteX460" fmla="*/ 10777855 w 12191872"/>
              <a:gd name="connsiteY460" fmla="*/ 5328730 h 6858000"/>
              <a:gd name="connsiteX461" fmla="*/ 10777855 w 12191872"/>
              <a:gd name="connsiteY461" fmla="*/ 4743387 h 6858000"/>
              <a:gd name="connsiteX462" fmla="*/ 11326558 w 12191872"/>
              <a:gd name="connsiteY462" fmla="*/ 4743387 h 6858000"/>
              <a:gd name="connsiteX463" fmla="*/ 10757789 w 12191872"/>
              <a:gd name="connsiteY463" fmla="*/ 4743387 h 6858000"/>
              <a:gd name="connsiteX464" fmla="*/ 10757789 w 12191872"/>
              <a:gd name="connsiteY464" fmla="*/ 5328730 h 6858000"/>
              <a:gd name="connsiteX465" fmla="*/ 10209085 w 12191872"/>
              <a:gd name="connsiteY465" fmla="*/ 5328730 h 6858000"/>
              <a:gd name="connsiteX466" fmla="*/ 10209085 w 12191872"/>
              <a:gd name="connsiteY466" fmla="*/ 4743387 h 6858000"/>
              <a:gd name="connsiteX467" fmla="*/ 10757789 w 12191872"/>
              <a:gd name="connsiteY467" fmla="*/ 4743387 h 6858000"/>
              <a:gd name="connsiteX468" fmla="*/ 10189019 w 12191872"/>
              <a:gd name="connsiteY468" fmla="*/ 4743387 h 6858000"/>
              <a:gd name="connsiteX469" fmla="*/ 10189019 w 12191872"/>
              <a:gd name="connsiteY469" fmla="*/ 5328730 h 6858000"/>
              <a:gd name="connsiteX470" fmla="*/ 9640380 w 12191872"/>
              <a:gd name="connsiteY470" fmla="*/ 5328730 h 6858000"/>
              <a:gd name="connsiteX471" fmla="*/ 9640380 w 12191872"/>
              <a:gd name="connsiteY471" fmla="*/ 4743387 h 6858000"/>
              <a:gd name="connsiteX472" fmla="*/ 10189019 w 12191872"/>
              <a:gd name="connsiteY472" fmla="*/ 4743387 h 6858000"/>
              <a:gd name="connsiteX473" fmla="*/ 9620250 w 12191872"/>
              <a:gd name="connsiteY473" fmla="*/ 4743387 h 6858000"/>
              <a:gd name="connsiteX474" fmla="*/ 9620250 w 12191872"/>
              <a:gd name="connsiteY474" fmla="*/ 5328730 h 6858000"/>
              <a:gd name="connsiteX475" fmla="*/ 9071546 w 12191872"/>
              <a:gd name="connsiteY475" fmla="*/ 5328730 h 6858000"/>
              <a:gd name="connsiteX476" fmla="*/ 9071546 w 12191872"/>
              <a:gd name="connsiteY476" fmla="*/ 4743387 h 6858000"/>
              <a:gd name="connsiteX477" fmla="*/ 9620250 w 12191872"/>
              <a:gd name="connsiteY477" fmla="*/ 4743387 h 6858000"/>
              <a:gd name="connsiteX478" fmla="*/ 9051544 w 12191872"/>
              <a:gd name="connsiteY478" fmla="*/ 4743387 h 6858000"/>
              <a:gd name="connsiteX479" fmla="*/ 9051544 w 12191872"/>
              <a:gd name="connsiteY479" fmla="*/ 5328730 h 6858000"/>
              <a:gd name="connsiteX480" fmla="*/ 8502841 w 12191872"/>
              <a:gd name="connsiteY480" fmla="*/ 5328730 h 6858000"/>
              <a:gd name="connsiteX481" fmla="*/ 8502841 w 12191872"/>
              <a:gd name="connsiteY481" fmla="*/ 4743387 h 6858000"/>
              <a:gd name="connsiteX482" fmla="*/ 9051544 w 12191872"/>
              <a:gd name="connsiteY482" fmla="*/ 4743387 h 6858000"/>
              <a:gd name="connsiteX483" fmla="*/ 8482774 w 12191872"/>
              <a:gd name="connsiteY483" fmla="*/ 4743387 h 6858000"/>
              <a:gd name="connsiteX484" fmla="*/ 8482774 w 12191872"/>
              <a:gd name="connsiteY484" fmla="*/ 5328730 h 6858000"/>
              <a:gd name="connsiteX485" fmla="*/ 7934071 w 12191872"/>
              <a:gd name="connsiteY485" fmla="*/ 5328730 h 6858000"/>
              <a:gd name="connsiteX486" fmla="*/ 7934071 w 12191872"/>
              <a:gd name="connsiteY486" fmla="*/ 4743387 h 6858000"/>
              <a:gd name="connsiteX487" fmla="*/ 8482774 w 12191872"/>
              <a:gd name="connsiteY487" fmla="*/ 4743387 h 6858000"/>
              <a:gd name="connsiteX488" fmla="*/ 7914006 w 12191872"/>
              <a:gd name="connsiteY488" fmla="*/ 4743387 h 6858000"/>
              <a:gd name="connsiteX489" fmla="*/ 7914006 w 12191872"/>
              <a:gd name="connsiteY489" fmla="*/ 5328730 h 6858000"/>
              <a:gd name="connsiteX490" fmla="*/ 7365365 w 12191872"/>
              <a:gd name="connsiteY490" fmla="*/ 5328730 h 6858000"/>
              <a:gd name="connsiteX491" fmla="*/ 7365365 w 12191872"/>
              <a:gd name="connsiteY491" fmla="*/ 4743387 h 6858000"/>
              <a:gd name="connsiteX492" fmla="*/ 7914006 w 12191872"/>
              <a:gd name="connsiteY492" fmla="*/ 4743387 h 6858000"/>
              <a:gd name="connsiteX493" fmla="*/ 7345236 w 12191872"/>
              <a:gd name="connsiteY493" fmla="*/ 4743387 h 6858000"/>
              <a:gd name="connsiteX494" fmla="*/ 7345236 w 12191872"/>
              <a:gd name="connsiteY494" fmla="*/ 5328730 h 6858000"/>
              <a:gd name="connsiteX495" fmla="*/ 6796532 w 12191872"/>
              <a:gd name="connsiteY495" fmla="*/ 5328730 h 6858000"/>
              <a:gd name="connsiteX496" fmla="*/ 6796532 w 12191872"/>
              <a:gd name="connsiteY496" fmla="*/ 4743387 h 6858000"/>
              <a:gd name="connsiteX497" fmla="*/ 7345236 w 12191872"/>
              <a:gd name="connsiteY497" fmla="*/ 4743387 h 6858000"/>
              <a:gd name="connsiteX498" fmla="*/ 6776466 w 12191872"/>
              <a:gd name="connsiteY498" fmla="*/ 4743387 h 6858000"/>
              <a:gd name="connsiteX499" fmla="*/ 6776466 w 12191872"/>
              <a:gd name="connsiteY499" fmla="*/ 5328730 h 6858000"/>
              <a:gd name="connsiteX500" fmla="*/ 6227763 w 12191872"/>
              <a:gd name="connsiteY500" fmla="*/ 5328730 h 6858000"/>
              <a:gd name="connsiteX501" fmla="*/ 6227763 w 12191872"/>
              <a:gd name="connsiteY501" fmla="*/ 4743387 h 6858000"/>
              <a:gd name="connsiteX502" fmla="*/ 6776466 w 12191872"/>
              <a:gd name="connsiteY502" fmla="*/ 4743387 h 6858000"/>
              <a:gd name="connsiteX503" fmla="*/ 6207760 w 12191872"/>
              <a:gd name="connsiteY503" fmla="*/ 4743387 h 6858000"/>
              <a:gd name="connsiteX504" fmla="*/ 6207760 w 12191872"/>
              <a:gd name="connsiteY504" fmla="*/ 5328730 h 6858000"/>
              <a:gd name="connsiteX505" fmla="*/ 5659120 w 12191872"/>
              <a:gd name="connsiteY505" fmla="*/ 5328730 h 6858000"/>
              <a:gd name="connsiteX506" fmla="*/ 5659120 w 12191872"/>
              <a:gd name="connsiteY506" fmla="*/ 4743387 h 6858000"/>
              <a:gd name="connsiteX507" fmla="*/ 6207760 w 12191872"/>
              <a:gd name="connsiteY507" fmla="*/ 4743387 h 6858000"/>
              <a:gd name="connsiteX508" fmla="*/ 5638991 w 12191872"/>
              <a:gd name="connsiteY508" fmla="*/ 4743387 h 6858000"/>
              <a:gd name="connsiteX509" fmla="*/ 5638991 w 12191872"/>
              <a:gd name="connsiteY509" fmla="*/ 5328730 h 6858000"/>
              <a:gd name="connsiteX510" fmla="*/ 5090287 w 12191872"/>
              <a:gd name="connsiteY510" fmla="*/ 5328730 h 6858000"/>
              <a:gd name="connsiteX511" fmla="*/ 5090287 w 12191872"/>
              <a:gd name="connsiteY511" fmla="*/ 4743387 h 6858000"/>
              <a:gd name="connsiteX512" fmla="*/ 5638991 w 12191872"/>
              <a:gd name="connsiteY512" fmla="*/ 4743387 h 6858000"/>
              <a:gd name="connsiteX513" fmla="*/ 5070221 w 12191872"/>
              <a:gd name="connsiteY513" fmla="*/ 4743387 h 6858000"/>
              <a:gd name="connsiteX514" fmla="*/ 5070221 w 12191872"/>
              <a:gd name="connsiteY514" fmla="*/ 5328730 h 6858000"/>
              <a:gd name="connsiteX515" fmla="*/ 4521518 w 12191872"/>
              <a:gd name="connsiteY515" fmla="*/ 5328730 h 6858000"/>
              <a:gd name="connsiteX516" fmla="*/ 4521518 w 12191872"/>
              <a:gd name="connsiteY516" fmla="*/ 4743387 h 6858000"/>
              <a:gd name="connsiteX517" fmla="*/ 5070221 w 12191872"/>
              <a:gd name="connsiteY517" fmla="*/ 4743387 h 6858000"/>
              <a:gd name="connsiteX518" fmla="*/ 4501452 w 12191872"/>
              <a:gd name="connsiteY518" fmla="*/ 4743387 h 6858000"/>
              <a:gd name="connsiteX519" fmla="*/ 4501452 w 12191872"/>
              <a:gd name="connsiteY519" fmla="*/ 5328730 h 6858000"/>
              <a:gd name="connsiteX520" fmla="*/ 3952812 w 12191872"/>
              <a:gd name="connsiteY520" fmla="*/ 5328730 h 6858000"/>
              <a:gd name="connsiteX521" fmla="*/ 3952812 w 12191872"/>
              <a:gd name="connsiteY521" fmla="*/ 4743387 h 6858000"/>
              <a:gd name="connsiteX522" fmla="*/ 4501452 w 12191872"/>
              <a:gd name="connsiteY522" fmla="*/ 4743387 h 6858000"/>
              <a:gd name="connsiteX523" fmla="*/ 3932746 w 12191872"/>
              <a:gd name="connsiteY523" fmla="*/ 4743387 h 6858000"/>
              <a:gd name="connsiteX524" fmla="*/ 3932746 w 12191872"/>
              <a:gd name="connsiteY524" fmla="*/ 5328730 h 6858000"/>
              <a:gd name="connsiteX525" fmla="*/ 3384042 w 12191872"/>
              <a:gd name="connsiteY525" fmla="*/ 5328730 h 6858000"/>
              <a:gd name="connsiteX526" fmla="*/ 3384042 w 12191872"/>
              <a:gd name="connsiteY526" fmla="*/ 4743387 h 6858000"/>
              <a:gd name="connsiteX527" fmla="*/ 3932746 w 12191872"/>
              <a:gd name="connsiteY527" fmla="*/ 4743387 h 6858000"/>
              <a:gd name="connsiteX528" fmla="*/ 3363976 w 12191872"/>
              <a:gd name="connsiteY528" fmla="*/ 4743387 h 6858000"/>
              <a:gd name="connsiteX529" fmla="*/ 3363976 w 12191872"/>
              <a:gd name="connsiteY529" fmla="*/ 5328730 h 6858000"/>
              <a:gd name="connsiteX530" fmla="*/ 2815273 w 12191872"/>
              <a:gd name="connsiteY530" fmla="*/ 5328730 h 6858000"/>
              <a:gd name="connsiteX531" fmla="*/ 2815273 w 12191872"/>
              <a:gd name="connsiteY531" fmla="*/ 4743387 h 6858000"/>
              <a:gd name="connsiteX532" fmla="*/ 3363976 w 12191872"/>
              <a:gd name="connsiteY532" fmla="*/ 4743387 h 6858000"/>
              <a:gd name="connsiteX533" fmla="*/ 2795207 w 12191872"/>
              <a:gd name="connsiteY533" fmla="*/ 4743387 h 6858000"/>
              <a:gd name="connsiteX534" fmla="*/ 2795207 w 12191872"/>
              <a:gd name="connsiteY534" fmla="*/ 5328730 h 6858000"/>
              <a:gd name="connsiteX535" fmla="*/ 2246503 w 12191872"/>
              <a:gd name="connsiteY535" fmla="*/ 5328730 h 6858000"/>
              <a:gd name="connsiteX536" fmla="*/ 2246503 w 12191872"/>
              <a:gd name="connsiteY536" fmla="*/ 4743387 h 6858000"/>
              <a:gd name="connsiteX537" fmla="*/ 2795207 w 12191872"/>
              <a:gd name="connsiteY537" fmla="*/ 4743387 h 6858000"/>
              <a:gd name="connsiteX538" fmla="*/ 2226437 w 12191872"/>
              <a:gd name="connsiteY538" fmla="*/ 4743387 h 6858000"/>
              <a:gd name="connsiteX539" fmla="*/ 2226437 w 12191872"/>
              <a:gd name="connsiteY539" fmla="*/ 5328730 h 6858000"/>
              <a:gd name="connsiteX540" fmla="*/ 1677734 w 12191872"/>
              <a:gd name="connsiteY540" fmla="*/ 5328730 h 6858000"/>
              <a:gd name="connsiteX541" fmla="*/ 1677734 w 12191872"/>
              <a:gd name="connsiteY541" fmla="*/ 4743387 h 6858000"/>
              <a:gd name="connsiteX542" fmla="*/ 2226437 w 12191872"/>
              <a:gd name="connsiteY542" fmla="*/ 4743387 h 6858000"/>
              <a:gd name="connsiteX543" fmla="*/ 1657731 w 12191872"/>
              <a:gd name="connsiteY543" fmla="*/ 4743387 h 6858000"/>
              <a:gd name="connsiteX544" fmla="*/ 1657731 w 12191872"/>
              <a:gd name="connsiteY544" fmla="*/ 5328730 h 6858000"/>
              <a:gd name="connsiteX545" fmla="*/ 1109028 w 12191872"/>
              <a:gd name="connsiteY545" fmla="*/ 5328730 h 6858000"/>
              <a:gd name="connsiteX546" fmla="*/ 1109028 w 12191872"/>
              <a:gd name="connsiteY546" fmla="*/ 4743387 h 6858000"/>
              <a:gd name="connsiteX547" fmla="*/ 1657731 w 12191872"/>
              <a:gd name="connsiteY547" fmla="*/ 4743387 h 6858000"/>
              <a:gd name="connsiteX548" fmla="*/ 1088962 w 12191872"/>
              <a:gd name="connsiteY548" fmla="*/ 4743387 h 6858000"/>
              <a:gd name="connsiteX549" fmla="*/ 1088962 w 12191872"/>
              <a:gd name="connsiteY549" fmla="*/ 5328730 h 6858000"/>
              <a:gd name="connsiteX550" fmla="*/ 540258 w 12191872"/>
              <a:gd name="connsiteY550" fmla="*/ 5328730 h 6858000"/>
              <a:gd name="connsiteX551" fmla="*/ 540258 w 12191872"/>
              <a:gd name="connsiteY551" fmla="*/ 4743387 h 6858000"/>
              <a:gd name="connsiteX552" fmla="*/ 1088962 w 12191872"/>
              <a:gd name="connsiteY552" fmla="*/ 4743387 h 6858000"/>
              <a:gd name="connsiteX553" fmla="*/ 11895265 w 12191872"/>
              <a:gd name="connsiteY553" fmla="*/ 4136581 h 6858000"/>
              <a:gd name="connsiteX554" fmla="*/ 11895265 w 12191872"/>
              <a:gd name="connsiteY554" fmla="*/ 4721987 h 6858000"/>
              <a:gd name="connsiteX555" fmla="*/ 11346624 w 12191872"/>
              <a:gd name="connsiteY555" fmla="*/ 4721987 h 6858000"/>
              <a:gd name="connsiteX556" fmla="*/ 11346624 w 12191872"/>
              <a:gd name="connsiteY556" fmla="*/ 4136581 h 6858000"/>
              <a:gd name="connsiteX557" fmla="*/ 11895265 w 12191872"/>
              <a:gd name="connsiteY557" fmla="*/ 4136581 h 6858000"/>
              <a:gd name="connsiteX558" fmla="*/ 11326558 w 12191872"/>
              <a:gd name="connsiteY558" fmla="*/ 4136581 h 6858000"/>
              <a:gd name="connsiteX559" fmla="*/ 11326558 w 12191872"/>
              <a:gd name="connsiteY559" fmla="*/ 4721987 h 6858000"/>
              <a:gd name="connsiteX560" fmla="*/ 10777855 w 12191872"/>
              <a:gd name="connsiteY560" fmla="*/ 4721987 h 6858000"/>
              <a:gd name="connsiteX561" fmla="*/ 10777855 w 12191872"/>
              <a:gd name="connsiteY561" fmla="*/ 4136581 h 6858000"/>
              <a:gd name="connsiteX562" fmla="*/ 11326558 w 12191872"/>
              <a:gd name="connsiteY562" fmla="*/ 4136581 h 6858000"/>
              <a:gd name="connsiteX563" fmla="*/ 10757789 w 12191872"/>
              <a:gd name="connsiteY563" fmla="*/ 4136581 h 6858000"/>
              <a:gd name="connsiteX564" fmla="*/ 10757789 w 12191872"/>
              <a:gd name="connsiteY564" fmla="*/ 4721987 h 6858000"/>
              <a:gd name="connsiteX565" fmla="*/ 10209085 w 12191872"/>
              <a:gd name="connsiteY565" fmla="*/ 4721987 h 6858000"/>
              <a:gd name="connsiteX566" fmla="*/ 10209085 w 12191872"/>
              <a:gd name="connsiteY566" fmla="*/ 4136581 h 6858000"/>
              <a:gd name="connsiteX567" fmla="*/ 10757789 w 12191872"/>
              <a:gd name="connsiteY567" fmla="*/ 4136581 h 6858000"/>
              <a:gd name="connsiteX568" fmla="*/ 10189019 w 12191872"/>
              <a:gd name="connsiteY568" fmla="*/ 4136581 h 6858000"/>
              <a:gd name="connsiteX569" fmla="*/ 10189019 w 12191872"/>
              <a:gd name="connsiteY569" fmla="*/ 4721987 h 6858000"/>
              <a:gd name="connsiteX570" fmla="*/ 9640380 w 12191872"/>
              <a:gd name="connsiteY570" fmla="*/ 4721987 h 6858000"/>
              <a:gd name="connsiteX571" fmla="*/ 9640380 w 12191872"/>
              <a:gd name="connsiteY571" fmla="*/ 4136581 h 6858000"/>
              <a:gd name="connsiteX572" fmla="*/ 10189019 w 12191872"/>
              <a:gd name="connsiteY572" fmla="*/ 4136581 h 6858000"/>
              <a:gd name="connsiteX573" fmla="*/ 9620250 w 12191872"/>
              <a:gd name="connsiteY573" fmla="*/ 4136581 h 6858000"/>
              <a:gd name="connsiteX574" fmla="*/ 9620250 w 12191872"/>
              <a:gd name="connsiteY574" fmla="*/ 4721987 h 6858000"/>
              <a:gd name="connsiteX575" fmla="*/ 9071546 w 12191872"/>
              <a:gd name="connsiteY575" fmla="*/ 4721987 h 6858000"/>
              <a:gd name="connsiteX576" fmla="*/ 9071546 w 12191872"/>
              <a:gd name="connsiteY576" fmla="*/ 4136581 h 6858000"/>
              <a:gd name="connsiteX577" fmla="*/ 9620250 w 12191872"/>
              <a:gd name="connsiteY577" fmla="*/ 4136581 h 6858000"/>
              <a:gd name="connsiteX578" fmla="*/ 9051544 w 12191872"/>
              <a:gd name="connsiteY578" fmla="*/ 4136581 h 6858000"/>
              <a:gd name="connsiteX579" fmla="*/ 9051544 w 12191872"/>
              <a:gd name="connsiteY579" fmla="*/ 4721987 h 6858000"/>
              <a:gd name="connsiteX580" fmla="*/ 8502841 w 12191872"/>
              <a:gd name="connsiteY580" fmla="*/ 4721987 h 6858000"/>
              <a:gd name="connsiteX581" fmla="*/ 8502841 w 12191872"/>
              <a:gd name="connsiteY581" fmla="*/ 4136581 h 6858000"/>
              <a:gd name="connsiteX582" fmla="*/ 9051544 w 12191872"/>
              <a:gd name="connsiteY582" fmla="*/ 4136581 h 6858000"/>
              <a:gd name="connsiteX583" fmla="*/ 8482774 w 12191872"/>
              <a:gd name="connsiteY583" fmla="*/ 4136581 h 6858000"/>
              <a:gd name="connsiteX584" fmla="*/ 8482774 w 12191872"/>
              <a:gd name="connsiteY584" fmla="*/ 4721987 h 6858000"/>
              <a:gd name="connsiteX585" fmla="*/ 7934071 w 12191872"/>
              <a:gd name="connsiteY585" fmla="*/ 4721987 h 6858000"/>
              <a:gd name="connsiteX586" fmla="*/ 7934071 w 12191872"/>
              <a:gd name="connsiteY586" fmla="*/ 4136581 h 6858000"/>
              <a:gd name="connsiteX587" fmla="*/ 8482774 w 12191872"/>
              <a:gd name="connsiteY587" fmla="*/ 4136581 h 6858000"/>
              <a:gd name="connsiteX588" fmla="*/ 7914006 w 12191872"/>
              <a:gd name="connsiteY588" fmla="*/ 4136581 h 6858000"/>
              <a:gd name="connsiteX589" fmla="*/ 7914006 w 12191872"/>
              <a:gd name="connsiteY589" fmla="*/ 4721987 h 6858000"/>
              <a:gd name="connsiteX590" fmla="*/ 7365365 w 12191872"/>
              <a:gd name="connsiteY590" fmla="*/ 4721987 h 6858000"/>
              <a:gd name="connsiteX591" fmla="*/ 7365365 w 12191872"/>
              <a:gd name="connsiteY591" fmla="*/ 4136581 h 6858000"/>
              <a:gd name="connsiteX592" fmla="*/ 7914006 w 12191872"/>
              <a:gd name="connsiteY592" fmla="*/ 4136581 h 6858000"/>
              <a:gd name="connsiteX593" fmla="*/ 7345236 w 12191872"/>
              <a:gd name="connsiteY593" fmla="*/ 4136581 h 6858000"/>
              <a:gd name="connsiteX594" fmla="*/ 7345236 w 12191872"/>
              <a:gd name="connsiteY594" fmla="*/ 4721987 h 6858000"/>
              <a:gd name="connsiteX595" fmla="*/ 6796532 w 12191872"/>
              <a:gd name="connsiteY595" fmla="*/ 4721987 h 6858000"/>
              <a:gd name="connsiteX596" fmla="*/ 6796532 w 12191872"/>
              <a:gd name="connsiteY596" fmla="*/ 4136581 h 6858000"/>
              <a:gd name="connsiteX597" fmla="*/ 7345236 w 12191872"/>
              <a:gd name="connsiteY597" fmla="*/ 4136581 h 6858000"/>
              <a:gd name="connsiteX598" fmla="*/ 6776466 w 12191872"/>
              <a:gd name="connsiteY598" fmla="*/ 4136581 h 6858000"/>
              <a:gd name="connsiteX599" fmla="*/ 6776466 w 12191872"/>
              <a:gd name="connsiteY599" fmla="*/ 4721987 h 6858000"/>
              <a:gd name="connsiteX600" fmla="*/ 6227763 w 12191872"/>
              <a:gd name="connsiteY600" fmla="*/ 4721987 h 6858000"/>
              <a:gd name="connsiteX601" fmla="*/ 6227763 w 12191872"/>
              <a:gd name="connsiteY601" fmla="*/ 4136581 h 6858000"/>
              <a:gd name="connsiteX602" fmla="*/ 6776466 w 12191872"/>
              <a:gd name="connsiteY602" fmla="*/ 4136581 h 6858000"/>
              <a:gd name="connsiteX603" fmla="*/ 6207760 w 12191872"/>
              <a:gd name="connsiteY603" fmla="*/ 4136581 h 6858000"/>
              <a:gd name="connsiteX604" fmla="*/ 6207760 w 12191872"/>
              <a:gd name="connsiteY604" fmla="*/ 4721987 h 6858000"/>
              <a:gd name="connsiteX605" fmla="*/ 5659120 w 12191872"/>
              <a:gd name="connsiteY605" fmla="*/ 4721987 h 6858000"/>
              <a:gd name="connsiteX606" fmla="*/ 5659120 w 12191872"/>
              <a:gd name="connsiteY606" fmla="*/ 4136581 h 6858000"/>
              <a:gd name="connsiteX607" fmla="*/ 6207760 w 12191872"/>
              <a:gd name="connsiteY607" fmla="*/ 4136581 h 6858000"/>
              <a:gd name="connsiteX608" fmla="*/ 5638991 w 12191872"/>
              <a:gd name="connsiteY608" fmla="*/ 4136581 h 6858000"/>
              <a:gd name="connsiteX609" fmla="*/ 5638991 w 12191872"/>
              <a:gd name="connsiteY609" fmla="*/ 4721987 h 6858000"/>
              <a:gd name="connsiteX610" fmla="*/ 5090287 w 12191872"/>
              <a:gd name="connsiteY610" fmla="*/ 4721987 h 6858000"/>
              <a:gd name="connsiteX611" fmla="*/ 5090287 w 12191872"/>
              <a:gd name="connsiteY611" fmla="*/ 4136581 h 6858000"/>
              <a:gd name="connsiteX612" fmla="*/ 5638991 w 12191872"/>
              <a:gd name="connsiteY612" fmla="*/ 4136581 h 6858000"/>
              <a:gd name="connsiteX613" fmla="*/ 5070221 w 12191872"/>
              <a:gd name="connsiteY613" fmla="*/ 4136581 h 6858000"/>
              <a:gd name="connsiteX614" fmla="*/ 5070221 w 12191872"/>
              <a:gd name="connsiteY614" fmla="*/ 4721987 h 6858000"/>
              <a:gd name="connsiteX615" fmla="*/ 4521518 w 12191872"/>
              <a:gd name="connsiteY615" fmla="*/ 4721987 h 6858000"/>
              <a:gd name="connsiteX616" fmla="*/ 4521518 w 12191872"/>
              <a:gd name="connsiteY616" fmla="*/ 4136581 h 6858000"/>
              <a:gd name="connsiteX617" fmla="*/ 5070221 w 12191872"/>
              <a:gd name="connsiteY617" fmla="*/ 4136581 h 6858000"/>
              <a:gd name="connsiteX618" fmla="*/ 4501452 w 12191872"/>
              <a:gd name="connsiteY618" fmla="*/ 4136581 h 6858000"/>
              <a:gd name="connsiteX619" fmla="*/ 4501452 w 12191872"/>
              <a:gd name="connsiteY619" fmla="*/ 4721987 h 6858000"/>
              <a:gd name="connsiteX620" fmla="*/ 3952812 w 12191872"/>
              <a:gd name="connsiteY620" fmla="*/ 4721987 h 6858000"/>
              <a:gd name="connsiteX621" fmla="*/ 3952812 w 12191872"/>
              <a:gd name="connsiteY621" fmla="*/ 4136581 h 6858000"/>
              <a:gd name="connsiteX622" fmla="*/ 4501452 w 12191872"/>
              <a:gd name="connsiteY622" fmla="*/ 4136581 h 6858000"/>
              <a:gd name="connsiteX623" fmla="*/ 3932746 w 12191872"/>
              <a:gd name="connsiteY623" fmla="*/ 4136581 h 6858000"/>
              <a:gd name="connsiteX624" fmla="*/ 3932746 w 12191872"/>
              <a:gd name="connsiteY624" fmla="*/ 4721987 h 6858000"/>
              <a:gd name="connsiteX625" fmla="*/ 3384042 w 12191872"/>
              <a:gd name="connsiteY625" fmla="*/ 4721987 h 6858000"/>
              <a:gd name="connsiteX626" fmla="*/ 3384042 w 12191872"/>
              <a:gd name="connsiteY626" fmla="*/ 4136581 h 6858000"/>
              <a:gd name="connsiteX627" fmla="*/ 3932746 w 12191872"/>
              <a:gd name="connsiteY627" fmla="*/ 4136581 h 6858000"/>
              <a:gd name="connsiteX628" fmla="*/ 3363976 w 12191872"/>
              <a:gd name="connsiteY628" fmla="*/ 4136581 h 6858000"/>
              <a:gd name="connsiteX629" fmla="*/ 3363976 w 12191872"/>
              <a:gd name="connsiteY629" fmla="*/ 4721987 h 6858000"/>
              <a:gd name="connsiteX630" fmla="*/ 2815273 w 12191872"/>
              <a:gd name="connsiteY630" fmla="*/ 4721987 h 6858000"/>
              <a:gd name="connsiteX631" fmla="*/ 2815273 w 12191872"/>
              <a:gd name="connsiteY631" fmla="*/ 4136581 h 6858000"/>
              <a:gd name="connsiteX632" fmla="*/ 3363976 w 12191872"/>
              <a:gd name="connsiteY632" fmla="*/ 4136581 h 6858000"/>
              <a:gd name="connsiteX633" fmla="*/ 2795207 w 12191872"/>
              <a:gd name="connsiteY633" fmla="*/ 4136581 h 6858000"/>
              <a:gd name="connsiteX634" fmla="*/ 2795207 w 12191872"/>
              <a:gd name="connsiteY634" fmla="*/ 4721987 h 6858000"/>
              <a:gd name="connsiteX635" fmla="*/ 2246503 w 12191872"/>
              <a:gd name="connsiteY635" fmla="*/ 4721987 h 6858000"/>
              <a:gd name="connsiteX636" fmla="*/ 2246503 w 12191872"/>
              <a:gd name="connsiteY636" fmla="*/ 4136581 h 6858000"/>
              <a:gd name="connsiteX637" fmla="*/ 2795207 w 12191872"/>
              <a:gd name="connsiteY637" fmla="*/ 4136581 h 6858000"/>
              <a:gd name="connsiteX638" fmla="*/ 2226437 w 12191872"/>
              <a:gd name="connsiteY638" fmla="*/ 4136581 h 6858000"/>
              <a:gd name="connsiteX639" fmla="*/ 2226437 w 12191872"/>
              <a:gd name="connsiteY639" fmla="*/ 4721987 h 6858000"/>
              <a:gd name="connsiteX640" fmla="*/ 1677734 w 12191872"/>
              <a:gd name="connsiteY640" fmla="*/ 4721987 h 6858000"/>
              <a:gd name="connsiteX641" fmla="*/ 1677734 w 12191872"/>
              <a:gd name="connsiteY641" fmla="*/ 4136581 h 6858000"/>
              <a:gd name="connsiteX642" fmla="*/ 2226437 w 12191872"/>
              <a:gd name="connsiteY642" fmla="*/ 4136581 h 6858000"/>
              <a:gd name="connsiteX643" fmla="*/ 1657731 w 12191872"/>
              <a:gd name="connsiteY643" fmla="*/ 4136581 h 6858000"/>
              <a:gd name="connsiteX644" fmla="*/ 1657731 w 12191872"/>
              <a:gd name="connsiteY644" fmla="*/ 4721987 h 6858000"/>
              <a:gd name="connsiteX645" fmla="*/ 1109028 w 12191872"/>
              <a:gd name="connsiteY645" fmla="*/ 4721987 h 6858000"/>
              <a:gd name="connsiteX646" fmla="*/ 1109028 w 12191872"/>
              <a:gd name="connsiteY646" fmla="*/ 4136581 h 6858000"/>
              <a:gd name="connsiteX647" fmla="*/ 1657731 w 12191872"/>
              <a:gd name="connsiteY647" fmla="*/ 4136581 h 6858000"/>
              <a:gd name="connsiteX648" fmla="*/ 1088962 w 12191872"/>
              <a:gd name="connsiteY648" fmla="*/ 4136581 h 6858000"/>
              <a:gd name="connsiteX649" fmla="*/ 1088962 w 12191872"/>
              <a:gd name="connsiteY649" fmla="*/ 4721987 h 6858000"/>
              <a:gd name="connsiteX650" fmla="*/ 540258 w 12191872"/>
              <a:gd name="connsiteY650" fmla="*/ 4721987 h 6858000"/>
              <a:gd name="connsiteX651" fmla="*/ 540258 w 12191872"/>
              <a:gd name="connsiteY651" fmla="*/ 4136581 h 6858000"/>
              <a:gd name="connsiteX652" fmla="*/ 1088962 w 12191872"/>
              <a:gd name="connsiteY652" fmla="*/ 4136581 h 6858000"/>
              <a:gd name="connsiteX653" fmla="*/ 11895265 w 12191872"/>
              <a:gd name="connsiteY653" fmla="*/ 3529838 h 6858000"/>
              <a:gd name="connsiteX654" fmla="*/ 11895265 w 12191872"/>
              <a:gd name="connsiteY654" fmla="*/ 4115181 h 6858000"/>
              <a:gd name="connsiteX655" fmla="*/ 11346624 w 12191872"/>
              <a:gd name="connsiteY655" fmla="*/ 4115181 h 6858000"/>
              <a:gd name="connsiteX656" fmla="*/ 11346624 w 12191872"/>
              <a:gd name="connsiteY656" fmla="*/ 3529838 h 6858000"/>
              <a:gd name="connsiteX657" fmla="*/ 11895265 w 12191872"/>
              <a:gd name="connsiteY657" fmla="*/ 3529838 h 6858000"/>
              <a:gd name="connsiteX658" fmla="*/ 11326558 w 12191872"/>
              <a:gd name="connsiteY658" fmla="*/ 3529838 h 6858000"/>
              <a:gd name="connsiteX659" fmla="*/ 11326558 w 12191872"/>
              <a:gd name="connsiteY659" fmla="*/ 4115181 h 6858000"/>
              <a:gd name="connsiteX660" fmla="*/ 10777855 w 12191872"/>
              <a:gd name="connsiteY660" fmla="*/ 4115181 h 6858000"/>
              <a:gd name="connsiteX661" fmla="*/ 10777855 w 12191872"/>
              <a:gd name="connsiteY661" fmla="*/ 3529838 h 6858000"/>
              <a:gd name="connsiteX662" fmla="*/ 11326558 w 12191872"/>
              <a:gd name="connsiteY662" fmla="*/ 3529838 h 6858000"/>
              <a:gd name="connsiteX663" fmla="*/ 10757789 w 12191872"/>
              <a:gd name="connsiteY663" fmla="*/ 3529838 h 6858000"/>
              <a:gd name="connsiteX664" fmla="*/ 10757789 w 12191872"/>
              <a:gd name="connsiteY664" fmla="*/ 4115181 h 6858000"/>
              <a:gd name="connsiteX665" fmla="*/ 10209085 w 12191872"/>
              <a:gd name="connsiteY665" fmla="*/ 4115181 h 6858000"/>
              <a:gd name="connsiteX666" fmla="*/ 10209085 w 12191872"/>
              <a:gd name="connsiteY666" fmla="*/ 3529838 h 6858000"/>
              <a:gd name="connsiteX667" fmla="*/ 10757789 w 12191872"/>
              <a:gd name="connsiteY667" fmla="*/ 3529838 h 6858000"/>
              <a:gd name="connsiteX668" fmla="*/ 10189019 w 12191872"/>
              <a:gd name="connsiteY668" fmla="*/ 3529838 h 6858000"/>
              <a:gd name="connsiteX669" fmla="*/ 10189019 w 12191872"/>
              <a:gd name="connsiteY669" fmla="*/ 4115181 h 6858000"/>
              <a:gd name="connsiteX670" fmla="*/ 9640380 w 12191872"/>
              <a:gd name="connsiteY670" fmla="*/ 4115181 h 6858000"/>
              <a:gd name="connsiteX671" fmla="*/ 9640380 w 12191872"/>
              <a:gd name="connsiteY671" fmla="*/ 3529838 h 6858000"/>
              <a:gd name="connsiteX672" fmla="*/ 10189019 w 12191872"/>
              <a:gd name="connsiteY672" fmla="*/ 3529838 h 6858000"/>
              <a:gd name="connsiteX673" fmla="*/ 9620250 w 12191872"/>
              <a:gd name="connsiteY673" fmla="*/ 3529838 h 6858000"/>
              <a:gd name="connsiteX674" fmla="*/ 9620250 w 12191872"/>
              <a:gd name="connsiteY674" fmla="*/ 4115181 h 6858000"/>
              <a:gd name="connsiteX675" fmla="*/ 9071546 w 12191872"/>
              <a:gd name="connsiteY675" fmla="*/ 4115181 h 6858000"/>
              <a:gd name="connsiteX676" fmla="*/ 9071546 w 12191872"/>
              <a:gd name="connsiteY676" fmla="*/ 3529838 h 6858000"/>
              <a:gd name="connsiteX677" fmla="*/ 9620250 w 12191872"/>
              <a:gd name="connsiteY677" fmla="*/ 3529838 h 6858000"/>
              <a:gd name="connsiteX678" fmla="*/ 9051544 w 12191872"/>
              <a:gd name="connsiteY678" fmla="*/ 3529838 h 6858000"/>
              <a:gd name="connsiteX679" fmla="*/ 9051544 w 12191872"/>
              <a:gd name="connsiteY679" fmla="*/ 4115181 h 6858000"/>
              <a:gd name="connsiteX680" fmla="*/ 8502841 w 12191872"/>
              <a:gd name="connsiteY680" fmla="*/ 4115181 h 6858000"/>
              <a:gd name="connsiteX681" fmla="*/ 8502841 w 12191872"/>
              <a:gd name="connsiteY681" fmla="*/ 3529838 h 6858000"/>
              <a:gd name="connsiteX682" fmla="*/ 9051544 w 12191872"/>
              <a:gd name="connsiteY682" fmla="*/ 3529838 h 6858000"/>
              <a:gd name="connsiteX683" fmla="*/ 8482774 w 12191872"/>
              <a:gd name="connsiteY683" fmla="*/ 3529838 h 6858000"/>
              <a:gd name="connsiteX684" fmla="*/ 8482774 w 12191872"/>
              <a:gd name="connsiteY684" fmla="*/ 4115181 h 6858000"/>
              <a:gd name="connsiteX685" fmla="*/ 7934071 w 12191872"/>
              <a:gd name="connsiteY685" fmla="*/ 4115181 h 6858000"/>
              <a:gd name="connsiteX686" fmla="*/ 7934071 w 12191872"/>
              <a:gd name="connsiteY686" fmla="*/ 3529838 h 6858000"/>
              <a:gd name="connsiteX687" fmla="*/ 8482774 w 12191872"/>
              <a:gd name="connsiteY687" fmla="*/ 3529838 h 6858000"/>
              <a:gd name="connsiteX688" fmla="*/ 7914006 w 12191872"/>
              <a:gd name="connsiteY688" fmla="*/ 3529838 h 6858000"/>
              <a:gd name="connsiteX689" fmla="*/ 7914006 w 12191872"/>
              <a:gd name="connsiteY689" fmla="*/ 4115181 h 6858000"/>
              <a:gd name="connsiteX690" fmla="*/ 7365365 w 12191872"/>
              <a:gd name="connsiteY690" fmla="*/ 4115181 h 6858000"/>
              <a:gd name="connsiteX691" fmla="*/ 7365365 w 12191872"/>
              <a:gd name="connsiteY691" fmla="*/ 3529838 h 6858000"/>
              <a:gd name="connsiteX692" fmla="*/ 7914006 w 12191872"/>
              <a:gd name="connsiteY692" fmla="*/ 3529838 h 6858000"/>
              <a:gd name="connsiteX693" fmla="*/ 7345236 w 12191872"/>
              <a:gd name="connsiteY693" fmla="*/ 3529838 h 6858000"/>
              <a:gd name="connsiteX694" fmla="*/ 7345236 w 12191872"/>
              <a:gd name="connsiteY694" fmla="*/ 4115181 h 6858000"/>
              <a:gd name="connsiteX695" fmla="*/ 6796532 w 12191872"/>
              <a:gd name="connsiteY695" fmla="*/ 4115181 h 6858000"/>
              <a:gd name="connsiteX696" fmla="*/ 6796532 w 12191872"/>
              <a:gd name="connsiteY696" fmla="*/ 3529838 h 6858000"/>
              <a:gd name="connsiteX697" fmla="*/ 7345236 w 12191872"/>
              <a:gd name="connsiteY697" fmla="*/ 3529838 h 6858000"/>
              <a:gd name="connsiteX698" fmla="*/ 6776466 w 12191872"/>
              <a:gd name="connsiteY698" fmla="*/ 3529838 h 6858000"/>
              <a:gd name="connsiteX699" fmla="*/ 6776466 w 12191872"/>
              <a:gd name="connsiteY699" fmla="*/ 4115181 h 6858000"/>
              <a:gd name="connsiteX700" fmla="*/ 6227763 w 12191872"/>
              <a:gd name="connsiteY700" fmla="*/ 4115181 h 6858000"/>
              <a:gd name="connsiteX701" fmla="*/ 6227763 w 12191872"/>
              <a:gd name="connsiteY701" fmla="*/ 3529838 h 6858000"/>
              <a:gd name="connsiteX702" fmla="*/ 6776466 w 12191872"/>
              <a:gd name="connsiteY702" fmla="*/ 3529838 h 6858000"/>
              <a:gd name="connsiteX703" fmla="*/ 6207760 w 12191872"/>
              <a:gd name="connsiteY703" fmla="*/ 3529838 h 6858000"/>
              <a:gd name="connsiteX704" fmla="*/ 6207760 w 12191872"/>
              <a:gd name="connsiteY704" fmla="*/ 4115181 h 6858000"/>
              <a:gd name="connsiteX705" fmla="*/ 5659120 w 12191872"/>
              <a:gd name="connsiteY705" fmla="*/ 4115181 h 6858000"/>
              <a:gd name="connsiteX706" fmla="*/ 5659120 w 12191872"/>
              <a:gd name="connsiteY706" fmla="*/ 3529838 h 6858000"/>
              <a:gd name="connsiteX707" fmla="*/ 6207760 w 12191872"/>
              <a:gd name="connsiteY707" fmla="*/ 3529838 h 6858000"/>
              <a:gd name="connsiteX708" fmla="*/ 5638991 w 12191872"/>
              <a:gd name="connsiteY708" fmla="*/ 3529838 h 6858000"/>
              <a:gd name="connsiteX709" fmla="*/ 5638991 w 12191872"/>
              <a:gd name="connsiteY709" fmla="*/ 4115181 h 6858000"/>
              <a:gd name="connsiteX710" fmla="*/ 5090287 w 12191872"/>
              <a:gd name="connsiteY710" fmla="*/ 4115181 h 6858000"/>
              <a:gd name="connsiteX711" fmla="*/ 5090287 w 12191872"/>
              <a:gd name="connsiteY711" fmla="*/ 3529838 h 6858000"/>
              <a:gd name="connsiteX712" fmla="*/ 5638991 w 12191872"/>
              <a:gd name="connsiteY712" fmla="*/ 3529838 h 6858000"/>
              <a:gd name="connsiteX713" fmla="*/ 5070221 w 12191872"/>
              <a:gd name="connsiteY713" fmla="*/ 3529838 h 6858000"/>
              <a:gd name="connsiteX714" fmla="*/ 5070221 w 12191872"/>
              <a:gd name="connsiteY714" fmla="*/ 4115181 h 6858000"/>
              <a:gd name="connsiteX715" fmla="*/ 4521518 w 12191872"/>
              <a:gd name="connsiteY715" fmla="*/ 4115181 h 6858000"/>
              <a:gd name="connsiteX716" fmla="*/ 4521518 w 12191872"/>
              <a:gd name="connsiteY716" fmla="*/ 3529838 h 6858000"/>
              <a:gd name="connsiteX717" fmla="*/ 5070221 w 12191872"/>
              <a:gd name="connsiteY717" fmla="*/ 3529838 h 6858000"/>
              <a:gd name="connsiteX718" fmla="*/ 4501452 w 12191872"/>
              <a:gd name="connsiteY718" fmla="*/ 3529838 h 6858000"/>
              <a:gd name="connsiteX719" fmla="*/ 4501452 w 12191872"/>
              <a:gd name="connsiteY719" fmla="*/ 4115181 h 6858000"/>
              <a:gd name="connsiteX720" fmla="*/ 3952812 w 12191872"/>
              <a:gd name="connsiteY720" fmla="*/ 4115181 h 6858000"/>
              <a:gd name="connsiteX721" fmla="*/ 3952812 w 12191872"/>
              <a:gd name="connsiteY721" fmla="*/ 3529838 h 6858000"/>
              <a:gd name="connsiteX722" fmla="*/ 4501452 w 12191872"/>
              <a:gd name="connsiteY722" fmla="*/ 3529838 h 6858000"/>
              <a:gd name="connsiteX723" fmla="*/ 3932746 w 12191872"/>
              <a:gd name="connsiteY723" fmla="*/ 3529838 h 6858000"/>
              <a:gd name="connsiteX724" fmla="*/ 3932746 w 12191872"/>
              <a:gd name="connsiteY724" fmla="*/ 4115181 h 6858000"/>
              <a:gd name="connsiteX725" fmla="*/ 3384042 w 12191872"/>
              <a:gd name="connsiteY725" fmla="*/ 4115181 h 6858000"/>
              <a:gd name="connsiteX726" fmla="*/ 3384042 w 12191872"/>
              <a:gd name="connsiteY726" fmla="*/ 3529838 h 6858000"/>
              <a:gd name="connsiteX727" fmla="*/ 3932746 w 12191872"/>
              <a:gd name="connsiteY727" fmla="*/ 3529838 h 6858000"/>
              <a:gd name="connsiteX728" fmla="*/ 3363976 w 12191872"/>
              <a:gd name="connsiteY728" fmla="*/ 3529838 h 6858000"/>
              <a:gd name="connsiteX729" fmla="*/ 3363976 w 12191872"/>
              <a:gd name="connsiteY729" fmla="*/ 4115181 h 6858000"/>
              <a:gd name="connsiteX730" fmla="*/ 2815273 w 12191872"/>
              <a:gd name="connsiteY730" fmla="*/ 4115181 h 6858000"/>
              <a:gd name="connsiteX731" fmla="*/ 2815273 w 12191872"/>
              <a:gd name="connsiteY731" fmla="*/ 3529838 h 6858000"/>
              <a:gd name="connsiteX732" fmla="*/ 3363976 w 12191872"/>
              <a:gd name="connsiteY732" fmla="*/ 3529838 h 6858000"/>
              <a:gd name="connsiteX733" fmla="*/ 2795207 w 12191872"/>
              <a:gd name="connsiteY733" fmla="*/ 3529838 h 6858000"/>
              <a:gd name="connsiteX734" fmla="*/ 2795207 w 12191872"/>
              <a:gd name="connsiteY734" fmla="*/ 4115181 h 6858000"/>
              <a:gd name="connsiteX735" fmla="*/ 2246503 w 12191872"/>
              <a:gd name="connsiteY735" fmla="*/ 4115181 h 6858000"/>
              <a:gd name="connsiteX736" fmla="*/ 2246503 w 12191872"/>
              <a:gd name="connsiteY736" fmla="*/ 3529838 h 6858000"/>
              <a:gd name="connsiteX737" fmla="*/ 2795207 w 12191872"/>
              <a:gd name="connsiteY737" fmla="*/ 3529838 h 6858000"/>
              <a:gd name="connsiteX738" fmla="*/ 2226437 w 12191872"/>
              <a:gd name="connsiteY738" fmla="*/ 3529838 h 6858000"/>
              <a:gd name="connsiteX739" fmla="*/ 2226437 w 12191872"/>
              <a:gd name="connsiteY739" fmla="*/ 4115181 h 6858000"/>
              <a:gd name="connsiteX740" fmla="*/ 1677734 w 12191872"/>
              <a:gd name="connsiteY740" fmla="*/ 4115181 h 6858000"/>
              <a:gd name="connsiteX741" fmla="*/ 1677734 w 12191872"/>
              <a:gd name="connsiteY741" fmla="*/ 3529838 h 6858000"/>
              <a:gd name="connsiteX742" fmla="*/ 2226437 w 12191872"/>
              <a:gd name="connsiteY742" fmla="*/ 3529838 h 6858000"/>
              <a:gd name="connsiteX743" fmla="*/ 1657731 w 12191872"/>
              <a:gd name="connsiteY743" fmla="*/ 3529838 h 6858000"/>
              <a:gd name="connsiteX744" fmla="*/ 1657731 w 12191872"/>
              <a:gd name="connsiteY744" fmla="*/ 4115181 h 6858000"/>
              <a:gd name="connsiteX745" fmla="*/ 1109028 w 12191872"/>
              <a:gd name="connsiteY745" fmla="*/ 4115181 h 6858000"/>
              <a:gd name="connsiteX746" fmla="*/ 1109028 w 12191872"/>
              <a:gd name="connsiteY746" fmla="*/ 3529838 h 6858000"/>
              <a:gd name="connsiteX747" fmla="*/ 1657731 w 12191872"/>
              <a:gd name="connsiteY747" fmla="*/ 3529838 h 6858000"/>
              <a:gd name="connsiteX748" fmla="*/ 1088962 w 12191872"/>
              <a:gd name="connsiteY748" fmla="*/ 3529838 h 6858000"/>
              <a:gd name="connsiteX749" fmla="*/ 1088962 w 12191872"/>
              <a:gd name="connsiteY749" fmla="*/ 4115181 h 6858000"/>
              <a:gd name="connsiteX750" fmla="*/ 540258 w 12191872"/>
              <a:gd name="connsiteY750" fmla="*/ 4115181 h 6858000"/>
              <a:gd name="connsiteX751" fmla="*/ 540258 w 12191872"/>
              <a:gd name="connsiteY751" fmla="*/ 3529838 h 6858000"/>
              <a:gd name="connsiteX752" fmla="*/ 1088962 w 12191872"/>
              <a:gd name="connsiteY752" fmla="*/ 3529838 h 6858000"/>
              <a:gd name="connsiteX753" fmla="*/ 11895265 w 12191872"/>
              <a:gd name="connsiteY753" fmla="*/ 2923032 h 6858000"/>
              <a:gd name="connsiteX754" fmla="*/ 11895265 w 12191872"/>
              <a:gd name="connsiteY754" fmla="*/ 3508375 h 6858000"/>
              <a:gd name="connsiteX755" fmla="*/ 11346624 w 12191872"/>
              <a:gd name="connsiteY755" fmla="*/ 3508375 h 6858000"/>
              <a:gd name="connsiteX756" fmla="*/ 11346624 w 12191872"/>
              <a:gd name="connsiteY756" fmla="*/ 2923032 h 6858000"/>
              <a:gd name="connsiteX757" fmla="*/ 11895265 w 12191872"/>
              <a:gd name="connsiteY757" fmla="*/ 2923032 h 6858000"/>
              <a:gd name="connsiteX758" fmla="*/ 11326558 w 12191872"/>
              <a:gd name="connsiteY758" fmla="*/ 2923032 h 6858000"/>
              <a:gd name="connsiteX759" fmla="*/ 11326558 w 12191872"/>
              <a:gd name="connsiteY759" fmla="*/ 3508375 h 6858000"/>
              <a:gd name="connsiteX760" fmla="*/ 10777855 w 12191872"/>
              <a:gd name="connsiteY760" fmla="*/ 3508375 h 6858000"/>
              <a:gd name="connsiteX761" fmla="*/ 10777855 w 12191872"/>
              <a:gd name="connsiteY761" fmla="*/ 2923032 h 6858000"/>
              <a:gd name="connsiteX762" fmla="*/ 11326558 w 12191872"/>
              <a:gd name="connsiteY762" fmla="*/ 2923032 h 6858000"/>
              <a:gd name="connsiteX763" fmla="*/ 10757789 w 12191872"/>
              <a:gd name="connsiteY763" fmla="*/ 2923032 h 6858000"/>
              <a:gd name="connsiteX764" fmla="*/ 10757789 w 12191872"/>
              <a:gd name="connsiteY764" fmla="*/ 3508375 h 6858000"/>
              <a:gd name="connsiteX765" fmla="*/ 10209085 w 12191872"/>
              <a:gd name="connsiteY765" fmla="*/ 3508375 h 6858000"/>
              <a:gd name="connsiteX766" fmla="*/ 10209085 w 12191872"/>
              <a:gd name="connsiteY766" fmla="*/ 2923032 h 6858000"/>
              <a:gd name="connsiteX767" fmla="*/ 10757789 w 12191872"/>
              <a:gd name="connsiteY767" fmla="*/ 2923032 h 6858000"/>
              <a:gd name="connsiteX768" fmla="*/ 10189019 w 12191872"/>
              <a:gd name="connsiteY768" fmla="*/ 2923032 h 6858000"/>
              <a:gd name="connsiteX769" fmla="*/ 10189019 w 12191872"/>
              <a:gd name="connsiteY769" fmla="*/ 3508375 h 6858000"/>
              <a:gd name="connsiteX770" fmla="*/ 9640380 w 12191872"/>
              <a:gd name="connsiteY770" fmla="*/ 3508375 h 6858000"/>
              <a:gd name="connsiteX771" fmla="*/ 9640380 w 12191872"/>
              <a:gd name="connsiteY771" fmla="*/ 2923032 h 6858000"/>
              <a:gd name="connsiteX772" fmla="*/ 10189019 w 12191872"/>
              <a:gd name="connsiteY772" fmla="*/ 2923032 h 6858000"/>
              <a:gd name="connsiteX773" fmla="*/ 9620250 w 12191872"/>
              <a:gd name="connsiteY773" fmla="*/ 2923032 h 6858000"/>
              <a:gd name="connsiteX774" fmla="*/ 9620250 w 12191872"/>
              <a:gd name="connsiteY774" fmla="*/ 3508375 h 6858000"/>
              <a:gd name="connsiteX775" fmla="*/ 9071546 w 12191872"/>
              <a:gd name="connsiteY775" fmla="*/ 3508375 h 6858000"/>
              <a:gd name="connsiteX776" fmla="*/ 9071546 w 12191872"/>
              <a:gd name="connsiteY776" fmla="*/ 2923032 h 6858000"/>
              <a:gd name="connsiteX777" fmla="*/ 9620250 w 12191872"/>
              <a:gd name="connsiteY777" fmla="*/ 2923032 h 6858000"/>
              <a:gd name="connsiteX778" fmla="*/ 9051544 w 12191872"/>
              <a:gd name="connsiteY778" fmla="*/ 2923032 h 6858000"/>
              <a:gd name="connsiteX779" fmla="*/ 9051544 w 12191872"/>
              <a:gd name="connsiteY779" fmla="*/ 3508375 h 6858000"/>
              <a:gd name="connsiteX780" fmla="*/ 8502841 w 12191872"/>
              <a:gd name="connsiteY780" fmla="*/ 3508375 h 6858000"/>
              <a:gd name="connsiteX781" fmla="*/ 8502841 w 12191872"/>
              <a:gd name="connsiteY781" fmla="*/ 2923032 h 6858000"/>
              <a:gd name="connsiteX782" fmla="*/ 9051544 w 12191872"/>
              <a:gd name="connsiteY782" fmla="*/ 2923032 h 6858000"/>
              <a:gd name="connsiteX783" fmla="*/ 8482774 w 12191872"/>
              <a:gd name="connsiteY783" fmla="*/ 2923032 h 6858000"/>
              <a:gd name="connsiteX784" fmla="*/ 8482774 w 12191872"/>
              <a:gd name="connsiteY784" fmla="*/ 3508375 h 6858000"/>
              <a:gd name="connsiteX785" fmla="*/ 7934071 w 12191872"/>
              <a:gd name="connsiteY785" fmla="*/ 3508375 h 6858000"/>
              <a:gd name="connsiteX786" fmla="*/ 7934071 w 12191872"/>
              <a:gd name="connsiteY786" fmla="*/ 2923032 h 6858000"/>
              <a:gd name="connsiteX787" fmla="*/ 8482774 w 12191872"/>
              <a:gd name="connsiteY787" fmla="*/ 2923032 h 6858000"/>
              <a:gd name="connsiteX788" fmla="*/ 7914006 w 12191872"/>
              <a:gd name="connsiteY788" fmla="*/ 2923032 h 6858000"/>
              <a:gd name="connsiteX789" fmla="*/ 7914006 w 12191872"/>
              <a:gd name="connsiteY789" fmla="*/ 3508375 h 6858000"/>
              <a:gd name="connsiteX790" fmla="*/ 7365365 w 12191872"/>
              <a:gd name="connsiteY790" fmla="*/ 3508375 h 6858000"/>
              <a:gd name="connsiteX791" fmla="*/ 7365365 w 12191872"/>
              <a:gd name="connsiteY791" fmla="*/ 2923032 h 6858000"/>
              <a:gd name="connsiteX792" fmla="*/ 7914006 w 12191872"/>
              <a:gd name="connsiteY792" fmla="*/ 2923032 h 6858000"/>
              <a:gd name="connsiteX793" fmla="*/ 7345236 w 12191872"/>
              <a:gd name="connsiteY793" fmla="*/ 2923032 h 6858000"/>
              <a:gd name="connsiteX794" fmla="*/ 7345236 w 12191872"/>
              <a:gd name="connsiteY794" fmla="*/ 3508375 h 6858000"/>
              <a:gd name="connsiteX795" fmla="*/ 6796532 w 12191872"/>
              <a:gd name="connsiteY795" fmla="*/ 3508375 h 6858000"/>
              <a:gd name="connsiteX796" fmla="*/ 6796532 w 12191872"/>
              <a:gd name="connsiteY796" fmla="*/ 2923032 h 6858000"/>
              <a:gd name="connsiteX797" fmla="*/ 7345236 w 12191872"/>
              <a:gd name="connsiteY797" fmla="*/ 2923032 h 6858000"/>
              <a:gd name="connsiteX798" fmla="*/ 6776466 w 12191872"/>
              <a:gd name="connsiteY798" fmla="*/ 2923032 h 6858000"/>
              <a:gd name="connsiteX799" fmla="*/ 6776466 w 12191872"/>
              <a:gd name="connsiteY799" fmla="*/ 3508375 h 6858000"/>
              <a:gd name="connsiteX800" fmla="*/ 6227763 w 12191872"/>
              <a:gd name="connsiteY800" fmla="*/ 3508375 h 6858000"/>
              <a:gd name="connsiteX801" fmla="*/ 6227763 w 12191872"/>
              <a:gd name="connsiteY801" fmla="*/ 2923032 h 6858000"/>
              <a:gd name="connsiteX802" fmla="*/ 6776466 w 12191872"/>
              <a:gd name="connsiteY802" fmla="*/ 2923032 h 6858000"/>
              <a:gd name="connsiteX803" fmla="*/ 6207760 w 12191872"/>
              <a:gd name="connsiteY803" fmla="*/ 2923032 h 6858000"/>
              <a:gd name="connsiteX804" fmla="*/ 6207760 w 12191872"/>
              <a:gd name="connsiteY804" fmla="*/ 3508375 h 6858000"/>
              <a:gd name="connsiteX805" fmla="*/ 5659120 w 12191872"/>
              <a:gd name="connsiteY805" fmla="*/ 3508375 h 6858000"/>
              <a:gd name="connsiteX806" fmla="*/ 5659120 w 12191872"/>
              <a:gd name="connsiteY806" fmla="*/ 2923032 h 6858000"/>
              <a:gd name="connsiteX807" fmla="*/ 6207760 w 12191872"/>
              <a:gd name="connsiteY807" fmla="*/ 2923032 h 6858000"/>
              <a:gd name="connsiteX808" fmla="*/ 5638991 w 12191872"/>
              <a:gd name="connsiteY808" fmla="*/ 2923032 h 6858000"/>
              <a:gd name="connsiteX809" fmla="*/ 5638991 w 12191872"/>
              <a:gd name="connsiteY809" fmla="*/ 3508375 h 6858000"/>
              <a:gd name="connsiteX810" fmla="*/ 5090287 w 12191872"/>
              <a:gd name="connsiteY810" fmla="*/ 3508375 h 6858000"/>
              <a:gd name="connsiteX811" fmla="*/ 5090287 w 12191872"/>
              <a:gd name="connsiteY811" fmla="*/ 2923032 h 6858000"/>
              <a:gd name="connsiteX812" fmla="*/ 5638991 w 12191872"/>
              <a:gd name="connsiteY812" fmla="*/ 2923032 h 6858000"/>
              <a:gd name="connsiteX813" fmla="*/ 5070221 w 12191872"/>
              <a:gd name="connsiteY813" fmla="*/ 2923032 h 6858000"/>
              <a:gd name="connsiteX814" fmla="*/ 5070221 w 12191872"/>
              <a:gd name="connsiteY814" fmla="*/ 3508375 h 6858000"/>
              <a:gd name="connsiteX815" fmla="*/ 4521518 w 12191872"/>
              <a:gd name="connsiteY815" fmla="*/ 3508375 h 6858000"/>
              <a:gd name="connsiteX816" fmla="*/ 4521518 w 12191872"/>
              <a:gd name="connsiteY816" fmla="*/ 2923032 h 6858000"/>
              <a:gd name="connsiteX817" fmla="*/ 5070221 w 12191872"/>
              <a:gd name="connsiteY817" fmla="*/ 2923032 h 6858000"/>
              <a:gd name="connsiteX818" fmla="*/ 4501452 w 12191872"/>
              <a:gd name="connsiteY818" fmla="*/ 2923032 h 6858000"/>
              <a:gd name="connsiteX819" fmla="*/ 4501452 w 12191872"/>
              <a:gd name="connsiteY819" fmla="*/ 3508375 h 6858000"/>
              <a:gd name="connsiteX820" fmla="*/ 3952812 w 12191872"/>
              <a:gd name="connsiteY820" fmla="*/ 3508375 h 6858000"/>
              <a:gd name="connsiteX821" fmla="*/ 3952812 w 12191872"/>
              <a:gd name="connsiteY821" fmla="*/ 2923032 h 6858000"/>
              <a:gd name="connsiteX822" fmla="*/ 4501452 w 12191872"/>
              <a:gd name="connsiteY822" fmla="*/ 2923032 h 6858000"/>
              <a:gd name="connsiteX823" fmla="*/ 3932746 w 12191872"/>
              <a:gd name="connsiteY823" fmla="*/ 2923032 h 6858000"/>
              <a:gd name="connsiteX824" fmla="*/ 3932746 w 12191872"/>
              <a:gd name="connsiteY824" fmla="*/ 3508375 h 6858000"/>
              <a:gd name="connsiteX825" fmla="*/ 3384042 w 12191872"/>
              <a:gd name="connsiteY825" fmla="*/ 3508375 h 6858000"/>
              <a:gd name="connsiteX826" fmla="*/ 3384042 w 12191872"/>
              <a:gd name="connsiteY826" fmla="*/ 2923032 h 6858000"/>
              <a:gd name="connsiteX827" fmla="*/ 3932746 w 12191872"/>
              <a:gd name="connsiteY827" fmla="*/ 2923032 h 6858000"/>
              <a:gd name="connsiteX828" fmla="*/ 3363976 w 12191872"/>
              <a:gd name="connsiteY828" fmla="*/ 2923032 h 6858000"/>
              <a:gd name="connsiteX829" fmla="*/ 3363976 w 12191872"/>
              <a:gd name="connsiteY829" fmla="*/ 3508375 h 6858000"/>
              <a:gd name="connsiteX830" fmla="*/ 2815273 w 12191872"/>
              <a:gd name="connsiteY830" fmla="*/ 3508375 h 6858000"/>
              <a:gd name="connsiteX831" fmla="*/ 2815273 w 12191872"/>
              <a:gd name="connsiteY831" fmla="*/ 2923032 h 6858000"/>
              <a:gd name="connsiteX832" fmla="*/ 3363976 w 12191872"/>
              <a:gd name="connsiteY832" fmla="*/ 2923032 h 6858000"/>
              <a:gd name="connsiteX833" fmla="*/ 2795207 w 12191872"/>
              <a:gd name="connsiteY833" fmla="*/ 2923032 h 6858000"/>
              <a:gd name="connsiteX834" fmla="*/ 2795207 w 12191872"/>
              <a:gd name="connsiteY834" fmla="*/ 3508375 h 6858000"/>
              <a:gd name="connsiteX835" fmla="*/ 2246503 w 12191872"/>
              <a:gd name="connsiteY835" fmla="*/ 3508375 h 6858000"/>
              <a:gd name="connsiteX836" fmla="*/ 2246503 w 12191872"/>
              <a:gd name="connsiteY836" fmla="*/ 2923032 h 6858000"/>
              <a:gd name="connsiteX837" fmla="*/ 2795207 w 12191872"/>
              <a:gd name="connsiteY837" fmla="*/ 2923032 h 6858000"/>
              <a:gd name="connsiteX838" fmla="*/ 2226437 w 12191872"/>
              <a:gd name="connsiteY838" fmla="*/ 2923032 h 6858000"/>
              <a:gd name="connsiteX839" fmla="*/ 2226437 w 12191872"/>
              <a:gd name="connsiteY839" fmla="*/ 3508375 h 6858000"/>
              <a:gd name="connsiteX840" fmla="*/ 1677734 w 12191872"/>
              <a:gd name="connsiteY840" fmla="*/ 3508375 h 6858000"/>
              <a:gd name="connsiteX841" fmla="*/ 1677734 w 12191872"/>
              <a:gd name="connsiteY841" fmla="*/ 2923032 h 6858000"/>
              <a:gd name="connsiteX842" fmla="*/ 2226437 w 12191872"/>
              <a:gd name="connsiteY842" fmla="*/ 2923032 h 6858000"/>
              <a:gd name="connsiteX843" fmla="*/ 1657731 w 12191872"/>
              <a:gd name="connsiteY843" fmla="*/ 2923032 h 6858000"/>
              <a:gd name="connsiteX844" fmla="*/ 1657731 w 12191872"/>
              <a:gd name="connsiteY844" fmla="*/ 3508375 h 6858000"/>
              <a:gd name="connsiteX845" fmla="*/ 1109028 w 12191872"/>
              <a:gd name="connsiteY845" fmla="*/ 3508375 h 6858000"/>
              <a:gd name="connsiteX846" fmla="*/ 1109028 w 12191872"/>
              <a:gd name="connsiteY846" fmla="*/ 2923032 h 6858000"/>
              <a:gd name="connsiteX847" fmla="*/ 1657731 w 12191872"/>
              <a:gd name="connsiteY847" fmla="*/ 2923032 h 6858000"/>
              <a:gd name="connsiteX848" fmla="*/ 1088962 w 12191872"/>
              <a:gd name="connsiteY848" fmla="*/ 2923032 h 6858000"/>
              <a:gd name="connsiteX849" fmla="*/ 1088962 w 12191872"/>
              <a:gd name="connsiteY849" fmla="*/ 3508375 h 6858000"/>
              <a:gd name="connsiteX850" fmla="*/ 540258 w 12191872"/>
              <a:gd name="connsiteY850" fmla="*/ 3508375 h 6858000"/>
              <a:gd name="connsiteX851" fmla="*/ 540258 w 12191872"/>
              <a:gd name="connsiteY851" fmla="*/ 2923032 h 6858000"/>
              <a:gd name="connsiteX852" fmla="*/ 1088962 w 12191872"/>
              <a:gd name="connsiteY852" fmla="*/ 2923032 h 6858000"/>
              <a:gd name="connsiteX853" fmla="*/ 11895265 w 12191872"/>
              <a:gd name="connsiteY853" fmla="*/ 2316226 h 6858000"/>
              <a:gd name="connsiteX854" fmla="*/ 11895265 w 12191872"/>
              <a:gd name="connsiteY854" fmla="*/ 2901633 h 6858000"/>
              <a:gd name="connsiteX855" fmla="*/ 11346624 w 12191872"/>
              <a:gd name="connsiteY855" fmla="*/ 2901633 h 6858000"/>
              <a:gd name="connsiteX856" fmla="*/ 11346624 w 12191872"/>
              <a:gd name="connsiteY856" fmla="*/ 2316226 h 6858000"/>
              <a:gd name="connsiteX857" fmla="*/ 11895265 w 12191872"/>
              <a:gd name="connsiteY857" fmla="*/ 2316226 h 6858000"/>
              <a:gd name="connsiteX858" fmla="*/ 11326558 w 12191872"/>
              <a:gd name="connsiteY858" fmla="*/ 2316226 h 6858000"/>
              <a:gd name="connsiteX859" fmla="*/ 11326558 w 12191872"/>
              <a:gd name="connsiteY859" fmla="*/ 2901633 h 6858000"/>
              <a:gd name="connsiteX860" fmla="*/ 10777855 w 12191872"/>
              <a:gd name="connsiteY860" fmla="*/ 2901633 h 6858000"/>
              <a:gd name="connsiteX861" fmla="*/ 10777855 w 12191872"/>
              <a:gd name="connsiteY861" fmla="*/ 2316226 h 6858000"/>
              <a:gd name="connsiteX862" fmla="*/ 11326558 w 12191872"/>
              <a:gd name="connsiteY862" fmla="*/ 2316226 h 6858000"/>
              <a:gd name="connsiteX863" fmla="*/ 10757789 w 12191872"/>
              <a:gd name="connsiteY863" fmla="*/ 2316226 h 6858000"/>
              <a:gd name="connsiteX864" fmla="*/ 10757789 w 12191872"/>
              <a:gd name="connsiteY864" fmla="*/ 2901633 h 6858000"/>
              <a:gd name="connsiteX865" fmla="*/ 10209085 w 12191872"/>
              <a:gd name="connsiteY865" fmla="*/ 2901633 h 6858000"/>
              <a:gd name="connsiteX866" fmla="*/ 10209085 w 12191872"/>
              <a:gd name="connsiteY866" fmla="*/ 2316226 h 6858000"/>
              <a:gd name="connsiteX867" fmla="*/ 10757789 w 12191872"/>
              <a:gd name="connsiteY867" fmla="*/ 2316226 h 6858000"/>
              <a:gd name="connsiteX868" fmla="*/ 10189019 w 12191872"/>
              <a:gd name="connsiteY868" fmla="*/ 2316226 h 6858000"/>
              <a:gd name="connsiteX869" fmla="*/ 10189019 w 12191872"/>
              <a:gd name="connsiteY869" fmla="*/ 2901633 h 6858000"/>
              <a:gd name="connsiteX870" fmla="*/ 9640380 w 12191872"/>
              <a:gd name="connsiteY870" fmla="*/ 2901633 h 6858000"/>
              <a:gd name="connsiteX871" fmla="*/ 9640380 w 12191872"/>
              <a:gd name="connsiteY871" fmla="*/ 2316226 h 6858000"/>
              <a:gd name="connsiteX872" fmla="*/ 10189019 w 12191872"/>
              <a:gd name="connsiteY872" fmla="*/ 2316226 h 6858000"/>
              <a:gd name="connsiteX873" fmla="*/ 9620250 w 12191872"/>
              <a:gd name="connsiteY873" fmla="*/ 2316226 h 6858000"/>
              <a:gd name="connsiteX874" fmla="*/ 9620250 w 12191872"/>
              <a:gd name="connsiteY874" fmla="*/ 2901633 h 6858000"/>
              <a:gd name="connsiteX875" fmla="*/ 9071546 w 12191872"/>
              <a:gd name="connsiteY875" fmla="*/ 2901633 h 6858000"/>
              <a:gd name="connsiteX876" fmla="*/ 9071546 w 12191872"/>
              <a:gd name="connsiteY876" fmla="*/ 2316226 h 6858000"/>
              <a:gd name="connsiteX877" fmla="*/ 9620250 w 12191872"/>
              <a:gd name="connsiteY877" fmla="*/ 2316226 h 6858000"/>
              <a:gd name="connsiteX878" fmla="*/ 9051544 w 12191872"/>
              <a:gd name="connsiteY878" fmla="*/ 2316226 h 6858000"/>
              <a:gd name="connsiteX879" fmla="*/ 9051544 w 12191872"/>
              <a:gd name="connsiteY879" fmla="*/ 2901633 h 6858000"/>
              <a:gd name="connsiteX880" fmla="*/ 8502841 w 12191872"/>
              <a:gd name="connsiteY880" fmla="*/ 2901633 h 6858000"/>
              <a:gd name="connsiteX881" fmla="*/ 8502841 w 12191872"/>
              <a:gd name="connsiteY881" fmla="*/ 2316226 h 6858000"/>
              <a:gd name="connsiteX882" fmla="*/ 9051544 w 12191872"/>
              <a:gd name="connsiteY882" fmla="*/ 2316226 h 6858000"/>
              <a:gd name="connsiteX883" fmla="*/ 8482774 w 12191872"/>
              <a:gd name="connsiteY883" fmla="*/ 2316226 h 6858000"/>
              <a:gd name="connsiteX884" fmla="*/ 8482774 w 12191872"/>
              <a:gd name="connsiteY884" fmla="*/ 2901633 h 6858000"/>
              <a:gd name="connsiteX885" fmla="*/ 7934071 w 12191872"/>
              <a:gd name="connsiteY885" fmla="*/ 2901633 h 6858000"/>
              <a:gd name="connsiteX886" fmla="*/ 7934071 w 12191872"/>
              <a:gd name="connsiteY886" fmla="*/ 2316226 h 6858000"/>
              <a:gd name="connsiteX887" fmla="*/ 8482774 w 12191872"/>
              <a:gd name="connsiteY887" fmla="*/ 2316226 h 6858000"/>
              <a:gd name="connsiteX888" fmla="*/ 7914006 w 12191872"/>
              <a:gd name="connsiteY888" fmla="*/ 2316226 h 6858000"/>
              <a:gd name="connsiteX889" fmla="*/ 7914006 w 12191872"/>
              <a:gd name="connsiteY889" fmla="*/ 2901633 h 6858000"/>
              <a:gd name="connsiteX890" fmla="*/ 7365365 w 12191872"/>
              <a:gd name="connsiteY890" fmla="*/ 2901633 h 6858000"/>
              <a:gd name="connsiteX891" fmla="*/ 7365365 w 12191872"/>
              <a:gd name="connsiteY891" fmla="*/ 2316226 h 6858000"/>
              <a:gd name="connsiteX892" fmla="*/ 7914006 w 12191872"/>
              <a:gd name="connsiteY892" fmla="*/ 2316226 h 6858000"/>
              <a:gd name="connsiteX893" fmla="*/ 7345236 w 12191872"/>
              <a:gd name="connsiteY893" fmla="*/ 2316226 h 6858000"/>
              <a:gd name="connsiteX894" fmla="*/ 7345236 w 12191872"/>
              <a:gd name="connsiteY894" fmla="*/ 2901633 h 6858000"/>
              <a:gd name="connsiteX895" fmla="*/ 6796532 w 12191872"/>
              <a:gd name="connsiteY895" fmla="*/ 2901633 h 6858000"/>
              <a:gd name="connsiteX896" fmla="*/ 6796532 w 12191872"/>
              <a:gd name="connsiteY896" fmla="*/ 2316226 h 6858000"/>
              <a:gd name="connsiteX897" fmla="*/ 7345236 w 12191872"/>
              <a:gd name="connsiteY897" fmla="*/ 2316226 h 6858000"/>
              <a:gd name="connsiteX898" fmla="*/ 6776466 w 12191872"/>
              <a:gd name="connsiteY898" fmla="*/ 2316226 h 6858000"/>
              <a:gd name="connsiteX899" fmla="*/ 6776466 w 12191872"/>
              <a:gd name="connsiteY899" fmla="*/ 2901633 h 6858000"/>
              <a:gd name="connsiteX900" fmla="*/ 6227763 w 12191872"/>
              <a:gd name="connsiteY900" fmla="*/ 2901633 h 6858000"/>
              <a:gd name="connsiteX901" fmla="*/ 6227763 w 12191872"/>
              <a:gd name="connsiteY901" fmla="*/ 2316226 h 6858000"/>
              <a:gd name="connsiteX902" fmla="*/ 6776466 w 12191872"/>
              <a:gd name="connsiteY902" fmla="*/ 2316226 h 6858000"/>
              <a:gd name="connsiteX903" fmla="*/ 6207760 w 12191872"/>
              <a:gd name="connsiteY903" fmla="*/ 2316226 h 6858000"/>
              <a:gd name="connsiteX904" fmla="*/ 6207760 w 12191872"/>
              <a:gd name="connsiteY904" fmla="*/ 2901633 h 6858000"/>
              <a:gd name="connsiteX905" fmla="*/ 5659120 w 12191872"/>
              <a:gd name="connsiteY905" fmla="*/ 2901633 h 6858000"/>
              <a:gd name="connsiteX906" fmla="*/ 5659120 w 12191872"/>
              <a:gd name="connsiteY906" fmla="*/ 2316226 h 6858000"/>
              <a:gd name="connsiteX907" fmla="*/ 6207760 w 12191872"/>
              <a:gd name="connsiteY907" fmla="*/ 2316226 h 6858000"/>
              <a:gd name="connsiteX908" fmla="*/ 5638991 w 12191872"/>
              <a:gd name="connsiteY908" fmla="*/ 2316226 h 6858000"/>
              <a:gd name="connsiteX909" fmla="*/ 5638991 w 12191872"/>
              <a:gd name="connsiteY909" fmla="*/ 2901633 h 6858000"/>
              <a:gd name="connsiteX910" fmla="*/ 5090287 w 12191872"/>
              <a:gd name="connsiteY910" fmla="*/ 2901633 h 6858000"/>
              <a:gd name="connsiteX911" fmla="*/ 5090287 w 12191872"/>
              <a:gd name="connsiteY911" fmla="*/ 2316226 h 6858000"/>
              <a:gd name="connsiteX912" fmla="*/ 5638991 w 12191872"/>
              <a:gd name="connsiteY912" fmla="*/ 2316226 h 6858000"/>
              <a:gd name="connsiteX913" fmla="*/ 5070221 w 12191872"/>
              <a:gd name="connsiteY913" fmla="*/ 2316226 h 6858000"/>
              <a:gd name="connsiteX914" fmla="*/ 5070221 w 12191872"/>
              <a:gd name="connsiteY914" fmla="*/ 2901633 h 6858000"/>
              <a:gd name="connsiteX915" fmla="*/ 4521518 w 12191872"/>
              <a:gd name="connsiteY915" fmla="*/ 2901633 h 6858000"/>
              <a:gd name="connsiteX916" fmla="*/ 4521518 w 12191872"/>
              <a:gd name="connsiteY916" fmla="*/ 2316226 h 6858000"/>
              <a:gd name="connsiteX917" fmla="*/ 5070221 w 12191872"/>
              <a:gd name="connsiteY917" fmla="*/ 2316226 h 6858000"/>
              <a:gd name="connsiteX918" fmla="*/ 4501452 w 12191872"/>
              <a:gd name="connsiteY918" fmla="*/ 2316226 h 6858000"/>
              <a:gd name="connsiteX919" fmla="*/ 4501452 w 12191872"/>
              <a:gd name="connsiteY919" fmla="*/ 2901633 h 6858000"/>
              <a:gd name="connsiteX920" fmla="*/ 3952812 w 12191872"/>
              <a:gd name="connsiteY920" fmla="*/ 2901633 h 6858000"/>
              <a:gd name="connsiteX921" fmla="*/ 3952812 w 12191872"/>
              <a:gd name="connsiteY921" fmla="*/ 2316226 h 6858000"/>
              <a:gd name="connsiteX922" fmla="*/ 4501452 w 12191872"/>
              <a:gd name="connsiteY922" fmla="*/ 2316226 h 6858000"/>
              <a:gd name="connsiteX923" fmla="*/ 3932746 w 12191872"/>
              <a:gd name="connsiteY923" fmla="*/ 2316226 h 6858000"/>
              <a:gd name="connsiteX924" fmla="*/ 3932746 w 12191872"/>
              <a:gd name="connsiteY924" fmla="*/ 2901633 h 6858000"/>
              <a:gd name="connsiteX925" fmla="*/ 3384042 w 12191872"/>
              <a:gd name="connsiteY925" fmla="*/ 2901633 h 6858000"/>
              <a:gd name="connsiteX926" fmla="*/ 3384042 w 12191872"/>
              <a:gd name="connsiteY926" fmla="*/ 2316226 h 6858000"/>
              <a:gd name="connsiteX927" fmla="*/ 3932746 w 12191872"/>
              <a:gd name="connsiteY927" fmla="*/ 2316226 h 6858000"/>
              <a:gd name="connsiteX928" fmla="*/ 3363976 w 12191872"/>
              <a:gd name="connsiteY928" fmla="*/ 2316226 h 6858000"/>
              <a:gd name="connsiteX929" fmla="*/ 3363976 w 12191872"/>
              <a:gd name="connsiteY929" fmla="*/ 2901633 h 6858000"/>
              <a:gd name="connsiteX930" fmla="*/ 2815273 w 12191872"/>
              <a:gd name="connsiteY930" fmla="*/ 2901633 h 6858000"/>
              <a:gd name="connsiteX931" fmla="*/ 2815273 w 12191872"/>
              <a:gd name="connsiteY931" fmla="*/ 2316226 h 6858000"/>
              <a:gd name="connsiteX932" fmla="*/ 3363976 w 12191872"/>
              <a:gd name="connsiteY932" fmla="*/ 2316226 h 6858000"/>
              <a:gd name="connsiteX933" fmla="*/ 2795207 w 12191872"/>
              <a:gd name="connsiteY933" fmla="*/ 2316226 h 6858000"/>
              <a:gd name="connsiteX934" fmla="*/ 2795207 w 12191872"/>
              <a:gd name="connsiteY934" fmla="*/ 2901633 h 6858000"/>
              <a:gd name="connsiteX935" fmla="*/ 2246503 w 12191872"/>
              <a:gd name="connsiteY935" fmla="*/ 2901633 h 6858000"/>
              <a:gd name="connsiteX936" fmla="*/ 2246503 w 12191872"/>
              <a:gd name="connsiteY936" fmla="*/ 2316226 h 6858000"/>
              <a:gd name="connsiteX937" fmla="*/ 2795207 w 12191872"/>
              <a:gd name="connsiteY937" fmla="*/ 2316226 h 6858000"/>
              <a:gd name="connsiteX938" fmla="*/ 2226437 w 12191872"/>
              <a:gd name="connsiteY938" fmla="*/ 2316226 h 6858000"/>
              <a:gd name="connsiteX939" fmla="*/ 2226437 w 12191872"/>
              <a:gd name="connsiteY939" fmla="*/ 2901633 h 6858000"/>
              <a:gd name="connsiteX940" fmla="*/ 1677734 w 12191872"/>
              <a:gd name="connsiteY940" fmla="*/ 2901633 h 6858000"/>
              <a:gd name="connsiteX941" fmla="*/ 1677734 w 12191872"/>
              <a:gd name="connsiteY941" fmla="*/ 2316226 h 6858000"/>
              <a:gd name="connsiteX942" fmla="*/ 2226437 w 12191872"/>
              <a:gd name="connsiteY942" fmla="*/ 2316226 h 6858000"/>
              <a:gd name="connsiteX943" fmla="*/ 1657731 w 12191872"/>
              <a:gd name="connsiteY943" fmla="*/ 2316226 h 6858000"/>
              <a:gd name="connsiteX944" fmla="*/ 1657731 w 12191872"/>
              <a:gd name="connsiteY944" fmla="*/ 2901633 h 6858000"/>
              <a:gd name="connsiteX945" fmla="*/ 1109028 w 12191872"/>
              <a:gd name="connsiteY945" fmla="*/ 2901633 h 6858000"/>
              <a:gd name="connsiteX946" fmla="*/ 1109028 w 12191872"/>
              <a:gd name="connsiteY946" fmla="*/ 2316226 h 6858000"/>
              <a:gd name="connsiteX947" fmla="*/ 1657731 w 12191872"/>
              <a:gd name="connsiteY947" fmla="*/ 2316226 h 6858000"/>
              <a:gd name="connsiteX948" fmla="*/ 1088962 w 12191872"/>
              <a:gd name="connsiteY948" fmla="*/ 2316226 h 6858000"/>
              <a:gd name="connsiteX949" fmla="*/ 1088962 w 12191872"/>
              <a:gd name="connsiteY949" fmla="*/ 2901633 h 6858000"/>
              <a:gd name="connsiteX950" fmla="*/ 540258 w 12191872"/>
              <a:gd name="connsiteY950" fmla="*/ 2901633 h 6858000"/>
              <a:gd name="connsiteX951" fmla="*/ 540258 w 12191872"/>
              <a:gd name="connsiteY951" fmla="*/ 2316226 h 6858000"/>
              <a:gd name="connsiteX952" fmla="*/ 1088962 w 12191872"/>
              <a:gd name="connsiteY952" fmla="*/ 2316226 h 6858000"/>
              <a:gd name="connsiteX953" fmla="*/ 11895265 w 12191872"/>
              <a:gd name="connsiteY953" fmla="*/ 1709484 h 6858000"/>
              <a:gd name="connsiteX954" fmla="*/ 11895265 w 12191872"/>
              <a:gd name="connsiteY954" fmla="*/ 2294827 h 6858000"/>
              <a:gd name="connsiteX955" fmla="*/ 11346624 w 12191872"/>
              <a:gd name="connsiteY955" fmla="*/ 2294827 h 6858000"/>
              <a:gd name="connsiteX956" fmla="*/ 11346624 w 12191872"/>
              <a:gd name="connsiteY956" fmla="*/ 1709484 h 6858000"/>
              <a:gd name="connsiteX957" fmla="*/ 11895265 w 12191872"/>
              <a:gd name="connsiteY957" fmla="*/ 1709484 h 6858000"/>
              <a:gd name="connsiteX958" fmla="*/ 11326558 w 12191872"/>
              <a:gd name="connsiteY958" fmla="*/ 1709484 h 6858000"/>
              <a:gd name="connsiteX959" fmla="*/ 11326558 w 12191872"/>
              <a:gd name="connsiteY959" fmla="*/ 2294827 h 6858000"/>
              <a:gd name="connsiteX960" fmla="*/ 10777855 w 12191872"/>
              <a:gd name="connsiteY960" fmla="*/ 2294827 h 6858000"/>
              <a:gd name="connsiteX961" fmla="*/ 10777855 w 12191872"/>
              <a:gd name="connsiteY961" fmla="*/ 1709484 h 6858000"/>
              <a:gd name="connsiteX962" fmla="*/ 11326558 w 12191872"/>
              <a:gd name="connsiteY962" fmla="*/ 1709484 h 6858000"/>
              <a:gd name="connsiteX963" fmla="*/ 10757789 w 12191872"/>
              <a:gd name="connsiteY963" fmla="*/ 1709484 h 6858000"/>
              <a:gd name="connsiteX964" fmla="*/ 10757789 w 12191872"/>
              <a:gd name="connsiteY964" fmla="*/ 2294827 h 6858000"/>
              <a:gd name="connsiteX965" fmla="*/ 10209085 w 12191872"/>
              <a:gd name="connsiteY965" fmla="*/ 2294827 h 6858000"/>
              <a:gd name="connsiteX966" fmla="*/ 10209085 w 12191872"/>
              <a:gd name="connsiteY966" fmla="*/ 1709484 h 6858000"/>
              <a:gd name="connsiteX967" fmla="*/ 10757789 w 12191872"/>
              <a:gd name="connsiteY967" fmla="*/ 1709484 h 6858000"/>
              <a:gd name="connsiteX968" fmla="*/ 10189019 w 12191872"/>
              <a:gd name="connsiteY968" fmla="*/ 1709484 h 6858000"/>
              <a:gd name="connsiteX969" fmla="*/ 10189019 w 12191872"/>
              <a:gd name="connsiteY969" fmla="*/ 2294827 h 6858000"/>
              <a:gd name="connsiteX970" fmla="*/ 9640380 w 12191872"/>
              <a:gd name="connsiteY970" fmla="*/ 2294827 h 6858000"/>
              <a:gd name="connsiteX971" fmla="*/ 9640380 w 12191872"/>
              <a:gd name="connsiteY971" fmla="*/ 1709484 h 6858000"/>
              <a:gd name="connsiteX972" fmla="*/ 10189019 w 12191872"/>
              <a:gd name="connsiteY972" fmla="*/ 1709484 h 6858000"/>
              <a:gd name="connsiteX973" fmla="*/ 9620250 w 12191872"/>
              <a:gd name="connsiteY973" fmla="*/ 1709484 h 6858000"/>
              <a:gd name="connsiteX974" fmla="*/ 9620250 w 12191872"/>
              <a:gd name="connsiteY974" fmla="*/ 2294827 h 6858000"/>
              <a:gd name="connsiteX975" fmla="*/ 9071546 w 12191872"/>
              <a:gd name="connsiteY975" fmla="*/ 2294827 h 6858000"/>
              <a:gd name="connsiteX976" fmla="*/ 9071546 w 12191872"/>
              <a:gd name="connsiteY976" fmla="*/ 1709484 h 6858000"/>
              <a:gd name="connsiteX977" fmla="*/ 9620250 w 12191872"/>
              <a:gd name="connsiteY977" fmla="*/ 1709484 h 6858000"/>
              <a:gd name="connsiteX978" fmla="*/ 9051544 w 12191872"/>
              <a:gd name="connsiteY978" fmla="*/ 1709484 h 6858000"/>
              <a:gd name="connsiteX979" fmla="*/ 9051544 w 12191872"/>
              <a:gd name="connsiteY979" fmla="*/ 2294827 h 6858000"/>
              <a:gd name="connsiteX980" fmla="*/ 8502841 w 12191872"/>
              <a:gd name="connsiteY980" fmla="*/ 2294827 h 6858000"/>
              <a:gd name="connsiteX981" fmla="*/ 8502841 w 12191872"/>
              <a:gd name="connsiteY981" fmla="*/ 1709484 h 6858000"/>
              <a:gd name="connsiteX982" fmla="*/ 9051544 w 12191872"/>
              <a:gd name="connsiteY982" fmla="*/ 1709484 h 6858000"/>
              <a:gd name="connsiteX983" fmla="*/ 8482774 w 12191872"/>
              <a:gd name="connsiteY983" fmla="*/ 1709484 h 6858000"/>
              <a:gd name="connsiteX984" fmla="*/ 8482774 w 12191872"/>
              <a:gd name="connsiteY984" fmla="*/ 2294827 h 6858000"/>
              <a:gd name="connsiteX985" fmla="*/ 7934071 w 12191872"/>
              <a:gd name="connsiteY985" fmla="*/ 2294827 h 6858000"/>
              <a:gd name="connsiteX986" fmla="*/ 7934071 w 12191872"/>
              <a:gd name="connsiteY986" fmla="*/ 1709484 h 6858000"/>
              <a:gd name="connsiteX987" fmla="*/ 8482774 w 12191872"/>
              <a:gd name="connsiteY987" fmla="*/ 1709484 h 6858000"/>
              <a:gd name="connsiteX988" fmla="*/ 7914006 w 12191872"/>
              <a:gd name="connsiteY988" fmla="*/ 1709484 h 6858000"/>
              <a:gd name="connsiteX989" fmla="*/ 7914006 w 12191872"/>
              <a:gd name="connsiteY989" fmla="*/ 2294827 h 6858000"/>
              <a:gd name="connsiteX990" fmla="*/ 7365365 w 12191872"/>
              <a:gd name="connsiteY990" fmla="*/ 2294827 h 6858000"/>
              <a:gd name="connsiteX991" fmla="*/ 7365365 w 12191872"/>
              <a:gd name="connsiteY991" fmla="*/ 1709484 h 6858000"/>
              <a:gd name="connsiteX992" fmla="*/ 7914006 w 12191872"/>
              <a:gd name="connsiteY992" fmla="*/ 1709484 h 6858000"/>
              <a:gd name="connsiteX993" fmla="*/ 7345236 w 12191872"/>
              <a:gd name="connsiteY993" fmla="*/ 1709484 h 6858000"/>
              <a:gd name="connsiteX994" fmla="*/ 7345236 w 12191872"/>
              <a:gd name="connsiteY994" fmla="*/ 2294827 h 6858000"/>
              <a:gd name="connsiteX995" fmla="*/ 6796532 w 12191872"/>
              <a:gd name="connsiteY995" fmla="*/ 2294827 h 6858000"/>
              <a:gd name="connsiteX996" fmla="*/ 6796532 w 12191872"/>
              <a:gd name="connsiteY996" fmla="*/ 1709484 h 6858000"/>
              <a:gd name="connsiteX997" fmla="*/ 7345236 w 12191872"/>
              <a:gd name="connsiteY997" fmla="*/ 1709484 h 6858000"/>
              <a:gd name="connsiteX998" fmla="*/ 6776466 w 12191872"/>
              <a:gd name="connsiteY998" fmla="*/ 1709484 h 6858000"/>
              <a:gd name="connsiteX999" fmla="*/ 6776466 w 12191872"/>
              <a:gd name="connsiteY999" fmla="*/ 2294827 h 6858000"/>
              <a:gd name="connsiteX1000" fmla="*/ 6227763 w 12191872"/>
              <a:gd name="connsiteY1000" fmla="*/ 2294827 h 6858000"/>
              <a:gd name="connsiteX1001" fmla="*/ 6227763 w 12191872"/>
              <a:gd name="connsiteY1001" fmla="*/ 1709484 h 6858000"/>
              <a:gd name="connsiteX1002" fmla="*/ 6776466 w 12191872"/>
              <a:gd name="connsiteY1002" fmla="*/ 1709484 h 6858000"/>
              <a:gd name="connsiteX1003" fmla="*/ 6207760 w 12191872"/>
              <a:gd name="connsiteY1003" fmla="*/ 1709484 h 6858000"/>
              <a:gd name="connsiteX1004" fmla="*/ 6207760 w 12191872"/>
              <a:gd name="connsiteY1004" fmla="*/ 2294827 h 6858000"/>
              <a:gd name="connsiteX1005" fmla="*/ 5659120 w 12191872"/>
              <a:gd name="connsiteY1005" fmla="*/ 2294827 h 6858000"/>
              <a:gd name="connsiteX1006" fmla="*/ 5659120 w 12191872"/>
              <a:gd name="connsiteY1006" fmla="*/ 1709484 h 6858000"/>
              <a:gd name="connsiteX1007" fmla="*/ 6207760 w 12191872"/>
              <a:gd name="connsiteY1007" fmla="*/ 1709484 h 6858000"/>
              <a:gd name="connsiteX1008" fmla="*/ 5638991 w 12191872"/>
              <a:gd name="connsiteY1008" fmla="*/ 1709484 h 6858000"/>
              <a:gd name="connsiteX1009" fmla="*/ 5638991 w 12191872"/>
              <a:gd name="connsiteY1009" fmla="*/ 2294827 h 6858000"/>
              <a:gd name="connsiteX1010" fmla="*/ 5090287 w 12191872"/>
              <a:gd name="connsiteY1010" fmla="*/ 2294827 h 6858000"/>
              <a:gd name="connsiteX1011" fmla="*/ 5090287 w 12191872"/>
              <a:gd name="connsiteY1011" fmla="*/ 1709484 h 6858000"/>
              <a:gd name="connsiteX1012" fmla="*/ 5638991 w 12191872"/>
              <a:gd name="connsiteY1012" fmla="*/ 1709484 h 6858000"/>
              <a:gd name="connsiteX1013" fmla="*/ 5070221 w 12191872"/>
              <a:gd name="connsiteY1013" fmla="*/ 1709484 h 6858000"/>
              <a:gd name="connsiteX1014" fmla="*/ 5070221 w 12191872"/>
              <a:gd name="connsiteY1014" fmla="*/ 2294827 h 6858000"/>
              <a:gd name="connsiteX1015" fmla="*/ 4521518 w 12191872"/>
              <a:gd name="connsiteY1015" fmla="*/ 2294827 h 6858000"/>
              <a:gd name="connsiteX1016" fmla="*/ 4521518 w 12191872"/>
              <a:gd name="connsiteY1016" fmla="*/ 1709484 h 6858000"/>
              <a:gd name="connsiteX1017" fmla="*/ 5070221 w 12191872"/>
              <a:gd name="connsiteY1017" fmla="*/ 1709484 h 6858000"/>
              <a:gd name="connsiteX1018" fmla="*/ 4501452 w 12191872"/>
              <a:gd name="connsiteY1018" fmla="*/ 1709484 h 6858000"/>
              <a:gd name="connsiteX1019" fmla="*/ 4501452 w 12191872"/>
              <a:gd name="connsiteY1019" fmla="*/ 2294827 h 6858000"/>
              <a:gd name="connsiteX1020" fmla="*/ 3952812 w 12191872"/>
              <a:gd name="connsiteY1020" fmla="*/ 2294827 h 6858000"/>
              <a:gd name="connsiteX1021" fmla="*/ 3952812 w 12191872"/>
              <a:gd name="connsiteY1021" fmla="*/ 1709484 h 6858000"/>
              <a:gd name="connsiteX1022" fmla="*/ 4501452 w 12191872"/>
              <a:gd name="connsiteY1022" fmla="*/ 1709484 h 6858000"/>
              <a:gd name="connsiteX1023" fmla="*/ 3932746 w 12191872"/>
              <a:gd name="connsiteY1023" fmla="*/ 1709484 h 6858000"/>
              <a:gd name="connsiteX1024" fmla="*/ 3932746 w 12191872"/>
              <a:gd name="connsiteY1024" fmla="*/ 2294827 h 6858000"/>
              <a:gd name="connsiteX1025" fmla="*/ 3384042 w 12191872"/>
              <a:gd name="connsiteY1025" fmla="*/ 2294827 h 6858000"/>
              <a:gd name="connsiteX1026" fmla="*/ 3384042 w 12191872"/>
              <a:gd name="connsiteY1026" fmla="*/ 1709484 h 6858000"/>
              <a:gd name="connsiteX1027" fmla="*/ 3932746 w 12191872"/>
              <a:gd name="connsiteY1027" fmla="*/ 1709484 h 6858000"/>
              <a:gd name="connsiteX1028" fmla="*/ 3363976 w 12191872"/>
              <a:gd name="connsiteY1028" fmla="*/ 1709484 h 6858000"/>
              <a:gd name="connsiteX1029" fmla="*/ 3363976 w 12191872"/>
              <a:gd name="connsiteY1029" fmla="*/ 2294827 h 6858000"/>
              <a:gd name="connsiteX1030" fmla="*/ 2815273 w 12191872"/>
              <a:gd name="connsiteY1030" fmla="*/ 2294827 h 6858000"/>
              <a:gd name="connsiteX1031" fmla="*/ 2815273 w 12191872"/>
              <a:gd name="connsiteY1031" fmla="*/ 1709484 h 6858000"/>
              <a:gd name="connsiteX1032" fmla="*/ 3363976 w 12191872"/>
              <a:gd name="connsiteY1032" fmla="*/ 1709484 h 6858000"/>
              <a:gd name="connsiteX1033" fmla="*/ 2795207 w 12191872"/>
              <a:gd name="connsiteY1033" fmla="*/ 1709484 h 6858000"/>
              <a:gd name="connsiteX1034" fmla="*/ 2795207 w 12191872"/>
              <a:gd name="connsiteY1034" fmla="*/ 2294827 h 6858000"/>
              <a:gd name="connsiteX1035" fmla="*/ 2246503 w 12191872"/>
              <a:gd name="connsiteY1035" fmla="*/ 2294827 h 6858000"/>
              <a:gd name="connsiteX1036" fmla="*/ 2246503 w 12191872"/>
              <a:gd name="connsiteY1036" fmla="*/ 1709484 h 6858000"/>
              <a:gd name="connsiteX1037" fmla="*/ 2795207 w 12191872"/>
              <a:gd name="connsiteY1037" fmla="*/ 1709484 h 6858000"/>
              <a:gd name="connsiteX1038" fmla="*/ 2226437 w 12191872"/>
              <a:gd name="connsiteY1038" fmla="*/ 1709484 h 6858000"/>
              <a:gd name="connsiteX1039" fmla="*/ 2226437 w 12191872"/>
              <a:gd name="connsiteY1039" fmla="*/ 2294827 h 6858000"/>
              <a:gd name="connsiteX1040" fmla="*/ 1677734 w 12191872"/>
              <a:gd name="connsiteY1040" fmla="*/ 2294827 h 6858000"/>
              <a:gd name="connsiteX1041" fmla="*/ 1677734 w 12191872"/>
              <a:gd name="connsiteY1041" fmla="*/ 1709484 h 6858000"/>
              <a:gd name="connsiteX1042" fmla="*/ 2226437 w 12191872"/>
              <a:gd name="connsiteY1042" fmla="*/ 1709484 h 6858000"/>
              <a:gd name="connsiteX1043" fmla="*/ 1657731 w 12191872"/>
              <a:gd name="connsiteY1043" fmla="*/ 1709484 h 6858000"/>
              <a:gd name="connsiteX1044" fmla="*/ 1657731 w 12191872"/>
              <a:gd name="connsiteY1044" fmla="*/ 2294827 h 6858000"/>
              <a:gd name="connsiteX1045" fmla="*/ 1109028 w 12191872"/>
              <a:gd name="connsiteY1045" fmla="*/ 2294827 h 6858000"/>
              <a:gd name="connsiteX1046" fmla="*/ 1109028 w 12191872"/>
              <a:gd name="connsiteY1046" fmla="*/ 1709484 h 6858000"/>
              <a:gd name="connsiteX1047" fmla="*/ 1657731 w 12191872"/>
              <a:gd name="connsiteY1047" fmla="*/ 1709484 h 6858000"/>
              <a:gd name="connsiteX1048" fmla="*/ 1088962 w 12191872"/>
              <a:gd name="connsiteY1048" fmla="*/ 1709484 h 6858000"/>
              <a:gd name="connsiteX1049" fmla="*/ 1088962 w 12191872"/>
              <a:gd name="connsiteY1049" fmla="*/ 2294827 h 6858000"/>
              <a:gd name="connsiteX1050" fmla="*/ 540258 w 12191872"/>
              <a:gd name="connsiteY1050" fmla="*/ 2294827 h 6858000"/>
              <a:gd name="connsiteX1051" fmla="*/ 540258 w 12191872"/>
              <a:gd name="connsiteY1051" fmla="*/ 1709484 h 6858000"/>
              <a:gd name="connsiteX1052" fmla="*/ 1088962 w 12191872"/>
              <a:gd name="connsiteY1052" fmla="*/ 1709484 h 6858000"/>
              <a:gd name="connsiteX1053" fmla="*/ 11895265 w 12191872"/>
              <a:gd name="connsiteY1053" fmla="*/ 1102678 h 6858000"/>
              <a:gd name="connsiteX1054" fmla="*/ 11895265 w 12191872"/>
              <a:gd name="connsiteY1054" fmla="*/ 1688020 h 6858000"/>
              <a:gd name="connsiteX1055" fmla="*/ 11346624 w 12191872"/>
              <a:gd name="connsiteY1055" fmla="*/ 1688020 h 6858000"/>
              <a:gd name="connsiteX1056" fmla="*/ 11346624 w 12191872"/>
              <a:gd name="connsiteY1056" fmla="*/ 1102678 h 6858000"/>
              <a:gd name="connsiteX1057" fmla="*/ 11895265 w 12191872"/>
              <a:gd name="connsiteY1057" fmla="*/ 1102678 h 6858000"/>
              <a:gd name="connsiteX1058" fmla="*/ 11326558 w 12191872"/>
              <a:gd name="connsiteY1058" fmla="*/ 1102678 h 6858000"/>
              <a:gd name="connsiteX1059" fmla="*/ 11326558 w 12191872"/>
              <a:gd name="connsiteY1059" fmla="*/ 1688020 h 6858000"/>
              <a:gd name="connsiteX1060" fmla="*/ 10777855 w 12191872"/>
              <a:gd name="connsiteY1060" fmla="*/ 1688020 h 6858000"/>
              <a:gd name="connsiteX1061" fmla="*/ 10777855 w 12191872"/>
              <a:gd name="connsiteY1061" fmla="*/ 1102678 h 6858000"/>
              <a:gd name="connsiteX1062" fmla="*/ 11326558 w 12191872"/>
              <a:gd name="connsiteY1062" fmla="*/ 1102678 h 6858000"/>
              <a:gd name="connsiteX1063" fmla="*/ 10757789 w 12191872"/>
              <a:gd name="connsiteY1063" fmla="*/ 1102678 h 6858000"/>
              <a:gd name="connsiteX1064" fmla="*/ 10757789 w 12191872"/>
              <a:gd name="connsiteY1064" fmla="*/ 1688020 h 6858000"/>
              <a:gd name="connsiteX1065" fmla="*/ 10209085 w 12191872"/>
              <a:gd name="connsiteY1065" fmla="*/ 1688020 h 6858000"/>
              <a:gd name="connsiteX1066" fmla="*/ 10209085 w 12191872"/>
              <a:gd name="connsiteY1066" fmla="*/ 1102678 h 6858000"/>
              <a:gd name="connsiteX1067" fmla="*/ 10757789 w 12191872"/>
              <a:gd name="connsiteY1067" fmla="*/ 1102678 h 6858000"/>
              <a:gd name="connsiteX1068" fmla="*/ 10189019 w 12191872"/>
              <a:gd name="connsiteY1068" fmla="*/ 1102678 h 6858000"/>
              <a:gd name="connsiteX1069" fmla="*/ 10189019 w 12191872"/>
              <a:gd name="connsiteY1069" fmla="*/ 1688020 h 6858000"/>
              <a:gd name="connsiteX1070" fmla="*/ 9640380 w 12191872"/>
              <a:gd name="connsiteY1070" fmla="*/ 1688020 h 6858000"/>
              <a:gd name="connsiteX1071" fmla="*/ 9640380 w 12191872"/>
              <a:gd name="connsiteY1071" fmla="*/ 1102678 h 6858000"/>
              <a:gd name="connsiteX1072" fmla="*/ 10189019 w 12191872"/>
              <a:gd name="connsiteY1072" fmla="*/ 1102678 h 6858000"/>
              <a:gd name="connsiteX1073" fmla="*/ 9620250 w 12191872"/>
              <a:gd name="connsiteY1073" fmla="*/ 1102678 h 6858000"/>
              <a:gd name="connsiteX1074" fmla="*/ 9620250 w 12191872"/>
              <a:gd name="connsiteY1074" fmla="*/ 1688020 h 6858000"/>
              <a:gd name="connsiteX1075" fmla="*/ 9071546 w 12191872"/>
              <a:gd name="connsiteY1075" fmla="*/ 1688020 h 6858000"/>
              <a:gd name="connsiteX1076" fmla="*/ 9071546 w 12191872"/>
              <a:gd name="connsiteY1076" fmla="*/ 1102678 h 6858000"/>
              <a:gd name="connsiteX1077" fmla="*/ 9620250 w 12191872"/>
              <a:gd name="connsiteY1077" fmla="*/ 1102678 h 6858000"/>
              <a:gd name="connsiteX1078" fmla="*/ 9051544 w 12191872"/>
              <a:gd name="connsiteY1078" fmla="*/ 1102678 h 6858000"/>
              <a:gd name="connsiteX1079" fmla="*/ 9051544 w 12191872"/>
              <a:gd name="connsiteY1079" fmla="*/ 1688020 h 6858000"/>
              <a:gd name="connsiteX1080" fmla="*/ 8502841 w 12191872"/>
              <a:gd name="connsiteY1080" fmla="*/ 1688020 h 6858000"/>
              <a:gd name="connsiteX1081" fmla="*/ 8502841 w 12191872"/>
              <a:gd name="connsiteY1081" fmla="*/ 1102678 h 6858000"/>
              <a:gd name="connsiteX1082" fmla="*/ 9051544 w 12191872"/>
              <a:gd name="connsiteY1082" fmla="*/ 1102678 h 6858000"/>
              <a:gd name="connsiteX1083" fmla="*/ 8482774 w 12191872"/>
              <a:gd name="connsiteY1083" fmla="*/ 1102678 h 6858000"/>
              <a:gd name="connsiteX1084" fmla="*/ 8482774 w 12191872"/>
              <a:gd name="connsiteY1084" fmla="*/ 1688020 h 6858000"/>
              <a:gd name="connsiteX1085" fmla="*/ 7934071 w 12191872"/>
              <a:gd name="connsiteY1085" fmla="*/ 1688020 h 6858000"/>
              <a:gd name="connsiteX1086" fmla="*/ 7934071 w 12191872"/>
              <a:gd name="connsiteY1086" fmla="*/ 1102678 h 6858000"/>
              <a:gd name="connsiteX1087" fmla="*/ 8482774 w 12191872"/>
              <a:gd name="connsiteY1087" fmla="*/ 1102678 h 6858000"/>
              <a:gd name="connsiteX1088" fmla="*/ 7914006 w 12191872"/>
              <a:gd name="connsiteY1088" fmla="*/ 1102678 h 6858000"/>
              <a:gd name="connsiteX1089" fmla="*/ 7914006 w 12191872"/>
              <a:gd name="connsiteY1089" fmla="*/ 1688020 h 6858000"/>
              <a:gd name="connsiteX1090" fmla="*/ 7365365 w 12191872"/>
              <a:gd name="connsiteY1090" fmla="*/ 1688020 h 6858000"/>
              <a:gd name="connsiteX1091" fmla="*/ 7365365 w 12191872"/>
              <a:gd name="connsiteY1091" fmla="*/ 1102678 h 6858000"/>
              <a:gd name="connsiteX1092" fmla="*/ 7914006 w 12191872"/>
              <a:gd name="connsiteY1092" fmla="*/ 1102678 h 6858000"/>
              <a:gd name="connsiteX1093" fmla="*/ 7345236 w 12191872"/>
              <a:gd name="connsiteY1093" fmla="*/ 1102678 h 6858000"/>
              <a:gd name="connsiteX1094" fmla="*/ 7345236 w 12191872"/>
              <a:gd name="connsiteY1094" fmla="*/ 1688020 h 6858000"/>
              <a:gd name="connsiteX1095" fmla="*/ 6796532 w 12191872"/>
              <a:gd name="connsiteY1095" fmla="*/ 1688020 h 6858000"/>
              <a:gd name="connsiteX1096" fmla="*/ 6796532 w 12191872"/>
              <a:gd name="connsiteY1096" fmla="*/ 1102678 h 6858000"/>
              <a:gd name="connsiteX1097" fmla="*/ 7345236 w 12191872"/>
              <a:gd name="connsiteY1097" fmla="*/ 1102678 h 6858000"/>
              <a:gd name="connsiteX1098" fmla="*/ 6776466 w 12191872"/>
              <a:gd name="connsiteY1098" fmla="*/ 1102678 h 6858000"/>
              <a:gd name="connsiteX1099" fmla="*/ 6776466 w 12191872"/>
              <a:gd name="connsiteY1099" fmla="*/ 1688020 h 6858000"/>
              <a:gd name="connsiteX1100" fmla="*/ 6227763 w 12191872"/>
              <a:gd name="connsiteY1100" fmla="*/ 1688020 h 6858000"/>
              <a:gd name="connsiteX1101" fmla="*/ 6227763 w 12191872"/>
              <a:gd name="connsiteY1101" fmla="*/ 1102678 h 6858000"/>
              <a:gd name="connsiteX1102" fmla="*/ 6776466 w 12191872"/>
              <a:gd name="connsiteY1102" fmla="*/ 1102678 h 6858000"/>
              <a:gd name="connsiteX1103" fmla="*/ 6207760 w 12191872"/>
              <a:gd name="connsiteY1103" fmla="*/ 1102678 h 6858000"/>
              <a:gd name="connsiteX1104" fmla="*/ 6207760 w 12191872"/>
              <a:gd name="connsiteY1104" fmla="*/ 1688020 h 6858000"/>
              <a:gd name="connsiteX1105" fmla="*/ 5659120 w 12191872"/>
              <a:gd name="connsiteY1105" fmla="*/ 1688020 h 6858000"/>
              <a:gd name="connsiteX1106" fmla="*/ 5659120 w 12191872"/>
              <a:gd name="connsiteY1106" fmla="*/ 1102678 h 6858000"/>
              <a:gd name="connsiteX1107" fmla="*/ 6207760 w 12191872"/>
              <a:gd name="connsiteY1107" fmla="*/ 1102678 h 6858000"/>
              <a:gd name="connsiteX1108" fmla="*/ 5638991 w 12191872"/>
              <a:gd name="connsiteY1108" fmla="*/ 1102678 h 6858000"/>
              <a:gd name="connsiteX1109" fmla="*/ 5638991 w 12191872"/>
              <a:gd name="connsiteY1109" fmla="*/ 1688020 h 6858000"/>
              <a:gd name="connsiteX1110" fmla="*/ 5090287 w 12191872"/>
              <a:gd name="connsiteY1110" fmla="*/ 1688020 h 6858000"/>
              <a:gd name="connsiteX1111" fmla="*/ 5090287 w 12191872"/>
              <a:gd name="connsiteY1111" fmla="*/ 1102678 h 6858000"/>
              <a:gd name="connsiteX1112" fmla="*/ 5638991 w 12191872"/>
              <a:gd name="connsiteY1112" fmla="*/ 1102678 h 6858000"/>
              <a:gd name="connsiteX1113" fmla="*/ 5070221 w 12191872"/>
              <a:gd name="connsiteY1113" fmla="*/ 1102678 h 6858000"/>
              <a:gd name="connsiteX1114" fmla="*/ 5070221 w 12191872"/>
              <a:gd name="connsiteY1114" fmla="*/ 1688020 h 6858000"/>
              <a:gd name="connsiteX1115" fmla="*/ 4521518 w 12191872"/>
              <a:gd name="connsiteY1115" fmla="*/ 1688020 h 6858000"/>
              <a:gd name="connsiteX1116" fmla="*/ 4521518 w 12191872"/>
              <a:gd name="connsiteY1116" fmla="*/ 1102678 h 6858000"/>
              <a:gd name="connsiteX1117" fmla="*/ 5070221 w 12191872"/>
              <a:gd name="connsiteY1117" fmla="*/ 1102678 h 6858000"/>
              <a:gd name="connsiteX1118" fmla="*/ 4501452 w 12191872"/>
              <a:gd name="connsiteY1118" fmla="*/ 1102678 h 6858000"/>
              <a:gd name="connsiteX1119" fmla="*/ 4501452 w 12191872"/>
              <a:gd name="connsiteY1119" fmla="*/ 1688020 h 6858000"/>
              <a:gd name="connsiteX1120" fmla="*/ 3952812 w 12191872"/>
              <a:gd name="connsiteY1120" fmla="*/ 1688020 h 6858000"/>
              <a:gd name="connsiteX1121" fmla="*/ 3952812 w 12191872"/>
              <a:gd name="connsiteY1121" fmla="*/ 1102678 h 6858000"/>
              <a:gd name="connsiteX1122" fmla="*/ 4501452 w 12191872"/>
              <a:gd name="connsiteY1122" fmla="*/ 1102678 h 6858000"/>
              <a:gd name="connsiteX1123" fmla="*/ 3932746 w 12191872"/>
              <a:gd name="connsiteY1123" fmla="*/ 1102678 h 6858000"/>
              <a:gd name="connsiteX1124" fmla="*/ 3932746 w 12191872"/>
              <a:gd name="connsiteY1124" fmla="*/ 1688020 h 6858000"/>
              <a:gd name="connsiteX1125" fmla="*/ 3384042 w 12191872"/>
              <a:gd name="connsiteY1125" fmla="*/ 1688020 h 6858000"/>
              <a:gd name="connsiteX1126" fmla="*/ 3384042 w 12191872"/>
              <a:gd name="connsiteY1126" fmla="*/ 1102678 h 6858000"/>
              <a:gd name="connsiteX1127" fmla="*/ 3932746 w 12191872"/>
              <a:gd name="connsiteY1127" fmla="*/ 1102678 h 6858000"/>
              <a:gd name="connsiteX1128" fmla="*/ 3363976 w 12191872"/>
              <a:gd name="connsiteY1128" fmla="*/ 1102678 h 6858000"/>
              <a:gd name="connsiteX1129" fmla="*/ 3363976 w 12191872"/>
              <a:gd name="connsiteY1129" fmla="*/ 1688020 h 6858000"/>
              <a:gd name="connsiteX1130" fmla="*/ 2815273 w 12191872"/>
              <a:gd name="connsiteY1130" fmla="*/ 1688020 h 6858000"/>
              <a:gd name="connsiteX1131" fmla="*/ 2815273 w 12191872"/>
              <a:gd name="connsiteY1131" fmla="*/ 1102678 h 6858000"/>
              <a:gd name="connsiteX1132" fmla="*/ 3363976 w 12191872"/>
              <a:gd name="connsiteY1132" fmla="*/ 1102678 h 6858000"/>
              <a:gd name="connsiteX1133" fmla="*/ 2795207 w 12191872"/>
              <a:gd name="connsiteY1133" fmla="*/ 1102678 h 6858000"/>
              <a:gd name="connsiteX1134" fmla="*/ 2795207 w 12191872"/>
              <a:gd name="connsiteY1134" fmla="*/ 1688020 h 6858000"/>
              <a:gd name="connsiteX1135" fmla="*/ 2246503 w 12191872"/>
              <a:gd name="connsiteY1135" fmla="*/ 1688020 h 6858000"/>
              <a:gd name="connsiteX1136" fmla="*/ 2246503 w 12191872"/>
              <a:gd name="connsiteY1136" fmla="*/ 1102678 h 6858000"/>
              <a:gd name="connsiteX1137" fmla="*/ 2795207 w 12191872"/>
              <a:gd name="connsiteY1137" fmla="*/ 1102678 h 6858000"/>
              <a:gd name="connsiteX1138" fmla="*/ 2226437 w 12191872"/>
              <a:gd name="connsiteY1138" fmla="*/ 1102678 h 6858000"/>
              <a:gd name="connsiteX1139" fmla="*/ 2226437 w 12191872"/>
              <a:gd name="connsiteY1139" fmla="*/ 1688020 h 6858000"/>
              <a:gd name="connsiteX1140" fmla="*/ 1677734 w 12191872"/>
              <a:gd name="connsiteY1140" fmla="*/ 1688020 h 6858000"/>
              <a:gd name="connsiteX1141" fmla="*/ 1677734 w 12191872"/>
              <a:gd name="connsiteY1141" fmla="*/ 1102678 h 6858000"/>
              <a:gd name="connsiteX1142" fmla="*/ 2226437 w 12191872"/>
              <a:gd name="connsiteY1142" fmla="*/ 1102678 h 6858000"/>
              <a:gd name="connsiteX1143" fmla="*/ 1657731 w 12191872"/>
              <a:gd name="connsiteY1143" fmla="*/ 1102678 h 6858000"/>
              <a:gd name="connsiteX1144" fmla="*/ 1657731 w 12191872"/>
              <a:gd name="connsiteY1144" fmla="*/ 1688020 h 6858000"/>
              <a:gd name="connsiteX1145" fmla="*/ 1109028 w 12191872"/>
              <a:gd name="connsiteY1145" fmla="*/ 1688020 h 6858000"/>
              <a:gd name="connsiteX1146" fmla="*/ 1109028 w 12191872"/>
              <a:gd name="connsiteY1146" fmla="*/ 1102678 h 6858000"/>
              <a:gd name="connsiteX1147" fmla="*/ 1657731 w 12191872"/>
              <a:gd name="connsiteY1147" fmla="*/ 1102678 h 6858000"/>
              <a:gd name="connsiteX1148" fmla="*/ 1088962 w 12191872"/>
              <a:gd name="connsiteY1148" fmla="*/ 1102678 h 6858000"/>
              <a:gd name="connsiteX1149" fmla="*/ 1088962 w 12191872"/>
              <a:gd name="connsiteY1149" fmla="*/ 1688020 h 6858000"/>
              <a:gd name="connsiteX1150" fmla="*/ 540258 w 12191872"/>
              <a:gd name="connsiteY1150" fmla="*/ 1688020 h 6858000"/>
              <a:gd name="connsiteX1151" fmla="*/ 540258 w 12191872"/>
              <a:gd name="connsiteY1151" fmla="*/ 1102678 h 6858000"/>
              <a:gd name="connsiteX1152" fmla="*/ 1088962 w 12191872"/>
              <a:gd name="connsiteY1152" fmla="*/ 1102678 h 6858000"/>
              <a:gd name="connsiteX1153" fmla="*/ 11895265 w 12191872"/>
              <a:gd name="connsiteY1153" fmla="*/ 495935 h 6858000"/>
              <a:gd name="connsiteX1154" fmla="*/ 11895265 w 12191872"/>
              <a:gd name="connsiteY1154" fmla="*/ 1081278 h 6858000"/>
              <a:gd name="connsiteX1155" fmla="*/ 11346624 w 12191872"/>
              <a:gd name="connsiteY1155" fmla="*/ 1081278 h 6858000"/>
              <a:gd name="connsiteX1156" fmla="*/ 11346624 w 12191872"/>
              <a:gd name="connsiteY1156" fmla="*/ 495935 h 6858000"/>
              <a:gd name="connsiteX1157" fmla="*/ 11895265 w 12191872"/>
              <a:gd name="connsiteY1157" fmla="*/ 495935 h 6858000"/>
              <a:gd name="connsiteX1158" fmla="*/ 11326558 w 12191872"/>
              <a:gd name="connsiteY1158" fmla="*/ 495935 h 6858000"/>
              <a:gd name="connsiteX1159" fmla="*/ 11326558 w 12191872"/>
              <a:gd name="connsiteY1159" fmla="*/ 1081278 h 6858000"/>
              <a:gd name="connsiteX1160" fmla="*/ 10777855 w 12191872"/>
              <a:gd name="connsiteY1160" fmla="*/ 1081278 h 6858000"/>
              <a:gd name="connsiteX1161" fmla="*/ 10777855 w 12191872"/>
              <a:gd name="connsiteY1161" fmla="*/ 495935 h 6858000"/>
              <a:gd name="connsiteX1162" fmla="*/ 11326558 w 12191872"/>
              <a:gd name="connsiteY1162" fmla="*/ 495935 h 6858000"/>
              <a:gd name="connsiteX1163" fmla="*/ 10757789 w 12191872"/>
              <a:gd name="connsiteY1163" fmla="*/ 495935 h 6858000"/>
              <a:gd name="connsiteX1164" fmla="*/ 10757789 w 12191872"/>
              <a:gd name="connsiteY1164" fmla="*/ 1081278 h 6858000"/>
              <a:gd name="connsiteX1165" fmla="*/ 10209085 w 12191872"/>
              <a:gd name="connsiteY1165" fmla="*/ 1081278 h 6858000"/>
              <a:gd name="connsiteX1166" fmla="*/ 10209085 w 12191872"/>
              <a:gd name="connsiteY1166" fmla="*/ 495935 h 6858000"/>
              <a:gd name="connsiteX1167" fmla="*/ 10757789 w 12191872"/>
              <a:gd name="connsiteY1167" fmla="*/ 495935 h 6858000"/>
              <a:gd name="connsiteX1168" fmla="*/ 10189019 w 12191872"/>
              <a:gd name="connsiteY1168" fmla="*/ 495935 h 6858000"/>
              <a:gd name="connsiteX1169" fmla="*/ 10189019 w 12191872"/>
              <a:gd name="connsiteY1169" fmla="*/ 1081278 h 6858000"/>
              <a:gd name="connsiteX1170" fmla="*/ 9640380 w 12191872"/>
              <a:gd name="connsiteY1170" fmla="*/ 1081278 h 6858000"/>
              <a:gd name="connsiteX1171" fmla="*/ 9640380 w 12191872"/>
              <a:gd name="connsiteY1171" fmla="*/ 495935 h 6858000"/>
              <a:gd name="connsiteX1172" fmla="*/ 10189019 w 12191872"/>
              <a:gd name="connsiteY1172" fmla="*/ 495935 h 6858000"/>
              <a:gd name="connsiteX1173" fmla="*/ 9620250 w 12191872"/>
              <a:gd name="connsiteY1173" fmla="*/ 495935 h 6858000"/>
              <a:gd name="connsiteX1174" fmla="*/ 9620250 w 12191872"/>
              <a:gd name="connsiteY1174" fmla="*/ 1081278 h 6858000"/>
              <a:gd name="connsiteX1175" fmla="*/ 9071546 w 12191872"/>
              <a:gd name="connsiteY1175" fmla="*/ 1081278 h 6858000"/>
              <a:gd name="connsiteX1176" fmla="*/ 9071546 w 12191872"/>
              <a:gd name="connsiteY1176" fmla="*/ 495935 h 6858000"/>
              <a:gd name="connsiteX1177" fmla="*/ 9620250 w 12191872"/>
              <a:gd name="connsiteY1177" fmla="*/ 495935 h 6858000"/>
              <a:gd name="connsiteX1178" fmla="*/ 9051544 w 12191872"/>
              <a:gd name="connsiteY1178" fmla="*/ 495935 h 6858000"/>
              <a:gd name="connsiteX1179" fmla="*/ 9051544 w 12191872"/>
              <a:gd name="connsiteY1179" fmla="*/ 1081278 h 6858000"/>
              <a:gd name="connsiteX1180" fmla="*/ 8502841 w 12191872"/>
              <a:gd name="connsiteY1180" fmla="*/ 1081278 h 6858000"/>
              <a:gd name="connsiteX1181" fmla="*/ 8502841 w 12191872"/>
              <a:gd name="connsiteY1181" fmla="*/ 495935 h 6858000"/>
              <a:gd name="connsiteX1182" fmla="*/ 9051544 w 12191872"/>
              <a:gd name="connsiteY1182" fmla="*/ 495935 h 6858000"/>
              <a:gd name="connsiteX1183" fmla="*/ 8482774 w 12191872"/>
              <a:gd name="connsiteY1183" fmla="*/ 495935 h 6858000"/>
              <a:gd name="connsiteX1184" fmla="*/ 8482774 w 12191872"/>
              <a:gd name="connsiteY1184" fmla="*/ 1081278 h 6858000"/>
              <a:gd name="connsiteX1185" fmla="*/ 7934071 w 12191872"/>
              <a:gd name="connsiteY1185" fmla="*/ 1081278 h 6858000"/>
              <a:gd name="connsiteX1186" fmla="*/ 7934071 w 12191872"/>
              <a:gd name="connsiteY1186" fmla="*/ 495935 h 6858000"/>
              <a:gd name="connsiteX1187" fmla="*/ 8482774 w 12191872"/>
              <a:gd name="connsiteY1187" fmla="*/ 495935 h 6858000"/>
              <a:gd name="connsiteX1188" fmla="*/ 7914006 w 12191872"/>
              <a:gd name="connsiteY1188" fmla="*/ 495935 h 6858000"/>
              <a:gd name="connsiteX1189" fmla="*/ 7914006 w 12191872"/>
              <a:gd name="connsiteY1189" fmla="*/ 1081278 h 6858000"/>
              <a:gd name="connsiteX1190" fmla="*/ 7365365 w 12191872"/>
              <a:gd name="connsiteY1190" fmla="*/ 1081278 h 6858000"/>
              <a:gd name="connsiteX1191" fmla="*/ 7365365 w 12191872"/>
              <a:gd name="connsiteY1191" fmla="*/ 495935 h 6858000"/>
              <a:gd name="connsiteX1192" fmla="*/ 7914006 w 12191872"/>
              <a:gd name="connsiteY1192" fmla="*/ 495935 h 6858000"/>
              <a:gd name="connsiteX1193" fmla="*/ 7345236 w 12191872"/>
              <a:gd name="connsiteY1193" fmla="*/ 495935 h 6858000"/>
              <a:gd name="connsiteX1194" fmla="*/ 7345236 w 12191872"/>
              <a:gd name="connsiteY1194" fmla="*/ 1081278 h 6858000"/>
              <a:gd name="connsiteX1195" fmla="*/ 6796532 w 12191872"/>
              <a:gd name="connsiteY1195" fmla="*/ 1081278 h 6858000"/>
              <a:gd name="connsiteX1196" fmla="*/ 6796532 w 12191872"/>
              <a:gd name="connsiteY1196" fmla="*/ 495935 h 6858000"/>
              <a:gd name="connsiteX1197" fmla="*/ 7345236 w 12191872"/>
              <a:gd name="connsiteY1197" fmla="*/ 495935 h 6858000"/>
              <a:gd name="connsiteX1198" fmla="*/ 6776466 w 12191872"/>
              <a:gd name="connsiteY1198" fmla="*/ 495935 h 6858000"/>
              <a:gd name="connsiteX1199" fmla="*/ 6776466 w 12191872"/>
              <a:gd name="connsiteY1199" fmla="*/ 1081278 h 6858000"/>
              <a:gd name="connsiteX1200" fmla="*/ 6227763 w 12191872"/>
              <a:gd name="connsiteY1200" fmla="*/ 1081278 h 6858000"/>
              <a:gd name="connsiteX1201" fmla="*/ 6227763 w 12191872"/>
              <a:gd name="connsiteY1201" fmla="*/ 495935 h 6858000"/>
              <a:gd name="connsiteX1202" fmla="*/ 6776466 w 12191872"/>
              <a:gd name="connsiteY1202" fmla="*/ 495935 h 6858000"/>
              <a:gd name="connsiteX1203" fmla="*/ 6207760 w 12191872"/>
              <a:gd name="connsiteY1203" fmla="*/ 495935 h 6858000"/>
              <a:gd name="connsiteX1204" fmla="*/ 6207760 w 12191872"/>
              <a:gd name="connsiteY1204" fmla="*/ 1081278 h 6858000"/>
              <a:gd name="connsiteX1205" fmla="*/ 5659120 w 12191872"/>
              <a:gd name="connsiteY1205" fmla="*/ 1081278 h 6858000"/>
              <a:gd name="connsiteX1206" fmla="*/ 5659120 w 12191872"/>
              <a:gd name="connsiteY1206" fmla="*/ 495935 h 6858000"/>
              <a:gd name="connsiteX1207" fmla="*/ 6207760 w 12191872"/>
              <a:gd name="connsiteY1207" fmla="*/ 495935 h 6858000"/>
              <a:gd name="connsiteX1208" fmla="*/ 5638991 w 12191872"/>
              <a:gd name="connsiteY1208" fmla="*/ 495935 h 6858000"/>
              <a:gd name="connsiteX1209" fmla="*/ 5638991 w 12191872"/>
              <a:gd name="connsiteY1209" fmla="*/ 1081278 h 6858000"/>
              <a:gd name="connsiteX1210" fmla="*/ 5090287 w 12191872"/>
              <a:gd name="connsiteY1210" fmla="*/ 1081278 h 6858000"/>
              <a:gd name="connsiteX1211" fmla="*/ 5090287 w 12191872"/>
              <a:gd name="connsiteY1211" fmla="*/ 495935 h 6858000"/>
              <a:gd name="connsiteX1212" fmla="*/ 5638991 w 12191872"/>
              <a:gd name="connsiteY1212" fmla="*/ 495935 h 6858000"/>
              <a:gd name="connsiteX1213" fmla="*/ 5070221 w 12191872"/>
              <a:gd name="connsiteY1213" fmla="*/ 495935 h 6858000"/>
              <a:gd name="connsiteX1214" fmla="*/ 5070221 w 12191872"/>
              <a:gd name="connsiteY1214" fmla="*/ 1081278 h 6858000"/>
              <a:gd name="connsiteX1215" fmla="*/ 4521518 w 12191872"/>
              <a:gd name="connsiteY1215" fmla="*/ 1081278 h 6858000"/>
              <a:gd name="connsiteX1216" fmla="*/ 4521518 w 12191872"/>
              <a:gd name="connsiteY1216" fmla="*/ 495935 h 6858000"/>
              <a:gd name="connsiteX1217" fmla="*/ 5070221 w 12191872"/>
              <a:gd name="connsiteY1217" fmla="*/ 495935 h 6858000"/>
              <a:gd name="connsiteX1218" fmla="*/ 4501452 w 12191872"/>
              <a:gd name="connsiteY1218" fmla="*/ 495935 h 6858000"/>
              <a:gd name="connsiteX1219" fmla="*/ 4501452 w 12191872"/>
              <a:gd name="connsiteY1219" fmla="*/ 1081278 h 6858000"/>
              <a:gd name="connsiteX1220" fmla="*/ 3952812 w 12191872"/>
              <a:gd name="connsiteY1220" fmla="*/ 1081278 h 6858000"/>
              <a:gd name="connsiteX1221" fmla="*/ 3952812 w 12191872"/>
              <a:gd name="connsiteY1221" fmla="*/ 495935 h 6858000"/>
              <a:gd name="connsiteX1222" fmla="*/ 4501452 w 12191872"/>
              <a:gd name="connsiteY1222" fmla="*/ 495935 h 6858000"/>
              <a:gd name="connsiteX1223" fmla="*/ 3932746 w 12191872"/>
              <a:gd name="connsiteY1223" fmla="*/ 495935 h 6858000"/>
              <a:gd name="connsiteX1224" fmla="*/ 3932746 w 12191872"/>
              <a:gd name="connsiteY1224" fmla="*/ 1081278 h 6858000"/>
              <a:gd name="connsiteX1225" fmla="*/ 3384042 w 12191872"/>
              <a:gd name="connsiteY1225" fmla="*/ 1081278 h 6858000"/>
              <a:gd name="connsiteX1226" fmla="*/ 3384042 w 12191872"/>
              <a:gd name="connsiteY1226" fmla="*/ 495935 h 6858000"/>
              <a:gd name="connsiteX1227" fmla="*/ 3932746 w 12191872"/>
              <a:gd name="connsiteY1227" fmla="*/ 495935 h 6858000"/>
              <a:gd name="connsiteX1228" fmla="*/ 3363976 w 12191872"/>
              <a:gd name="connsiteY1228" fmla="*/ 495935 h 6858000"/>
              <a:gd name="connsiteX1229" fmla="*/ 3363976 w 12191872"/>
              <a:gd name="connsiteY1229" fmla="*/ 1081278 h 6858000"/>
              <a:gd name="connsiteX1230" fmla="*/ 2815273 w 12191872"/>
              <a:gd name="connsiteY1230" fmla="*/ 1081278 h 6858000"/>
              <a:gd name="connsiteX1231" fmla="*/ 2815273 w 12191872"/>
              <a:gd name="connsiteY1231" fmla="*/ 495935 h 6858000"/>
              <a:gd name="connsiteX1232" fmla="*/ 3363976 w 12191872"/>
              <a:gd name="connsiteY1232" fmla="*/ 495935 h 6858000"/>
              <a:gd name="connsiteX1233" fmla="*/ 2795207 w 12191872"/>
              <a:gd name="connsiteY1233" fmla="*/ 495935 h 6858000"/>
              <a:gd name="connsiteX1234" fmla="*/ 2795207 w 12191872"/>
              <a:gd name="connsiteY1234" fmla="*/ 1081278 h 6858000"/>
              <a:gd name="connsiteX1235" fmla="*/ 2246503 w 12191872"/>
              <a:gd name="connsiteY1235" fmla="*/ 1081278 h 6858000"/>
              <a:gd name="connsiteX1236" fmla="*/ 2246503 w 12191872"/>
              <a:gd name="connsiteY1236" fmla="*/ 495935 h 6858000"/>
              <a:gd name="connsiteX1237" fmla="*/ 2795207 w 12191872"/>
              <a:gd name="connsiteY1237" fmla="*/ 495935 h 6858000"/>
              <a:gd name="connsiteX1238" fmla="*/ 2226437 w 12191872"/>
              <a:gd name="connsiteY1238" fmla="*/ 495935 h 6858000"/>
              <a:gd name="connsiteX1239" fmla="*/ 2226437 w 12191872"/>
              <a:gd name="connsiteY1239" fmla="*/ 1081278 h 6858000"/>
              <a:gd name="connsiteX1240" fmla="*/ 1677734 w 12191872"/>
              <a:gd name="connsiteY1240" fmla="*/ 1081278 h 6858000"/>
              <a:gd name="connsiteX1241" fmla="*/ 1677734 w 12191872"/>
              <a:gd name="connsiteY1241" fmla="*/ 495935 h 6858000"/>
              <a:gd name="connsiteX1242" fmla="*/ 2226437 w 12191872"/>
              <a:gd name="connsiteY1242" fmla="*/ 495935 h 6858000"/>
              <a:gd name="connsiteX1243" fmla="*/ 1657731 w 12191872"/>
              <a:gd name="connsiteY1243" fmla="*/ 495935 h 6858000"/>
              <a:gd name="connsiteX1244" fmla="*/ 1657731 w 12191872"/>
              <a:gd name="connsiteY1244" fmla="*/ 1081278 h 6858000"/>
              <a:gd name="connsiteX1245" fmla="*/ 1109028 w 12191872"/>
              <a:gd name="connsiteY1245" fmla="*/ 1081278 h 6858000"/>
              <a:gd name="connsiteX1246" fmla="*/ 1109028 w 12191872"/>
              <a:gd name="connsiteY1246" fmla="*/ 495935 h 6858000"/>
              <a:gd name="connsiteX1247" fmla="*/ 1657731 w 12191872"/>
              <a:gd name="connsiteY1247" fmla="*/ 495935 h 6858000"/>
              <a:gd name="connsiteX1248" fmla="*/ 1088962 w 12191872"/>
              <a:gd name="connsiteY1248" fmla="*/ 495935 h 6858000"/>
              <a:gd name="connsiteX1249" fmla="*/ 1088962 w 12191872"/>
              <a:gd name="connsiteY1249" fmla="*/ 1081278 h 6858000"/>
              <a:gd name="connsiteX1250" fmla="*/ 540258 w 12191872"/>
              <a:gd name="connsiteY1250" fmla="*/ 1081278 h 6858000"/>
              <a:gd name="connsiteX1251" fmla="*/ 540258 w 12191872"/>
              <a:gd name="connsiteY1251" fmla="*/ 495935 h 6858000"/>
              <a:gd name="connsiteX1252" fmla="*/ 1088962 w 12191872"/>
              <a:gd name="connsiteY1252" fmla="*/ 495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</a:cxnLst>
            <a:rect l="l" t="t" r="r" b="b"/>
            <a:pathLst>
              <a:path w="12191872" h="6858000">
                <a:moveTo>
                  <a:pt x="11895265" y="0"/>
                </a:moveTo>
                <a:lnTo>
                  <a:pt x="11895265" y="474536"/>
                </a:lnTo>
                <a:lnTo>
                  <a:pt x="11346624" y="474536"/>
                </a:lnTo>
                <a:lnTo>
                  <a:pt x="11346624" y="0"/>
                </a:lnTo>
                <a:lnTo>
                  <a:pt x="11326558" y="0"/>
                </a:lnTo>
                <a:lnTo>
                  <a:pt x="11326558" y="474536"/>
                </a:lnTo>
                <a:lnTo>
                  <a:pt x="10777855" y="474536"/>
                </a:lnTo>
                <a:lnTo>
                  <a:pt x="10777855" y="0"/>
                </a:lnTo>
                <a:lnTo>
                  <a:pt x="10757789" y="0"/>
                </a:lnTo>
                <a:lnTo>
                  <a:pt x="10757789" y="474536"/>
                </a:lnTo>
                <a:lnTo>
                  <a:pt x="10209085" y="474536"/>
                </a:lnTo>
                <a:lnTo>
                  <a:pt x="10209085" y="0"/>
                </a:lnTo>
                <a:lnTo>
                  <a:pt x="10189019" y="0"/>
                </a:lnTo>
                <a:lnTo>
                  <a:pt x="10189019" y="474536"/>
                </a:lnTo>
                <a:lnTo>
                  <a:pt x="9640380" y="474536"/>
                </a:lnTo>
                <a:lnTo>
                  <a:pt x="9640380" y="0"/>
                </a:lnTo>
                <a:lnTo>
                  <a:pt x="9620250" y="0"/>
                </a:lnTo>
                <a:lnTo>
                  <a:pt x="9620250" y="474536"/>
                </a:lnTo>
                <a:lnTo>
                  <a:pt x="9071546" y="474536"/>
                </a:lnTo>
                <a:lnTo>
                  <a:pt x="9071546" y="0"/>
                </a:lnTo>
                <a:lnTo>
                  <a:pt x="9051481" y="0"/>
                </a:lnTo>
                <a:lnTo>
                  <a:pt x="9051481" y="474536"/>
                </a:lnTo>
                <a:lnTo>
                  <a:pt x="8502777" y="474536"/>
                </a:lnTo>
                <a:lnTo>
                  <a:pt x="8502777" y="0"/>
                </a:lnTo>
                <a:lnTo>
                  <a:pt x="8482711" y="0"/>
                </a:lnTo>
                <a:lnTo>
                  <a:pt x="8482711" y="474536"/>
                </a:lnTo>
                <a:lnTo>
                  <a:pt x="7934007" y="474536"/>
                </a:lnTo>
                <a:lnTo>
                  <a:pt x="7934007" y="0"/>
                </a:lnTo>
                <a:lnTo>
                  <a:pt x="7913942" y="0"/>
                </a:lnTo>
                <a:lnTo>
                  <a:pt x="7913942" y="474536"/>
                </a:lnTo>
                <a:lnTo>
                  <a:pt x="7365302" y="474536"/>
                </a:lnTo>
                <a:lnTo>
                  <a:pt x="7365302" y="0"/>
                </a:lnTo>
                <a:lnTo>
                  <a:pt x="7345236" y="0"/>
                </a:lnTo>
                <a:lnTo>
                  <a:pt x="7345236" y="474536"/>
                </a:lnTo>
                <a:lnTo>
                  <a:pt x="6796532" y="474536"/>
                </a:lnTo>
                <a:lnTo>
                  <a:pt x="6796532" y="0"/>
                </a:lnTo>
                <a:lnTo>
                  <a:pt x="6776466" y="0"/>
                </a:lnTo>
                <a:lnTo>
                  <a:pt x="6776466" y="474536"/>
                </a:lnTo>
                <a:lnTo>
                  <a:pt x="6227763" y="474536"/>
                </a:lnTo>
                <a:lnTo>
                  <a:pt x="6227763" y="0"/>
                </a:lnTo>
                <a:lnTo>
                  <a:pt x="6207697" y="0"/>
                </a:lnTo>
                <a:lnTo>
                  <a:pt x="6207697" y="474536"/>
                </a:lnTo>
                <a:lnTo>
                  <a:pt x="5659057" y="474536"/>
                </a:lnTo>
                <a:lnTo>
                  <a:pt x="5659057" y="0"/>
                </a:lnTo>
                <a:lnTo>
                  <a:pt x="5638991" y="0"/>
                </a:lnTo>
                <a:lnTo>
                  <a:pt x="5638991" y="474536"/>
                </a:lnTo>
                <a:lnTo>
                  <a:pt x="5090287" y="474536"/>
                </a:lnTo>
                <a:lnTo>
                  <a:pt x="5090287" y="0"/>
                </a:lnTo>
                <a:lnTo>
                  <a:pt x="5070221" y="0"/>
                </a:lnTo>
                <a:lnTo>
                  <a:pt x="5070221" y="474536"/>
                </a:lnTo>
                <a:lnTo>
                  <a:pt x="4521518" y="474536"/>
                </a:lnTo>
                <a:lnTo>
                  <a:pt x="4521518" y="0"/>
                </a:lnTo>
                <a:lnTo>
                  <a:pt x="4501452" y="0"/>
                </a:lnTo>
                <a:lnTo>
                  <a:pt x="4501452" y="474536"/>
                </a:lnTo>
                <a:lnTo>
                  <a:pt x="3952812" y="474536"/>
                </a:lnTo>
                <a:lnTo>
                  <a:pt x="3952812" y="0"/>
                </a:lnTo>
                <a:lnTo>
                  <a:pt x="3932746" y="0"/>
                </a:lnTo>
                <a:lnTo>
                  <a:pt x="3932746" y="474536"/>
                </a:lnTo>
                <a:lnTo>
                  <a:pt x="3384042" y="474536"/>
                </a:lnTo>
                <a:lnTo>
                  <a:pt x="3384042" y="0"/>
                </a:lnTo>
                <a:lnTo>
                  <a:pt x="3363976" y="0"/>
                </a:lnTo>
                <a:lnTo>
                  <a:pt x="3363976" y="474536"/>
                </a:lnTo>
                <a:lnTo>
                  <a:pt x="2815273" y="474536"/>
                </a:lnTo>
                <a:lnTo>
                  <a:pt x="2815273" y="0"/>
                </a:lnTo>
                <a:lnTo>
                  <a:pt x="2795207" y="0"/>
                </a:lnTo>
                <a:lnTo>
                  <a:pt x="2795207" y="474536"/>
                </a:lnTo>
                <a:lnTo>
                  <a:pt x="2246503" y="474536"/>
                </a:lnTo>
                <a:lnTo>
                  <a:pt x="2246503" y="0"/>
                </a:lnTo>
                <a:lnTo>
                  <a:pt x="2226437" y="0"/>
                </a:lnTo>
                <a:lnTo>
                  <a:pt x="2226437" y="474536"/>
                </a:lnTo>
                <a:lnTo>
                  <a:pt x="1677734" y="474536"/>
                </a:lnTo>
                <a:lnTo>
                  <a:pt x="1677734" y="0"/>
                </a:lnTo>
                <a:lnTo>
                  <a:pt x="1657667" y="0"/>
                </a:lnTo>
                <a:lnTo>
                  <a:pt x="1657667" y="474536"/>
                </a:lnTo>
                <a:lnTo>
                  <a:pt x="1108964" y="474536"/>
                </a:lnTo>
                <a:lnTo>
                  <a:pt x="1108964" y="0"/>
                </a:lnTo>
                <a:lnTo>
                  <a:pt x="1088898" y="0"/>
                </a:lnTo>
                <a:lnTo>
                  <a:pt x="1088898" y="474536"/>
                </a:lnTo>
                <a:lnTo>
                  <a:pt x="540258" y="474536"/>
                </a:lnTo>
                <a:lnTo>
                  <a:pt x="540258" y="0"/>
                </a:lnTo>
                <a:lnTo>
                  <a:pt x="520192" y="0"/>
                </a:lnTo>
                <a:lnTo>
                  <a:pt x="520192" y="474536"/>
                </a:lnTo>
                <a:lnTo>
                  <a:pt x="0" y="474536"/>
                </a:lnTo>
                <a:lnTo>
                  <a:pt x="0" y="495935"/>
                </a:lnTo>
                <a:lnTo>
                  <a:pt x="520192" y="495935"/>
                </a:lnTo>
                <a:lnTo>
                  <a:pt x="520192" y="1081278"/>
                </a:lnTo>
                <a:lnTo>
                  <a:pt x="0" y="1081278"/>
                </a:lnTo>
                <a:lnTo>
                  <a:pt x="0" y="1102678"/>
                </a:lnTo>
                <a:lnTo>
                  <a:pt x="520192" y="1102678"/>
                </a:lnTo>
                <a:lnTo>
                  <a:pt x="520192" y="1688020"/>
                </a:lnTo>
                <a:lnTo>
                  <a:pt x="0" y="1688020"/>
                </a:lnTo>
                <a:lnTo>
                  <a:pt x="0" y="1709420"/>
                </a:lnTo>
                <a:lnTo>
                  <a:pt x="520192" y="1709420"/>
                </a:lnTo>
                <a:lnTo>
                  <a:pt x="520192" y="2294763"/>
                </a:lnTo>
                <a:lnTo>
                  <a:pt x="0" y="2294763"/>
                </a:lnTo>
                <a:lnTo>
                  <a:pt x="0" y="2316163"/>
                </a:lnTo>
                <a:lnTo>
                  <a:pt x="520192" y="2316163"/>
                </a:lnTo>
                <a:lnTo>
                  <a:pt x="520192" y="2901569"/>
                </a:lnTo>
                <a:lnTo>
                  <a:pt x="0" y="2901569"/>
                </a:lnTo>
                <a:lnTo>
                  <a:pt x="0" y="2922969"/>
                </a:lnTo>
                <a:lnTo>
                  <a:pt x="520192" y="2922969"/>
                </a:lnTo>
                <a:lnTo>
                  <a:pt x="520192" y="3508312"/>
                </a:lnTo>
                <a:lnTo>
                  <a:pt x="0" y="3508312"/>
                </a:lnTo>
                <a:lnTo>
                  <a:pt x="0" y="3529711"/>
                </a:lnTo>
                <a:lnTo>
                  <a:pt x="520192" y="3529711"/>
                </a:lnTo>
                <a:lnTo>
                  <a:pt x="520192" y="4115054"/>
                </a:lnTo>
                <a:lnTo>
                  <a:pt x="0" y="4115054"/>
                </a:lnTo>
                <a:lnTo>
                  <a:pt x="0" y="4136453"/>
                </a:lnTo>
                <a:lnTo>
                  <a:pt x="520192" y="4136453"/>
                </a:lnTo>
                <a:lnTo>
                  <a:pt x="520192" y="4721860"/>
                </a:lnTo>
                <a:lnTo>
                  <a:pt x="0" y="4721860"/>
                </a:lnTo>
                <a:lnTo>
                  <a:pt x="0" y="4743260"/>
                </a:lnTo>
                <a:lnTo>
                  <a:pt x="520192" y="4743260"/>
                </a:lnTo>
                <a:lnTo>
                  <a:pt x="520192" y="5328603"/>
                </a:lnTo>
                <a:lnTo>
                  <a:pt x="0" y="5328603"/>
                </a:lnTo>
                <a:lnTo>
                  <a:pt x="0" y="5350002"/>
                </a:lnTo>
                <a:lnTo>
                  <a:pt x="520192" y="5350002"/>
                </a:lnTo>
                <a:lnTo>
                  <a:pt x="520192" y="5935345"/>
                </a:lnTo>
                <a:lnTo>
                  <a:pt x="0" y="5935345"/>
                </a:lnTo>
                <a:lnTo>
                  <a:pt x="0" y="5956745"/>
                </a:lnTo>
                <a:lnTo>
                  <a:pt x="520192" y="5956745"/>
                </a:lnTo>
                <a:lnTo>
                  <a:pt x="520192" y="6542151"/>
                </a:lnTo>
                <a:lnTo>
                  <a:pt x="0" y="6542151"/>
                </a:lnTo>
                <a:lnTo>
                  <a:pt x="0" y="6563551"/>
                </a:lnTo>
                <a:lnTo>
                  <a:pt x="520192" y="6563551"/>
                </a:lnTo>
                <a:lnTo>
                  <a:pt x="520192" y="6858000"/>
                </a:lnTo>
                <a:lnTo>
                  <a:pt x="540258" y="6858000"/>
                </a:lnTo>
                <a:lnTo>
                  <a:pt x="540258" y="6563678"/>
                </a:lnTo>
                <a:lnTo>
                  <a:pt x="1088962" y="6563678"/>
                </a:lnTo>
                <a:lnTo>
                  <a:pt x="1088962" y="6858000"/>
                </a:lnTo>
                <a:lnTo>
                  <a:pt x="1109028" y="6858000"/>
                </a:lnTo>
                <a:lnTo>
                  <a:pt x="1109028" y="6563678"/>
                </a:lnTo>
                <a:lnTo>
                  <a:pt x="1657731" y="6563678"/>
                </a:lnTo>
                <a:lnTo>
                  <a:pt x="1657731" y="6858000"/>
                </a:lnTo>
                <a:lnTo>
                  <a:pt x="1677797" y="6858000"/>
                </a:lnTo>
                <a:lnTo>
                  <a:pt x="1677797" y="6563678"/>
                </a:lnTo>
                <a:lnTo>
                  <a:pt x="2226501" y="6563678"/>
                </a:lnTo>
                <a:lnTo>
                  <a:pt x="2226501" y="6858000"/>
                </a:lnTo>
                <a:lnTo>
                  <a:pt x="2246567" y="6858000"/>
                </a:lnTo>
                <a:lnTo>
                  <a:pt x="2246567" y="6563678"/>
                </a:lnTo>
                <a:lnTo>
                  <a:pt x="2795270" y="6563678"/>
                </a:lnTo>
                <a:lnTo>
                  <a:pt x="2795270" y="6858000"/>
                </a:lnTo>
                <a:lnTo>
                  <a:pt x="2815336" y="6858000"/>
                </a:lnTo>
                <a:lnTo>
                  <a:pt x="2815336" y="6563678"/>
                </a:lnTo>
                <a:lnTo>
                  <a:pt x="3364040" y="6563678"/>
                </a:lnTo>
                <a:lnTo>
                  <a:pt x="3364040" y="6858000"/>
                </a:lnTo>
                <a:lnTo>
                  <a:pt x="3384106" y="6858000"/>
                </a:lnTo>
                <a:lnTo>
                  <a:pt x="3384106" y="6563678"/>
                </a:lnTo>
                <a:lnTo>
                  <a:pt x="3932809" y="6563678"/>
                </a:lnTo>
                <a:lnTo>
                  <a:pt x="3932809" y="6858000"/>
                </a:lnTo>
                <a:lnTo>
                  <a:pt x="3952875" y="6858000"/>
                </a:lnTo>
                <a:lnTo>
                  <a:pt x="3952875" y="6563678"/>
                </a:lnTo>
                <a:lnTo>
                  <a:pt x="4501515" y="6563678"/>
                </a:lnTo>
                <a:lnTo>
                  <a:pt x="4501515" y="6858000"/>
                </a:lnTo>
                <a:lnTo>
                  <a:pt x="4521581" y="6858000"/>
                </a:lnTo>
                <a:lnTo>
                  <a:pt x="4521581" y="6563678"/>
                </a:lnTo>
                <a:lnTo>
                  <a:pt x="5070285" y="6563678"/>
                </a:lnTo>
                <a:lnTo>
                  <a:pt x="5070285" y="6858000"/>
                </a:lnTo>
                <a:lnTo>
                  <a:pt x="5090351" y="6858000"/>
                </a:lnTo>
                <a:lnTo>
                  <a:pt x="5090351" y="6563678"/>
                </a:lnTo>
                <a:lnTo>
                  <a:pt x="5639054" y="6563678"/>
                </a:lnTo>
                <a:lnTo>
                  <a:pt x="5639054" y="6858000"/>
                </a:lnTo>
                <a:lnTo>
                  <a:pt x="5659120" y="6858000"/>
                </a:lnTo>
                <a:lnTo>
                  <a:pt x="5659120" y="6563678"/>
                </a:lnTo>
                <a:lnTo>
                  <a:pt x="6207760" y="6563678"/>
                </a:lnTo>
                <a:lnTo>
                  <a:pt x="6207760" y="6858000"/>
                </a:lnTo>
                <a:lnTo>
                  <a:pt x="6227826" y="6858000"/>
                </a:lnTo>
                <a:lnTo>
                  <a:pt x="6227826" y="6563678"/>
                </a:lnTo>
                <a:lnTo>
                  <a:pt x="6776530" y="6563678"/>
                </a:lnTo>
                <a:lnTo>
                  <a:pt x="6776530" y="6858000"/>
                </a:lnTo>
                <a:lnTo>
                  <a:pt x="6796595" y="6858000"/>
                </a:lnTo>
                <a:lnTo>
                  <a:pt x="6796595" y="6563678"/>
                </a:lnTo>
                <a:lnTo>
                  <a:pt x="7345299" y="6563678"/>
                </a:lnTo>
                <a:lnTo>
                  <a:pt x="7345299" y="6858000"/>
                </a:lnTo>
                <a:lnTo>
                  <a:pt x="7365365" y="6858000"/>
                </a:lnTo>
                <a:lnTo>
                  <a:pt x="7365365" y="6563678"/>
                </a:lnTo>
                <a:lnTo>
                  <a:pt x="7914006" y="6563678"/>
                </a:lnTo>
                <a:lnTo>
                  <a:pt x="7914006" y="6858000"/>
                </a:lnTo>
                <a:lnTo>
                  <a:pt x="7934071" y="6858000"/>
                </a:lnTo>
                <a:lnTo>
                  <a:pt x="7934071" y="6563678"/>
                </a:lnTo>
                <a:lnTo>
                  <a:pt x="8482774" y="6563678"/>
                </a:lnTo>
                <a:lnTo>
                  <a:pt x="8482774" y="6858000"/>
                </a:lnTo>
                <a:lnTo>
                  <a:pt x="8502841" y="6858000"/>
                </a:lnTo>
                <a:lnTo>
                  <a:pt x="8502841" y="6563678"/>
                </a:lnTo>
                <a:lnTo>
                  <a:pt x="9051544" y="6563678"/>
                </a:lnTo>
                <a:lnTo>
                  <a:pt x="9051544" y="6858000"/>
                </a:lnTo>
                <a:lnTo>
                  <a:pt x="9071610" y="6858000"/>
                </a:lnTo>
                <a:lnTo>
                  <a:pt x="9071610" y="6563678"/>
                </a:lnTo>
                <a:lnTo>
                  <a:pt x="9620250" y="6563678"/>
                </a:lnTo>
                <a:lnTo>
                  <a:pt x="9620250" y="6858000"/>
                </a:lnTo>
                <a:lnTo>
                  <a:pt x="9640316" y="6858000"/>
                </a:lnTo>
                <a:lnTo>
                  <a:pt x="9640316" y="6563678"/>
                </a:lnTo>
                <a:lnTo>
                  <a:pt x="10188956" y="6563678"/>
                </a:lnTo>
                <a:lnTo>
                  <a:pt x="10188956" y="6858000"/>
                </a:lnTo>
                <a:lnTo>
                  <a:pt x="10209022" y="6858000"/>
                </a:lnTo>
                <a:lnTo>
                  <a:pt x="10209022" y="6563678"/>
                </a:lnTo>
                <a:lnTo>
                  <a:pt x="10757726" y="6563678"/>
                </a:lnTo>
                <a:lnTo>
                  <a:pt x="10757726" y="6858000"/>
                </a:lnTo>
                <a:lnTo>
                  <a:pt x="10777792" y="6858000"/>
                </a:lnTo>
                <a:lnTo>
                  <a:pt x="10777792" y="6563678"/>
                </a:lnTo>
                <a:lnTo>
                  <a:pt x="11326495" y="6563678"/>
                </a:lnTo>
                <a:lnTo>
                  <a:pt x="11326495" y="6858000"/>
                </a:lnTo>
                <a:lnTo>
                  <a:pt x="11346561" y="6858000"/>
                </a:lnTo>
                <a:lnTo>
                  <a:pt x="11346561" y="6563678"/>
                </a:lnTo>
                <a:lnTo>
                  <a:pt x="11895201" y="6563678"/>
                </a:lnTo>
                <a:lnTo>
                  <a:pt x="11895201" y="6858000"/>
                </a:lnTo>
                <a:lnTo>
                  <a:pt x="11915267" y="6858000"/>
                </a:lnTo>
                <a:lnTo>
                  <a:pt x="11915267" y="6563678"/>
                </a:lnTo>
                <a:lnTo>
                  <a:pt x="12191873" y="6563678"/>
                </a:lnTo>
                <a:lnTo>
                  <a:pt x="12191873" y="6542278"/>
                </a:lnTo>
                <a:lnTo>
                  <a:pt x="11915267" y="6542278"/>
                </a:lnTo>
                <a:lnTo>
                  <a:pt x="11915267" y="5956872"/>
                </a:lnTo>
                <a:lnTo>
                  <a:pt x="12191873" y="5956872"/>
                </a:lnTo>
                <a:lnTo>
                  <a:pt x="12191873" y="5935472"/>
                </a:lnTo>
                <a:lnTo>
                  <a:pt x="11915267" y="5935472"/>
                </a:lnTo>
                <a:lnTo>
                  <a:pt x="11915267" y="5350129"/>
                </a:lnTo>
                <a:lnTo>
                  <a:pt x="12191873" y="5350129"/>
                </a:lnTo>
                <a:lnTo>
                  <a:pt x="12191873" y="5328730"/>
                </a:lnTo>
                <a:lnTo>
                  <a:pt x="11915267" y="5328730"/>
                </a:lnTo>
                <a:lnTo>
                  <a:pt x="11915267" y="4743387"/>
                </a:lnTo>
                <a:lnTo>
                  <a:pt x="12191873" y="4743387"/>
                </a:lnTo>
                <a:lnTo>
                  <a:pt x="12191873" y="4721987"/>
                </a:lnTo>
                <a:lnTo>
                  <a:pt x="11915267" y="4721987"/>
                </a:lnTo>
                <a:lnTo>
                  <a:pt x="11915267" y="4136581"/>
                </a:lnTo>
                <a:lnTo>
                  <a:pt x="12191873" y="4136581"/>
                </a:lnTo>
                <a:lnTo>
                  <a:pt x="12191873" y="4115181"/>
                </a:lnTo>
                <a:lnTo>
                  <a:pt x="11915267" y="4115181"/>
                </a:lnTo>
                <a:lnTo>
                  <a:pt x="11915267" y="3529838"/>
                </a:lnTo>
                <a:lnTo>
                  <a:pt x="12191873" y="3529838"/>
                </a:lnTo>
                <a:lnTo>
                  <a:pt x="12191873" y="3508439"/>
                </a:lnTo>
                <a:lnTo>
                  <a:pt x="11915267" y="3508439"/>
                </a:lnTo>
                <a:lnTo>
                  <a:pt x="11915267" y="2923096"/>
                </a:lnTo>
                <a:lnTo>
                  <a:pt x="12191873" y="2923096"/>
                </a:lnTo>
                <a:lnTo>
                  <a:pt x="12191873" y="2901696"/>
                </a:lnTo>
                <a:lnTo>
                  <a:pt x="11915267" y="2901696"/>
                </a:lnTo>
                <a:lnTo>
                  <a:pt x="11915267" y="2316290"/>
                </a:lnTo>
                <a:lnTo>
                  <a:pt x="12191873" y="2316290"/>
                </a:lnTo>
                <a:lnTo>
                  <a:pt x="12191873" y="2294890"/>
                </a:lnTo>
                <a:lnTo>
                  <a:pt x="11915267" y="2294890"/>
                </a:lnTo>
                <a:lnTo>
                  <a:pt x="11915267" y="1709547"/>
                </a:lnTo>
                <a:lnTo>
                  <a:pt x="12191873" y="1709547"/>
                </a:lnTo>
                <a:lnTo>
                  <a:pt x="12191873" y="1688148"/>
                </a:lnTo>
                <a:lnTo>
                  <a:pt x="11915267" y="1688148"/>
                </a:lnTo>
                <a:lnTo>
                  <a:pt x="11915267" y="1102805"/>
                </a:lnTo>
                <a:lnTo>
                  <a:pt x="12191873" y="1102805"/>
                </a:lnTo>
                <a:lnTo>
                  <a:pt x="12191873" y="1081405"/>
                </a:lnTo>
                <a:lnTo>
                  <a:pt x="11915267" y="1081405"/>
                </a:lnTo>
                <a:lnTo>
                  <a:pt x="11915267" y="495935"/>
                </a:lnTo>
                <a:lnTo>
                  <a:pt x="12191873" y="495935"/>
                </a:lnTo>
                <a:lnTo>
                  <a:pt x="12191873" y="474536"/>
                </a:lnTo>
                <a:lnTo>
                  <a:pt x="11915267" y="474536"/>
                </a:lnTo>
                <a:lnTo>
                  <a:pt x="11915267" y="0"/>
                </a:lnTo>
                <a:lnTo>
                  <a:pt x="11895265" y="0"/>
                </a:lnTo>
                <a:close/>
                <a:moveTo>
                  <a:pt x="11895265" y="5956872"/>
                </a:moveTo>
                <a:lnTo>
                  <a:pt x="11895265" y="6542278"/>
                </a:lnTo>
                <a:lnTo>
                  <a:pt x="11346624" y="6542278"/>
                </a:lnTo>
                <a:lnTo>
                  <a:pt x="11346624" y="5956872"/>
                </a:lnTo>
                <a:lnTo>
                  <a:pt x="11895265" y="5956872"/>
                </a:lnTo>
                <a:close/>
                <a:moveTo>
                  <a:pt x="11326558" y="5956872"/>
                </a:moveTo>
                <a:lnTo>
                  <a:pt x="11326558" y="6542278"/>
                </a:lnTo>
                <a:lnTo>
                  <a:pt x="10777855" y="6542278"/>
                </a:lnTo>
                <a:lnTo>
                  <a:pt x="10777855" y="5956872"/>
                </a:lnTo>
                <a:lnTo>
                  <a:pt x="11326558" y="5956872"/>
                </a:lnTo>
                <a:close/>
                <a:moveTo>
                  <a:pt x="10757789" y="5956872"/>
                </a:moveTo>
                <a:lnTo>
                  <a:pt x="10757789" y="6542278"/>
                </a:lnTo>
                <a:lnTo>
                  <a:pt x="10209085" y="6542278"/>
                </a:lnTo>
                <a:lnTo>
                  <a:pt x="10209085" y="5956872"/>
                </a:lnTo>
                <a:lnTo>
                  <a:pt x="10757789" y="5956872"/>
                </a:lnTo>
                <a:close/>
                <a:moveTo>
                  <a:pt x="10189019" y="5956872"/>
                </a:moveTo>
                <a:lnTo>
                  <a:pt x="10189019" y="6542278"/>
                </a:lnTo>
                <a:lnTo>
                  <a:pt x="9640380" y="6542278"/>
                </a:lnTo>
                <a:lnTo>
                  <a:pt x="9640380" y="5956872"/>
                </a:lnTo>
                <a:lnTo>
                  <a:pt x="10189019" y="5956872"/>
                </a:lnTo>
                <a:close/>
                <a:moveTo>
                  <a:pt x="9620250" y="5956872"/>
                </a:moveTo>
                <a:lnTo>
                  <a:pt x="9620250" y="6542278"/>
                </a:lnTo>
                <a:lnTo>
                  <a:pt x="9071546" y="6542278"/>
                </a:lnTo>
                <a:lnTo>
                  <a:pt x="9071546" y="5956872"/>
                </a:lnTo>
                <a:lnTo>
                  <a:pt x="9620250" y="5956872"/>
                </a:lnTo>
                <a:close/>
                <a:moveTo>
                  <a:pt x="9051544" y="5956872"/>
                </a:moveTo>
                <a:lnTo>
                  <a:pt x="9051544" y="6542278"/>
                </a:lnTo>
                <a:lnTo>
                  <a:pt x="8502841" y="6542278"/>
                </a:lnTo>
                <a:lnTo>
                  <a:pt x="8502841" y="5956872"/>
                </a:lnTo>
                <a:lnTo>
                  <a:pt x="9051544" y="5956872"/>
                </a:lnTo>
                <a:close/>
                <a:moveTo>
                  <a:pt x="8482774" y="5956872"/>
                </a:moveTo>
                <a:lnTo>
                  <a:pt x="8482774" y="6542278"/>
                </a:lnTo>
                <a:lnTo>
                  <a:pt x="7934071" y="6542278"/>
                </a:lnTo>
                <a:lnTo>
                  <a:pt x="7934071" y="5956872"/>
                </a:lnTo>
                <a:lnTo>
                  <a:pt x="8482774" y="5956872"/>
                </a:lnTo>
                <a:close/>
                <a:moveTo>
                  <a:pt x="7914006" y="5956872"/>
                </a:moveTo>
                <a:lnTo>
                  <a:pt x="7914006" y="6542278"/>
                </a:lnTo>
                <a:lnTo>
                  <a:pt x="7365365" y="6542278"/>
                </a:lnTo>
                <a:lnTo>
                  <a:pt x="7365365" y="5956872"/>
                </a:lnTo>
                <a:lnTo>
                  <a:pt x="7914006" y="5956872"/>
                </a:lnTo>
                <a:close/>
                <a:moveTo>
                  <a:pt x="7345236" y="5956872"/>
                </a:moveTo>
                <a:lnTo>
                  <a:pt x="7345236" y="6542278"/>
                </a:lnTo>
                <a:lnTo>
                  <a:pt x="6796532" y="6542278"/>
                </a:lnTo>
                <a:lnTo>
                  <a:pt x="6796532" y="5956872"/>
                </a:lnTo>
                <a:lnTo>
                  <a:pt x="7345236" y="5956872"/>
                </a:lnTo>
                <a:close/>
                <a:moveTo>
                  <a:pt x="6776466" y="5956872"/>
                </a:moveTo>
                <a:lnTo>
                  <a:pt x="6776466" y="6542278"/>
                </a:lnTo>
                <a:lnTo>
                  <a:pt x="6227763" y="6542278"/>
                </a:lnTo>
                <a:lnTo>
                  <a:pt x="6227763" y="5956872"/>
                </a:lnTo>
                <a:lnTo>
                  <a:pt x="6776466" y="5956872"/>
                </a:lnTo>
                <a:close/>
                <a:moveTo>
                  <a:pt x="6207760" y="5956872"/>
                </a:moveTo>
                <a:lnTo>
                  <a:pt x="6207760" y="6542278"/>
                </a:lnTo>
                <a:lnTo>
                  <a:pt x="5659120" y="6542278"/>
                </a:lnTo>
                <a:lnTo>
                  <a:pt x="5659120" y="5956872"/>
                </a:lnTo>
                <a:lnTo>
                  <a:pt x="6207760" y="5956872"/>
                </a:lnTo>
                <a:close/>
                <a:moveTo>
                  <a:pt x="5638991" y="5956872"/>
                </a:moveTo>
                <a:lnTo>
                  <a:pt x="5638991" y="6542278"/>
                </a:lnTo>
                <a:lnTo>
                  <a:pt x="5090287" y="6542278"/>
                </a:lnTo>
                <a:lnTo>
                  <a:pt x="5090287" y="5956872"/>
                </a:lnTo>
                <a:lnTo>
                  <a:pt x="5638991" y="5956872"/>
                </a:lnTo>
                <a:close/>
                <a:moveTo>
                  <a:pt x="5070221" y="5956872"/>
                </a:moveTo>
                <a:lnTo>
                  <a:pt x="5070221" y="6542278"/>
                </a:lnTo>
                <a:lnTo>
                  <a:pt x="4521518" y="6542278"/>
                </a:lnTo>
                <a:lnTo>
                  <a:pt x="4521518" y="5956872"/>
                </a:lnTo>
                <a:lnTo>
                  <a:pt x="5070221" y="5956872"/>
                </a:lnTo>
                <a:close/>
                <a:moveTo>
                  <a:pt x="4501452" y="5956872"/>
                </a:moveTo>
                <a:lnTo>
                  <a:pt x="4501452" y="6542278"/>
                </a:lnTo>
                <a:lnTo>
                  <a:pt x="3952812" y="6542278"/>
                </a:lnTo>
                <a:lnTo>
                  <a:pt x="3952812" y="5956872"/>
                </a:lnTo>
                <a:lnTo>
                  <a:pt x="4501452" y="5956872"/>
                </a:lnTo>
                <a:close/>
                <a:moveTo>
                  <a:pt x="3932746" y="5956872"/>
                </a:moveTo>
                <a:lnTo>
                  <a:pt x="3932746" y="6542278"/>
                </a:lnTo>
                <a:lnTo>
                  <a:pt x="3384042" y="6542278"/>
                </a:lnTo>
                <a:lnTo>
                  <a:pt x="3384042" y="5956872"/>
                </a:lnTo>
                <a:lnTo>
                  <a:pt x="3932746" y="5956872"/>
                </a:lnTo>
                <a:close/>
                <a:moveTo>
                  <a:pt x="3363976" y="5956872"/>
                </a:moveTo>
                <a:lnTo>
                  <a:pt x="3363976" y="6542278"/>
                </a:lnTo>
                <a:lnTo>
                  <a:pt x="2815273" y="6542278"/>
                </a:lnTo>
                <a:lnTo>
                  <a:pt x="2815273" y="5956872"/>
                </a:lnTo>
                <a:lnTo>
                  <a:pt x="3363976" y="5956872"/>
                </a:lnTo>
                <a:close/>
                <a:moveTo>
                  <a:pt x="2795207" y="5956872"/>
                </a:moveTo>
                <a:lnTo>
                  <a:pt x="2795207" y="6542278"/>
                </a:lnTo>
                <a:lnTo>
                  <a:pt x="2246503" y="6542278"/>
                </a:lnTo>
                <a:lnTo>
                  <a:pt x="2246503" y="5956872"/>
                </a:lnTo>
                <a:lnTo>
                  <a:pt x="2795207" y="5956872"/>
                </a:lnTo>
                <a:close/>
                <a:moveTo>
                  <a:pt x="2226437" y="5956872"/>
                </a:moveTo>
                <a:lnTo>
                  <a:pt x="2226437" y="6542278"/>
                </a:lnTo>
                <a:lnTo>
                  <a:pt x="1677734" y="6542278"/>
                </a:lnTo>
                <a:lnTo>
                  <a:pt x="1677734" y="5956872"/>
                </a:lnTo>
                <a:lnTo>
                  <a:pt x="2226437" y="5956872"/>
                </a:lnTo>
                <a:close/>
                <a:moveTo>
                  <a:pt x="1657731" y="5956872"/>
                </a:moveTo>
                <a:lnTo>
                  <a:pt x="1657731" y="6542278"/>
                </a:lnTo>
                <a:lnTo>
                  <a:pt x="1109028" y="6542278"/>
                </a:lnTo>
                <a:lnTo>
                  <a:pt x="1109028" y="5956872"/>
                </a:lnTo>
                <a:lnTo>
                  <a:pt x="1657731" y="5956872"/>
                </a:lnTo>
                <a:close/>
                <a:moveTo>
                  <a:pt x="1088962" y="5956872"/>
                </a:moveTo>
                <a:lnTo>
                  <a:pt x="1088962" y="6542278"/>
                </a:lnTo>
                <a:lnTo>
                  <a:pt x="540258" y="6542278"/>
                </a:lnTo>
                <a:lnTo>
                  <a:pt x="540258" y="5956872"/>
                </a:lnTo>
                <a:lnTo>
                  <a:pt x="1088962" y="5956872"/>
                </a:lnTo>
                <a:close/>
                <a:moveTo>
                  <a:pt x="11895265" y="5350129"/>
                </a:moveTo>
                <a:lnTo>
                  <a:pt x="11895265" y="5935472"/>
                </a:lnTo>
                <a:lnTo>
                  <a:pt x="11346624" y="5935472"/>
                </a:lnTo>
                <a:lnTo>
                  <a:pt x="11346624" y="5350129"/>
                </a:lnTo>
                <a:lnTo>
                  <a:pt x="11895265" y="5350129"/>
                </a:lnTo>
                <a:close/>
                <a:moveTo>
                  <a:pt x="11326558" y="5350129"/>
                </a:moveTo>
                <a:lnTo>
                  <a:pt x="11326558" y="5935472"/>
                </a:lnTo>
                <a:lnTo>
                  <a:pt x="10777855" y="5935472"/>
                </a:lnTo>
                <a:lnTo>
                  <a:pt x="10777855" y="5350129"/>
                </a:lnTo>
                <a:lnTo>
                  <a:pt x="11326558" y="5350129"/>
                </a:lnTo>
                <a:close/>
                <a:moveTo>
                  <a:pt x="10757789" y="5350129"/>
                </a:moveTo>
                <a:lnTo>
                  <a:pt x="10757789" y="5935472"/>
                </a:lnTo>
                <a:lnTo>
                  <a:pt x="10209085" y="5935472"/>
                </a:lnTo>
                <a:lnTo>
                  <a:pt x="10209085" y="5350129"/>
                </a:lnTo>
                <a:lnTo>
                  <a:pt x="10757789" y="5350129"/>
                </a:lnTo>
                <a:close/>
                <a:moveTo>
                  <a:pt x="10189019" y="5350129"/>
                </a:moveTo>
                <a:lnTo>
                  <a:pt x="10189019" y="5935472"/>
                </a:lnTo>
                <a:lnTo>
                  <a:pt x="9640380" y="5935472"/>
                </a:lnTo>
                <a:lnTo>
                  <a:pt x="9640380" y="5350129"/>
                </a:lnTo>
                <a:lnTo>
                  <a:pt x="10189019" y="5350129"/>
                </a:lnTo>
                <a:close/>
                <a:moveTo>
                  <a:pt x="9620250" y="5350129"/>
                </a:moveTo>
                <a:lnTo>
                  <a:pt x="9620250" y="5935472"/>
                </a:lnTo>
                <a:lnTo>
                  <a:pt x="9071546" y="5935472"/>
                </a:lnTo>
                <a:lnTo>
                  <a:pt x="9071546" y="5350129"/>
                </a:lnTo>
                <a:lnTo>
                  <a:pt x="9620250" y="5350129"/>
                </a:lnTo>
                <a:close/>
                <a:moveTo>
                  <a:pt x="9051544" y="5350129"/>
                </a:moveTo>
                <a:lnTo>
                  <a:pt x="9051544" y="5935472"/>
                </a:lnTo>
                <a:lnTo>
                  <a:pt x="8502841" y="5935472"/>
                </a:lnTo>
                <a:lnTo>
                  <a:pt x="8502841" y="5350129"/>
                </a:lnTo>
                <a:lnTo>
                  <a:pt x="9051544" y="5350129"/>
                </a:lnTo>
                <a:close/>
                <a:moveTo>
                  <a:pt x="8482774" y="5350129"/>
                </a:moveTo>
                <a:lnTo>
                  <a:pt x="8482774" y="5935472"/>
                </a:lnTo>
                <a:lnTo>
                  <a:pt x="7934071" y="5935472"/>
                </a:lnTo>
                <a:lnTo>
                  <a:pt x="7934071" y="5350129"/>
                </a:lnTo>
                <a:lnTo>
                  <a:pt x="8482774" y="5350129"/>
                </a:lnTo>
                <a:close/>
                <a:moveTo>
                  <a:pt x="7914006" y="5350129"/>
                </a:moveTo>
                <a:lnTo>
                  <a:pt x="7914006" y="5935472"/>
                </a:lnTo>
                <a:lnTo>
                  <a:pt x="7365365" y="5935472"/>
                </a:lnTo>
                <a:lnTo>
                  <a:pt x="7365365" y="5350129"/>
                </a:lnTo>
                <a:lnTo>
                  <a:pt x="7914006" y="5350129"/>
                </a:lnTo>
                <a:close/>
                <a:moveTo>
                  <a:pt x="7345236" y="5350129"/>
                </a:moveTo>
                <a:lnTo>
                  <a:pt x="7345236" y="5935472"/>
                </a:lnTo>
                <a:lnTo>
                  <a:pt x="6796532" y="5935472"/>
                </a:lnTo>
                <a:lnTo>
                  <a:pt x="6796532" y="5350129"/>
                </a:lnTo>
                <a:lnTo>
                  <a:pt x="7345236" y="5350129"/>
                </a:lnTo>
                <a:close/>
                <a:moveTo>
                  <a:pt x="6776466" y="5350129"/>
                </a:moveTo>
                <a:lnTo>
                  <a:pt x="6776466" y="5935472"/>
                </a:lnTo>
                <a:lnTo>
                  <a:pt x="6227763" y="5935472"/>
                </a:lnTo>
                <a:lnTo>
                  <a:pt x="6227763" y="5350129"/>
                </a:lnTo>
                <a:lnTo>
                  <a:pt x="6776466" y="5350129"/>
                </a:lnTo>
                <a:close/>
                <a:moveTo>
                  <a:pt x="6207760" y="5350129"/>
                </a:moveTo>
                <a:lnTo>
                  <a:pt x="6207760" y="5935472"/>
                </a:lnTo>
                <a:lnTo>
                  <a:pt x="5659120" y="5935472"/>
                </a:lnTo>
                <a:lnTo>
                  <a:pt x="5659120" y="5350129"/>
                </a:lnTo>
                <a:lnTo>
                  <a:pt x="6207760" y="5350129"/>
                </a:lnTo>
                <a:close/>
                <a:moveTo>
                  <a:pt x="5638991" y="5350129"/>
                </a:moveTo>
                <a:lnTo>
                  <a:pt x="5638991" y="5935472"/>
                </a:lnTo>
                <a:lnTo>
                  <a:pt x="5090287" y="5935472"/>
                </a:lnTo>
                <a:lnTo>
                  <a:pt x="5090287" y="5350129"/>
                </a:lnTo>
                <a:lnTo>
                  <a:pt x="5638991" y="5350129"/>
                </a:lnTo>
                <a:close/>
                <a:moveTo>
                  <a:pt x="5070221" y="5350129"/>
                </a:moveTo>
                <a:lnTo>
                  <a:pt x="5070221" y="5935472"/>
                </a:lnTo>
                <a:lnTo>
                  <a:pt x="4521518" y="5935472"/>
                </a:lnTo>
                <a:lnTo>
                  <a:pt x="4521518" y="5350129"/>
                </a:lnTo>
                <a:lnTo>
                  <a:pt x="5070221" y="5350129"/>
                </a:lnTo>
                <a:close/>
                <a:moveTo>
                  <a:pt x="4501452" y="5350129"/>
                </a:moveTo>
                <a:lnTo>
                  <a:pt x="4501452" y="5935472"/>
                </a:lnTo>
                <a:lnTo>
                  <a:pt x="3952812" y="5935472"/>
                </a:lnTo>
                <a:lnTo>
                  <a:pt x="3952812" y="5350129"/>
                </a:lnTo>
                <a:lnTo>
                  <a:pt x="4501452" y="5350129"/>
                </a:lnTo>
                <a:close/>
                <a:moveTo>
                  <a:pt x="3932746" y="5350129"/>
                </a:moveTo>
                <a:lnTo>
                  <a:pt x="3932746" y="5935472"/>
                </a:lnTo>
                <a:lnTo>
                  <a:pt x="3384042" y="5935472"/>
                </a:lnTo>
                <a:lnTo>
                  <a:pt x="3384042" y="5350129"/>
                </a:lnTo>
                <a:lnTo>
                  <a:pt x="3932746" y="5350129"/>
                </a:lnTo>
                <a:close/>
                <a:moveTo>
                  <a:pt x="3363976" y="5350129"/>
                </a:moveTo>
                <a:lnTo>
                  <a:pt x="3363976" y="5935472"/>
                </a:lnTo>
                <a:lnTo>
                  <a:pt x="2815273" y="5935472"/>
                </a:lnTo>
                <a:lnTo>
                  <a:pt x="2815273" y="5350129"/>
                </a:lnTo>
                <a:lnTo>
                  <a:pt x="3363976" y="5350129"/>
                </a:lnTo>
                <a:close/>
                <a:moveTo>
                  <a:pt x="2795207" y="5350129"/>
                </a:moveTo>
                <a:lnTo>
                  <a:pt x="2795207" y="5935472"/>
                </a:lnTo>
                <a:lnTo>
                  <a:pt x="2246503" y="5935472"/>
                </a:lnTo>
                <a:lnTo>
                  <a:pt x="2246503" y="5350129"/>
                </a:lnTo>
                <a:lnTo>
                  <a:pt x="2795207" y="5350129"/>
                </a:lnTo>
                <a:close/>
                <a:moveTo>
                  <a:pt x="2226437" y="5350129"/>
                </a:moveTo>
                <a:lnTo>
                  <a:pt x="2226437" y="5935472"/>
                </a:lnTo>
                <a:lnTo>
                  <a:pt x="1677734" y="5935472"/>
                </a:lnTo>
                <a:lnTo>
                  <a:pt x="1677734" y="5350129"/>
                </a:lnTo>
                <a:lnTo>
                  <a:pt x="2226437" y="5350129"/>
                </a:lnTo>
                <a:close/>
                <a:moveTo>
                  <a:pt x="1657731" y="5350129"/>
                </a:moveTo>
                <a:lnTo>
                  <a:pt x="1657731" y="5935472"/>
                </a:lnTo>
                <a:lnTo>
                  <a:pt x="1109028" y="5935472"/>
                </a:lnTo>
                <a:lnTo>
                  <a:pt x="1109028" y="5350129"/>
                </a:lnTo>
                <a:lnTo>
                  <a:pt x="1657731" y="5350129"/>
                </a:lnTo>
                <a:close/>
                <a:moveTo>
                  <a:pt x="1088962" y="5350129"/>
                </a:moveTo>
                <a:lnTo>
                  <a:pt x="1088962" y="5935472"/>
                </a:lnTo>
                <a:lnTo>
                  <a:pt x="540258" y="5935472"/>
                </a:lnTo>
                <a:lnTo>
                  <a:pt x="540258" y="5350129"/>
                </a:lnTo>
                <a:lnTo>
                  <a:pt x="1088962" y="5350129"/>
                </a:lnTo>
                <a:close/>
                <a:moveTo>
                  <a:pt x="11895265" y="4743387"/>
                </a:moveTo>
                <a:lnTo>
                  <a:pt x="11895265" y="5328730"/>
                </a:lnTo>
                <a:lnTo>
                  <a:pt x="11346624" y="5328730"/>
                </a:lnTo>
                <a:lnTo>
                  <a:pt x="11346624" y="4743387"/>
                </a:lnTo>
                <a:lnTo>
                  <a:pt x="11895265" y="4743387"/>
                </a:lnTo>
                <a:close/>
                <a:moveTo>
                  <a:pt x="11326558" y="4743387"/>
                </a:moveTo>
                <a:lnTo>
                  <a:pt x="11326558" y="5328730"/>
                </a:lnTo>
                <a:lnTo>
                  <a:pt x="10777855" y="5328730"/>
                </a:lnTo>
                <a:lnTo>
                  <a:pt x="10777855" y="4743387"/>
                </a:lnTo>
                <a:lnTo>
                  <a:pt x="11326558" y="4743387"/>
                </a:lnTo>
                <a:close/>
                <a:moveTo>
                  <a:pt x="10757789" y="4743387"/>
                </a:moveTo>
                <a:lnTo>
                  <a:pt x="10757789" y="5328730"/>
                </a:lnTo>
                <a:lnTo>
                  <a:pt x="10209085" y="5328730"/>
                </a:lnTo>
                <a:lnTo>
                  <a:pt x="10209085" y="4743387"/>
                </a:lnTo>
                <a:lnTo>
                  <a:pt x="10757789" y="4743387"/>
                </a:lnTo>
                <a:close/>
                <a:moveTo>
                  <a:pt x="10189019" y="4743387"/>
                </a:moveTo>
                <a:lnTo>
                  <a:pt x="10189019" y="5328730"/>
                </a:lnTo>
                <a:lnTo>
                  <a:pt x="9640380" y="5328730"/>
                </a:lnTo>
                <a:lnTo>
                  <a:pt x="9640380" y="4743387"/>
                </a:lnTo>
                <a:lnTo>
                  <a:pt x="10189019" y="4743387"/>
                </a:lnTo>
                <a:close/>
                <a:moveTo>
                  <a:pt x="9620250" y="4743387"/>
                </a:moveTo>
                <a:lnTo>
                  <a:pt x="9620250" y="5328730"/>
                </a:lnTo>
                <a:lnTo>
                  <a:pt x="9071546" y="5328730"/>
                </a:lnTo>
                <a:lnTo>
                  <a:pt x="9071546" y="4743387"/>
                </a:lnTo>
                <a:lnTo>
                  <a:pt x="9620250" y="4743387"/>
                </a:lnTo>
                <a:close/>
                <a:moveTo>
                  <a:pt x="9051544" y="4743387"/>
                </a:moveTo>
                <a:lnTo>
                  <a:pt x="9051544" y="5328730"/>
                </a:lnTo>
                <a:lnTo>
                  <a:pt x="8502841" y="5328730"/>
                </a:lnTo>
                <a:lnTo>
                  <a:pt x="8502841" y="4743387"/>
                </a:lnTo>
                <a:lnTo>
                  <a:pt x="9051544" y="4743387"/>
                </a:lnTo>
                <a:close/>
                <a:moveTo>
                  <a:pt x="8482774" y="4743387"/>
                </a:moveTo>
                <a:lnTo>
                  <a:pt x="8482774" y="5328730"/>
                </a:lnTo>
                <a:lnTo>
                  <a:pt x="7934071" y="5328730"/>
                </a:lnTo>
                <a:lnTo>
                  <a:pt x="7934071" y="4743387"/>
                </a:lnTo>
                <a:lnTo>
                  <a:pt x="8482774" y="4743387"/>
                </a:lnTo>
                <a:close/>
                <a:moveTo>
                  <a:pt x="7914006" y="4743387"/>
                </a:moveTo>
                <a:lnTo>
                  <a:pt x="7914006" y="5328730"/>
                </a:lnTo>
                <a:lnTo>
                  <a:pt x="7365365" y="5328730"/>
                </a:lnTo>
                <a:lnTo>
                  <a:pt x="7365365" y="4743387"/>
                </a:lnTo>
                <a:lnTo>
                  <a:pt x="7914006" y="4743387"/>
                </a:lnTo>
                <a:close/>
                <a:moveTo>
                  <a:pt x="7345236" y="4743387"/>
                </a:moveTo>
                <a:lnTo>
                  <a:pt x="7345236" y="5328730"/>
                </a:lnTo>
                <a:lnTo>
                  <a:pt x="6796532" y="5328730"/>
                </a:lnTo>
                <a:lnTo>
                  <a:pt x="6796532" y="4743387"/>
                </a:lnTo>
                <a:lnTo>
                  <a:pt x="7345236" y="4743387"/>
                </a:lnTo>
                <a:close/>
                <a:moveTo>
                  <a:pt x="6776466" y="4743387"/>
                </a:moveTo>
                <a:lnTo>
                  <a:pt x="6776466" y="5328730"/>
                </a:lnTo>
                <a:lnTo>
                  <a:pt x="6227763" y="5328730"/>
                </a:lnTo>
                <a:lnTo>
                  <a:pt x="6227763" y="4743387"/>
                </a:lnTo>
                <a:lnTo>
                  <a:pt x="6776466" y="4743387"/>
                </a:lnTo>
                <a:close/>
                <a:moveTo>
                  <a:pt x="6207760" y="4743387"/>
                </a:moveTo>
                <a:lnTo>
                  <a:pt x="6207760" y="5328730"/>
                </a:lnTo>
                <a:lnTo>
                  <a:pt x="5659120" y="5328730"/>
                </a:lnTo>
                <a:lnTo>
                  <a:pt x="5659120" y="4743387"/>
                </a:lnTo>
                <a:lnTo>
                  <a:pt x="6207760" y="4743387"/>
                </a:lnTo>
                <a:close/>
                <a:moveTo>
                  <a:pt x="5638991" y="4743387"/>
                </a:moveTo>
                <a:lnTo>
                  <a:pt x="5638991" y="5328730"/>
                </a:lnTo>
                <a:lnTo>
                  <a:pt x="5090287" y="5328730"/>
                </a:lnTo>
                <a:lnTo>
                  <a:pt x="5090287" y="4743387"/>
                </a:lnTo>
                <a:lnTo>
                  <a:pt x="5638991" y="4743387"/>
                </a:lnTo>
                <a:close/>
                <a:moveTo>
                  <a:pt x="5070221" y="4743387"/>
                </a:moveTo>
                <a:lnTo>
                  <a:pt x="5070221" y="5328730"/>
                </a:lnTo>
                <a:lnTo>
                  <a:pt x="4521518" y="5328730"/>
                </a:lnTo>
                <a:lnTo>
                  <a:pt x="4521518" y="4743387"/>
                </a:lnTo>
                <a:lnTo>
                  <a:pt x="5070221" y="4743387"/>
                </a:lnTo>
                <a:close/>
                <a:moveTo>
                  <a:pt x="4501452" y="4743387"/>
                </a:moveTo>
                <a:lnTo>
                  <a:pt x="4501452" y="5328730"/>
                </a:lnTo>
                <a:lnTo>
                  <a:pt x="3952812" y="5328730"/>
                </a:lnTo>
                <a:lnTo>
                  <a:pt x="3952812" y="4743387"/>
                </a:lnTo>
                <a:lnTo>
                  <a:pt x="4501452" y="4743387"/>
                </a:lnTo>
                <a:close/>
                <a:moveTo>
                  <a:pt x="3932746" y="4743387"/>
                </a:moveTo>
                <a:lnTo>
                  <a:pt x="3932746" y="5328730"/>
                </a:lnTo>
                <a:lnTo>
                  <a:pt x="3384042" y="5328730"/>
                </a:lnTo>
                <a:lnTo>
                  <a:pt x="3384042" y="4743387"/>
                </a:lnTo>
                <a:lnTo>
                  <a:pt x="3932746" y="4743387"/>
                </a:lnTo>
                <a:close/>
                <a:moveTo>
                  <a:pt x="3363976" y="4743387"/>
                </a:moveTo>
                <a:lnTo>
                  <a:pt x="3363976" y="5328730"/>
                </a:lnTo>
                <a:lnTo>
                  <a:pt x="2815273" y="5328730"/>
                </a:lnTo>
                <a:lnTo>
                  <a:pt x="2815273" y="4743387"/>
                </a:lnTo>
                <a:lnTo>
                  <a:pt x="3363976" y="4743387"/>
                </a:lnTo>
                <a:close/>
                <a:moveTo>
                  <a:pt x="2795207" y="4743387"/>
                </a:moveTo>
                <a:lnTo>
                  <a:pt x="2795207" y="5328730"/>
                </a:lnTo>
                <a:lnTo>
                  <a:pt x="2246503" y="5328730"/>
                </a:lnTo>
                <a:lnTo>
                  <a:pt x="2246503" y="4743387"/>
                </a:lnTo>
                <a:lnTo>
                  <a:pt x="2795207" y="4743387"/>
                </a:lnTo>
                <a:close/>
                <a:moveTo>
                  <a:pt x="2226437" y="4743387"/>
                </a:moveTo>
                <a:lnTo>
                  <a:pt x="2226437" y="5328730"/>
                </a:lnTo>
                <a:lnTo>
                  <a:pt x="1677734" y="5328730"/>
                </a:lnTo>
                <a:lnTo>
                  <a:pt x="1677734" y="4743387"/>
                </a:lnTo>
                <a:lnTo>
                  <a:pt x="2226437" y="4743387"/>
                </a:lnTo>
                <a:close/>
                <a:moveTo>
                  <a:pt x="1657731" y="4743387"/>
                </a:moveTo>
                <a:lnTo>
                  <a:pt x="1657731" y="5328730"/>
                </a:lnTo>
                <a:lnTo>
                  <a:pt x="1109028" y="5328730"/>
                </a:lnTo>
                <a:lnTo>
                  <a:pt x="1109028" y="4743387"/>
                </a:lnTo>
                <a:lnTo>
                  <a:pt x="1657731" y="4743387"/>
                </a:lnTo>
                <a:close/>
                <a:moveTo>
                  <a:pt x="1088962" y="4743387"/>
                </a:moveTo>
                <a:lnTo>
                  <a:pt x="1088962" y="5328730"/>
                </a:lnTo>
                <a:lnTo>
                  <a:pt x="540258" y="5328730"/>
                </a:lnTo>
                <a:lnTo>
                  <a:pt x="540258" y="4743387"/>
                </a:lnTo>
                <a:lnTo>
                  <a:pt x="1088962" y="4743387"/>
                </a:lnTo>
                <a:close/>
                <a:moveTo>
                  <a:pt x="11895265" y="4136581"/>
                </a:moveTo>
                <a:lnTo>
                  <a:pt x="11895265" y="4721987"/>
                </a:lnTo>
                <a:lnTo>
                  <a:pt x="11346624" y="4721987"/>
                </a:lnTo>
                <a:lnTo>
                  <a:pt x="11346624" y="4136581"/>
                </a:lnTo>
                <a:lnTo>
                  <a:pt x="11895265" y="4136581"/>
                </a:lnTo>
                <a:close/>
                <a:moveTo>
                  <a:pt x="11326558" y="4136581"/>
                </a:moveTo>
                <a:lnTo>
                  <a:pt x="11326558" y="4721987"/>
                </a:lnTo>
                <a:lnTo>
                  <a:pt x="10777855" y="4721987"/>
                </a:lnTo>
                <a:lnTo>
                  <a:pt x="10777855" y="4136581"/>
                </a:lnTo>
                <a:lnTo>
                  <a:pt x="11326558" y="4136581"/>
                </a:lnTo>
                <a:close/>
                <a:moveTo>
                  <a:pt x="10757789" y="4136581"/>
                </a:moveTo>
                <a:lnTo>
                  <a:pt x="10757789" y="4721987"/>
                </a:lnTo>
                <a:lnTo>
                  <a:pt x="10209085" y="4721987"/>
                </a:lnTo>
                <a:lnTo>
                  <a:pt x="10209085" y="4136581"/>
                </a:lnTo>
                <a:lnTo>
                  <a:pt x="10757789" y="4136581"/>
                </a:lnTo>
                <a:close/>
                <a:moveTo>
                  <a:pt x="10189019" y="4136581"/>
                </a:moveTo>
                <a:lnTo>
                  <a:pt x="10189019" y="4721987"/>
                </a:lnTo>
                <a:lnTo>
                  <a:pt x="9640380" y="4721987"/>
                </a:lnTo>
                <a:lnTo>
                  <a:pt x="9640380" y="4136581"/>
                </a:lnTo>
                <a:lnTo>
                  <a:pt x="10189019" y="4136581"/>
                </a:lnTo>
                <a:close/>
                <a:moveTo>
                  <a:pt x="9620250" y="4136581"/>
                </a:moveTo>
                <a:lnTo>
                  <a:pt x="9620250" y="4721987"/>
                </a:lnTo>
                <a:lnTo>
                  <a:pt x="9071546" y="4721987"/>
                </a:lnTo>
                <a:lnTo>
                  <a:pt x="9071546" y="4136581"/>
                </a:lnTo>
                <a:lnTo>
                  <a:pt x="9620250" y="4136581"/>
                </a:lnTo>
                <a:close/>
                <a:moveTo>
                  <a:pt x="9051544" y="4136581"/>
                </a:moveTo>
                <a:lnTo>
                  <a:pt x="9051544" y="4721987"/>
                </a:lnTo>
                <a:lnTo>
                  <a:pt x="8502841" y="4721987"/>
                </a:lnTo>
                <a:lnTo>
                  <a:pt x="8502841" y="4136581"/>
                </a:lnTo>
                <a:lnTo>
                  <a:pt x="9051544" y="4136581"/>
                </a:lnTo>
                <a:close/>
                <a:moveTo>
                  <a:pt x="8482774" y="4136581"/>
                </a:moveTo>
                <a:lnTo>
                  <a:pt x="8482774" y="4721987"/>
                </a:lnTo>
                <a:lnTo>
                  <a:pt x="7934071" y="4721987"/>
                </a:lnTo>
                <a:lnTo>
                  <a:pt x="7934071" y="4136581"/>
                </a:lnTo>
                <a:lnTo>
                  <a:pt x="8482774" y="4136581"/>
                </a:lnTo>
                <a:close/>
                <a:moveTo>
                  <a:pt x="7914006" y="4136581"/>
                </a:moveTo>
                <a:lnTo>
                  <a:pt x="7914006" y="4721987"/>
                </a:lnTo>
                <a:lnTo>
                  <a:pt x="7365365" y="4721987"/>
                </a:lnTo>
                <a:lnTo>
                  <a:pt x="7365365" y="4136581"/>
                </a:lnTo>
                <a:lnTo>
                  <a:pt x="7914006" y="4136581"/>
                </a:lnTo>
                <a:close/>
                <a:moveTo>
                  <a:pt x="7345236" y="4136581"/>
                </a:moveTo>
                <a:lnTo>
                  <a:pt x="7345236" y="4721987"/>
                </a:lnTo>
                <a:lnTo>
                  <a:pt x="6796532" y="4721987"/>
                </a:lnTo>
                <a:lnTo>
                  <a:pt x="6796532" y="4136581"/>
                </a:lnTo>
                <a:lnTo>
                  <a:pt x="7345236" y="4136581"/>
                </a:lnTo>
                <a:close/>
                <a:moveTo>
                  <a:pt x="6776466" y="4136581"/>
                </a:moveTo>
                <a:lnTo>
                  <a:pt x="6776466" y="4721987"/>
                </a:lnTo>
                <a:lnTo>
                  <a:pt x="6227763" y="4721987"/>
                </a:lnTo>
                <a:lnTo>
                  <a:pt x="6227763" y="4136581"/>
                </a:lnTo>
                <a:lnTo>
                  <a:pt x="6776466" y="4136581"/>
                </a:lnTo>
                <a:close/>
                <a:moveTo>
                  <a:pt x="6207760" y="4136581"/>
                </a:moveTo>
                <a:lnTo>
                  <a:pt x="6207760" y="4721987"/>
                </a:lnTo>
                <a:lnTo>
                  <a:pt x="5659120" y="4721987"/>
                </a:lnTo>
                <a:lnTo>
                  <a:pt x="5659120" y="4136581"/>
                </a:lnTo>
                <a:lnTo>
                  <a:pt x="6207760" y="4136581"/>
                </a:lnTo>
                <a:close/>
                <a:moveTo>
                  <a:pt x="5638991" y="4136581"/>
                </a:moveTo>
                <a:lnTo>
                  <a:pt x="5638991" y="4721987"/>
                </a:lnTo>
                <a:lnTo>
                  <a:pt x="5090287" y="4721987"/>
                </a:lnTo>
                <a:lnTo>
                  <a:pt x="5090287" y="4136581"/>
                </a:lnTo>
                <a:lnTo>
                  <a:pt x="5638991" y="4136581"/>
                </a:lnTo>
                <a:close/>
                <a:moveTo>
                  <a:pt x="5070221" y="4136581"/>
                </a:moveTo>
                <a:lnTo>
                  <a:pt x="5070221" y="4721987"/>
                </a:lnTo>
                <a:lnTo>
                  <a:pt x="4521518" y="4721987"/>
                </a:lnTo>
                <a:lnTo>
                  <a:pt x="4521518" y="4136581"/>
                </a:lnTo>
                <a:lnTo>
                  <a:pt x="5070221" y="4136581"/>
                </a:lnTo>
                <a:close/>
                <a:moveTo>
                  <a:pt x="4501452" y="4136581"/>
                </a:moveTo>
                <a:lnTo>
                  <a:pt x="4501452" y="4721987"/>
                </a:lnTo>
                <a:lnTo>
                  <a:pt x="3952812" y="4721987"/>
                </a:lnTo>
                <a:lnTo>
                  <a:pt x="3952812" y="4136581"/>
                </a:lnTo>
                <a:lnTo>
                  <a:pt x="4501452" y="4136581"/>
                </a:lnTo>
                <a:close/>
                <a:moveTo>
                  <a:pt x="3932746" y="4136581"/>
                </a:moveTo>
                <a:lnTo>
                  <a:pt x="3932746" y="4721987"/>
                </a:lnTo>
                <a:lnTo>
                  <a:pt x="3384042" y="4721987"/>
                </a:lnTo>
                <a:lnTo>
                  <a:pt x="3384042" y="4136581"/>
                </a:lnTo>
                <a:lnTo>
                  <a:pt x="3932746" y="4136581"/>
                </a:lnTo>
                <a:close/>
                <a:moveTo>
                  <a:pt x="3363976" y="4136581"/>
                </a:moveTo>
                <a:lnTo>
                  <a:pt x="3363976" y="4721987"/>
                </a:lnTo>
                <a:lnTo>
                  <a:pt x="2815273" y="4721987"/>
                </a:lnTo>
                <a:lnTo>
                  <a:pt x="2815273" y="4136581"/>
                </a:lnTo>
                <a:lnTo>
                  <a:pt x="3363976" y="4136581"/>
                </a:lnTo>
                <a:close/>
                <a:moveTo>
                  <a:pt x="2795207" y="4136581"/>
                </a:moveTo>
                <a:lnTo>
                  <a:pt x="2795207" y="4721987"/>
                </a:lnTo>
                <a:lnTo>
                  <a:pt x="2246503" y="4721987"/>
                </a:lnTo>
                <a:lnTo>
                  <a:pt x="2246503" y="4136581"/>
                </a:lnTo>
                <a:lnTo>
                  <a:pt x="2795207" y="4136581"/>
                </a:lnTo>
                <a:close/>
                <a:moveTo>
                  <a:pt x="2226437" y="4136581"/>
                </a:moveTo>
                <a:lnTo>
                  <a:pt x="2226437" y="4721987"/>
                </a:lnTo>
                <a:lnTo>
                  <a:pt x="1677734" y="4721987"/>
                </a:lnTo>
                <a:lnTo>
                  <a:pt x="1677734" y="4136581"/>
                </a:lnTo>
                <a:lnTo>
                  <a:pt x="2226437" y="4136581"/>
                </a:lnTo>
                <a:close/>
                <a:moveTo>
                  <a:pt x="1657731" y="4136581"/>
                </a:moveTo>
                <a:lnTo>
                  <a:pt x="1657731" y="4721987"/>
                </a:lnTo>
                <a:lnTo>
                  <a:pt x="1109028" y="4721987"/>
                </a:lnTo>
                <a:lnTo>
                  <a:pt x="1109028" y="4136581"/>
                </a:lnTo>
                <a:lnTo>
                  <a:pt x="1657731" y="4136581"/>
                </a:lnTo>
                <a:close/>
                <a:moveTo>
                  <a:pt x="1088962" y="4136581"/>
                </a:moveTo>
                <a:lnTo>
                  <a:pt x="1088962" y="4721987"/>
                </a:lnTo>
                <a:lnTo>
                  <a:pt x="540258" y="4721987"/>
                </a:lnTo>
                <a:lnTo>
                  <a:pt x="540258" y="4136581"/>
                </a:lnTo>
                <a:lnTo>
                  <a:pt x="1088962" y="4136581"/>
                </a:lnTo>
                <a:close/>
                <a:moveTo>
                  <a:pt x="11895265" y="3529838"/>
                </a:moveTo>
                <a:lnTo>
                  <a:pt x="11895265" y="4115181"/>
                </a:lnTo>
                <a:lnTo>
                  <a:pt x="11346624" y="4115181"/>
                </a:lnTo>
                <a:lnTo>
                  <a:pt x="11346624" y="3529838"/>
                </a:lnTo>
                <a:lnTo>
                  <a:pt x="11895265" y="3529838"/>
                </a:lnTo>
                <a:close/>
                <a:moveTo>
                  <a:pt x="11326558" y="3529838"/>
                </a:moveTo>
                <a:lnTo>
                  <a:pt x="11326558" y="4115181"/>
                </a:lnTo>
                <a:lnTo>
                  <a:pt x="10777855" y="4115181"/>
                </a:lnTo>
                <a:lnTo>
                  <a:pt x="10777855" y="3529838"/>
                </a:lnTo>
                <a:lnTo>
                  <a:pt x="11326558" y="3529838"/>
                </a:lnTo>
                <a:close/>
                <a:moveTo>
                  <a:pt x="10757789" y="3529838"/>
                </a:moveTo>
                <a:lnTo>
                  <a:pt x="10757789" y="4115181"/>
                </a:lnTo>
                <a:lnTo>
                  <a:pt x="10209085" y="4115181"/>
                </a:lnTo>
                <a:lnTo>
                  <a:pt x="10209085" y="3529838"/>
                </a:lnTo>
                <a:lnTo>
                  <a:pt x="10757789" y="3529838"/>
                </a:lnTo>
                <a:close/>
                <a:moveTo>
                  <a:pt x="10189019" y="3529838"/>
                </a:moveTo>
                <a:lnTo>
                  <a:pt x="10189019" y="4115181"/>
                </a:lnTo>
                <a:lnTo>
                  <a:pt x="9640380" y="4115181"/>
                </a:lnTo>
                <a:lnTo>
                  <a:pt x="9640380" y="3529838"/>
                </a:lnTo>
                <a:lnTo>
                  <a:pt x="10189019" y="3529838"/>
                </a:lnTo>
                <a:close/>
                <a:moveTo>
                  <a:pt x="9620250" y="3529838"/>
                </a:moveTo>
                <a:lnTo>
                  <a:pt x="9620250" y="4115181"/>
                </a:lnTo>
                <a:lnTo>
                  <a:pt x="9071546" y="4115181"/>
                </a:lnTo>
                <a:lnTo>
                  <a:pt x="9071546" y="3529838"/>
                </a:lnTo>
                <a:lnTo>
                  <a:pt x="9620250" y="3529838"/>
                </a:lnTo>
                <a:close/>
                <a:moveTo>
                  <a:pt x="9051544" y="3529838"/>
                </a:moveTo>
                <a:lnTo>
                  <a:pt x="9051544" y="4115181"/>
                </a:lnTo>
                <a:lnTo>
                  <a:pt x="8502841" y="4115181"/>
                </a:lnTo>
                <a:lnTo>
                  <a:pt x="8502841" y="3529838"/>
                </a:lnTo>
                <a:lnTo>
                  <a:pt x="9051544" y="3529838"/>
                </a:lnTo>
                <a:close/>
                <a:moveTo>
                  <a:pt x="8482774" y="3529838"/>
                </a:moveTo>
                <a:lnTo>
                  <a:pt x="8482774" y="4115181"/>
                </a:lnTo>
                <a:lnTo>
                  <a:pt x="7934071" y="4115181"/>
                </a:lnTo>
                <a:lnTo>
                  <a:pt x="7934071" y="3529838"/>
                </a:lnTo>
                <a:lnTo>
                  <a:pt x="8482774" y="3529838"/>
                </a:lnTo>
                <a:close/>
                <a:moveTo>
                  <a:pt x="7914006" y="3529838"/>
                </a:moveTo>
                <a:lnTo>
                  <a:pt x="7914006" y="4115181"/>
                </a:lnTo>
                <a:lnTo>
                  <a:pt x="7365365" y="4115181"/>
                </a:lnTo>
                <a:lnTo>
                  <a:pt x="7365365" y="3529838"/>
                </a:lnTo>
                <a:lnTo>
                  <a:pt x="7914006" y="3529838"/>
                </a:lnTo>
                <a:close/>
                <a:moveTo>
                  <a:pt x="7345236" y="3529838"/>
                </a:moveTo>
                <a:lnTo>
                  <a:pt x="7345236" y="4115181"/>
                </a:lnTo>
                <a:lnTo>
                  <a:pt x="6796532" y="4115181"/>
                </a:lnTo>
                <a:lnTo>
                  <a:pt x="6796532" y="3529838"/>
                </a:lnTo>
                <a:lnTo>
                  <a:pt x="7345236" y="3529838"/>
                </a:lnTo>
                <a:close/>
                <a:moveTo>
                  <a:pt x="6776466" y="3529838"/>
                </a:moveTo>
                <a:lnTo>
                  <a:pt x="6776466" y="4115181"/>
                </a:lnTo>
                <a:lnTo>
                  <a:pt x="6227763" y="4115181"/>
                </a:lnTo>
                <a:lnTo>
                  <a:pt x="6227763" y="3529838"/>
                </a:lnTo>
                <a:lnTo>
                  <a:pt x="6776466" y="3529838"/>
                </a:lnTo>
                <a:close/>
                <a:moveTo>
                  <a:pt x="6207760" y="3529838"/>
                </a:moveTo>
                <a:lnTo>
                  <a:pt x="6207760" y="4115181"/>
                </a:lnTo>
                <a:lnTo>
                  <a:pt x="5659120" y="4115181"/>
                </a:lnTo>
                <a:lnTo>
                  <a:pt x="5659120" y="3529838"/>
                </a:lnTo>
                <a:lnTo>
                  <a:pt x="6207760" y="3529838"/>
                </a:lnTo>
                <a:close/>
                <a:moveTo>
                  <a:pt x="5638991" y="3529838"/>
                </a:moveTo>
                <a:lnTo>
                  <a:pt x="5638991" y="4115181"/>
                </a:lnTo>
                <a:lnTo>
                  <a:pt x="5090287" y="4115181"/>
                </a:lnTo>
                <a:lnTo>
                  <a:pt x="5090287" y="3529838"/>
                </a:lnTo>
                <a:lnTo>
                  <a:pt x="5638991" y="3529838"/>
                </a:lnTo>
                <a:close/>
                <a:moveTo>
                  <a:pt x="5070221" y="3529838"/>
                </a:moveTo>
                <a:lnTo>
                  <a:pt x="5070221" y="4115181"/>
                </a:lnTo>
                <a:lnTo>
                  <a:pt x="4521518" y="4115181"/>
                </a:lnTo>
                <a:lnTo>
                  <a:pt x="4521518" y="3529838"/>
                </a:lnTo>
                <a:lnTo>
                  <a:pt x="5070221" y="3529838"/>
                </a:lnTo>
                <a:close/>
                <a:moveTo>
                  <a:pt x="4501452" y="3529838"/>
                </a:moveTo>
                <a:lnTo>
                  <a:pt x="4501452" y="4115181"/>
                </a:lnTo>
                <a:lnTo>
                  <a:pt x="3952812" y="4115181"/>
                </a:lnTo>
                <a:lnTo>
                  <a:pt x="3952812" y="3529838"/>
                </a:lnTo>
                <a:lnTo>
                  <a:pt x="4501452" y="3529838"/>
                </a:lnTo>
                <a:close/>
                <a:moveTo>
                  <a:pt x="3932746" y="3529838"/>
                </a:moveTo>
                <a:lnTo>
                  <a:pt x="3932746" y="4115181"/>
                </a:lnTo>
                <a:lnTo>
                  <a:pt x="3384042" y="4115181"/>
                </a:lnTo>
                <a:lnTo>
                  <a:pt x="3384042" y="3529838"/>
                </a:lnTo>
                <a:lnTo>
                  <a:pt x="3932746" y="3529838"/>
                </a:lnTo>
                <a:close/>
                <a:moveTo>
                  <a:pt x="3363976" y="3529838"/>
                </a:moveTo>
                <a:lnTo>
                  <a:pt x="3363976" y="4115181"/>
                </a:lnTo>
                <a:lnTo>
                  <a:pt x="2815273" y="4115181"/>
                </a:lnTo>
                <a:lnTo>
                  <a:pt x="2815273" y="3529838"/>
                </a:lnTo>
                <a:lnTo>
                  <a:pt x="3363976" y="3529838"/>
                </a:lnTo>
                <a:close/>
                <a:moveTo>
                  <a:pt x="2795207" y="3529838"/>
                </a:moveTo>
                <a:lnTo>
                  <a:pt x="2795207" y="4115181"/>
                </a:lnTo>
                <a:lnTo>
                  <a:pt x="2246503" y="4115181"/>
                </a:lnTo>
                <a:lnTo>
                  <a:pt x="2246503" y="3529838"/>
                </a:lnTo>
                <a:lnTo>
                  <a:pt x="2795207" y="3529838"/>
                </a:lnTo>
                <a:close/>
                <a:moveTo>
                  <a:pt x="2226437" y="3529838"/>
                </a:moveTo>
                <a:lnTo>
                  <a:pt x="2226437" y="4115181"/>
                </a:lnTo>
                <a:lnTo>
                  <a:pt x="1677734" y="4115181"/>
                </a:lnTo>
                <a:lnTo>
                  <a:pt x="1677734" y="3529838"/>
                </a:lnTo>
                <a:lnTo>
                  <a:pt x="2226437" y="3529838"/>
                </a:lnTo>
                <a:close/>
                <a:moveTo>
                  <a:pt x="1657731" y="3529838"/>
                </a:moveTo>
                <a:lnTo>
                  <a:pt x="1657731" y="4115181"/>
                </a:lnTo>
                <a:lnTo>
                  <a:pt x="1109028" y="4115181"/>
                </a:lnTo>
                <a:lnTo>
                  <a:pt x="1109028" y="3529838"/>
                </a:lnTo>
                <a:lnTo>
                  <a:pt x="1657731" y="3529838"/>
                </a:lnTo>
                <a:close/>
                <a:moveTo>
                  <a:pt x="1088962" y="3529838"/>
                </a:moveTo>
                <a:lnTo>
                  <a:pt x="1088962" y="4115181"/>
                </a:lnTo>
                <a:lnTo>
                  <a:pt x="540258" y="4115181"/>
                </a:lnTo>
                <a:lnTo>
                  <a:pt x="540258" y="3529838"/>
                </a:lnTo>
                <a:lnTo>
                  <a:pt x="1088962" y="3529838"/>
                </a:lnTo>
                <a:close/>
                <a:moveTo>
                  <a:pt x="11895265" y="2923032"/>
                </a:moveTo>
                <a:lnTo>
                  <a:pt x="11895265" y="3508375"/>
                </a:lnTo>
                <a:lnTo>
                  <a:pt x="11346624" y="3508375"/>
                </a:lnTo>
                <a:lnTo>
                  <a:pt x="11346624" y="2923032"/>
                </a:lnTo>
                <a:lnTo>
                  <a:pt x="11895265" y="2923032"/>
                </a:lnTo>
                <a:close/>
                <a:moveTo>
                  <a:pt x="11326558" y="2923032"/>
                </a:moveTo>
                <a:lnTo>
                  <a:pt x="11326558" y="3508375"/>
                </a:lnTo>
                <a:lnTo>
                  <a:pt x="10777855" y="3508375"/>
                </a:lnTo>
                <a:lnTo>
                  <a:pt x="10777855" y="2923032"/>
                </a:lnTo>
                <a:lnTo>
                  <a:pt x="11326558" y="2923032"/>
                </a:lnTo>
                <a:close/>
                <a:moveTo>
                  <a:pt x="10757789" y="2923032"/>
                </a:moveTo>
                <a:lnTo>
                  <a:pt x="10757789" y="3508375"/>
                </a:lnTo>
                <a:lnTo>
                  <a:pt x="10209085" y="3508375"/>
                </a:lnTo>
                <a:lnTo>
                  <a:pt x="10209085" y="2923032"/>
                </a:lnTo>
                <a:lnTo>
                  <a:pt x="10757789" y="2923032"/>
                </a:lnTo>
                <a:close/>
                <a:moveTo>
                  <a:pt x="10189019" y="2923032"/>
                </a:moveTo>
                <a:lnTo>
                  <a:pt x="10189019" y="3508375"/>
                </a:lnTo>
                <a:lnTo>
                  <a:pt x="9640380" y="3508375"/>
                </a:lnTo>
                <a:lnTo>
                  <a:pt x="9640380" y="2923032"/>
                </a:lnTo>
                <a:lnTo>
                  <a:pt x="10189019" y="2923032"/>
                </a:lnTo>
                <a:close/>
                <a:moveTo>
                  <a:pt x="9620250" y="2923032"/>
                </a:moveTo>
                <a:lnTo>
                  <a:pt x="9620250" y="3508375"/>
                </a:lnTo>
                <a:lnTo>
                  <a:pt x="9071546" y="3508375"/>
                </a:lnTo>
                <a:lnTo>
                  <a:pt x="9071546" y="2923032"/>
                </a:lnTo>
                <a:lnTo>
                  <a:pt x="9620250" y="2923032"/>
                </a:lnTo>
                <a:close/>
                <a:moveTo>
                  <a:pt x="9051544" y="2923032"/>
                </a:moveTo>
                <a:lnTo>
                  <a:pt x="9051544" y="3508375"/>
                </a:lnTo>
                <a:lnTo>
                  <a:pt x="8502841" y="3508375"/>
                </a:lnTo>
                <a:lnTo>
                  <a:pt x="8502841" y="2923032"/>
                </a:lnTo>
                <a:lnTo>
                  <a:pt x="9051544" y="2923032"/>
                </a:lnTo>
                <a:close/>
                <a:moveTo>
                  <a:pt x="8482774" y="2923032"/>
                </a:moveTo>
                <a:lnTo>
                  <a:pt x="8482774" y="3508375"/>
                </a:lnTo>
                <a:lnTo>
                  <a:pt x="7934071" y="3508375"/>
                </a:lnTo>
                <a:lnTo>
                  <a:pt x="7934071" y="2923032"/>
                </a:lnTo>
                <a:lnTo>
                  <a:pt x="8482774" y="2923032"/>
                </a:lnTo>
                <a:close/>
                <a:moveTo>
                  <a:pt x="7914006" y="2923032"/>
                </a:moveTo>
                <a:lnTo>
                  <a:pt x="7914006" y="3508375"/>
                </a:lnTo>
                <a:lnTo>
                  <a:pt x="7365365" y="3508375"/>
                </a:lnTo>
                <a:lnTo>
                  <a:pt x="7365365" y="2923032"/>
                </a:lnTo>
                <a:lnTo>
                  <a:pt x="7914006" y="2923032"/>
                </a:lnTo>
                <a:close/>
                <a:moveTo>
                  <a:pt x="7345236" y="2923032"/>
                </a:moveTo>
                <a:lnTo>
                  <a:pt x="7345236" y="3508375"/>
                </a:lnTo>
                <a:lnTo>
                  <a:pt x="6796532" y="3508375"/>
                </a:lnTo>
                <a:lnTo>
                  <a:pt x="6796532" y="2923032"/>
                </a:lnTo>
                <a:lnTo>
                  <a:pt x="7345236" y="2923032"/>
                </a:lnTo>
                <a:close/>
                <a:moveTo>
                  <a:pt x="6776466" y="2923032"/>
                </a:moveTo>
                <a:lnTo>
                  <a:pt x="6776466" y="3508375"/>
                </a:lnTo>
                <a:lnTo>
                  <a:pt x="6227763" y="3508375"/>
                </a:lnTo>
                <a:lnTo>
                  <a:pt x="6227763" y="2923032"/>
                </a:lnTo>
                <a:lnTo>
                  <a:pt x="6776466" y="2923032"/>
                </a:lnTo>
                <a:close/>
                <a:moveTo>
                  <a:pt x="6207760" y="2923032"/>
                </a:moveTo>
                <a:lnTo>
                  <a:pt x="6207760" y="3508375"/>
                </a:lnTo>
                <a:lnTo>
                  <a:pt x="5659120" y="3508375"/>
                </a:lnTo>
                <a:lnTo>
                  <a:pt x="5659120" y="2923032"/>
                </a:lnTo>
                <a:lnTo>
                  <a:pt x="6207760" y="2923032"/>
                </a:lnTo>
                <a:close/>
                <a:moveTo>
                  <a:pt x="5638991" y="2923032"/>
                </a:moveTo>
                <a:lnTo>
                  <a:pt x="5638991" y="3508375"/>
                </a:lnTo>
                <a:lnTo>
                  <a:pt x="5090287" y="3508375"/>
                </a:lnTo>
                <a:lnTo>
                  <a:pt x="5090287" y="2923032"/>
                </a:lnTo>
                <a:lnTo>
                  <a:pt x="5638991" y="2923032"/>
                </a:lnTo>
                <a:close/>
                <a:moveTo>
                  <a:pt x="5070221" y="2923032"/>
                </a:moveTo>
                <a:lnTo>
                  <a:pt x="5070221" y="3508375"/>
                </a:lnTo>
                <a:lnTo>
                  <a:pt x="4521518" y="3508375"/>
                </a:lnTo>
                <a:lnTo>
                  <a:pt x="4521518" y="2923032"/>
                </a:lnTo>
                <a:lnTo>
                  <a:pt x="5070221" y="2923032"/>
                </a:lnTo>
                <a:close/>
                <a:moveTo>
                  <a:pt x="4501452" y="2923032"/>
                </a:moveTo>
                <a:lnTo>
                  <a:pt x="4501452" y="3508375"/>
                </a:lnTo>
                <a:lnTo>
                  <a:pt x="3952812" y="3508375"/>
                </a:lnTo>
                <a:lnTo>
                  <a:pt x="3952812" y="2923032"/>
                </a:lnTo>
                <a:lnTo>
                  <a:pt x="4501452" y="2923032"/>
                </a:lnTo>
                <a:close/>
                <a:moveTo>
                  <a:pt x="3932746" y="2923032"/>
                </a:moveTo>
                <a:lnTo>
                  <a:pt x="3932746" y="3508375"/>
                </a:lnTo>
                <a:lnTo>
                  <a:pt x="3384042" y="3508375"/>
                </a:lnTo>
                <a:lnTo>
                  <a:pt x="3384042" y="2923032"/>
                </a:lnTo>
                <a:lnTo>
                  <a:pt x="3932746" y="2923032"/>
                </a:lnTo>
                <a:close/>
                <a:moveTo>
                  <a:pt x="3363976" y="2923032"/>
                </a:moveTo>
                <a:lnTo>
                  <a:pt x="3363976" y="3508375"/>
                </a:lnTo>
                <a:lnTo>
                  <a:pt x="2815273" y="3508375"/>
                </a:lnTo>
                <a:lnTo>
                  <a:pt x="2815273" y="2923032"/>
                </a:lnTo>
                <a:lnTo>
                  <a:pt x="3363976" y="2923032"/>
                </a:lnTo>
                <a:close/>
                <a:moveTo>
                  <a:pt x="2795207" y="2923032"/>
                </a:moveTo>
                <a:lnTo>
                  <a:pt x="2795207" y="3508375"/>
                </a:lnTo>
                <a:lnTo>
                  <a:pt x="2246503" y="3508375"/>
                </a:lnTo>
                <a:lnTo>
                  <a:pt x="2246503" y="2923032"/>
                </a:lnTo>
                <a:lnTo>
                  <a:pt x="2795207" y="2923032"/>
                </a:lnTo>
                <a:close/>
                <a:moveTo>
                  <a:pt x="2226437" y="2923032"/>
                </a:moveTo>
                <a:lnTo>
                  <a:pt x="2226437" y="3508375"/>
                </a:lnTo>
                <a:lnTo>
                  <a:pt x="1677734" y="3508375"/>
                </a:lnTo>
                <a:lnTo>
                  <a:pt x="1677734" y="2923032"/>
                </a:lnTo>
                <a:lnTo>
                  <a:pt x="2226437" y="2923032"/>
                </a:lnTo>
                <a:close/>
                <a:moveTo>
                  <a:pt x="1657731" y="2923032"/>
                </a:moveTo>
                <a:lnTo>
                  <a:pt x="1657731" y="3508375"/>
                </a:lnTo>
                <a:lnTo>
                  <a:pt x="1109028" y="3508375"/>
                </a:lnTo>
                <a:lnTo>
                  <a:pt x="1109028" y="2923032"/>
                </a:lnTo>
                <a:lnTo>
                  <a:pt x="1657731" y="2923032"/>
                </a:lnTo>
                <a:close/>
                <a:moveTo>
                  <a:pt x="1088962" y="2923032"/>
                </a:moveTo>
                <a:lnTo>
                  <a:pt x="1088962" y="3508375"/>
                </a:lnTo>
                <a:lnTo>
                  <a:pt x="540258" y="3508375"/>
                </a:lnTo>
                <a:lnTo>
                  <a:pt x="540258" y="2923032"/>
                </a:lnTo>
                <a:lnTo>
                  <a:pt x="1088962" y="2923032"/>
                </a:lnTo>
                <a:close/>
                <a:moveTo>
                  <a:pt x="11895265" y="2316226"/>
                </a:moveTo>
                <a:lnTo>
                  <a:pt x="11895265" y="2901633"/>
                </a:lnTo>
                <a:lnTo>
                  <a:pt x="11346624" y="2901633"/>
                </a:lnTo>
                <a:lnTo>
                  <a:pt x="11346624" y="2316226"/>
                </a:lnTo>
                <a:lnTo>
                  <a:pt x="11895265" y="2316226"/>
                </a:lnTo>
                <a:close/>
                <a:moveTo>
                  <a:pt x="11326558" y="2316226"/>
                </a:moveTo>
                <a:lnTo>
                  <a:pt x="11326558" y="2901633"/>
                </a:lnTo>
                <a:lnTo>
                  <a:pt x="10777855" y="2901633"/>
                </a:lnTo>
                <a:lnTo>
                  <a:pt x="10777855" y="2316226"/>
                </a:lnTo>
                <a:lnTo>
                  <a:pt x="11326558" y="2316226"/>
                </a:lnTo>
                <a:close/>
                <a:moveTo>
                  <a:pt x="10757789" y="2316226"/>
                </a:moveTo>
                <a:lnTo>
                  <a:pt x="10757789" y="2901633"/>
                </a:lnTo>
                <a:lnTo>
                  <a:pt x="10209085" y="2901633"/>
                </a:lnTo>
                <a:lnTo>
                  <a:pt x="10209085" y="2316226"/>
                </a:lnTo>
                <a:lnTo>
                  <a:pt x="10757789" y="2316226"/>
                </a:lnTo>
                <a:close/>
                <a:moveTo>
                  <a:pt x="10189019" y="2316226"/>
                </a:moveTo>
                <a:lnTo>
                  <a:pt x="10189019" y="2901633"/>
                </a:lnTo>
                <a:lnTo>
                  <a:pt x="9640380" y="2901633"/>
                </a:lnTo>
                <a:lnTo>
                  <a:pt x="9640380" y="2316226"/>
                </a:lnTo>
                <a:lnTo>
                  <a:pt x="10189019" y="2316226"/>
                </a:lnTo>
                <a:close/>
                <a:moveTo>
                  <a:pt x="9620250" y="2316226"/>
                </a:moveTo>
                <a:lnTo>
                  <a:pt x="9620250" y="2901633"/>
                </a:lnTo>
                <a:lnTo>
                  <a:pt x="9071546" y="2901633"/>
                </a:lnTo>
                <a:lnTo>
                  <a:pt x="9071546" y="2316226"/>
                </a:lnTo>
                <a:lnTo>
                  <a:pt x="9620250" y="2316226"/>
                </a:lnTo>
                <a:close/>
                <a:moveTo>
                  <a:pt x="9051544" y="2316226"/>
                </a:moveTo>
                <a:lnTo>
                  <a:pt x="9051544" y="2901633"/>
                </a:lnTo>
                <a:lnTo>
                  <a:pt x="8502841" y="2901633"/>
                </a:lnTo>
                <a:lnTo>
                  <a:pt x="8502841" y="2316226"/>
                </a:lnTo>
                <a:lnTo>
                  <a:pt x="9051544" y="2316226"/>
                </a:lnTo>
                <a:close/>
                <a:moveTo>
                  <a:pt x="8482774" y="2316226"/>
                </a:moveTo>
                <a:lnTo>
                  <a:pt x="8482774" y="2901633"/>
                </a:lnTo>
                <a:lnTo>
                  <a:pt x="7934071" y="2901633"/>
                </a:lnTo>
                <a:lnTo>
                  <a:pt x="7934071" y="2316226"/>
                </a:lnTo>
                <a:lnTo>
                  <a:pt x="8482774" y="2316226"/>
                </a:lnTo>
                <a:close/>
                <a:moveTo>
                  <a:pt x="7914006" y="2316226"/>
                </a:moveTo>
                <a:lnTo>
                  <a:pt x="7914006" y="2901633"/>
                </a:lnTo>
                <a:lnTo>
                  <a:pt x="7365365" y="2901633"/>
                </a:lnTo>
                <a:lnTo>
                  <a:pt x="7365365" y="2316226"/>
                </a:lnTo>
                <a:lnTo>
                  <a:pt x="7914006" y="2316226"/>
                </a:lnTo>
                <a:close/>
                <a:moveTo>
                  <a:pt x="7345236" y="2316226"/>
                </a:moveTo>
                <a:lnTo>
                  <a:pt x="7345236" y="2901633"/>
                </a:lnTo>
                <a:lnTo>
                  <a:pt x="6796532" y="2901633"/>
                </a:lnTo>
                <a:lnTo>
                  <a:pt x="6796532" y="2316226"/>
                </a:lnTo>
                <a:lnTo>
                  <a:pt x="7345236" y="2316226"/>
                </a:lnTo>
                <a:close/>
                <a:moveTo>
                  <a:pt x="6776466" y="2316226"/>
                </a:moveTo>
                <a:lnTo>
                  <a:pt x="6776466" y="2901633"/>
                </a:lnTo>
                <a:lnTo>
                  <a:pt x="6227763" y="2901633"/>
                </a:lnTo>
                <a:lnTo>
                  <a:pt x="6227763" y="2316226"/>
                </a:lnTo>
                <a:lnTo>
                  <a:pt x="6776466" y="2316226"/>
                </a:lnTo>
                <a:close/>
                <a:moveTo>
                  <a:pt x="6207760" y="2316226"/>
                </a:moveTo>
                <a:lnTo>
                  <a:pt x="6207760" y="2901633"/>
                </a:lnTo>
                <a:lnTo>
                  <a:pt x="5659120" y="2901633"/>
                </a:lnTo>
                <a:lnTo>
                  <a:pt x="5659120" y="2316226"/>
                </a:lnTo>
                <a:lnTo>
                  <a:pt x="6207760" y="2316226"/>
                </a:lnTo>
                <a:close/>
                <a:moveTo>
                  <a:pt x="5638991" y="2316226"/>
                </a:moveTo>
                <a:lnTo>
                  <a:pt x="5638991" y="2901633"/>
                </a:lnTo>
                <a:lnTo>
                  <a:pt x="5090287" y="2901633"/>
                </a:lnTo>
                <a:lnTo>
                  <a:pt x="5090287" y="2316226"/>
                </a:lnTo>
                <a:lnTo>
                  <a:pt x="5638991" y="2316226"/>
                </a:lnTo>
                <a:close/>
                <a:moveTo>
                  <a:pt x="5070221" y="2316226"/>
                </a:moveTo>
                <a:lnTo>
                  <a:pt x="5070221" y="2901633"/>
                </a:lnTo>
                <a:lnTo>
                  <a:pt x="4521518" y="2901633"/>
                </a:lnTo>
                <a:lnTo>
                  <a:pt x="4521518" y="2316226"/>
                </a:lnTo>
                <a:lnTo>
                  <a:pt x="5070221" y="2316226"/>
                </a:lnTo>
                <a:close/>
                <a:moveTo>
                  <a:pt x="4501452" y="2316226"/>
                </a:moveTo>
                <a:lnTo>
                  <a:pt x="4501452" y="2901633"/>
                </a:lnTo>
                <a:lnTo>
                  <a:pt x="3952812" y="2901633"/>
                </a:lnTo>
                <a:lnTo>
                  <a:pt x="3952812" y="2316226"/>
                </a:lnTo>
                <a:lnTo>
                  <a:pt x="4501452" y="2316226"/>
                </a:lnTo>
                <a:close/>
                <a:moveTo>
                  <a:pt x="3932746" y="2316226"/>
                </a:moveTo>
                <a:lnTo>
                  <a:pt x="3932746" y="2901633"/>
                </a:lnTo>
                <a:lnTo>
                  <a:pt x="3384042" y="2901633"/>
                </a:lnTo>
                <a:lnTo>
                  <a:pt x="3384042" y="2316226"/>
                </a:lnTo>
                <a:lnTo>
                  <a:pt x="3932746" y="2316226"/>
                </a:lnTo>
                <a:close/>
                <a:moveTo>
                  <a:pt x="3363976" y="2316226"/>
                </a:moveTo>
                <a:lnTo>
                  <a:pt x="3363976" y="2901633"/>
                </a:lnTo>
                <a:lnTo>
                  <a:pt x="2815273" y="2901633"/>
                </a:lnTo>
                <a:lnTo>
                  <a:pt x="2815273" y="2316226"/>
                </a:lnTo>
                <a:lnTo>
                  <a:pt x="3363976" y="2316226"/>
                </a:lnTo>
                <a:close/>
                <a:moveTo>
                  <a:pt x="2795207" y="2316226"/>
                </a:moveTo>
                <a:lnTo>
                  <a:pt x="2795207" y="2901633"/>
                </a:lnTo>
                <a:lnTo>
                  <a:pt x="2246503" y="2901633"/>
                </a:lnTo>
                <a:lnTo>
                  <a:pt x="2246503" y="2316226"/>
                </a:lnTo>
                <a:lnTo>
                  <a:pt x="2795207" y="2316226"/>
                </a:lnTo>
                <a:close/>
                <a:moveTo>
                  <a:pt x="2226437" y="2316226"/>
                </a:moveTo>
                <a:lnTo>
                  <a:pt x="2226437" y="2901633"/>
                </a:lnTo>
                <a:lnTo>
                  <a:pt x="1677734" y="2901633"/>
                </a:lnTo>
                <a:lnTo>
                  <a:pt x="1677734" y="2316226"/>
                </a:lnTo>
                <a:lnTo>
                  <a:pt x="2226437" y="2316226"/>
                </a:lnTo>
                <a:close/>
                <a:moveTo>
                  <a:pt x="1657731" y="2316226"/>
                </a:moveTo>
                <a:lnTo>
                  <a:pt x="1657731" y="2901633"/>
                </a:lnTo>
                <a:lnTo>
                  <a:pt x="1109028" y="2901633"/>
                </a:lnTo>
                <a:lnTo>
                  <a:pt x="1109028" y="2316226"/>
                </a:lnTo>
                <a:lnTo>
                  <a:pt x="1657731" y="2316226"/>
                </a:lnTo>
                <a:close/>
                <a:moveTo>
                  <a:pt x="1088962" y="2316226"/>
                </a:moveTo>
                <a:lnTo>
                  <a:pt x="1088962" y="2901633"/>
                </a:lnTo>
                <a:lnTo>
                  <a:pt x="540258" y="2901633"/>
                </a:lnTo>
                <a:lnTo>
                  <a:pt x="540258" y="2316226"/>
                </a:lnTo>
                <a:lnTo>
                  <a:pt x="1088962" y="2316226"/>
                </a:lnTo>
                <a:close/>
                <a:moveTo>
                  <a:pt x="11895265" y="1709484"/>
                </a:moveTo>
                <a:lnTo>
                  <a:pt x="11895265" y="2294827"/>
                </a:lnTo>
                <a:lnTo>
                  <a:pt x="11346624" y="2294827"/>
                </a:lnTo>
                <a:lnTo>
                  <a:pt x="11346624" y="1709484"/>
                </a:lnTo>
                <a:lnTo>
                  <a:pt x="11895265" y="1709484"/>
                </a:lnTo>
                <a:close/>
                <a:moveTo>
                  <a:pt x="11326558" y="1709484"/>
                </a:moveTo>
                <a:lnTo>
                  <a:pt x="11326558" y="2294827"/>
                </a:lnTo>
                <a:lnTo>
                  <a:pt x="10777855" y="2294827"/>
                </a:lnTo>
                <a:lnTo>
                  <a:pt x="10777855" y="1709484"/>
                </a:lnTo>
                <a:lnTo>
                  <a:pt x="11326558" y="1709484"/>
                </a:lnTo>
                <a:close/>
                <a:moveTo>
                  <a:pt x="10757789" y="1709484"/>
                </a:moveTo>
                <a:lnTo>
                  <a:pt x="10757789" y="2294827"/>
                </a:lnTo>
                <a:lnTo>
                  <a:pt x="10209085" y="2294827"/>
                </a:lnTo>
                <a:lnTo>
                  <a:pt x="10209085" y="1709484"/>
                </a:lnTo>
                <a:lnTo>
                  <a:pt x="10757789" y="1709484"/>
                </a:lnTo>
                <a:close/>
                <a:moveTo>
                  <a:pt x="10189019" y="1709484"/>
                </a:moveTo>
                <a:lnTo>
                  <a:pt x="10189019" y="2294827"/>
                </a:lnTo>
                <a:lnTo>
                  <a:pt x="9640380" y="2294827"/>
                </a:lnTo>
                <a:lnTo>
                  <a:pt x="9640380" y="1709484"/>
                </a:lnTo>
                <a:lnTo>
                  <a:pt x="10189019" y="1709484"/>
                </a:lnTo>
                <a:close/>
                <a:moveTo>
                  <a:pt x="9620250" y="1709484"/>
                </a:moveTo>
                <a:lnTo>
                  <a:pt x="9620250" y="2294827"/>
                </a:lnTo>
                <a:lnTo>
                  <a:pt x="9071546" y="2294827"/>
                </a:lnTo>
                <a:lnTo>
                  <a:pt x="9071546" y="1709484"/>
                </a:lnTo>
                <a:lnTo>
                  <a:pt x="9620250" y="1709484"/>
                </a:lnTo>
                <a:close/>
                <a:moveTo>
                  <a:pt x="9051544" y="1709484"/>
                </a:moveTo>
                <a:lnTo>
                  <a:pt x="9051544" y="2294827"/>
                </a:lnTo>
                <a:lnTo>
                  <a:pt x="8502841" y="2294827"/>
                </a:lnTo>
                <a:lnTo>
                  <a:pt x="8502841" y="1709484"/>
                </a:lnTo>
                <a:lnTo>
                  <a:pt x="9051544" y="1709484"/>
                </a:lnTo>
                <a:close/>
                <a:moveTo>
                  <a:pt x="8482774" y="1709484"/>
                </a:moveTo>
                <a:lnTo>
                  <a:pt x="8482774" y="2294827"/>
                </a:lnTo>
                <a:lnTo>
                  <a:pt x="7934071" y="2294827"/>
                </a:lnTo>
                <a:lnTo>
                  <a:pt x="7934071" y="1709484"/>
                </a:lnTo>
                <a:lnTo>
                  <a:pt x="8482774" y="1709484"/>
                </a:lnTo>
                <a:close/>
                <a:moveTo>
                  <a:pt x="7914006" y="1709484"/>
                </a:moveTo>
                <a:lnTo>
                  <a:pt x="7914006" y="2294827"/>
                </a:lnTo>
                <a:lnTo>
                  <a:pt x="7365365" y="2294827"/>
                </a:lnTo>
                <a:lnTo>
                  <a:pt x="7365365" y="1709484"/>
                </a:lnTo>
                <a:lnTo>
                  <a:pt x="7914006" y="1709484"/>
                </a:lnTo>
                <a:close/>
                <a:moveTo>
                  <a:pt x="7345236" y="1709484"/>
                </a:moveTo>
                <a:lnTo>
                  <a:pt x="7345236" y="2294827"/>
                </a:lnTo>
                <a:lnTo>
                  <a:pt x="6796532" y="2294827"/>
                </a:lnTo>
                <a:lnTo>
                  <a:pt x="6796532" y="1709484"/>
                </a:lnTo>
                <a:lnTo>
                  <a:pt x="7345236" y="1709484"/>
                </a:lnTo>
                <a:close/>
                <a:moveTo>
                  <a:pt x="6776466" y="1709484"/>
                </a:moveTo>
                <a:lnTo>
                  <a:pt x="6776466" y="2294827"/>
                </a:lnTo>
                <a:lnTo>
                  <a:pt x="6227763" y="2294827"/>
                </a:lnTo>
                <a:lnTo>
                  <a:pt x="6227763" y="1709484"/>
                </a:lnTo>
                <a:lnTo>
                  <a:pt x="6776466" y="1709484"/>
                </a:lnTo>
                <a:close/>
                <a:moveTo>
                  <a:pt x="6207760" y="1709484"/>
                </a:moveTo>
                <a:lnTo>
                  <a:pt x="6207760" y="2294827"/>
                </a:lnTo>
                <a:lnTo>
                  <a:pt x="5659120" y="2294827"/>
                </a:lnTo>
                <a:lnTo>
                  <a:pt x="5659120" y="1709484"/>
                </a:lnTo>
                <a:lnTo>
                  <a:pt x="6207760" y="1709484"/>
                </a:lnTo>
                <a:close/>
                <a:moveTo>
                  <a:pt x="5638991" y="1709484"/>
                </a:moveTo>
                <a:lnTo>
                  <a:pt x="5638991" y="2294827"/>
                </a:lnTo>
                <a:lnTo>
                  <a:pt x="5090287" y="2294827"/>
                </a:lnTo>
                <a:lnTo>
                  <a:pt x="5090287" y="1709484"/>
                </a:lnTo>
                <a:lnTo>
                  <a:pt x="5638991" y="1709484"/>
                </a:lnTo>
                <a:close/>
                <a:moveTo>
                  <a:pt x="5070221" y="1709484"/>
                </a:moveTo>
                <a:lnTo>
                  <a:pt x="5070221" y="2294827"/>
                </a:lnTo>
                <a:lnTo>
                  <a:pt x="4521518" y="2294827"/>
                </a:lnTo>
                <a:lnTo>
                  <a:pt x="4521518" y="1709484"/>
                </a:lnTo>
                <a:lnTo>
                  <a:pt x="5070221" y="1709484"/>
                </a:lnTo>
                <a:close/>
                <a:moveTo>
                  <a:pt x="4501452" y="1709484"/>
                </a:moveTo>
                <a:lnTo>
                  <a:pt x="4501452" y="2294827"/>
                </a:lnTo>
                <a:lnTo>
                  <a:pt x="3952812" y="2294827"/>
                </a:lnTo>
                <a:lnTo>
                  <a:pt x="3952812" y="1709484"/>
                </a:lnTo>
                <a:lnTo>
                  <a:pt x="4501452" y="1709484"/>
                </a:lnTo>
                <a:close/>
                <a:moveTo>
                  <a:pt x="3932746" y="1709484"/>
                </a:moveTo>
                <a:lnTo>
                  <a:pt x="3932746" y="2294827"/>
                </a:lnTo>
                <a:lnTo>
                  <a:pt x="3384042" y="2294827"/>
                </a:lnTo>
                <a:lnTo>
                  <a:pt x="3384042" y="1709484"/>
                </a:lnTo>
                <a:lnTo>
                  <a:pt x="3932746" y="1709484"/>
                </a:lnTo>
                <a:close/>
                <a:moveTo>
                  <a:pt x="3363976" y="1709484"/>
                </a:moveTo>
                <a:lnTo>
                  <a:pt x="3363976" y="2294827"/>
                </a:lnTo>
                <a:lnTo>
                  <a:pt x="2815273" y="2294827"/>
                </a:lnTo>
                <a:lnTo>
                  <a:pt x="2815273" y="1709484"/>
                </a:lnTo>
                <a:lnTo>
                  <a:pt x="3363976" y="1709484"/>
                </a:lnTo>
                <a:close/>
                <a:moveTo>
                  <a:pt x="2795207" y="1709484"/>
                </a:moveTo>
                <a:lnTo>
                  <a:pt x="2795207" y="2294827"/>
                </a:lnTo>
                <a:lnTo>
                  <a:pt x="2246503" y="2294827"/>
                </a:lnTo>
                <a:lnTo>
                  <a:pt x="2246503" y="1709484"/>
                </a:lnTo>
                <a:lnTo>
                  <a:pt x="2795207" y="1709484"/>
                </a:lnTo>
                <a:close/>
                <a:moveTo>
                  <a:pt x="2226437" y="1709484"/>
                </a:moveTo>
                <a:lnTo>
                  <a:pt x="2226437" y="2294827"/>
                </a:lnTo>
                <a:lnTo>
                  <a:pt x="1677734" y="2294827"/>
                </a:lnTo>
                <a:lnTo>
                  <a:pt x="1677734" y="1709484"/>
                </a:lnTo>
                <a:lnTo>
                  <a:pt x="2226437" y="1709484"/>
                </a:lnTo>
                <a:close/>
                <a:moveTo>
                  <a:pt x="1657731" y="1709484"/>
                </a:moveTo>
                <a:lnTo>
                  <a:pt x="1657731" y="2294827"/>
                </a:lnTo>
                <a:lnTo>
                  <a:pt x="1109028" y="2294827"/>
                </a:lnTo>
                <a:lnTo>
                  <a:pt x="1109028" y="1709484"/>
                </a:lnTo>
                <a:lnTo>
                  <a:pt x="1657731" y="1709484"/>
                </a:lnTo>
                <a:close/>
                <a:moveTo>
                  <a:pt x="1088962" y="1709484"/>
                </a:moveTo>
                <a:lnTo>
                  <a:pt x="1088962" y="2294827"/>
                </a:lnTo>
                <a:lnTo>
                  <a:pt x="540258" y="2294827"/>
                </a:lnTo>
                <a:lnTo>
                  <a:pt x="540258" y="1709484"/>
                </a:lnTo>
                <a:lnTo>
                  <a:pt x="1088962" y="1709484"/>
                </a:lnTo>
                <a:close/>
                <a:moveTo>
                  <a:pt x="11895265" y="1102678"/>
                </a:moveTo>
                <a:lnTo>
                  <a:pt x="11895265" y="1688020"/>
                </a:lnTo>
                <a:lnTo>
                  <a:pt x="11346624" y="1688020"/>
                </a:lnTo>
                <a:lnTo>
                  <a:pt x="11346624" y="1102678"/>
                </a:lnTo>
                <a:lnTo>
                  <a:pt x="11895265" y="1102678"/>
                </a:lnTo>
                <a:close/>
                <a:moveTo>
                  <a:pt x="11326558" y="1102678"/>
                </a:moveTo>
                <a:lnTo>
                  <a:pt x="11326558" y="1688020"/>
                </a:lnTo>
                <a:lnTo>
                  <a:pt x="10777855" y="1688020"/>
                </a:lnTo>
                <a:lnTo>
                  <a:pt x="10777855" y="1102678"/>
                </a:lnTo>
                <a:lnTo>
                  <a:pt x="11326558" y="1102678"/>
                </a:lnTo>
                <a:close/>
                <a:moveTo>
                  <a:pt x="10757789" y="1102678"/>
                </a:moveTo>
                <a:lnTo>
                  <a:pt x="10757789" y="1688020"/>
                </a:lnTo>
                <a:lnTo>
                  <a:pt x="10209085" y="1688020"/>
                </a:lnTo>
                <a:lnTo>
                  <a:pt x="10209085" y="1102678"/>
                </a:lnTo>
                <a:lnTo>
                  <a:pt x="10757789" y="1102678"/>
                </a:lnTo>
                <a:close/>
                <a:moveTo>
                  <a:pt x="10189019" y="1102678"/>
                </a:moveTo>
                <a:lnTo>
                  <a:pt x="10189019" y="1688020"/>
                </a:lnTo>
                <a:lnTo>
                  <a:pt x="9640380" y="1688020"/>
                </a:lnTo>
                <a:lnTo>
                  <a:pt x="9640380" y="1102678"/>
                </a:lnTo>
                <a:lnTo>
                  <a:pt x="10189019" y="1102678"/>
                </a:lnTo>
                <a:close/>
                <a:moveTo>
                  <a:pt x="9620250" y="1102678"/>
                </a:moveTo>
                <a:lnTo>
                  <a:pt x="9620250" y="1688020"/>
                </a:lnTo>
                <a:lnTo>
                  <a:pt x="9071546" y="1688020"/>
                </a:lnTo>
                <a:lnTo>
                  <a:pt x="9071546" y="1102678"/>
                </a:lnTo>
                <a:lnTo>
                  <a:pt x="9620250" y="1102678"/>
                </a:lnTo>
                <a:close/>
                <a:moveTo>
                  <a:pt x="9051544" y="1102678"/>
                </a:moveTo>
                <a:lnTo>
                  <a:pt x="9051544" y="1688020"/>
                </a:lnTo>
                <a:lnTo>
                  <a:pt x="8502841" y="1688020"/>
                </a:lnTo>
                <a:lnTo>
                  <a:pt x="8502841" y="1102678"/>
                </a:lnTo>
                <a:lnTo>
                  <a:pt x="9051544" y="1102678"/>
                </a:lnTo>
                <a:close/>
                <a:moveTo>
                  <a:pt x="8482774" y="1102678"/>
                </a:moveTo>
                <a:lnTo>
                  <a:pt x="8482774" y="1688020"/>
                </a:lnTo>
                <a:lnTo>
                  <a:pt x="7934071" y="1688020"/>
                </a:lnTo>
                <a:lnTo>
                  <a:pt x="7934071" y="1102678"/>
                </a:lnTo>
                <a:lnTo>
                  <a:pt x="8482774" y="1102678"/>
                </a:lnTo>
                <a:close/>
                <a:moveTo>
                  <a:pt x="7914006" y="1102678"/>
                </a:moveTo>
                <a:lnTo>
                  <a:pt x="7914006" y="1688020"/>
                </a:lnTo>
                <a:lnTo>
                  <a:pt x="7365365" y="1688020"/>
                </a:lnTo>
                <a:lnTo>
                  <a:pt x="7365365" y="1102678"/>
                </a:lnTo>
                <a:lnTo>
                  <a:pt x="7914006" y="1102678"/>
                </a:lnTo>
                <a:close/>
                <a:moveTo>
                  <a:pt x="7345236" y="1102678"/>
                </a:moveTo>
                <a:lnTo>
                  <a:pt x="7345236" y="1688020"/>
                </a:lnTo>
                <a:lnTo>
                  <a:pt x="6796532" y="1688020"/>
                </a:lnTo>
                <a:lnTo>
                  <a:pt x="6796532" y="1102678"/>
                </a:lnTo>
                <a:lnTo>
                  <a:pt x="7345236" y="1102678"/>
                </a:lnTo>
                <a:close/>
                <a:moveTo>
                  <a:pt x="6776466" y="1102678"/>
                </a:moveTo>
                <a:lnTo>
                  <a:pt x="6776466" y="1688020"/>
                </a:lnTo>
                <a:lnTo>
                  <a:pt x="6227763" y="1688020"/>
                </a:lnTo>
                <a:lnTo>
                  <a:pt x="6227763" y="1102678"/>
                </a:lnTo>
                <a:lnTo>
                  <a:pt x="6776466" y="1102678"/>
                </a:lnTo>
                <a:close/>
                <a:moveTo>
                  <a:pt x="6207760" y="1102678"/>
                </a:moveTo>
                <a:lnTo>
                  <a:pt x="6207760" y="1688020"/>
                </a:lnTo>
                <a:lnTo>
                  <a:pt x="5659120" y="1688020"/>
                </a:lnTo>
                <a:lnTo>
                  <a:pt x="5659120" y="1102678"/>
                </a:lnTo>
                <a:lnTo>
                  <a:pt x="6207760" y="1102678"/>
                </a:lnTo>
                <a:close/>
                <a:moveTo>
                  <a:pt x="5638991" y="1102678"/>
                </a:moveTo>
                <a:lnTo>
                  <a:pt x="5638991" y="1688020"/>
                </a:lnTo>
                <a:lnTo>
                  <a:pt x="5090287" y="1688020"/>
                </a:lnTo>
                <a:lnTo>
                  <a:pt x="5090287" y="1102678"/>
                </a:lnTo>
                <a:lnTo>
                  <a:pt x="5638991" y="1102678"/>
                </a:lnTo>
                <a:close/>
                <a:moveTo>
                  <a:pt x="5070221" y="1102678"/>
                </a:moveTo>
                <a:lnTo>
                  <a:pt x="5070221" y="1688020"/>
                </a:lnTo>
                <a:lnTo>
                  <a:pt x="4521518" y="1688020"/>
                </a:lnTo>
                <a:lnTo>
                  <a:pt x="4521518" y="1102678"/>
                </a:lnTo>
                <a:lnTo>
                  <a:pt x="5070221" y="1102678"/>
                </a:lnTo>
                <a:close/>
                <a:moveTo>
                  <a:pt x="4501452" y="1102678"/>
                </a:moveTo>
                <a:lnTo>
                  <a:pt x="4501452" y="1688020"/>
                </a:lnTo>
                <a:lnTo>
                  <a:pt x="3952812" y="1688020"/>
                </a:lnTo>
                <a:lnTo>
                  <a:pt x="3952812" y="1102678"/>
                </a:lnTo>
                <a:lnTo>
                  <a:pt x="4501452" y="1102678"/>
                </a:lnTo>
                <a:close/>
                <a:moveTo>
                  <a:pt x="3932746" y="1102678"/>
                </a:moveTo>
                <a:lnTo>
                  <a:pt x="3932746" y="1688020"/>
                </a:lnTo>
                <a:lnTo>
                  <a:pt x="3384042" y="1688020"/>
                </a:lnTo>
                <a:lnTo>
                  <a:pt x="3384042" y="1102678"/>
                </a:lnTo>
                <a:lnTo>
                  <a:pt x="3932746" y="1102678"/>
                </a:lnTo>
                <a:close/>
                <a:moveTo>
                  <a:pt x="3363976" y="1102678"/>
                </a:moveTo>
                <a:lnTo>
                  <a:pt x="3363976" y="1688020"/>
                </a:lnTo>
                <a:lnTo>
                  <a:pt x="2815273" y="1688020"/>
                </a:lnTo>
                <a:lnTo>
                  <a:pt x="2815273" y="1102678"/>
                </a:lnTo>
                <a:lnTo>
                  <a:pt x="3363976" y="1102678"/>
                </a:lnTo>
                <a:close/>
                <a:moveTo>
                  <a:pt x="2795207" y="1102678"/>
                </a:moveTo>
                <a:lnTo>
                  <a:pt x="2795207" y="1688020"/>
                </a:lnTo>
                <a:lnTo>
                  <a:pt x="2246503" y="1688020"/>
                </a:lnTo>
                <a:lnTo>
                  <a:pt x="2246503" y="1102678"/>
                </a:lnTo>
                <a:lnTo>
                  <a:pt x="2795207" y="1102678"/>
                </a:lnTo>
                <a:close/>
                <a:moveTo>
                  <a:pt x="2226437" y="1102678"/>
                </a:moveTo>
                <a:lnTo>
                  <a:pt x="2226437" y="1688020"/>
                </a:lnTo>
                <a:lnTo>
                  <a:pt x="1677734" y="1688020"/>
                </a:lnTo>
                <a:lnTo>
                  <a:pt x="1677734" y="1102678"/>
                </a:lnTo>
                <a:lnTo>
                  <a:pt x="2226437" y="1102678"/>
                </a:lnTo>
                <a:close/>
                <a:moveTo>
                  <a:pt x="1657731" y="1102678"/>
                </a:moveTo>
                <a:lnTo>
                  <a:pt x="1657731" y="1688020"/>
                </a:lnTo>
                <a:lnTo>
                  <a:pt x="1109028" y="1688020"/>
                </a:lnTo>
                <a:lnTo>
                  <a:pt x="1109028" y="1102678"/>
                </a:lnTo>
                <a:lnTo>
                  <a:pt x="1657731" y="1102678"/>
                </a:lnTo>
                <a:close/>
                <a:moveTo>
                  <a:pt x="1088962" y="1102678"/>
                </a:moveTo>
                <a:lnTo>
                  <a:pt x="1088962" y="1688020"/>
                </a:lnTo>
                <a:lnTo>
                  <a:pt x="540258" y="1688020"/>
                </a:lnTo>
                <a:lnTo>
                  <a:pt x="540258" y="1102678"/>
                </a:lnTo>
                <a:lnTo>
                  <a:pt x="1088962" y="1102678"/>
                </a:lnTo>
                <a:close/>
                <a:moveTo>
                  <a:pt x="11895265" y="495935"/>
                </a:moveTo>
                <a:lnTo>
                  <a:pt x="11895265" y="1081278"/>
                </a:lnTo>
                <a:lnTo>
                  <a:pt x="11346624" y="1081278"/>
                </a:lnTo>
                <a:lnTo>
                  <a:pt x="11346624" y="495935"/>
                </a:lnTo>
                <a:lnTo>
                  <a:pt x="11895265" y="495935"/>
                </a:lnTo>
                <a:close/>
                <a:moveTo>
                  <a:pt x="11326558" y="495935"/>
                </a:moveTo>
                <a:lnTo>
                  <a:pt x="11326558" y="1081278"/>
                </a:lnTo>
                <a:lnTo>
                  <a:pt x="10777855" y="1081278"/>
                </a:lnTo>
                <a:lnTo>
                  <a:pt x="10777855" y="495935"/>
                </a:lnTo>
                <a:lnTo>
                  <a:pt x="11326558" y="495935"/>
                </a:lnTo>
                <a:close/>
                <a:moveTo>
                  <a:pt x="10757789" y="495935"/>
                </a:moveTo>
                <a:lnTo>
                  <a:pt x="10757789" y="1081278"/>
                </a:lnTo>
                <a:lnTo>
                  <a:pt x="10209085" y="1081278"/>
                </a:lnTo>
                <a:lnTo>
                  <a:pt x="10209085" y="495935"/>
                </a:lnTo>
                <a:lnTo>
                  <a:pt x="10757789" y="495935"/>
                </a:lnTo>
                <a:close/>
                <a:moveTo>
                  <a:pt x="10189019" y="495935"/>
                </a:moveTo>
                <a:lnTo>
                  <a:pt x="10189019" y="1081278"/>
                </a:lnTo>
                <a:lnTo>
                  <a:pt x="9640380" y="1081278"/>
                </a:lnTo>
                <a:lnTo>
                  <a:pt x="9640380" y="495935"/>
                </a:lnTo>
                <a:lnTo>
                  <a:pt x="10189019" y="495935"/>
                </a:lnTo>
                <a:close/>
                <a:moveTo>
                  <a:pt x="9620250" y="495935"/>
                </a:moveTo>
                <a:lnTo>
                  <a:pt x="9620250" y="1081278"/>
                </a:lnTo>
                <a:lnTo>
                  <a:pt x="9071546" y="1081278"/>
                </a:lnTo>
                <a:lnTo>
                  <a:pt x="9071546" y="495935"/>
                </a:lnTo>
                <a:lnTo>
                  <a:pt x="9620250" y="495935"/>
                </a:lnTo>
                <a:close/>
                <a:moveTo>
                  <a:pt x="9051544" y="495935"/>
                </a:moveTo>
                <a:lnTo>
                  <a:pt x="9051544" y="1081278"/>
                </a:lnTo>
                <a:lnTo>
                  <a:pt x="8502841" y="1081278"/>
                </a:lnTo>
                <a:lnTo>
                  <a:pt x="8502841" y="495935"/>
                </a:lnTo>
                <a:lnTo>
                  <a:pt x="9051544" y="495935"/>
                </a:lnTo>
                <a:close/>
                <a:moveTo>
                  <a:pt x="8482774" y="495935"/>
                </a:moveTo>
                <a:lnTo>
                  <a:pt x="8482774" y="1081278"/>
                </a:lnTo>
                <a:lnTo>
                  <a:pt x="7934071" y="1081278"/>
                </a:lnTo>
                <a:lnTo>
                  <a:pt x="7934071" y="495935"/>
                </a:lnTo>
                <a:lnTo>
                  <a:pt x="8482774" y="495935"/>
                </a:lnTo>
                <a:close/>
                <a:moveTo>
                  <a:pt x="7914006" y="495935"/>
                </a:moveTo>
                <a:lnTo>
                  <a:pt x="7914006" y="1081278"/>
                </a:lnTo>
                <a:lnTo>
                  <a:pt x="7365365" y="1081278"/>
                </a:lnTo>
                <a:lnTo>
                  <a:pt x="7365365" y="495935"/>
                </a:lnTo>
                <a:lnTo>
                  <a:pt x="7914006" y="495935"/>
                </a:lnTo>
                <a:close/>
                <a:moveTo>
                  <a:pt x="7345236" y="495935"/>
                </a:moveTo>
                <a:lnTo>
                  <a:pt x="7345236" y="1081278"/>
                </a:lnTo>
                <a:lnTo>
                  <a:pt x="6796532" y="1081278"/>
                </a:lnTo>
                <a:lnTo>
                  <a:pt x="6796532" y="495935"/>
                </a:lnTo>
                <a:lnTo>
                  <a:pt x="7345236" y="495935"/>
                </a:lnTo>
                <a:close/>
                <a:moveTo>
                  <a:pt x="6776466" y="495935"/>
                </a:moveTo>
                <a:lnTo>
                  <a:pt x="6776466" y="1081278"/>
                </a:lnTo>
                <a:lnTo>
                  <a:pt x="6227763" y="1081278"/>
                </a:lnTo>
                <a:lnTo>
                  <a:pt x="6227763" y="495935"/>
                </a:lnTo>
                <a:lnTo>
                  <a:pt x="6776466" y="495935"/>
                </a:lnTo>
                <a:close/>
                <a:moveTo>
                  <a:pt x="6207760" y="495935"/>
                </a:moveTo>
                <a:lnTo>
                  <a:pt x="6207760" y="1081278"/>
                </a:lnTo>
                <a:lnTo>
                  <a:pt x="5659120" y="1081278"/>
                </a:lnTo>
                <a:lnTo>
                  <a:pt x="5659120" y="495935"/>
                </a:lnTo>
                <a:lnTo>
                  <a:pt x="6207760" y="495935"/>
                </a:lnTo>
                <a:close/>
                <a:moveTo>
                  <a:pt x="5638991" y="495935"/>
                </a:moveTo>
                <a:lnTo>
                  <a:pt x="5638991" y="1081278"/>
                </a:lnTo>
                <a:lnTo>
                  <a:pt x="5090287" y="1081278"/>
                </a:lnTo>
                <a:lnTo>
                  <a:pt x="5090287" y="495935"/>
                </a:lnTo>
                <a:lnTo>
                  <a:pt x="5638991" y="495935"/>
                </a:lnTo>
                <a:close/>
                <a:moveTo>
                  <a:pt x="5070221" y="495935"/>
                </a:moveTo>
                <a:lnTo>
                  <a:pt x="5070221" y="1081278"/>
                </a:lnTo>
                <a:lnTo>
                  <a:pt x="4521518" y="1081278"/>
                </a:lnTo>
                <a:lnTo>
                  <a:pt x="4521518" y="495935"/>
                </a:lnTo>
                <a:lnTo>
                  <a:pt x="5070221" y="495935"/>
                </a:lnTo>
                <a:close/>
                <a:moveTo>
                  <a:pt x="4501452" y="495935"/>
                </a:moveTo>
                <a:lnTo>
                  <a:pt x="4501452" y="1081278"/>
                </a:lnTo>
                <a:lnTo>
                  <a:pt x="3952812" y="1081278"/>
                </a:lnTo>
                <a:lnTo>
                  <a:pt x="3952812" y="495935"/>
                </a:lnTo>
                <a:lnTo>
                  <a:pt x="4501452" y="495935"/>
                </a:lnTo>
                <a:close/>
                <a:moveTo>
                  <a:pt x="3932746" y="495935"/>
                </a:moveTo>
                <a:lnTo>
                  <a:pt x="3932746" y="1081278"/>
                </a:lnTo>
                <a:lnTo>
                  <a:pt x="3384042" y="1081278"/>
                </a:lnTo>
                <a:lnTo>
                  <a:pt x="3384042" y="495935"/>
                </a:lnTo>
                <a:lnTo>
                  <a:pt x="3932746" y="495935"/>
                </a:lnTo>
                <a:close/>
                <a:moveTo>
                  <a:pt x="3363976" y="495935"/>
                </a:moveTo>
                <a:lnTo>
                  <a:pt x="3363976" y="1081278"/>
                </a:lnTo>
                <a:lnTo>
                  <a:pt x="2815273" y="1081278"/>
                </a:lnTo>
                <a:lnTo>
                  <a:pt x="2815273" y="495935"/>
                </a:lnTo>
                <a:lnTo>
                  <a:pt x="3363976" y="495935"/>
                </a:lnTo>
                <a:close/>
                <a:moveTo>
                  <a:pt x="2795207" y="495935"/>
                </a:moveTo>
                <a:lnTo>
                  <a:pt x="2795207" y="1081278"/>
                </a:lnTo>
                <a:lnTo>
                  <a:pt x="2246503" y="1081278"/>
                </a:lnTo>
                <a:lnTo>
                  <a:pt x="2246503" y="495935"/>
                </a:lnTo>
                <a:lnTo>
                  <a:pt x="2795207" y="495935"/>
                </a:lnTo>
                <a:close/>
                <a:moveTo>
                  <a:pt x="2226437" y="495935"/>
                </a:moveTo>
                <a:lnTo>
                  <a:pt x="2226437" y="1081278"/>
                </a:lnTo>
                <a:lnTo>
                  <a:pt x="1677734" y="1081278"/>
                </a:lnTo>
                <a:lnTo>
                  <a:pt x="1677734" y="495935"/>
                </a:lnTo>
                <a:lnTo>
                  <a:pt x="2226437" y="495935"/>
                </a:lnTo>
                <a:close/>
                <a:moveTo>
                  <a:pt x="1657731" y="495935"/>
                </a:moveTo>
                <a:lnTo>
                  <a:pt x="1657731" y="1081278"/>
                </a:lnTo>
                <a:lnTo>
                  <a:pt x="1109028" y="1081278"/>
                </a:lnTo>
                <a:lnTo>
                  <a:pt x="1109028" y="495935"/>
                </a:lnTo>
                <a:lnTo>
                  <a:pt x="1657731" y="495935"/>
                </a:lnTo>
                <a:close/>
                <a:moveTo>
                  <a:pt x="1088962" y="495935"/>
                </a:moveTo>
                <a:lnTo>
                  <a:pt x="1088962" y="1081278"/>
                </a:lnTo>
                <a:lnTo>
                  <a:pt x="540258" y="1081278"/>
                </a:lnTo>
                <a:lnTo>
                  <a:pt x="540258" y="495935"/>
                </a:lnTo>
                <a:lnTo>
                  <a:pt x="1088962" y="495935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flipH="1">
            <a:off x="0" y="-64"/>
            <a:ext cx="12192000" cy="6880543"/>
            <a:chOff x="0" y="-64"/>
            <a:chExt cx="12192000" cy="6880543"/>
          </a:xfrm>
        </p:grpSpPr>
        <p:grpSp>
          <p:nvGrpSpPr>
            <p:cNvPr id="3" name="组合 2"/>
            <p:cNvGrpSpPr/>
            <p:nvPr/>
          </p:nvGrpSpPr>
          <p:grpSpPr>
            <a:xfrm>
              <a:off x="4862791" y="508000"/>
              <a:ext cx="6823703" cy="5474723"/>
              <a:chOff x="4972735" y="795550"/>
              <a:chExt cx="6544447" cy="5250673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367211" y="1473090"/>
                <a:ext cx="4563318" cy="4573133"/>
                <a:chOff x="6437357" y="3253378"/>
                <a:chExt cx="3646931" cy="3654775"/>
              </a:xfrm>
            </p:grpSpPr>
            <p:sp>
              <p:nvSpPr>
                <p:cNvPr id="106" name="任意多边形: 形状 105"/>
                <p:cNvSpPr/>
                <p:nvPr/>
              </p:nvSpPr>
              <p:spPr>
                <a:xfrm>
                  <a:off x="6437357" y="3253378"/>
                  <a:ext cx="3646931" cy="3646779"/>
                </a:xfrm>
                <a:custGeom>
                  <a:avLst/>
                  <a:gdLst>
                    <a:gd name="connsiteX0" fmla="*/ 3646932 w 3646931"/>
                    <a:gd name="connsiteY0" fmla="*/ 1823466 h 3646779"/>
                    <a:gd name="connsiteX1" fmla="*/ 3529355 w 3646931"/>
                    <a:gd name="connsiteY1" fmla="*/ 2468804 h 3646779"/>
                    <a:gd name="connsiteX2" fmla="*/ 3265094 w 3646931"/>
                    <a:gd name="connsiteY2" fmla="*/ 2940025 h 3646779"/>
                    <a:gd name="connsiteX3" fmla="*/ 1823466 w 3646931"/>
                    <a:gd name="connsiteY3" fmla="*/ 3646780 h 3646779"/>
                    <a:gd name="connsiteX4" fmla="*/ 909371 w 3646931"/>
                    <a:gd name="connsiteY4" fmla="*/ 3401416 h 3646779"/>
                    <a:gd name="connsiteX5" fmla="*/ 325679 w 3646931"/>
                    <a:gd name="connsiteY5" fmla="*/ 2863596 h 3646779"/>
                    <a:gd name="connsiteX6" fmla="*/ 97688 w 3646931"/>
                    <a:gd name="connsiteY6" fmla="*/ 2413635 h 3646779"/>
                    <a:gd name="connsiteX7" fmla="*/ 11506 w 3646931"/>
                    <a:gd name="connsiteY7" fmla="*/ 2029359 h 3646779"/>
                    <a:gd name="connsiteX8" fmla="*/ 0 w 3646931"/>
                    <a:gd name="connsiteY8" fmla="*/ 1823466 h 3646779"/>
                    <a:gd name="connsiteX9" fmla="*/ 21793 w 3646931"/>
                    <a:gd name="connsiteY9" fmla="*/ 1540383 h 3646779"/>
                    <a:gd name="connsiteX10" fmla="*/ 174727 w 3646931"/>
                    <a:gd name="connsiteY10" fmla="*/ 1043559 h 3646779"/>
                    <a:gd name="connsiteX11" fmla="*/ 1823542 w 3646931"/>
                    <a:gd name="connsiteY11" fmla="*/ 0 h 3646779"/>
                    <a:gd name="connsiteX12" fmla="*/ 2363648 w 3646931"/>
                    <a:gd name="connsiteY12" fmla="*/ 81382 h 3646779"/>
                    <a:gd name="connsiteX13" fmla="*/ 2652217 w 3646931"/>
                    <a:gd name="connsiteY13" fmla="*/ 198730 h 3646779"/>
                    <a:gd name="connsiteX14" fmla="*/ 3532404 w 3646931"/>
                    <a:gd name="connsiteY14" fmla="*/ 1185901 h 3646779"/>
                    <a:gd name="connsiteX15" fmla="*/ 3629101 w 3646931"/>
                    <a:gd name="connsiteY15" fmla="*/ 1567282 h 3646779"/>
                    <a:gd name="connsiteX16" fmla="*/ 3646932 w 3646931"/>
                    <a:gd name="connsiteY16" fmla="*/ 1823466 h 3646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46931" h="3646779">
                      <a:moveTo>
                        <a:pt x="3646932" y="1823466"/>
                      </a:moveTo>
                      <a:cubicBezTo>
                        <a:pt x="3646932" y="2050618"/>
                        <a:pt x="3605327" y="2268246"/>
                        <a:pt x="3529355" y="2468804"/>
                      </a:cubicBezTo>
                      <a:cubicBezTo>
                        <a:pt x="3464662" y="2639644"/>
                        <a:pt x="3375203" y="2798140"/>
                        <a:pt x="3265094" y="2940025"/>
                      </a:cubicBezTo>
                      <a:cubicBezTo>
                        <a:pt x="2931566" y="3370021"/>
                        <a:pt x="2409749" y="3646780"/>
                        <a:pt x="1823466" y="3646780"/>
                      </a:cubicBezTo>
                      <a:cubicBezTo>
                        <a:pt x="1490396" y="3646780"/>
                        <a:pt x="1178128" y="3557397"/>
                        <a:pt x="909371" y="3401416"/>
                      </a:cubicBezTo>
                      <a:cubicBezTo>
                        <a:pt x="677571" y="3266923"/>
                        <a:pt x="478155" y="3082824"/>
                        <a:pt x="325679" y="2863596"/>
                      </a:cubicBezTo>
                      <a:cubicBezTo>
                        <a:pt x="229972" y="2726207"/>
                        <a:pt x="152857" y="2575027"/>
                        <a:pt x="97688" y="2413635"/>
                      </a:cubicBezTo>
                      <a:cubicBezTo>
                        <a:pt x="55702" y="2290953"/>
                        <a:pt x="26441" y="2162327"/>
                        <a:pt x="11506" y="2029359"/>
                      </a:cubicBezTo>
                      <a:cubicBezTo>
                        <a:pt x="3886" y="1961769"/>
                        <a:pt x="0" y="1893113"/>
                        <a:pt x="0" y="1823466"/>
                      </a:cubicBezTo>
                      <a:cubicBezTo>
                        <a:pt x="0" y="1727149"/>
                        <a:pt x="7391" y="1632661"/>
                        <a:pt x="21793" y="1540383"/>
                      </a:cubicBezTo>
                      <a:cubicBezTo>
                        <a:pt x="49073" y="1365275"/>
                        <a:pt x="101346" y="1198474"/>
                        <a:pt x="174727" y="1043559"/>
                      </a:cubicBezTo>
                      <a:cubicBezTo>
                        <a:pt x="467106" y="426720"/>
                        <a:pt x="1095527" y="0"/>
                        <a:pt x="1823542" y="0"/>
                      </a:cubicBezTo>
                      <a:cubicBezTo>
                        <a:pt x="2011528" y="0"/>
                        <a:pt x="2192960" y="28499"/>
                        <a:pt x="2363648" y="81382"/>
                      </a:cubicBezTo>
                      <a:cubicBezTo>
                        <a:pt x="2463775" y="112319"/>
                        <a:pt x="2560244" y="151714"/>
                        <a:pt x="2652217" y="198730"/>
                      </a:cubicBezTo>
                      <a:cubicBezTo>
                        <a:pt x="3055849" y="405003"/>
                        <a:pt x="3372536" y="757276"/>
                        <a:pt x="3532404" y="1185901"/>
                      </a:cubicBezTo>
                      <a:cubicBezTo>
                        <a:pt x="3577819" y="1307440"/>
                        <a:pt x="3610509" y="1435075"/>
                        <a:pt x="3629101" y="1567282"/>
                      </a:cubicBezTo>
                      <a:cubicBezTo>
                        <a:pt x="3640912" y="1651025"/>
                        <a:pt x="3646932" y="1736522"/>
                        <a:pt x="3646932" y="1823466"/>
                      </a:cubicBezTo>
                      <a:close/>
                    </a:path>
                  </a:pathLst>
                </a:custGeom>
                <a:solidFill>
                  <a:srgbClr val="FFF6F2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任意多边形: 形状 106"/>
                <p:cNvSpPr/>
                <p:nvPr/>
              </p:nvSpPr>
              <p:spPr>
                <a:xfrm>
                  <a:off x="7633053" y="6294374"/>
                  <a:ext cx="606815" cy="608870"/>
                </a:xfrm>
                <a:custGeom>
                  <a:avLst/>
                  <a:gdLst>
                    <a:gd name="connsiteX0" fmla="*/ 429091 w 621102"/>
                    <a:gd name="connsiteY0" fmla="*/ 256 h 563626"/>
                    <a:gd name="connsiteX1" fmla="*/ 479751 w 621102"/>
                    <a:gd name="connsiteY1" fmla="*/ 3042 h 563626"/>
                    <a:gd name="connsiteX2" fmla="*/ 614091 w 621102"/>
                    <a:gd name="connsiteY2" fmla="*/ 89452 h 563626"/>
                    <a:gd name="connsiteX3" fmla="*/ 621102 w 621102"/>
                    <a:gd name="connsiteY3" fmla="*/ 102711 h 563626"/>
                    <a:gd name="connsiteX4" fmla="*/ 621102 w 621102"/>
                    <a:gd name="connsiteY4" fmla="*/ 563626 h 563626"/>
                    <a:gd name="connsiteX5" fmla="*/ 0 w 621102"/>
                    <a:gd name="connsiteY5" fmla="*/ 563626 h 563626"/>
                    <a:gd name="connsiteX6" fmla="*/ 30628 w 621102"/>
                    <a:gd name="connsiteY6" fmla="*/ 442487 h 563626"/>
                    <a:gd name="connsiteX7" fmla="*/ 132812 w 621102"/>
                    <a:gd name="connsiteY7" fmla="*/ 202457 h 563626"/>
                    <a:gd name="connsiteX8" fmla="*/ 175560 w 621102"/>
                    <a:gd name="connsiteY8" fmla="*/ 143935 h 563626"/>
                    <a:gd name="connsiteX9" fmla="*/ 212974 w 621102"/>
                    <a:gd name="connsiteY9" fmla="*/ 103778 h 563626"/>
                    <a:gd name="connsiteX10" fmla="*/ 289327 w 621102"/>
                    <a:gd name="connsiteY10" fmla="*/ 44875 h 563626"/>
                    <a:gd name="connsiteX11" fmla="*/ 429091 w 621102"/>
                    <a:gd name="connsiteY11" fmla="*/ 256 h 563626"/>
                    <a:gd name="connsiteX0" fmla="*/ 429091 w 621102"/>
                    <a:gd name="connsiteY0" fmla="*/ 256 h 594582"/>
                    <a:gd name="connsiteX1" fmla="*/ 479751 w 621102"/>
                    <a:gd name="connsiteY1" fmla="*/ 3042 h 594582"/>
                    <a:gd name="connsiteX2" fmla="*/ 614091 w 621102"/>
                    <a:gd name="connsiteY2" fmla="*/ 89452 h 594582"/>
                    <a:gd name="connsiteX3" fmla="*/ 621102 w 621102"/>
                    <a:gd name="connsiteY3" fmla="*/ 102711 h 594582"/>
                    <a:gd name="connsiteX4" fmla="*/ 602052 w 621102"/>
                    <a:gd name="connsiteY4" fmla="*/ 594582 h 594582"/>
                    <a:gd name="connsiteX5" fmla="*/ 0 w 621102"/>
                    <a:gd name="connsiteY5" fmla="*/ 563626 h 594582"/>
                    <a:gd name="connsiteX6" fmla="*/ 30628 w 621102"/>
                    <a:gd name="connsiteY6" fmla="*/ 442487 h 594582"/>
                    <a:gd name="connsiteX7" fmla="*/ 132812 w 621102"/>
                    <a:gd name="connsiteY7" fmla="*/ 202457 h 594582"/>
                    <a:gd name="connsiteX8" fmla="*/ 175560 w 621102"/>
                    <a:gd name="connsiteY8" fmla="*/ 143935 h 594582"/>
                    <a:gd name="connsiteX9" fmla="*/ 212974 w 621102"/>
                    <a:gd name="connsiteY9" fmla="*/ 103778 h 594582"/>
                    <a:gd name="connsiteX10" fmla="*/ 289327 w 621102"/>
                    <a:gd name="connsiteY10" fmla="*/ 44875 h 594582"/>
                    <a:gd name="connsiteX11" fmla="*/ 429091 w 621102"/>
                    <a:gd name="connsiteY11" fmla="*/ 256 h 594582"/>
                    <a:gd name="connsiteX0" fmla="*/ 414804 w 606815"/>
                    <a:gd name="connsiteY0" fmla="*/ 256 h 594582"/>
                    <a:gd name="connsiteX1" fmla="*/ 465464 w 606815"/>
                    <a:gd name="connsiteY1" fmla="*/ 3042 h 594582"/>
                    <a:gd name="connsiteX2" fmla="*/ 599804 w 606815"/>
                    <a:gd name="connsiteY2" fmla="*/ 89452 h 594582"/>
                    <a:gd name="connsiteX3" fmla="*/ 606815 w 606815"/>
                    <a:gd name="connsiteY3" fmla="*/ 102711 h 594582"/>
                    <a:gd name="connsiteX4" fmla="*/ 587765 w 606815"/>
                    <a:gd name="connsiteY4" fmla="*/ 594582 h 594582"/>
                    <a:gd name="connsiteX5" fmla="*/ 0 w 606815"/>
                    <a:gd name="connsiteY5" fmla="*/ 506476 h 594582"/>
                    <a:gd name="connsiteX6" fmla="*/ 16341 w 606815"/>
                    <a:gd name="connsiteY6" fmla="*/ 442487 h 594582"/>
                    <a:gd name="connsiteX7" fmla="*/ 118525 w 606815"/>
                    <a:gd name="connsiteY7" fmla="*/ 202457 h 594582"/>
                    <a:gd name="connsiteX8" fmla="*/ 161273 w 606815"/>
                    <a:gd name="connsiteY8" fmla="*/ 143935 h 594582"/>
                    <a:gd name="connsiteX9" fmla="*/ 198687 w 606815"/>
                    <a:gd name="connsiteY9" fmla="*/ 103778 h 594582"/>
                    <a:gd name="connsiteX10" fmla="*/ 275040 w 606815"/>
                    <a:gd name="connsiteY10" fmla="*/ 44875 h 594582"/>
                    <a:gd name="connsiteX11" fmla="*/ 414804 w 606815"/>
                    <a:gd name="connsiteY11" fmla="*/ 256 h 594582"/>
                    <a:gd name="connsiteX0" fmla="*/ 414804 w 606815"/>
                    <a:gd name="connsiteY0" fmla="*/ 256 h 594582"/>
                    <a:gd name="connsiteX1" fmla="*/ 465464 w 606815"/>
                    <a:gd name="connsiteY1" fmla="*/ 3042 h 594582"/>
                    <a:gd name="connsiteX2" fmla="*/ 599804 w 606815"/>
                    <a:gd name="connsiteY2" fmla="*/ 89452 h 594582"/>
                    <a:gd name="connsiteX3" fmla="*/ 606815 w 606815"/>
                    <a:gd name="connsiteY3" fmla="*/ 102711 h 594582"/>
                    <a:gd name="connsiteX4" fmla="*/ 587765 w 606815"/>
                    <a:gd name="connsiteY4" fmla="*/ 594582 h 594582"/>
                    <a:gd name="connsiteX5" fmla="*/ 0 w 606815"/>
                    <a:gd name="connsiteY5" fmla="*/ 506476 h 594582"/>
                    <a:gd name="connsiteX6" fmla="*/ 16341 w 606815"/>
                    <a:gd name="connsiteY6" fmla="*/ 442487 h 594582"/>
                    <a:gd name="connsiteX7" fmla="*/ 118525 w 606815"/>
                    <a:gd name="connsiteY7" fmla="*/ 202457 h 594582"/>
                    <a:gd name="connsiteX8" fmla="*/ 161273 w 606815"/>
                    <a:gd name="connsiteY8" fmla="*/ 143935 h 594582"/>
                    <a:gd name="connsiteX9" fmla="*/ 198687 w 606815"/>
                    <a:gd name="connsiteY9" fmla="*/ 103778 h 594582"/>
                    <a:gd name="connsiteX10" fmla="*/ 275040 w 606815"/>
                    <a:gd name="connsiteY10" fmla="*/ 44875 h 594582"/>
                    <a:gd name="connsiteX11" fmla="*/ 414804 w 606815"/>
                    <a:gd name="connsiteY11" fmla="*/ 256 h 594582"/>
                    <a:gd name="connsiteX0" fmla="*/ 414804 w 606815"/>
                    <a:gd name="connsiteY0" fmla="*/ 256 h 608870"/>
                    <a:gd name="connsiteX1" fmla="*/ 465464 w 606815"/>
                    <a:gd name="connsiteY1" fmla="*/ 3042 h 608870"/>
                    <a:gd name="connsiteX2" fmla="*/ 599804 w 606815"/>
                    <a:gd name="connsiteY2" fmla="*/ 89452 h 608870"/>
                    <a:gd name="connsiteX3" fmla="*/ 606815 w 606815"/>
                    <a:gd name="connsiteY3" fmla="*/ 102711 h 608870"/>
                    <a:gd name="connsiteX4" fmla="*/ 568715 w 606815"/>
                    <a:gd name="connsiteY4" fmla="*/ 608870 h 608870"/>
                    <a:gd name="connsiteX5" fmla="*/ 0 w 606815"/>
                    <a:gd name="connsiteY5" fmla="*/ 506476 h 608870"/>
                    <a:gd name="connsiteX6" fmla="*/ 16341 w 606815"/>
                    <a:gd name="connsiteY6" fmla="*/ 442487 h 608870"/>
                    <a:gd name="connsiteX7" fmla="*/ 118525 w 606815"/>
                    <a:gd name="connsiteY7" fmla="*/ 202457 h 608870"/>
                    <a:gd name="connsiteX8" fmla="*/ 161273 w 606815"/>
                    <a:gd name="connsiteY8" fmla="*/ 143935 h 608870"/>
                    <a:gd name="connsiteX9" fmla="*/ 198687 w 606815"/>
                    <a:gd name="connsiteY9" fmla="*/ 103778 h 608870"/>
                    <a:gd name="connsiteX10" fmla="*/ 275040 w 606815"/>
                    <a:gd name="connsiteY10" fmla="*/ 44875 h 608870"/>
                    <a:gd name="connsiteX11" fmla="*/ 414804 w 606815"/>
                    <a:gd name="connsiteY11" fmla="*/ 256 h 608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6815" h="608870">
                      <a:moveTo>
                        <a:pt x="414804" y="256"/>
                      </a:moveTo>
                      <a:cubicBezTo>
                        <a:pt x="431412" y="-488"/>
                        <a:pt x="448319" y="375"/>
                        <a:pt x="465464" y="3042"/>
                      </a:cubicBezTo>
                      <a:cubicBezTo>
                        <a:pt x="517737" y="11119"/>
                        <a:pt x="571763" y="42666"/>
                        <a:pt x="599804" y="89452"/>
                      </a:cubicBezTo>
                      <a:cubicBezTo>
                        <a:pt x="602395" y="93720"/>
                        <a:pt x="604757" y="98139"/>
                        <a:pt x="606815" y="102711"/>
                      </a:cubicBezTo>
                      <a:lnTo>
                        <a:pt x="568715" y="608870"/>
                      </a:lnTo>
                      <a:cubicBezTo>
                        <a:pt x="372793" y="579501"/>
                        <a:pt x="515010" y="623951"/>
                        <a:pt x="0" y="506476"/>
                      </a:cubicBezTo>
                      <a:lnTo>
                        <a:pt x="16341" y="442487"/>
                      </a:lnTo>
                      <a:cubicBezTo>
                        <a:pt x="41334" y="358972"/>
                        <a:pt x="71967" y="276218"/>
                        <a:pt x="118525" y="202457"/>
                      </a:cubicBezTo>
                      <a:cubicBezTo>
                        <a:pt x="131174" y="182493"/>
                        <a:pt x="145347" y="162681"/>
                        <a:pt x="161273" y="143935"/>
                      </a:cubicBezTo>
                      <a:cubicBezTo>
                        <a:pt x="172856" y="129991"/>
                        <a:pt x="185352" y="116580"/>
                        <a:pt x="198687" y="103778"/>
                      </a:cubicBezTo>
                      <a:cubicBezTo>
                        <a:pt x="222005" y="81375"/>
                        <a:pt x="247532" y="61182"/>
                        <a:pt x="275040" y="44875"/>
                      </a:cubicBezTo>
                      <a:cubicBezTo>
                        <a:pt x="317846" y="19158"/>
                        <a:pt x="364980" y="2484"/>
                        <a:pt x="414804" y="256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8" name="任意多边形: 形状 107"/>
                <p:cNvSpPr/>
                <p:nvPr/>
              </p:nvSpPr>
              <p:spPr>
                <a:xfrm>
                  <a:off x="8194282" y="6291314"/>
                  <a:ext cx="611659" cy="614993"/>
                </a:xfrm>
                <a:custGeom>
                  <a:avLst/>
                  <a:gdLst>
                    <a:gd name="connsiteX0" fmla="*/ 189945 w 599753"/>
                    <a:gd name="connsiteY0" fmla="*/ 617 h 566687"/>
                    <a:gd name="connsiteX1" fmla="*/ 314858 w 599753"/>
                    <a:gd name="connsiteY1" fmla="*/ 38868 h 566687"/>
                    <a:gd name="connsiteX2" fmla="*/ 413614 w 599753"/>
                    <a:gd name="connsiteY2" fmla="*/ 125279 h 566687"/>
                    <a:gd name="connsiteX3" fmla="*/ 420624 w 599753"/>
                    <a:gd name="connsiteY3" fmla="*/ 134804 h 566687"/>
                    <a:gd name="connsiteX4" fmla="*/ 528523 w 599753"/>
                    <a:gd name="connsiteY4" fmla="*/ 359060 h 566687"/>
                    <a:gd name="connsiteX5" fmla="*/ 594634 w 599753"/>
                    <a:gd name="connsiteY5" fmla="*/ 546924 h 566687"/>
                    <a:gd name="connsiteX6" fmla="*/ 599753 w 599753"/>
                    <a:gd name="connsiteY6" fmla="*/ 566687 h 566687"/>
                    <a:gd name="connsiteX7" fmla="*/ 0 w 599753"/>
                    <a:gd name="connsiteY7" fmla="*/ 566687 h 566687"/>
                    <a:gd name="connsiteX8" fmla="*/ 0 w 599753"/>
                    <a:gd name="connsiteY8" fmla="*/ 105771 h 566687"/>
                    <a:gd name="connsiteX9" fmla="*/ 7544 w 599753"/>
                    <a:gd name="connsiteY9" fmla="*/ 92589 h 566687"/>
                    <a:gd name="connsiteX10" fmla="*/ 189945 w 599753"/>
                    <a:gd name="connsiteY10" fmla="*/ 617 h 566687"/>
                    <a:gd name="connsiteX0" fmla="*/ 189945 w 599753"/>
                    <a:gd name="connsiteY0" fmla="*/ 617 h 566687"/>
                    <a:gd name="connsiteX1" fmla="*/ 314858 w 599753"/>
                    <a:gd name="connsiteY1" fmla="*/ 38868 h 566687"/>
                    <a:gd name="connsiteX2" fmla="*/ 413614 w 599753"/>
                    <a:gd name="connsiteY2" fmla="*/ 125279 h 566687"/>
                    <a:gd name="connsiteX3" fmla="*/ 420624 w 599753"/>
                    <a:gd name="connsiteY3" fmla="*/ 134804 h 566687"/>
                    <a:gd name="connsiteX4" fmla="*/ 528523 w 599753"/>
                    <a:gd name="connsiteY4" fmla="*/ 359060 h 566687"/>
                    <a:gd name="connsiteX5" fmla="*/ 563678 w 599753"/>
                    <a:gd name="connsiteY5" fmla="*/ 454055 h 566687"/>
                    <a:gd name="connsiteX6" fmla="*/ 599753 w 599753"/>
                    <a:gd name="connsiteY6" fmla="*/ 566687 h 566687"/>
                    <a:gd name="connsiteX7" fmla="*/ 0 w 599753"/>
                    <a:gd name="connsiteY7" fmla="*/ 566687 h 566687"/>
                    <a:gd name="connsiteX8" fmla="*/ 0 w 599753"/>
                    <a:gd name="connsiteY8" fmla="*/ 105771 h 566687"/>
                    <a:gd name="connsiteX9" fmla="*/ 7544 w 599753"/>
                    <a:gd name="connsiteY9" fmla="*/ 92589 h 566687"/>
                    <a:gd name="connsiteX10" fmla="*/ 189945 w 599753"/>
                    <a:gd name="connsiteY10" fmla="*/ 617 h 566687"/>
                    <a:gd name="connsiteX0" fmla="*/ 189945 w 580703"/>
                    <a:gd name="connsiteY0" fmla="*/ 617 h 566687"/>
                    <a:gd name="connsiteX1" fmla="*/ 314858 w 580703"/>
                    <a:gd name="connsiteY1" fmla="*/ 38868 h 566687"/>
                    <a:gd name="connsiteX2" fmla="*/ 413614 w 580703"/>
                    <a:gd name="connsiteY2" fmla="*/ 125279 h 566687"/>
                    <a:gd name="connsiteX3" fmla="*/ 420624 w 580703"/>
                    <a:gd name="connsiteY3" fmla="*/ 134804 h 566687"/>
                    <a:gd name="connsiteX4" fmla="*/ 528523 w 580703"/>
                    <a:gd name="connsiteY4" fmla="*/ 359060 h 566687"/>
                    <a:gd name="connsiteX5" fmla="*/ 563678 w 580703"/>
                    <a:gd name="connsiteY5" fmla="*/ 454055 h 566687"/>
                    <a:gd name="connsiteX6" fmla="*/ 580703 w 580703"/>
                    <a:gd name="connsiteY6" fmla="*/ 530969 h 566687"/>
                    <a:gd name="connsiteX7" fmla="*/ 0 w 580703"/>
                    <a:gd name="connsiteY7" fmla="*/ 566687 h 566687"/>
                    <a:gd name="connsiteX8" fmla="*/ 0 w 580703"/>
                    <a:gd name="connsiteY8" fmla="*/ 105771 h 566687"/>
                    <a:gd name="connsiteX9" fmla="*/ 7544 w 580703"/>
                    <a:gd name="connsiteY9" fmla="*/ 92589 h 566687"/>
                    <a:gd name="connsiteX10" fmla="*/ 189945 w 580703"/>
                    <a:gd name="connsiteY10" fmla="*/ 617 h 566687"/>
                    <a:gd name="connsiteX0" fmla="*/ 220901 w 611659"/>
                    <a:gd name="connsiteY0" fmla="*/ 617 h 614312"/>
                    <a:gd name="connsiteX1" fmla="*/ 345814 w 611659"/>
                    <a:gd name="connsiteY1" fmla="*/ 38868 h 614312"/>
                    <a:gd name="connsiteX2" fmla="*/ 444570 w 611659"/>
                    <a:gd name="connsiteY2" fmla="*/ 125279 h 614312"/>
                    <a:gd name="connsiteX3" fmla="*/ 451580 w 611659"/>
                    <a:gd name="connsiteY3" fmla="*/ 134804 h 614312"/>
                    <a:gd name="connsiteX4" fmla="*/ 559479 w 611659"/>
                    <a:gd name="connsiteY4" fmla="*/ 359060 h 614312"/>
                    <a:gd name="connsiteX5" fmla="*/ 594634 w 611659"/>
                    <a:gd name="connsiteY5" fmla="*/ 454055 h 614312"/>
                    <a:gd name="connsiteX6" fmla="*/ 611659 w 611659"/>
                    <a:gd name="connsiteY6" fmla="*/ 530969 h 614312"/>
                    <a:gd name="connsiteX7" fmla="*/ 0 w 611659"/>
                    <a:gd name="connsiteY7" fmla="*/ 614312 h 614312"/>
                    <a:gd name="connsiteX8" fmla="*/ 30956 w 611659"/>
                    <a:gd name="connsiteY8" fmla="*/ 105771 h 614312"/>
                    <a:gd name="connsiteX9" fmla="*/ 38500 w 611659"/>
                    <a:gd name="connsiteY9" fmla="*/ 92589 h 614312"/>
                    <a:gd name="connsiteX10" fmla="*/ 220901 w 611659"/>
                    <a:gd name="connsiteY10" fmla="*/ 617 h 614312"/>
                    <a:gd name="connsiteX0" fmla="*/ 220901 w 611659"/>
                    <a:gd name="connsiteY0" fmla="*/ 617 h 614993"/>
                    <a:gd name="connsiteX1" fmla="*/ 345814 w 611659"/>
                    <a:gd name="connsiteY1" fmla="*/ 38868 h 614993"/>
                    <a:gd name="connsiteX2" fmla="*/ 444570 w 611659"/>
                    <a:gd name="connsiteY2" fmla="*/ 125279 h 614993"/>
                    <a:gd name="connsiteX3" fmla="*/ 451580 w 611659"/>
                    <a:gd name="connsiteY3" fmla="*/ 134804 h 614993"/>
                    <a:gd name="connsiteX4" fmla="*/ 559479 w 611659"/>
                    <a:gd name="connsiteY4" fmla="*/ 359060 h 614993"/>
                    <a:gd name="connsiteX5" fmla="*/ 594634 w 611659"/>
                    <a:gd name="connsiteY5" fmla="*/ 454055 h 614993"/>
                    <a:gd name="connsiteX6" fmla="*/ 611659 w 611659"/>
                    <a:gd name="connsiteY6" fmla="*/ 530969 h 614993"/>
                    <a:gd name="connsiteX7" fmla="*/ 0 w 611659"/>
                    <a:gd name="connsiteY7" fmla="*/ 614312 h 614993"/>
                    <a:gd name="connsiteX8" fmla="*/ 30956 w 611659"/>
                    <a:gd name="connsiteY8" fmla="*/ 105771 h 614993"/>
                    <a:gd name="connsiteX9" fmla="*/ 38500 w 611659"/>
                    <a:gd name="connsiteY9" fmla="*/ 92589 h 614993"/>
                    <a:gd name="connsiteX10" fmla="*/ 220901 w 611659"/>
                    <a:gd name="connsiteY10" fmla="*/ 617 h 61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11659" h="614993">
                      <a:moveTo>
                        <a:pt x="220901" y="617"/>
                      </a:moveTo>
                      <a:cubicBezTo>
                        <a:pt x="256684" y="3249"/>
                        <a:pt x="298151" y="14541"/>
                        <a:pt x="345814" y="38868"/>
                      </a:cubicBezTo>
                      <a:cubicBezTo>
                        <a:pt x="385591" y="59213"/>
                        <a:pt x="417595" y="89541"/>
                        <a:pt x="444570" y="125279"/>
                      </a:cubicBezTo>
                      <a:cubicBezTo>
                        <a:pt x="446932" y="128403"/>
                        <a:pt x="449294" y="131527"/>
                        <a:pt x="451580" y="134804"/>
                      </a:cubicBezTo>
                      <a:cubicBezTo>
                        <a:pt x="499815" y="202545"/>
                        <a:pt x="535637" y="305852"/>
                        <a:pt x="559479" y="359060"/>
                      </a:cubicBezTo>
                      <a:cubicBezTo>
                        <a:pt x="583321" y="412269"/>
                        <a:pt x="575272" y="390550"/>
                        <a:pt x="594634" y="454055"/>
                      </a:cubicBezTo>
                      <a:lnTo>
                        <a:pt x="611659" y="530969"/>
                      </a:lnTo>
                      <a:cubicBezTo>
                        <a:pt x="407773" y="558750"/>
                        <a:pt x="208648" y="622249"/>
                        <a:pt x="0" y="614312"/>
                      </a:cubicBezTo>
                      <a:lnTo>
                        <a:pt x="30956" y="105771"/>
                      </a:lnTo>
                      <a:cubicBezTo>
                        <a:pt x="30956" y="105771"/>
                        <a:pt x="33318" y="100666"/>
                        <a:pt x="38500" y="92589"/>
                      </a:cubicBezTo>
                      <a:cubicBezTo>
                        <a:pt x="57360" y="62756"/>
                        <a:pt x="113552" y="-7281"/>
                        <a:pt x="220901" y="617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9" name="任意多边形: 形状 108"/>
                <p:cNvSpPr/>
                <p:nvPr/>
              </p:nvSpPr>
              <p:spPr>
                <a:xfrm>
                  <a:off x="7908094" y="6291314"/>
                  <a:ext cx="895561" cy="607168"/>
                </a:xfrm>
                <a:custGeom>
                  <a:avLst/>
                  <a:gdLst>
                    <a:gd name="connsiteX0" fmla="*/ 507166 w 916993"/>
                    <a:gd name="connsiteY0" fmla="*/ 617 h 566687"/>
                    <a:gd name="connsiteX1" fmla="*/ 632079 w 916993"/>
                    <a:gd name="connsiteY1" fmla="*/ 38868 h 566687"/>
                    <a:gd name="connsiteX2" fmla="*/ 730834 w 916993"/>
                    <a:gd name="connsiteY2" fmla="*/ 125279 h 566687"/>
                    <a:gd name="connsiteX3" fmla="*/ 740054 w 916993"/>
                    <a:gd name="connsiteY3" fmla="*/ 125507 h 566687"/>
                    <a:gd name="connsiteX4" fmla="*/ 737845 w 916993"/>
                    <a:gd name="connsiteY4" fmla="*/ 134727 h 566687"/>
                    <a:gd name="connsiteX5" fmla="*/ 845744 w 916993"/>
                    <a:gd name="connsiteY5" fmla="*/ 358984 h 566687"/>
                    <a:gd name="connsiteX6" fmla="*/ 911854 w 916993"/>
                    <a:gd name="connsiteY6" fmla="*/ 546848 h 566687"/>
                    <a:gd name="connsiteX7" fmla="*/ 916993 w 916993"/>
                    <a:gd name="connsiteY7" fmla="*/ 566687 h 566687"/>
                    <a:gd name="connsiteX8" fmla="*/ 384319 w 916993"/>
                    <a:gd name="connsiteY8" fmla="*/ 566687 h 566687"/>
                    <a:gd name="connsiteX9" fmla="*/ 331775 w 916993"/>
                    <a:gd name="connsiteY9" fmla="*/ 454463 h 566687"/>
                    <a:gd name="connsiteX10" fmla="*/ 317144 w 916993"/>
                    <a:gd name="connsiteY10" fmla="*/ 428021 h 566687"/>
                    <a:gd name="connsiteX11" fmla="*/ 240792 w 916993"/>
                    <a:gd name="connsiteY11" fmla="*/ 309454 h 566687"/>
                    <a:gd name="connsiteX12" fmla="*/ 154152 w 916993"/>
                    <a:gd name="connsiteY12" fmla="*/ 205060 h 566687"/>
                    <a:gd name="connsiteX13" fmla="*/ 42596 w 916993"/>
                    <a:gd name="connsiteY13" fmla="*/ 109658 h 566687"/>
                    <a:gd name="connsiteX14" fmla="*/ 0 w 916993"/>
                    <a:gd name="connsiteY14" fmla="*/ 48012 h 566687"/>
                    <a:gd name="connsiteX15" fmla="*/ 190424 w 916993"/>
                    <a:gd name="connsiteY15" fmla="*/ 6178 h 566687"/>
                    <a:gd name="connsiteX16" fmla="*/ 324764 w 916993"/>
                    <a:gd name="connsiteY16" fmla="*/ 92589 h 566687"/>
                    <a:gd name="connsiteX17" fmla="*/ 507166 w 916993"/>
                    <a:gd name="connsiteY17" fmla="*/ 617 h 566687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31775 w 916993"/>
                    <a:gd name="connsiteY9" fmla="*/ 454463 h 607168"/>
                    <a:gd name="connsiteX10" fmla="*/ 317144 w 916993"/>
                    <a:gd name="connsiteY10" fmla="*/ 42802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317144 w 916993"/>
                    <a:gd name="connsiteY10" fmla="*/ 42802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295713 w 916993"/>
                    <a:gd name="connsiteY10" fmla="*/ 40897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895185 w 916993"/>
                    <a:gd name="connsiteY6" fmla="*/ 4706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295713 w 916993"/>
                    <a:gd name="connsiteY10" fmla="*/ 40897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895185"/>
                    <a:gd name="connsiteY0" fmla="*/ 617 h 607168"/>
                    <a:gd name="connsiteX1" fmla="*/ 632079 w 895185"/>
                    <a:gd name="connsiteY1" fmla="*/ 38868 h 607168"/>
                    <a:gd name="connsiteX2" fmla="*/ 730834 w 895185"/>
                    <a:gd name="connsiteY2" fmla="*/ 125279 h 607168"/>
                    <a:gd name="connsiteX3" fmla="*/ 740054 w 895185"/>
                    <a:gd name="connsiteY3" fmla="*/ 125507 h 607168"/>
                    <a:gd name="connsiteX4" fmla="*/ 737845 w 895185"/>
                    <a:gd name="connsiteY4" fmla="*/ 134727 h 607168"/>
                    <a:gd name="connsiteX5" fmla="*/ 845744 w 895185"/>
                    <a:gd name="connsiteY5" fmla="*/ 358984 h 607168"/>
                    <a:gd name="connsiteX6" fmla="*/ 895185 w 895185"/>
                    <a:gd name="connsiteY6" fmla="*/ 470648 h 607168"/>
                    <a:gd name="connsiteX7" fmla="*/ 890799 w 895185"/>
                    <a:gd name="connsiteY7" fmla="*/ 507156 h 607168"/>
                    <a:gd name="connsiteX8" fmla="*/ 291450 w 895185"/>
                    <a:gd name="connsiteY8" fmla="*/ 607168 h 607168"/>
                    <a:gd name="connsiteX9" fmla="*/ 300818 w 895185"/>
                    <a:gd name="connsiteY9" fmla="*/ 459225 h 607168"/>
                    <a:gd name="connsiteX10" fmla="*/ 295713 w 895185"/>
                    <a:gd name="connsiteY10" fmla="*/ 408971 h 607168"/>
                    <a:gd name="connsiteX11" fmla="*/ 240792 w 895185"/>
                    <a:gd name="connsiteY11" fmla="*/ 309454 h 607168"/>
                    <a:gd name="connsiteX12" fmla="*/ 154152 w 895185"/>
                    <a:gd name="connsiteY12" fmla="*/ 205060 h 607168"/>
                    <a:gd name="connsiteX13" fmla="*/ 42596 w 895185"/>
                    <a:gd name="connsiteY13" fmla="*/ 109658 h 607168"/>
                    <a:gd name="connsiteX14" fmla="*/ 0 w 895185"/>
                    <a:gd name="connsiteY14" fmla="*/ 48012 h 607168"/>
                    <a:gd name="connsiteX15" fmla="*/ 190424 w 895185"/>
                    <a:gd name="connsiteY15" fmla="*/ 6178 h 607168"/>
                    <a:gd name="connsiteX16" fmla="*/ 324764 w 895185"/>
                    <a:gd name="connsiteY16" fmla="*/ 92589 h 607168"/>
                    <a:gd name="connsiteX17" fmla="*/ 507166 w 895185"/>
                    <a:gd name="connsiteY17" fmla="*/ 617 h 607168"/>
                    <a:gd name="connsiteX0" fmla="*/ 507166 w 895185"/>
                    <a:gd name="connsiteY0" fmla="*/ 617 h 607168"/>
                    <a:gd name="connsiteX1" fmla="*/ 632079 w 895185"/>
                    <a:gd name="connsiteY1" fmla="*/ 38868 h 607168"/>
                    <a:gd name="connsiteX2" fmla="*/ 730834 w 895185"/>
                    <a:gd name="connsiteY2" fmla="*/ 125279 h 607168"/>
                    <a:gd name="connsiteX3" fmla="*/ 740054 w 895185"/>
                    <a:gd name="connsiteY3" fmla="*/ 125507 h 607168"/>
                    <a:gd name="connsiteX4" fmla="*/ 737845 w 895185"/>
                    <a:gd name="connsiteY4" fmla="*/ 134727 h 607168"/>
                    <a:gd name="connsiteX5" fmla="*/ 845744 w 895185"/>
                    <a:gd name="connsiteY5" fmla="*/ 358984 h 607168"/>
                    <a:gd name="connsiteX6" fmla="*/ 895185 w 895185"/>
                    <a:gd name="connsiteY6" fmla="*/ 470648 h 607168"/>
                    <a:gd name="connsiteX7" fmla="*/ 890799 w 895185"/>
                    <a:gd name="connsiteY7" fmla="*/ 507156 h 607168"/>
                    <a:gd name="connsiteX8" fmla="*/ 291450 w 895185"/>
                    <a:gd name="connsiteY8" fmla="*/ 607168 h 607168"/>
                    <a:gd name="connsiteX9" fmla="*/ 300818 w 895185"/>
                    <a:gd name="connsiteY9" fmla="*/ 459225 h 607168"/>
                    <a:gd name="connsiteX10" fmla="*/ 295713 w 895185"/>
                    <a:gd name="connsiteY10" fmla="*/ 408971 h 607168"/>
                    <a:gd name="connsiteX11" fmla="*/ 240792 w 895185"/>
                    <a:gd name="connsiteY11" fmla="*/ 309454 h 607168"/>
                    <a:gd name="connsiteX12" fmla="*/ 154152 w 895185"/>
                    <a:gd name="connsiteY12" fmla="*/ 205060 h 607168"/>
                    <a:gd name="connsiteX13" fmla="*/ 42596 w 895185"/>
                    <a:gd name="connsiteY13" fmla="*/ 109658 h 607168"/>
                    <a:gd name="connsiteX14" fmla="*/ 0 w 895185"/>
                    <a:gd name="connsiteY14" fmla="*/ 48012 h 607168"/>
                    <a:gd name="connsiteX15" fmla="*/ 190424 w 895185"/>
                    <a:gd name="connsiteY15" fmla="*/ 6178 h 607168"/>
                    <a:gd name="connsiteX16" fmla="*/ 324764 w 895185"/>
                    <a:gd name="connsiteY16" fmla="*/ 92589 h 607168"/>
                    <a:gd name="connsiteX17" fmla="*/ 507166 w 895185"/>
                    <a:gd name="connsiteY17" fmla="*/ 617 h 607168"/>
                    <a:gd name="connsiteX0" fmla="*/ 507166 w 895561"/>
                    <a:gd name="connsiteY0" fmla="*/ 617 h 607168"/>
                    <a:gd name="connsiteX1" fmla="*/ 632079 w 895561"/>
                    <a:gd name="connsiteY1" fmla="*/ 38868 h 607168"/>
                    <a:gd name="connsiteX2" fmla="*/ 730834 w 895561"/>
                    <a:gd name="connsiteY2" fmla="*/ 125279 h 607168"/>
                    <a:gd name="connsiteX3" fmla="*/ 740054 w 895561"/>
                    <a:gd name="connsiteY3" fmla="*/ 125507 h 607168"/>
                    <a:gd name="connsiteX4" fmla="*/ 737845 w 895561"/>
                    <a:gd name="connsiteY4" fmla="*/ 134727 h 607168"/>
                    <a:gd name="connsiteX5" fmla="*/ 845744 w 895561"/>
                    <a:gd name="connsiteY5" fmla="*/ 358984 h 607168"/>
                    <a:gd name="connsiteX6" fmla="*/ 895185 w 895561"/>
                    <a:gd name="connsiteY6" fmla="*/ 470648 h 607168"/>
                    <a:gd name="connsiteX7" fmla="*/ 895561 w 895561"/>
                    <a:gd name="connsiteY7" fmla="*/ 528587 h 607168"/>
                    <a:gd name="connsiteX8" fmla="*/ 291450 w 895561"/>
                    <a:gd name="connsiteY8" fmla="*/ 607168 h 607168"/>
                    <a:gd name="connsiteX9" fmla="*/ 300818 w 895561"/>
                    <a:gd name="connsiteY9" fmla="*/ 459225 h 607168"/>
                    <a:gd name="connsiteX10" fmla="*/ 295713 w 895561"/>
                    <a:gd name="connsiteY10" fmla="*/ 408971 h 607168"/>
                    <a:gd name="connsiteX11" fmla="*/ 240792 w 895561"/>
                    <a:gd name="connsiteY11" fmla="*/ 309454 h 607168"/>
                    <a:gd name="connsiteX12" fmla="*/ 154152 w 895561"/>
                    <a:gd name="connsiteY12" fmla="*/ 205060 h 607168"/>
                    <a:gd name="connsiteX13" fmla="*/ 42596 w 895561"/>
                    <a:gd name="connsiteY13" fmla="*/ 109658 h 607168"/>
                    <a:gd name="connsiteX14" fmla="*/ 0 w 895561"/>
                    <a:gd name="connsiteY14" fmla="*/ 48012 h 607168"/>
                    <a:gd name="connsiteX15" fmla="*/ 190424 w 895561"/>
                    <a:gd name="connsiteY15" fmla="*/ 6178 h 607168"/>
                    <a:gd name="connsiteX16" fmla="*/ 324764 w 895561"/>
                    <a:gd name="connsiteY16" fmla="*/ 92589 h 607168"/>
                    <a:gd name="connsiteX17" fmla="*/ 507166 w 895561"/>
                    <a:gd name="connsiteY17" fmla="*/ 617 h 607168"/>
                    <a:gd name="connsiteX0" fmla="*/ 507166 w 895561"/>
                    <a:gd name="connsiteY0" fmla="*/ 617 h 607168"/>
                    <a:gd name="connsiteX1" fmla="*/ 632079 w 895561"/>
                    <a:gd name="connsiteY1" fmla="*/ 38868 h 607168"/>
                    <a:gd name="connsiteX2" fmla="*/ 730834 w 895561"/>
                    <a:gd name="connsiteY2" fmla="*/ 125279 h 607168"/>
                    <a:gd name="connsiteX3" fmla="*/ 740054 w 895561"/>
                    <a:gd name="connsiteY3" fmla="*/ 125507 h 607168"/>
                    <a:gd name="connsiteX4" fmla="*/ 737845 w 895561"/>
                    <a:gd name="connsiteY4" fmla="*/ 134727 h 607168"/>
                    <a:gd name="connsiteX5" fmla="*/ 845744 w 895561"/>
                    <a:gd name="connsiteY5" fmla="*/ 358984 h 607168"/>
                    <a:gd name="connsiteX6" fmla="*/ 895185 w 895561"/>
                    <a:gd name="connsiteY6" fmla="*/ 470648 h 607168"/>
                    <a:gd name="connsiteX7" fmla="*/ 895561 w 895561"/>
                    <a:gd name="connsiteY7" fmla="*/ 528587 h 607168"/>
                    <a:gd name="connsiteX8" fmla="*/ 291450 w 895561"/>
                    <a:gd name="connsiteY8" fmla="*/ 607168 h 607168"/>
                    <a:gd name="connsiteX9" fmla="*/ 300818 w 895561"/>
                    <a:gd name="connsiteY9" fmla="*/ 459225 h 607168"/>
                    <a:gd name="connsiteX10" fmla="*/ 295713 w 895561"/>
                    <a:gd name="connsiteY10" fmla="*/ 408971 h 607168"/>
                    <a:gd name="connsiteX11" fmla="*/ 240792 w 895561"/>
                    <a:gd name="connsiteY11" fmla="*/ 309454 h 607168"/>
                    <a:gd name="connsiteX12" fmla="*/ 154152 w 895561"/>
                    <a:gd name="connsiteY12" fmla="*/ 205060 h 607168"/>
                    <a:gd name="connsiteX13" fmla="*/ 42596 w 895561"/>
                    <a:gd name="connsiteY13" fmla="*/ 109658 h 607168"/>
                    <a:gd name="connsiteX14" fmla="*/ 0 w 895561"/>
                    <a:gd name="connsiteY14" fmla="*/ 48012 h 607168"/>
                    <a:gd name="connsiteX15" fmla="*/ 190424 w 895561"/>
                    <a:gd name="connsiteY15" fmla="*/ 6178 h 607168"/>
                    <a:gd name="connsiteX16" fmla="*/ 324764 w 895561"/>
                    <a:gd name="connsiteY16" fmla="*/ 92589 h 607168"/>
                    <a:gd name="connsiteX17" fmla="*/ 507166 w 895561"/>
                    <a:gd name="connsiteY17" fmla="*/ 617 h 607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95561" h="607168">
                      <a:moveTo>
                        <a:pt x="507166" y="617"/>
                      </a:moveTo>
                      <a:cubicBezTo>
                        <a:pt x="542949" y="3249"/>
                        <a:pt x="584416" y="14541"/>
                        <a:pt x="632079" y="38868"/>
                      </a:cubicBezTo>
                      <a:cubicBezTo>
                        <a:pt x="671855" y="59213"/>
                        <a:pt x="703859" y="89541"/>
                        <a:pt x="730834" y="125279"/>
                      </a:cubicBezTo>
                      <a:lnTo>
                        <a:pt x="740054" y="125507"/>
                      </a:lnTo>
                      <a:lnTo>
                        <a:pt x="737845" y="134727"/>
                      </a:lnTo>
                      <a:cubicBezTo>
                        <a:pt x="786079" y="202469"/>
                        <a:pt x="819521" y="302997"/>
                        <a:pt x="845744" y="358984"/>
                      </a:cubicBezTo>
                      <a:cubicBezTo>
                        <a:pt x="871967" y="414971"/>
                        <a:pt x="875824" y="407142"/>
                        <a:pt x="895185" y="470648"/>
                      </a:cubicBezTo>
                      <a:cubicBezTo>
                        <a:pt x="895310" y="489961"/>
                        <a:pt x="895436" y="509274"/>
                        <a:pt x="895561" y="528587"/>
                      </a:cubicBezTo>
                      <a:cubicBezTo>
                        <a:pt x="564809" y="635743"/>
                        <a:pt x="491233" y="573831"/>
                        <a:pt x="291450" y="607168"/>
                      </a:cubicBezTo>
                      <a:cubicBezTo>
                        <a:pt x="273935" y="569760"/>
                        <a:pt x="318333" y="496633"/>
                        <a:pt x="300818" y="459225"/>
                      </a:cubicBezTo>
                      <a:cubicBezTo>
                        <a:pt x="296093" y="450385"/>
                        <a:pt x="305717" y="433933"/>
                        <a:pt x="295713" y="408971"/>
                      </a:cubicBezTo>
                      <a:cubicBezTo>
                        <a:pt x="285709" y="384009"/>
                        <a:pt x="264385" y="343439"/>
                        <a:pt x="240792" y="309454"/>
                      </a:cubicBezTo>
                      <a:cubicBezTo>
                        <a:pt x="217199" y="275469"/>
                        <a:pt x="185547" y="238055"/>
                        <a:pt x="154152" y="205060"/>
                      </a:cubicBezTo>
                      <a:cubicBezTo>
                        <a:pt x="120929" y="170236"/>
                        <a:pt x="76200" y="141966"/>
                        <a:pt x="42596" y="109658"/>
                      </a:cubicBezTo>
                      <a:cubicBezTo>
                        <a:pt x="23165" y="91141"/>
                        <a:pt x="7544" y="71176"/>
                        <a:pt x="0" y="48012"/>
                      </a:cubicBezTo>
                      <a:cubicBezTo>
                        <a:pt x="57074" y="13722"/>
                        <a:pt x="121844" y="-4490"/>
                        <a:pt x="190424" y="6178"/>
                      </a:cubicBezTo>
                      <a:cubicBezTo>
                        <a:pt x="242697" y="14255"/>
                        <a:pt x="296723" y="45802"/>
                        <a:pt x="324764" y="92589"/>
                      </a:cubicBezTo>
                      <a:cubicBezTo>
                        <a:pt x="343624" y="62756"/>
                        <a:pt x="399817" y="-7281"/>
                        <a:pt x="507166" y="617"/>
                      </a:cubicBezTo>
                      <a:close/>
                    </a:path>
                  </a:pathLst>
                </a:custGeom>
                <a:solidFill>
                  <a:srgbClr val="513A6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/>
                <p:cNvSpPr/>
                <p:nvPr/>
              </p:nvSpPr>
              <p:spPr>
                <a:xfrm>
                  <a:off x="8222033" y="6777755"/>
                  <a:ext cx="13487" cy="130398"/>
                </a:xfrm>
                <a:custGeom>
                  <a:avLst/>
                  <a:gdLst>
                    <a:gd name="connsiteX0" fmla="*/ 6744 w 13487"/>
                    <a:gd name="connsiteY0" fmla="*/ 0 h 130398"/>
                    <a:gd name="connsiteX1" fmla="*/ 13487 w 13487"/>
                    <a:gd name="connsiteY1" fmla="*/ 6515 h 130398"/>
                    <a:gd name="connsiteX2" fmla="*/ 13487 w 13487"/>
                    <a:gd name="connsiteY2" fmla="*/ 123330 h 130398"/>
                    <a:gd name="connsiteX3" fmla="*/ 13487 w 13487"/>
                    <a:gd name="connsiteY3" fmla="*/ 130398 h 130398"/>
                    <a:gd name="connsiteX4" fmla="*/ 0 w 13487"/>
                    <a:gd name="connsiteY4" fmla="*/ 130398 h 130398"/>
                    <a:gd name="connsiteX5" fmla="*/ 0 w 13487"/>
                    <a:gd name="connsiteY5" fmla="*/ 6515 h 130398"/>
                    <a:gd name="connsiteX6" fmla="*/ 6744 w 13487"/>
                    <a:gd name="connsiteY6" fmla="*/ 0 h 130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87" h="130398">
                      <a:moveTo>
                        <a:pt x="6744" y="0"/>
                      </a:moveTo>
                      <a:cubicBezTo>
                        <a:pt x="10115" y="0"/>
                        <a:pt x="13487" y="2172"/>
                        <a:pt x="13487" y="6515"/>
                      </a:cubicBezTo>
                      <a:cubicBezTo>
                        <a:pt x="13487" y="45453"/>
                        <a:pt x="13487" y="84392"/>
                        <a:pt x="13487" y="123330"/>
                      </a:cubicBezTo>
                      <a:lnTo>
                        <a:pt x="13487" y="130398"/>
                      </a:lnTo>
                      <a:lnTo>
                        <a:pt x="0" y="130398"/>
                      </a:lnTo>
                      <a:lnTo>
                        <a:pt x="0" y="6515"/>
                      </a:lnTo>
                      <a:cubicBezTo>
                        <a:pt x="0" y="2172"/>
                        <a:pt x="3372" y="0"/>
                        <a:pt x="6744" y="0"/>
                      </a:cubicBezTo>
                      <a:close/>
                    </a:path>
                  </a:pathLst>
                </a:custGeom>
                <a:solidFill>
                  <a:srgbClr val="8560B5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/>
                <p:cNvSpPr/>
                <p:nvPr/>
              </p:nvSpPr>
              <p:spPr>
                <a:xfrm>
                  <a:off x="8182633" y="6636577"/>
                  <a:ext cx="13487" cy="271576"/>
                </a:xfrm>
                <a:custGeom>
                  <a:avLst/>
                  <a:gdLst>
                    <a:gd name="connsiteX0" fmla="*/ 13488 w 13487"/>
                    <a:gd name="connsiteY0" fmla="*/ 265062 h 271576"/>
                    <a:gd name="connsiteX1" fmla="*/ 13488 w 13487"/>
                    <a:gd name="connsiteY1" fmla="*/ 6515 h 271576"/>
                    <a:gd name="connsiteX2" fmla="*/ 0 w 13487"/>
                    <a:gd name="connsiteY2" fmla="*/ 6515 h 271576"/>
                    <a:gd name="connsiteX3" fmla="*/ 0 w 13487"/>
                    <a:gd name="connsiteY3" fmla="*/ 265062 h 271576"/>
                    <a:gd name="connsiteX4" fmla="*/ 13488 w 13487"/>
                    <a:gd name="connsiteY4" fmla="*/ 265062 h 271576"/>
                    <a:gd name="connsiteX5" fmla="*/ 13488 w 13487"/>
                    <a:gd name="connsiteY5" fmla="*/ 265062 h 271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87" h="271576">
                      <a:moveTo>
                        <a:pt x="13488" y="265062"/>
                      </a:moveTo>
                      <a:cubicBezTo>
                        <a:pt x="13488" y="178879"/>
                        <a:pt x="13488" y="92697"/>
                        <a:pt x="13488" y="6515"/>
                      </a:cubicBezTo>
                      <a:cubicBezTo>
                        <a:pt x="13488" y="-2172"/>
                        <a:pt x="0" y="-2172"/>
                        <a:pt x="0" y="6515"/>
                      </a:cubicBezTo>
                      <a:cubicBezTo>
                        <a:pt x="0" y="92697"/>
                        <a:pt x="0" y="178879"/>
                        <a:pt x="0" y="265062"/>
                      </a:cubicBezTo>
                      <a:cubicBezTo>
                        <a:pt x="0" y="273749"/>
                        <a:pt x="13488" y="273749"/>
                        <a:pt x="13488" y="265062"/>
                      </a:cubicBezTo>
                      <a:lnTo>
                        <a:pt x="13488" y="265062"/>
                      </a:lnTo>
                      <a:close/>
                    </a:path>
                  </a:pathLst>
                </a:custGeom>
                <a:solidFill>
                  <a:srgbClr val="8560B5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12" name="组合 111"/>
                <p:cNvGrpSpPr/>
                <p:nvPr/>
              </p:nvGrpSpPr>
              <p:grpSpPr>
                <a:xfrm>
                  <a:off x="7385654" y="3361791"/>
                  <a:ext cx="1690337" cy="2662133"/>
                  <a:chOff x="5106912" y="108413"/>
                  <a:chExt cx="1690337" cy="2662133"/>
                </a:xfrm>
              </p:grpSpPr>
              <p:grpSp>
                <p:nvGrpSpPr>
                  <p:cNvPr id="177" name="组合 176"/>
                  <p:cNvGrpSpPr/>
                  <p:nvPr/>
                </p:nvGrpSpPr>
                <p:grpSpPr>
                  <a:xfrm>
                    <a:off x="5106912" y="362635"/>
                    <a:ext cx="1690337" cy="2407911"/>
                    <a:chOff x="5106912" y="362635"/>
                    <a:chExt cx="1690337" cy="2407911"/>
                  </a:xfrm>
                </p:grpSpPr>
                <p:sp>
                  <p:nvSpPr>
                    <p:cNvPr id="269" name="任意多边形: 形状 268"/>
                    <p:cNvSpPr/>
                    <p:nvPr/>
                  </p:nvSpPr>
                  <p:spPr>
                    <a:xfrm>
                      <a:off x="5106912" y="362635"/>
                      <a:ext cx="1690337" cy="2407911"/>
                    </a:xfrm>
                    <a:custGeom>
                      <a:avLst/>
                      <a:gdLst>
                        <a:gd name="connsiteX0" fmla="*/ 1689823 w 1690337"/>
                        <a:gd name="connsiteY0" fmla="*/ 2202866 h 2407911"/>
                        <a:gd name="connsiteX1" fmla="*/ 1659571 w 1690337"/>
                        <a:gd name="connsiteY1" fmla="*/ 2246681 h 2407911"/>
                        <a:gd name="connsiteX2" fmla="*/ 48779 w 1690337"/>
                        <a:gd name="connsiteY2" fmla="*/ 2218030 h 2407911"/>
                        <a:gd name="connsiteX3" fmla="*/ 197979 w 1690337"/>
                        <a:gd name="connsiteY3" fmla="*/ 203835 h 2407911"/>
                        <a:gd name="connsiteX4" fmla="*/ 479462 w 1690337"/>
                        <a:gd name="connsiteY4" fmla="*/ 24994 h 2407911"/>
                        <a:gd name="connsiteX5" fmla="*/ 531735 w 1690337"/>
                        <a:gd name="connsiteY5" fmla="*/ 12192 h 2407911"/>
                        <a:gd name="connsiteX6" fmla="*/ 760030 w 1690337"/>
                        <a:gd name="connsiteY6" fmla="*/ 2820 h 2407911"/>
                        <a:gd name="connsiteX7" fmla="*/ 1367801 w 1690337"/>
                        <a:gd name="connsiteY7" fmla="*/ 194234 h 2407911"/>
                        <a:gd name="connsiteX8" fmla="*/ 1421217 w 1690337"/>
                        <a:gd name="connsiteY8" fmla="*/ 242316 h 2407911"/>
                        <a:gd name="connsiteX9" fmla="*/ 1421446 w 1690337"/>
                        <a:gd name="connsiteY9" fmla="*/ 242697 h 2407911"/>
                        <a:gd name="connsiteX10" fmla="*/ 1514486 w 1690337"/>
                        <a:gd name="connsiteY10" fmla="*/ 595732 h 2407911"/>
                        <a:gd name="connsiteX11" fmla="*/ 1689823 w 1690337"/>
                        <a:gd name="connsiteY11" fmla="*/ 2202866 h 2407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90337" h="2407911">
                          <a:moveTo>
                            <a:pt x="1689823" y="2202866"/>
                          </a:moveTo>
                          <a:cubicBezTo>
                            <a:pt x="1688908" y="2217573"/>
                            <a:pt x="1678393" y="2232203"/>
                            <a:pt x="1659571" y="2246681"/>
                          </a:cubicBezTo>
                          <a:cubicBezTo>
                            <a:pt x="1450554" y="2405939"/>
                            <a:pt x="227163" y="2522830"/>
                            <a:pt x="48779" y="2218030"/>
                          </a:cubicBezTo>
                          <a:cubicBezTo>
                            <a:pt x="-65369" y="2022958"/>
                            <a:pt x="35749" y="638556"/>
                            <a:pt x="197979" y="203835"/>
                          </a:cubicBezTo>
                          <a:cubicBezTo>
                            <a:pt x="286828" y="-34366"/>
                            <a:pt x="330643" y="71400"/>
                            <a:pt x="479462" y="24994"/>
                          </a:cubicBezTo>
                          <a:cubicBezTo>
                            <a:pt x="496378" y="19660"/>
                            <a:pt x="513828" y="15316"/>
                            <a:pt x="531735" y="12192"/>
                          </a:cubicBezTo>
                          <a:cubicBezTo>
                            <a:pt x="604582" y="-457"/>
                            <a:pt x="682230" y="-2667"/>
                            <a:pt x="760030" y="2820"/>
                          </a:cubicBezTo>
                          <a:cubicBezTo>
                            <a:pt x="1004784" y="19888"/>
                            <a:pt x="1252358" y="112776"/>
                            <a:pt x="1367801" y="194234"/>
                          </a:cubicBezTo>
                          <a:cubicBezTo>
                            <a:pt x="1391652" y="211074"/>
                            <a:pt x="1409787" y="227305"/>
                            <a:pt x="1421217" y="242316"/>
                          </a:cubicBezTo>
                          <a:cubicBezTo>
                            <a:pt x="1421370" y="242469"/>
                            <a:pt x="1421370" y="242545"/>
                            <a:pt x="1421446" y="242697"/>
                          </a:cubicBezTo>
                          <a:cubicBezTo>
                            <a:pt x="1450478" y="281407"/>
                            <a:pt x="1482711" y="414985"/>
                            <a:pt x="1514486" y="595732"/>
                          </a:cubicBezTo>
                          <a:cubicBezTo>
                            <a:pt x="1608060" y="1128065"/>
                            <a:pt x="1697976" y="2069669"/>
                            <a:pt x="1689823" y="2202866"/>
                          </a:cubicBez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0" name="任意多边形: 形状 269"/>
                    <p:cNvSpPr/>
                    <p:nvPr/>
                  </p:nvSpPr>
                  <p:spPr>
                    <a:xfrm>
                      <a:off x="5163997" y="1155207"/>
                      <a:ext cx="718716" cy="1339732"/>
                    </a:xfrm>
                    <a:custGeom>
                      <a:avLst/>
                      <a:gdLst>
                        <a:gd name="connsiteX0" fmla="*/ 0 w 718716"/>
                        <a:gd name="connsiteY0" fmla="*/ 1339733 h 1339732"/>
                        <a:gd name="connsiteX1" fmla="*/ 345415 w 718716"/>
                        <a:gd name="connsiteY1" fmla="*/ 1261933 h 1339732"/>
                        <a:gd name="connsiteX2" fmla="*/ 619887 w 718716"/>
                        <a:gd name="connsiteY2" fmla="*/ 1047506 h 1339732"/>
                        <a:gd name="connsiteX3" fmla="*/ 704393 w 718716"/>
                        <a:gd name="connsiteY3" fmla="*/ 718627 h 1339732"/>
                        <a:gd name="connsiteX4" fmla="*/ 709117 w 718716"/>
                        <a:gd name="connsiteY4" fmla="*/ 371155 h 1339732"/>
                        <a:gd name="connsiteX5" fmla="*/ 550164 w 718716"/>
                        <a:gd name="connsiteY5" fmla="*/ 69860 h 1339732"/>
                        <a:gd name="connsiteX6" fmla="*/ 293599 w 718716"/>
                        <a:gd name="connsiteY6" fmla="*/ 7147 h 1339732"/>
                        <a:gd name="connsiteX7" fmla="*/ 204902 w 718716"/>
                        <a:gd name="connsiteY7" fmla="*/ 247939 h 1339732"/>
                        <a:gd name="connsiteX8" fmla="*/ 83515 w 718716"/>
                        <a:gd name="connsiteY8" fmla="*/ 944407 h 1339732"/>
                        <a:gd name="connsiteX9" fmla="*/ 0 w 718716"/>
                        <a:gd name="connsiteY9" fmla="*/ 1339733 h 1339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716" h="1339732">
                          <a:moveTo>
                            <a:pt x="0" y="1339733"/>
                          </a:moveTo>
                          <a:cubicBezTo>
                            <a:pt x="116967" y="1322283"/>
                            <a:pt x="235077" y="1304605"/>
                            <a:pt x="345415" y="1261933"/>
                          </a:cubicBezTo>
                          <a:cubicBezTo>
                            <a:pt x="455752" y="1219261"/>
                            <a:pt x="559156" y="1149004"/>
                            <a:pt x="619887" y="1047506"/>
                          </a:cubicBezTo>
                          <a:cubicBezTo>
                            <a:pt x="678485" y="949589"/>
                            <a:pt x="692658" y="832165"/>
                            <a:pt x="704393" y="718627"/>
                          </a:cubicBezTo>
                          <a:cubicBezTo>
                            <a:pt x="716356" y="603031"/>
                            <a:pt x="727177" y="485912"/>
                            <a:pt x="709117" y="371155"/>
                          </a:cubicBezTo>
                          <a:cubicBezTo>
                            <a:pt x="691058" y="256397"/>
                            <a:pt x="640842" y="142555"/>
                            <a:pt x="550164" y="69860"/>
                          </a:cubicBezTo>
                          <a:cubicBezTo>
                            <a:pt x="480212" y="13853"/>
                            <a:pt x="381914" y="-14189"/>
                            <a:pt x="293599" y="7147"/>
                          </a:cubicBezTo>
                          <a:cubicBezTo>
                            <a:pt x="199644" y="29855"/>
                            <a:pt x="216789" y="169072"/>
                            <a:pt x="204902" y="247939"/>
                          </a:cubicBezTo>
                          <a:cubicBezTo>
                            <a:pt x="169697" y="480959"/>
                            <a:pt x="129235" y="713216"/>
                            <a:pt x="83515" y="944407"/>
                          </a:cubicBezTo>
                          <a:cubicBezTo>
                            <a:pt x="57455" y="1076614"/>
                            <a:pt x="29566" y="1208364"/>
                            <a:pt x="0" y="1339733"/>
                          </a:cubicBezTo>
                          <a:close/>
                        </a:path>
                      </a:pathLst>
                    </a:custGeom>
                    <a:solidFill>
                      <a:srgbClr val="EC848E">
                        <a:alpha val="44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1" name="任意多边形: 形状 270"/>
                    <p:cNvSpPr/>
                    <p:nvPr/>
                  </p:nvSpPr>
                  <p:spPr>
                    <a:xfrm>
                      <a:off x="6267446" y="556625"/>
                      <a:ext cx="529804" cy="2052691"/>
                    </a:xfrm>
                    <a:custGeom>
                      <a:avLst/>
                      <a:gdLst>
                        <a:gd name="connsiteX0" fmla="*/ 529289 w 529804"/>
                        <a:gd name="connsiteY0" fmla="*/ 2008876 h 2052691"/>
                        <a:gd name="connsiteX1" fmla="*/ 499038 w 529804"/>
                        <a:gd name="connsiteY1" fmla="*/ 2052691 h 2052691"/>
                        <a:gd name="connsiteX2" fmla="*/ 341990 w 529804"/>
                        <a:gd name="connsiteY2" fmla="*/ 1084037 h 2052691"/>
                        <a:gd name="connsiteX3" fmla="*/ 187075 w 529804"/>
                        <a:gd name="connsiteY3" fmla="*/ 659450 h 2052691"/>
                        <a:gd name="connsiteX4" fmla="*/ 319206 w 529804"/>
                        <a:gd name="connsiteY4" fmla="*/ 2013525 h 2052691"/>
                        <a:gd name="connsiteX5" fmla="*/ 254055 w 529804"/>
                        <a:gd name="connsiteY5" fmla="*/ 2031889 h 2052691"/>
                        <a:gd name="connsiteX6" fmla="*/ 213516 w 529804"/>
                        <a:gd name="connsiteY6" fmla="*/ 1595110 h 2052691"/>
                        <a:gd name="connsiteX7" fmla="*/ 58602 w 529804"/>
                        <a:gd name="connsiteY7" fmla="*/ 822976 h 2052691"/>
                        <a:gd name="connsiteX8" fmla="*/ 26522 w 529804"/>
                        <a:gd name="connsiteY8" fmla="*/ 581269 h 2052691"/>
                        <a:gd name="connsiteX9" fmla="*/ 7243 w 529804"/>
                        <a:gd name="connsiteY9" fmla="*/ 194783 h 2052691"/>
                        <a:gd name="connsiteX10" fmla="*/ 176483 w 529804"/>
                        <a:gd name="connsiteY10" fmla="*/ 1768 h 2052691"/>
                        <a:gd name="connsiteX11" fmla="*/ 207268 w 529804"/>
                        <a:gd name="connsiteY11" fmla="*/ 168 h 2052691"/>
                        <a:gd name="connsiteX12" fmla="*/ 260684 w 529804"/>
                        <a:gd name="connsiteY12" fmla="*/ 48250 h 2052691"/>
                        <a:gd name="connsiteX13" fmla="*/ 260913 w 529804"/>
                        <a:gd name="connsiteY13" fmla="*/ 48631 h 2052691"/>
                        <a:gd name="connsiteX14" fmla="*/ 353953 w 529804"/>
                        <a:gd name="connsiteY14" fmla="*/ 401666 h 2052691"/>
                        <a:gd name="connsiteX15" fmla="*/ 529289 w 529804"/>
                        <a:gd name="connsiteY15" fmla="*/ 2008876 h 2052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29804" h="2052691">
                          <a:moveTo>
                            <a:pt x="529289" y="2008876"/>
                          </a:moveTo>
                          <a:cubicBezTo>
                            <a:pt x="528375" y="2023583"/>
                            <a:pt x="517859" y="2038213"/>
                            <a:pt x="499038" y="2052691"/>
                          </a:cubicBezTo>
                          <a:cubicBezTo>
                            <a:pt x="451108" y="1729146"/>
                            <a:pt x="402111" y="1405525"/>
                            <a:pt x="341990" y="1084037"/>
                          </a:cubicBezTo>
                          <a:cubicBezTo>
                            <a:pt x="313948" y="934456"/>
                            <a:pt x="280877" y="779237"/>
                            <a:pt x="187075" y="659450"/>
                          </a:cubicBezTo>
                          <a:cubicBezTo>
                            <a:pt x="231118" y="1110859"/>
                            <a:pt x="275162" y="1562116"/>
                            <a:pt x="319206" y="2013525"/>
                          </a:cubicBezTo>
                          <a:cubicBezTo>
                            <a:pt x="297412" y="2019620"/>
                            <a:pt x="275695" y="2025793"/>
                            <a:pt x="254055" y="2031889"/>
                          </a:cubicBezTo>
                          <a:cubicBezTo>
                            <a:pt x="273714" y="2026250"/>
                            <a:pt x="218774" y="1634582"/>
                            <a:pt x="213516" y="1595110"/>
                          </a:cubicBezTo>
                          <a:cubicBezTo>
                            <a:pt x="179379" y="1334201"/>
                            <a:pt x="126039" y="1077103"/>
                            <a:pt x="58602" y="822976"/>
                          </a:cubicBezTo>
                          <a:cubicBezTo>
                            <a:pt x="36732" y="740375"/>
                            <a:pt x="27817" y="666766"/>
                            <a:pt x="26522" y="581269"/>
                          </a:cubicBezTo>
                          <a:cubicBezTo>
                            <a:pt x="24693" y="453406"/>
                            <a:pt x="-16227" y="322113"/>
                            <a:pt x="7243" y="194783"/>
                          </a:cubicBezTo>
                          <a:cubicBezTo>
                            <a:pt x="23778" y="105019"/>
                            <a:pt x="86338" y="15713"/>
                            <a:pt x="176483" y="1768"/>
                          </a:cubicBezTo>
                          <a:cubicBezTo>
                            <a:pt x="186770" y="168"/>
                            <a:pt x="197057" y="-289"/>
                            <a:pt x="207268" y="168"/>
                          </a:cubicBezTo>
                          <a:cubicBezTo>
                            <a:pt x="231118" y="17008"/>
                            <a:pt x="249254" y="33239"/>
                            <a:pt x="260684" y="48250"/>
                          </a:cubicBezTo>
                          <a:cubicBezTo>
                            <a:pt x="260837" y="48403"/>
                            <a:pt x="260837" y="48479"/>
                            <a:pt x="260913" y="48631"/>
                          </a:cubicBezTo>
                          <a:cubicBezTo>
                            <a:pt x="289945" y="87341"/>
                            <a:pt x="322177" y="220919"/>
                            <a:pt x="353953" y="401666"/>
                          </a:cubicBezTo>
                          <a:cubicBezTo>
                            <a:pt x="447526" y="934075"/>
                            <a:pt x="537443" y="1875679"/>
                            <a:pt x="529289" y="2008876"/>
                          </a:cubicBezTo>
                          <a:close/>
                        </a:path>
                      </a:pathLst>
                    </a:custGeom>
                    <a:solidFill>
                      <a:srgbClr val="EC848E">
                        <a:alpha val="44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272" name="组合 271"/>
                    <p:cNvGrpSpPr/>
                    <p:nvPr/>
                  </p:nvGrpSpPr>
                  <p:grpSpPr>
                    <a:xfrm>
                      <a:off x="6233756" y="1226885"/>
                      <a:ext cx="399796" cy="925488"/>
                      <a:chOff x="6233756" y="1226885"/>
                      <a:chExt cx="399796" cy="925488"/>
                    </a:xfrm>
                    <a:solidFill>
                      <a:srgbClr val="5A417A"/>
                    </a:solidFill>
                  </p:grpSpPr>
                  <p:sp>
                    <p:nvSpPr>
                      <p:cNvPr id="279" name="任意多边形: 形状 278"/>
                      <p:cNvSpPr/>
                      <p:nvPr/>
                    </p:nvSpPr>
                    <p:spPr>
                      <a:xfrm>
                        <a:off x="6233756" y="1590719"/>
                        <a:ext cx="119187" cy="474637"/>
                      </a:xfrm>
                      <a:custGeom>
                        <a:avLst/>
                        <a:gdLst>
                          <a:gd name="connsiteX0" fmla="*/ 241 w 119187"/>
                          <a:gd name="connsiteY0" fmla="*/ 10166 h 474637"/>
                          <a:gd name="connsiteX1" fmla="*/ 103264 w 119187"/>
                          <a:gd name="connsiteY1" fmla="*/ 468814 h 474637"/>
                          <a:gd name="connsiteX2" fmla="*/ 118961 w 119187"/>
                          <a:gd name="connsiteY2" fmla="*/ 464471 h 474637"/>
                          <a:gd name="connsiteX3" fmla="*/ 15939 w 119187"/>
                          <a:gd name="connsiteY3" fmla="*/ 5823 h 474637"/>
                          <a:gd name="connsiteX4" fmla="*/ 241 w 119187"/>
                          <a:gd name="connsiteY4" fmla="*/ 10166 h 474637"/>
                          <a:gd name="connsiteX5" fmla="*/ 241 w 119187"/>
                          <a:gd name="connsiteY5" fmla="*/ 10166 h 474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9187" h="474637">
                            <a:moveTo>
                              <a:pt x="241" y="10166"/>
                            </a:moveTo>
                            <a:cubicBezTo>
                              <a:pt x="34608" y="163024"/>
                              <a:pt x="68974" y="315881"/>
                              <a:pt x="103264" y="468814"/>
                            </a:cubicBezTo>
                            <a:cubicBezTo>
                              <a:pt x="105550" y="479025"/>
                              <a:pt x="121247" y="474682"/>
                              <a:pt x="118961" y="464471"/>
                            </a:cubicBezTo>
                            <a:cubicBezTo>
                              <a:pt x="84595" y="311614"/>
                              <a:pt x="50229" y="158756"/>
                              <a:pt x="15939" y="5823"/>
                            </a:cubicBezTo>
                            <a:cubicBezTo>
                              <a:pt x="13576" y="-4388"/>
                              <a:pt x="-2121" y="-44"/>
                              <a:pt x="241" y="10166"/>
                            </a:cubicBezTo>
                            <a:lnTo>
                              <a:pt x="241" y="10166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0" name="任意多边形: 形状 279"/>
                      <p:cNvSpPr/>
                      <p:nvPr/>
                    </p:nvSpPr>
                    <p:spPr>
                      <a:xfrm>
                        <a:off x="6455397" y="1340804"/>
                        <a:ext cx="115061" cy="811568"/>
                      </a:xfrm>
                      <a:custGeom>
                        <a:avLst/>
                        <a:gdLst>
                          <a:gd name="connsiteX0" fmla="*/ 114 w 115061"/>
                          <a:gd name="connsiteY0" fmla="*/ 10221 h 811568"/>
                          <a:gd name="connsiteX1" fmla="*/ 81267 w 115061"/>
                          <a:gd name="connsiteY1" fmla="*/ 627670 h 811568"/>
                          <a:gd name="connsiteX2" fmla="*/ 98717 w 115061"/>
                          <a:gd name="connsiteY2" fmla="*/ 803768 h 811568"/>
                          <a:gd name="connsiteX3" fmla="*/ 115024 w 115061"/>
                          <a:gd name="connsiteY3" fmla="*/ 803768 h 811568"/>
                          <a:gd name="connsiteX4" fmla="*/ 42024 w 115061"/>
                          <a:gd name="connsiteY4" fmla="*/ 180909 h 811568"/>
                          <a:gd name="connsiteX5" fmla="*/ 15812 w 115061"/>
                          <a:gd name="connsiteY5" fmla="*/ 5878 h 811568"/>
                          <a:gd name="connsiteX6" fmla="*/ 114 w 115061"/>
                          <a:gd name="connsiteY6" fmla="*/ 10221 h 811568"/>
                          <a:gd name="connsiteX7" fmla="*/ 114 w 115061"/>
                          <a:gd name="connsiteY7" fmla="*/ 10221 h 811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15061" h="811568">
                            <a:moveTo>
                              <a:pt x="114" y="10221"/>
                            </a:moveTo>
                            <a:cubicBezTo>
                              <a:pt x="32271" y="215352"/>
                              <a:pt x="59398" y="421168"/>
                              <a:pt x="81267" y="627670"/>
                            </a:cubicBezTo>
                            <a:cubicBezTo>
                              <a:pt x="87516" y="686344"/>
                              <a:pt x="93307" y="745018"/>
                              <a:pt x="98717" y="803768"/>
                            </a:cubicBezTo>
                            <a:cubicBezTo>
                              <a:pt x="99708" y="814131"/>
                              <a:pt x="115938" y="814207"/>
                              <a:pt x="115024" y="803768"/>
                            </a:cubicBezTo>
                            <a:cubicBezTo>
                              <a:pt x="95822" y="595590"/>
                              <a:pt x="71514" y="387868"/>
                              <a:pt x="42024" y="180909"/>
                            </a:cubicBezTo>
                            <a:cubicBezTo>
                              <a:pt x="33719" y="122540"/>
                              <a:pt x="24956" y="64171"/>
                              <a:pt x="15812" y="5878"/>
                            </a:cubicBezTo>
                            <a:cubicBezTo>
                              <a:pt x="14211" y="-4409"/>
                              <a:pt x="-1486" y="-66"/>
                              <a:pt x="114" y="10221"/>
                            </a:cubicBezTo>
                            <a:lnTo>
                              <a:pt x="114" y="1022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81" name="组合 280"/>
                      <p:cNvGrpSpPr/>
                      <p:nvPr/>
                    </p:nvGrpSpPr>
                    <p:grpSpPr>
                      <a:xfrm>
                        <a:off x="6556568" y="1226885"/>
                        <a:ext cx="76984" cy="368208"/>
                        <a:chOff x="6556568" y="1226885"/>
                        <a:chExt cx="76984" cy="368208"/>
                      </a:xfrm>
                      <a:solidFill>
                        <a:srgbClr val="5A417A"/>
                      </a:solidFill>
                    </p:grpSpPr>
                    <p:sp>
                      <p:nvSpPr>
                        <p:cNvPr id="282" name="任意多边形: 形状 281"/>
                        <p:cNvSpPr/>
                        <p:nvPr/>
                      </p:nvSpPr>
                      <p:spPr>
                        <a:xfrm>
                          <a:off x="6556568" y="1226885"/>
                          <a:ext cx="68395" cy="320822"/>
                        </a:xfrm>
                        <a:custGeom>
                          <a:avLst/>
                          <a:gdLst>
                            <a:gd name="connsiteX0" fmla="*/ 136 w 68395"/>
                            <a:gd name="connsiteY0" fmla="*/ 10221 h 320822"/>
                            <a:gd name="connsiteX1" fmla="*/ 52562 w 68395"/>
                            <a:gd name="connsiteY1" fmla="*/ 314945 h 320822"/>
                            <a:gd name="connsiteX2" fmla="*/ 68259 w 68395"/>
                            <a:gd name="connsiteY2" fmla="*/ 310602 h 320822"/>
                            <a:gd name="connsiteX3" fmla="*/ 15833 w 68395"/>
                            <a:gd name="connsiteY3" fmla="*/ 5878 h 320822"/>
                            <a:gd name="connsiteX4" fmla="*/ 136 w 68395"/>
                            <a:gd name="connsiteY4" fmla="*/ 10221 h 320822"/>
                            <a:gd name="connsiteX5" fmla="*/ 136 w 68395"/>
                            <a:gd name="connsiteY5" fmla="*/ 10221 h 320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8395" h="320822">
                              <a:moveTo>
                                <a:pt x="136" y="10221"/>
                              </a:moveTo>
                              <a:cubicBezTo>
                                <a:pt x="17586" y="111796"/>
                                <a:pt x="35112" y="213370"/>
                                <a:pt x="52562" y="314945"/>
                              </a:cubicBezTo>
                              <a:cubicBezTo>
                                <a:pt x="54315" y="325232"/>
                                <a:pt x="70012" y="320889"/>
                                <a:pt x="68259" y="310602"/>
                              </a:cubicBezTo>
                              <a:cubicBezTo>
                                <a:pt x="50809" y="209027"/>
                                <a:pt x="33283" y="107452"/>
                                <a:pt x="15833" y="5878"/>
                              </a:cubicBezTo>
                              <a:cubicBezTo>
                                <a:pt x="14081" y="-4409"/>
                                <a:pt x="-1616" y="-66"/>
                                <a:pt x="136" y="10221"/>
                              </a:cubicBezTo>
                              <a:lnTo>
                                <a:pt x="136" y="102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83" name="任意多边形: 形状 282"/>
                        <p:cNvSpPr/>
                        <p:nvPr/>
                      </p:nvSpPr>
                      <p:spPr>
                        <a:xfrm>
                          <a:off x="6617779" y="1578787"/>
                          <a:ext cx="15773" cy="16306"/>
                        </a:xfrm>
                        <a:custGeom>
                          <a:avLst/>
                          <a:gdLst>
                            <a:gd name="connsiteX0" fmla="*/ 7887 w 15773"/>
                            <a:gd name="connsiteY0" fmla="*/ 16307 h 16306"/>
                            <a:gd name="connsiteX1" fmla="*/ 7887 w 15773"/>
                            <a:gd name="connsiteY1" fmla="*/ 0 h 16306"/>
                            <a:gd name="connsiteX2" fmla="*/ 7887 w 15773"/>
                            <a:gd name="connsiteY2" fmla="*/ 16307 h 16306"/>
                            <a:gd name="connsiteX3" fmla="*/ 7887 w 15773"/>
                            <a:gd name="connsiteY3" fmla="*/ 16307 h 16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773" h="16306">
                              <a:moveTo>
                                <a:pt x="7887" y="16307"/>
                              </a:moveTo>
                              <a:cubicBezTo>
                                <a:pt x="18402" y="16307"/>
                                <a:pt x="18402" y="0"/>
                                <a:pt x="7887" y="0"/>
                              </a:cubicBezTo>
                              <a:cubicBezTo>
                                <a:pt x="-2629" y="0"/>
                                <a:pt x="-2629" y="16307"/>
                                <a:pt x="7887" y="16307"/>
                              </a:cubicBezTo>
                              <a:lnTo>
                                <a:pt x="7887" y="163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273" name="组合 272"/>
                    <p:cNvGrpSpPr/>
                    <p:nvPr/>
                  </p:nvGrpSpPr>
                  <p:grpSpPr>
                    <a:xfrm>
                      <a:off x="5285075" y="1249689"/>
                      <a:ext cx="307796" cy="1173403"/>
                      <a:chOff x="5285075" y="1249689"/>
                      <a:chExt cx="307796" cy="1173403"/>
                    </a:xfrm>
                    <a:solidFill>
                      <a:srgbClr val="5A417A"/>
                    </a:solidFill>
                  </p:grpSpPr>
                  <p:sp>
                    <p:nvSpPr>
                      <p:cNvPr id="274" name="任意多边形: 形状 273"/>
                      <p:cNvSpPr/>
                      <p:nvPr/>
                    </p:nvSpPr>
                    <p:spPr>
                      <a:xfrm>
                        <a:off x="5285075" y="1249689"/>
                        <a:ext cx="145314" cy="1173403"/>
                      </a:xfrm>
                      <a:custGeom>
                        <a:avLst/>
                        <a:gdLst>
                          <a:gd name="connsiteX0" fmla="*/ 129011 w 145314"/>
                          <a:gd name="connsiteY0" fmla="*/ 7763 h 1173403"/>
                          <a:gd name="connsiteX1" fmla="*/ 74223 w 145314"/>
                          <a:gd name="connsiteY1" fmla="*/ 458562 h 1173403"/>
                          <a:gd name="connsiteX2" fmla="*/ 19740 w 145314"/>
                          <a:gd name="connsiteY2" fmla="*/ 909742 h 1173403"/>
                          <a:gd name="connsiteX3" fmla="*/ 4 w 145314"/>
                          <a:gd name="connsiteY3" fmla="*/ 1165546 h 1173403"/>
                          <a:gd name="connsiteX4" fmla="*/ 16311 w 145314"/>
                          <a:gd name="connsiteY4" fmla="*/ 1165546 h 1173403"/>
                          <a:gd name="connsiteX5" fmla="*/ 59593 w 145314"/>
                          <a:gd name="connsiteY5" fmla="*/ 712918 h 1173403"/>
                          <a:gd name="connsiteX6" fmla="*/ 114304 w 145314"/>
                          <a:gd name="connsiteY6" fmla="*/ 262652 h 1173403"/>
                          <a:gd name="connsiteX7" fmla="*/ 145242 w 145314"/>
                          <a:gd name="connsiteY7" fmla="*/ 7839 h 1173403"/>
                          <a:gd name="connsiteX8" fmla="*/ 129011 w 145314"/>
                          <a:gd name="connsiteY8" fmla="*/ 7763 h 1173403"/>
                          <a:gd name="connsiteX9" fmla="*/ 129011 w 145314"/>
                          <a:gd name="connsiteY9" fmla="*/ 7763 h 1173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5314" h="1173403">
                            <a:moveTo>
                              <a:pt x="129011" y="7763"/>
                            </a:moveTo>
                            <a:cubicBezTo>
                              <a:pt x="110723" y="158029"/>
                              <a:pt x="92511" y="308296"/>
                              <a:pt x="74223" y="458562"/>
                            </a:cubicBezTo>
                            <a:cubicBezTo>
                              <a:pt x="55935" y="608905"/>
                              <a:pt x="36657" y="759247"/>
                              <a:pt x="19740" y="909742"/>
                            </a:cubicBezTo>
                            <a:cubicBezTo>
                              <a:pt x="10215" y="994781"/>
                              <a:pt x="2443" y="1079973"/>
                              <a:pt x="4" y="1165546"/>
                            </a:cubicBezTo>
                            <a:cubicBezTo>
                              <a:pt x="-300" y="1176061"/>
                              <a:pt x="16006" y="1175985"/>
                              <a:pt x="16311" y="1165546"/>
                            </a:cubicBezTo>
                            <a:cubicBezTo>
                              <a:pt x="20655" y="1013908"/>
                              <a:pt x="41381" y="863336"/>
                              <a:pt x="59593" y="712918"/>
                            </a:cubicBezTo>
                            <a:cubicBezTo>
                              <a:pt x="77805" y="562804"/>
                              <a:pt x="96093" y="412766"/>
                              <a:pt x="114304" y="262652"/>
                            </a:cubicBezTo>
                            <a:cubicBezTo>
                              <a:pt x="124591" y="177689"/>
                              <a:pt x="134955" y="92726"/>
                              <a:pt x="145242" y="7839"/>
                            </a:cubicBezTo>
                            <a:cubicBezTo>
                              <a:pt x="146537" y="-2677"/>
                              <a:pt x="130230" y="-2524"/>
                              <a:pt x="129011" y="7763"/>
                            </a:cubicBezTo>
                            <a:lnTo>
                              <a:pt x="129011" y="776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5" name="任意多边形: 形状 274"/>
                      <p:cNvSpPr/>
                      <p:nvPr/>
                    </p:nvSpPr>
                    <p:spPr>
                      <a:xfrm>
                        <a:off x="5525821" y="1661700"/>
                        <a:ext cx="67050" cy="364334"/>
                      </a:xfrm>
                      <a:custGeom>
                        <a:avLst/>
                        <a:gdLst>
                          <a:gd name="connsiteX0" fmla="*/ 51180 w 67050"/>
                          <a:gd name="connsiteY0" fmla="*/ 5861 h 364334"/>
                          <a:gd name="connsiteX1" fmla="*/ 50 w 67050"/>
                          <a:gd name="connsiteY1" fmla="*/ 356533 h 364334"/>
                          <a:gd name="connsiteX2" fmla="*/ 16357 w 67050"/>
                          <a:gd name="connsiteY2" fmla="*/ 356533 h 364334"/>
                          <a:gd name="connsiteX3" fmla="*/ 66878 w 67050"/>
                          <a:gd name="connsiteY3" fmla="*/ 10128 h 364334"/>
                          <a:gd name="connsiteX4" fmla="*/ 51180 w 67050"/>
                          <a:gd name="connsiteY4" fmla="*/ 5861 h 364334"/>
                          <a:gd name="connsiteX5" fmla="*/ 51180 w 67050"/>
                          <a:gd name="connsiteY5" fmla="*/ 5861 h 3643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7050" h="364334">
                            <a:moveTo>
                              <a:pt x="51180" y="5861"/>
                            </a:moveTo>
                            <a:cubicBezTo>
                              <a:pt x="28930" y="121913"/>
                              <a:pt x="11937" y="238957"/>
                              <a:pt x="50" y="356533"/>
                            </a:cubicBezTo>
                            <a:cubicBezTo>
                              <a:pt x="-1017" y="366973"/>
                              <a:pt x="15290" y="366896"/>
                              <a:pt x="16357" y="356533"/>
                            </a:cubicBezTo>
                            <a:cubicBezTo>
                              <a:pt x="28092" y="240404"/>
                              <a:pt x="44932" y="124809"/>
                              <a:pt x="66878" y="10128"/>
                            </a:cubicBezTo>
                            <a:cubicBezTo>
                              <a:pt x="68859" y="-7"/>
                              <a:pt x="53162" y="-4426"/>
                              <a:pt x="51180" y="5861"/>
                            </a:cubicBezTo>
                            <a:lnTo>
                              <a:pt x="51180" y="586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76" name="组合 275"/>
                      <p:cNvGrpSpPr/>
                      <p:nvPr/>
                    </p:nvGrpSpPr>
                    <p:grpSpPr>
                      <a:xfrm>
                        <a:off x="5436936" y="1573562"/>
                        <a:ext cx="51396" cy="246245"/>
                        <a:chOff x="5436936" y="1573562"/>
                        <a:chExt cx="51396" cy="246245"/>
                      </a:xfrm>
                      <a:solidFill>
                        <a:srgbClr val="5A417A"/>
                      </a:solidFill>
                    </p:grpSpPr>
                    <p:sp>
                      <p:nvSpPr>
                        <p:cNvPr id="277" name="任意多边形: 形状 276"/>
                        <p:cNvSpPr/>
                        <p:nvPr/>
                      </p:nvSpPr>
                      <p:spPr>
                        <a:xfrm>
                          <a:off x="5443166" y="1573562"/>
                          <a:ext cx="45166" cy="210246"/>
                        </a:xfrm>
                        <a:custGeom>
                          <a:avLst/>
                          <a:gdLst>
                            <a:gd name="connsiteX0" fmla="*/ 29365 w 45166"/>
                            <a:gd name="connsiteY0" fmla="*/ 5911 h 210246"/>
                            <a:gd name="connsiteX1" fmla="*/ 104 w 45166"/>
                            <a:gd name="connsiteY1" fmla="*/ 199992 h 210246"/>
                            <a:gd name="connsiteX2" fmla="*/ 15801 w 45166"/>
                            <a:gd name="connsiteY2" fmla="*/ 204336 h 210246"/>
                            <a:gd name="connsiteX3" fmla="*/ 45062 w 45166"/>
                            <a:gd name="connsiteY3" fmla="*/ 10254 h 210246"/>
                            <a:gd name="connsiteX4" fmla="*/ 29365 w 45166"/>
                            <a:gd name="connsiteY4" fmla="*/ 5911 h 210246"/>
                            <a:gd name="connsiteX5" fmla="*/ 29365 w 45166"/>
                            <a:gd name="connsiteY5" fmla="*/ 5911 h 2102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5166" h="210246">
                              <a:moveTo>
                                <a:pt x="29365" y="5911"/>
                              </a:moveTo>
                              <a:cubicBezTo>
                                <a:pt x="19611" y="70605"/>
                                <a:pt x="9858" y="135298"/>
                                <a:pt x="104" y="199992"/>
                              </a:cubicBezTo>
                              <a:cubicBezTo>
                                <a:pt x="-1420" y="210279"/>
                                <a:pt x="14277" y="214699"/>
                                <a:pt x="15801" y="204336"/>
                              </a:cubicBezTo>
                              <a:cubicBezTo>
                                <a:pt x="25555" y="139642"/>
                                <a:pt x="35308" y="74948"/>
                                <a:pt x="45062" y="10254"/>
                              </a:cubicBezTo>
                              <a:cubicBezTo>
                                <a:pt x="46586" y="-33"/>
                                <a:pt x="30965" y="-4452"/>
                                <a:pt x="29365" y="5911"/>
                              </a:cubicBezTo>
                              <a:lnTo>
                                <a:pt x="29365" y="59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78" name="任意多边形: 形状 277"/>
                        <p:cNvSpPr/>
                        <p:nvPr/>
                      </p:nvSpPr>
                      <p:spPr>
                        <a:xfrm>
                          <a:off x="5436936" y="1803501"/>
                          <a:ext cx="15744" cy="16306"/>
                        </a:xfrm>
                        <a:custGeom>
                          <a:avLst/>
                          <a:gdLst>
                            <a:gd name="connsiteX0" fmla="*/ 7858 w 15744"/>
                            <a:gd name="connsiteY0" fmla="*/ 16307 h 16306"/>
                            <a:gd name="connsiteX1" fmla="*/ 7858 w 15744"/>
                            <a:gd name="connsiteY1" fmla="*/ 0 h 16306"/>
                            <a:gd name="connsiteX2" fmla="*/ 7858 w 15744"/>
                            <a:gd name="connsiteY2" fmla="*/ 16307 h 16306"/>
                            <a:gd name="connsiteX3" fmla="*/ 7858 w 15744"/>
                            <a:gd name="connsiteY3" fmla="*/ 16307 h 16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744" h="16306">
                              <a:moveTo>
                                <a:pt x="7858" y="16307"/>
                              </a:moveTo>
                              <a:cubicBezTo>
                                <a:pt x="18374" y="16307"/>
                                <a:pt x="18374" y="0"/>
                                <a:pt x="7858" y="0"/>
                              </a:cubicBezTo>
                              <a:cubicBezTo>
                                <a:pt x="-2581" y="0"/>
                                <a:pt x="-2657" y="16307"/>
                                <a:pt x="7858" y="16307"/>
                              </a:cubicBezTo>
                              <a:lnTo>
                                <a:pt x="7858" y="163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</p:grpSp>
              <p:grpSp>
                <p:nvGrpSpPr>
                  <p:cNvPr id="178" name="组合 177"/>
                  <p:cNvGrpSpPr/>
                  <p:nvPr/>
                </p:nvGrpSpPr>
                <p:grpSpPr>
                  <a:xfrm>
                    <a:off x="5202165" y="108413"/>
                    <a:ext cx="1504020" cy="2003789"/>
                    <a:chOff x="5202165" y="108413"/>
                    <a:chExt cx="1504020" cy="2003789"/>
                  </a:xfrm>
                </p:grpSpPr>
                <p:grpSp>
                  <p:nvGrpSpPr>
                    <p:cNvPr id="179" name="组合 178"/>
                    <p:cNvGrpSpPr/>
                    <p:nvPr/>
                  </p:nvGrpSpPr>
                  <p:grpSpPr>
                    <a:xfrm>
                      <a:off x="5698235" y="1624431"/>
                      <a:ext cx="574776" cy="487771"/>
                      <a:chOff x="5698235" y="1624431"/>
                      <a:chExt cx="574776" cy="487771"/>
                    </a:xfrm>
                  </p:grpSpPr>
                  <p:sp>
                    <p:nvSpPr>
                      <p:cNvPr id="266" name="任意多边形: 形状 265"/>
                      <p:cNvSpPr/>
                      <p:nvPr/>
                    </p:nvSpPr>
                    <p:spPr>
                      <a:xfrm>
                        <a:off x="5698235" y="1624431"/>
                        <a:ext cx="287350" cy="487771"/>
                      </a:xfrm>
                      <a:custGeom>
                        <a:avLst/>
                        <a:gdLst>
                          <a:gd name="connsiteX0" fmla="*/ 287350 w 287350"/>
                          <a:gd name="connsiteY0" fmla="*/ 0 h 487771"/>
                          <a:gd name="connsiteX1" fmla="*/ 287350 w 287350"/>
                          <a:gd name="connsiteY1" fmla="*/ 487528 h 487771"/>
                          <a:gd name="connsiteX2" fmla="*/ 258775 w 287350"/>
                          <a:gd name="connsiteY2" fmla="*/ 486766 h 487771"/>
                          <a:gd name="connsiteX3" fmla="*/ 0 w 287350"/>
                          <a:gd name="connsiteY3" fmla="*/ 248031 h 487771"/>
                          <a:gd name="connsiteX4" fmla="*/ 146456 w 287350"/>
                          <a:gd name="connsiteY4" fmla="*/ 14097 h 487771"/>
                          <a:gd name="connsiteX5" fmla="*/ 168478 w 287350"/>
                          <a:gd name="connsiteY5" fmla="*/ 11887 h 487771"/>
                          <a:gd name="connsiteX6" fmla="*/ 287350 w 287350"/>
                          <a:gd name="connsiteY6" fmla="*/ 0 h 48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7350" h="487771">
                            <a:moveTo>
                              <a:pt x="287350" y="0"/>
                            </a:moveTo>
                            <a:lnTo>
                              <a:pt x="287350" y="487528"/>
                            </a:lnTo>
                            <a:cubicBezTo>
                              <a:pt x="277597" y="488061"/>
                              <a:pt x="268072" y="487680"/>
                              <a:pt x="258775" y="486766"/>
                            </a:cubicBezTo>
                            <a:cubicBezTo>
                              <a:pt x="95783" y="469926"/>
                              <a:pt x="0" y="248031"/>
                              <a:pt x="0" y="248031"/>
                            </a:cubicBezTo>
                            <a:cubicBezTo>
                              <a:pt x="166268" y="222656"/>
                              <a:pt x="146456" y="14097"/>
                              <a:pt x="146456" y="14097"/>
                            </a:cubicBezTo>
                            <a:lnTo>
                              <a:pt x="168478" y="11887"/>
                            </a:lnTo>
                            <a:lnTo>
                              <a:pt x="287350" y="0"/>
                            </a:lnTo>
                            <a:close/>
                          </a:path>
                        </a:pathLst>
                      </a:custGeom>
                      <a:solidFill>
                        <a:srgbClr val="FFC5B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7" name="任意多边形: 形状 266"/>
                      <p:cNvSpPr/>
                      <p:nvPr/>
                    </p:nvSpPr>
                    <p:spPr>
                      <a:xfrm>
                        <a:off x="5772489" y="1658711"/>
                        <a:ext cx="83747" cy="184528"/>
                      </a:xfrm>
                      <a:custGeom>
                        <a:avLst/>
                        <a:gdLst>
                          <a:gd name="connsiteX0" fmla="*/ 65116 w 83747"/>
                          <a:gd name="connsiteY0" fmla="*/ 10221 h 184528"/>
                          <a:gd name="connsiteX1" fmla="*/ 3470 w 83747"/>
                          <a:gd name="connsiteY1" fmla="*/ 168870 h 184528"/>
                          <a:gd name="connsiteX2" fmla="*/ 11700 w 83747"/>
                          <a:gd name="connsiteY2" fmla="*/ 182967 h 184528"/>
                          <a:gd name="connsiteX3" fmla="*/ 80813 w 83747"/>
                          <a:gd name="connsiteY3" fmla="*/ 5878 h 184528"/>
                          <a:gd name="connsiteX4" fmla="*/ 65116 w 83747"/>
                          <a:gd name="connsiteY4" fmla="*/ 10221 h 184528"/>
                          <a:gd name="connsiteX5" fmla="*/ 65116 w 83747"/>
                          <a:gd name="connsiteY5" fmla="*/ 10221 h 184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3747" h="184528">
                            <a:moveTo>
                              <a:pt x="65116" y="10221"/>
                            </a:moveTo>
                            <a:cubicBezTo>
                              <a:pt x="75936" y="69124"/>
                              <a:pt x="51324" y="132827"/>
                              <a:pt x="3470" y="168870"/>
                            </a:cubicBezTo>
                            <a:cubicBezTo>
                              <a:pt x="-4836" y="175118"/>
                              <a:pt x="3318" y="189215"/>
                              <a:pt x="11700" y="182967"/>
                            </a:cubicBezTo>
                            <a:cubicBezTo>
                              <a:pt x="65878" y="142123"/>
                              <a:pt x="93158" y="72629"/>
                              <a:pt x="80813" y="5878"/>
                            </a:cubicBezTo>
                            <a:cubicBezTo>
                              <a:pt x="78908" y="-4409"/>
                              <a:pt x="63211" y="-66"/>
                              <a:pt x="65116" y="10221"/>
                            </a:cubicBezTo>
                            <a:lnTo>
                              <a:pt x="65116" y="1022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8" name="任意多边形: 形状 267"/>
                      <p:cNvSpPr/>
                      <p:nvPr/>
                    </p:nvSpPr>
                    <p:spPr>
                      <a:xfrm>
                        <a:off x="5985510" y="1624431"/>
                        <a:ext cx="287502" cy="487739"/>
                      </a:xfrm>
                      <a:custGeom>
                        <a:avLst/>
                        <a:gdLst>
                          <a:gd name="connsiteX0" fmla="*/ 287503 w 287502"/>
                          <a:gd name="connsiteY0" fmla="*/ 248031 h 487739"/>
                          <a:gd name="connsiteX1" fmla="*/ 0 w 287502"/>
                          <a:gd name="connsiteY1" fmla="*/ 487528 h 487739"/>
                          <a:gd name="connsiteX2" fmla="*/ 0 w 287502"/>
                          <a:gd name="connsiteY2" fmla="*/ 0 h 487739"/>
                          <a:gd name="connsiteX3" fmla="*/ 140970 w 287502"/>
                          <a:gd name="connsiteY3" fmla="*/ 14097 h 487739"/>
                          <a:gd name="connsiteX4" fmla="*/ 287503 w 287502"/>
                          <a:gd name="connsiteY4" fmla="*/ 248031 h 4877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02" h="487739">
                            <a:moveTo>
                              <a:pt x="287503" y="248031"/>
                            </a:moveTo>
                            <a:cubicBezTo>
                              <a:pt x="287503" y="248031"/>
                              <a:pt x="180366" y="495986"/>
                              <a:pt x="0" y="487528"/>
                            </a:cubicBezTo>
                            <a:lnTo>
                              <a:pt x="0" y="0"/>
                            </a:lnTo>
                            <a:lnTo>
                              <a:pt x="140970" y="14097"/>
                            </a:lnTo>
                            <a:cubicBezTo>
                              <a:pt x="141046" y="14097"/>
                              <a:pt x="121234" y="222580"/>
                              <a:pt x="287503" y="248031"/>
                            </a:cubicBezTo>
                            <a:close/>
                          </a:path>
                        </a:pathLst>
                      </a:custGeom>
                      <a:solidFill>
                        <a:srgbClr val="FFC5B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80" name="任意多边形: 形状 179"/>
                    <p:cNvSpPr/>
                    <p:nvPr/>
                  </p:nvSpPr>
                  <p:spPr>
                    <a:xfrm>
                      <a:off x="5869646" y="1618411"/>
                      <a:ext cx="409461" cy="487695"/>
                    </a:xfrm>
                    <a:custGeom>
                      <a:avLst/>
                      <a:gdLst>
                        <a:gd name="connsiteX0" fmla="*/ 409462 w 409461"/>
                        <a:gd name="connsiteY0" fmla="*/ 247955 h 487695"/>
                        <a:gd name="connsiteX1" fmla="*/ 121959 w 409461"/>
                        <a:gd name="connsiteY1" fmla="*/ 487451 h 487695"/>
                        <a:gd name="connsiteX2" fmla="*/ 93384 w 409461"/>
                        <a:gd name="connsiteY2" fmla="*/ 486689 h 487695"/>
                        <a:gd name="connsiteX3" fmla="*/ 99785 w 409461"/>
                        <a:gd name="connsiteY3" fmla="*/ 441350 h 487695"/>
                        <a:gd name="connsiteX4" fmla="*/ 121959 w 409461"/>
                        <a:gd name="connsiteY4" fmla="*/ 398755 h 487695"/>
                        <a:gd name="connsiteX5" fmla="*/ 162193 w 409461"/>
                        <a:gd name="connsiteY5" fmla="*/ 286969 h 487695"/>
                        <a:gd name="connsiteX6" fmla="*/ 142533 w 409461"/>
                        <a:gd name="connsiteY6" fmla="*/ 124587 h 487695"/>
                        <a:gd name="connsiteX7" fmla="*/ 121959 w 409461"/>
                        <a:gd name="connsiteY7" fmla="*/ 95783 h 487695"/>
                        <a:gd name="connsiteX8" fmla="*/ 54751 w 409461"/>
                        <a:gd name="connsiteY8" fmla="*/ 50597 h 487695"/>
                        <a:gd name="connsiteX9" fmla="*/ 3925 w 409461"/>
                        <a:gd name="connsiteY9" fmla="*/ 39091 h 487695"/>
                        <a:gd name="connsiteX10" fmla="*/ 3163 w 409461"/>
                        <a:gd name="connsiteY10" fmla="*/ 11887 h 487695"/>
                        <a:gd name="connsiteX11" fmla="*/ 122035 w 409461"/>
                        <a:gd name="connsiteY11" fmla="*/ 0 h 487695"/>
                        <a:gd name="connsiteX12" fmla="*/ 263005 w 409461"/>
                        <a:gd name="connsiteY12" fmla="*/ 14097 h 487695"/>
                        <a:gd name="connsiteX13" fmla="*/ 409462 w 409461"/>
                        <a:gd name="connsiteY13" fmla="*/ 247955 h 487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09461" h="487695">
                          <a:moveTo>
                            <a:pt x="409462" y="247955"/>
                          </a:moveTo>
                          <a:cubicBezTo>
                            <a:pt x="409462" y="247955"/>
                            <a:pt x="302324" y="495910"/>
                            <a:pt x="121959" y="487451"/>
                          </a:cubicBezTo>
                          <a:cubicBezTo>
                            <a:pt x="112205" y="487985"/>
                            <a:pt x="102680" y="487604"/>
                            <a:pt x="93384" y="486689"/>
                          </a:cubicBezTo>
                          <a:cubicBezTo>
                            <a:pt x="84926" y="474574"/>
                            <a:pt x="92089" y="455447"/>
                            <a:pt x="99785" y="441350"/>
                          </a:cubicBezTo>
                          <a:cubicBezTo>
                            <a:pt x="107481" y="427406"/>
                            <a:pt x="114872" y="413233"/>
                            <a:pt x="121959" y="398755"/>
                          </a:cubicBezTo>
                          <a:cubicBezTo>
                            <a:pt x="139561" y="362941"/>
                            <a:pt x="154268" y="325907"/>
                            <a:pt x="162193" y="286969"/>
                          </a:cubicBezTo>
                          <a:cubicBezTo>
                            <a:pt x="173242" y="232334"/>
                            <a:pt x="169736" y="173050"/>
                            <a:pt x="142533" y="124587"/>
                          </a:cubicBezTo>
                          <a:cubicBezTo>
                            <a:pt x="136818" y="114300"/>
                            <a:pt x="129884" y="104623"/>
                            <a:pt x="121959" y="95783"/>
                          </a:cubicBezTo>
                          <a:cubicBezTo>
                            <a:pt x="103824" y="75362"/>
                            <a:pt x="80659" y="59131"/>
                            <a:pt x="54751" y="50597"/>
                          </a:cubicBezTo>
                          <a:cubicBezTo>
                            <a:pt x="42254" y="46406"/>
                            <a:pt x="12002" y="48997"/>
                            <a:pt x="3925" y="39091"/>
                          </a:cubicBezTo>
                          <a:cubicBezTo>
                            <a:pt x="-1714" y="32156"/>
                            <a:pt x="-647" y="21869"/>
                            <a:pt x="3163" y="11887"/>
                          </a:cubicBezTo>
                          <a:lnTo>
                            <a:pt x="122035" y="0"/>
                          </a:lnTo>
                          <a:lnTo>
                            <a:pt x="263005" y="14097"/>
                          </a:lnTo>
                          <a:cubicBezTo>
                            <a:pt x="263005" y="14021"/>
                            <a:pt x="243193" y="222504"/>
                            <a:pt x="409462" y="247955"/>
                          </a:cubicBezTo>
                          <a:close/>
                        </a:path>
                      </a:pathLst>
                    </a:custGeom>
                    <a:solidFill>
                      <a:srgbClr val="FFD0C7">
                        <a:alpha val="78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/>
                    <p:cNvSpPr/>
                    <p:nvPr/>
                  </p:nvSpPr>
                  <p:spPr>
                    <a:xfrm>
                      <a:off x="6120236" y="1646586"/>
                      <a:ext cx="102954" cy="203810"/>
                    </a:xfrm>
                    <a:custGeom>
                      <a:avLst/>
                      <a:gdLst>
                        <a:gd name="connsiteX0" fmla="*/ 529 w 102954"/>
                        <a:gd name="connsiteY0" fmla="*/ 7868 h 203810"/>
                        <a:gd name="connsiteX1" fmla="*/ 91207 w 102954"/>
                        <a:gd name="connsiteY1" fmla="*/ 202254 h 203810"/>
                        <a:gd name="connsiteX2" fmla="*/ 99437 w 102954"/>
                        <a:gd name="connsiteY2" fmla="*/ 188157 h 203810"/>
                        <a:gd name="connsiteX3" fmla="*/ 16836 w 102954"/>
                        <a:gd name="connsiteY3" fmla="*/ 7792 h 203810"/>
                        <a:gd name="connsiteX4" fmla="*/ 529 w 102954"/>
                        <a:gd name="connsiteY4" fmla="*/ 7868 h 203810"/>
                        <a:gd name="connsiteX5" fmla="*/ 529 w 102954"/>
                        <a:gd name="connsiteY5" fmla="*/ 7868 h 20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954" h="203810">
                          <a:moveTo>
                            <a:pt x="529" y="7868"/>
                          </a:moveTo>
                          <a:cubicBezTo>
                            <a:pt x="-4805" y="83153"/>
                            <a:pt x="30552" y="157677"/>
                            <a:pt x="91207" y="202254"/>
                          </a:cubicBezTo>
                          <a:cubicBezTo>
                            <a:pt x="99665" y="208502"/>
                            <a:pt x="107818" y="194329"/>
                            <a:pt x="99437" y="188157"/>
                          </a:cubicBezTo>
                          <a:cubicBezTo>
                            <a:pt x="43353" y="146857"/>
                            <a:pt x="11959" y="77057"/>
                            <a:pt x="16836" y="7792"/>
                          </a:cubicBezTo>
                          <a:cubicBezTo>
                            <a:pt x="17598" y="-2648"/>
                            <a:pt x="1291" y="-2572"/>
                            <a:pt x="529" y="7868"/>
                          </a:cubicBezTo>
                          <a:lnTo>
                            <a:pt x="529" y="7868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2" name="任意多边形: 形状 181"/>
                    <p:cNvSpPr/>
                    <p:nvPr/>
                  </p:nvSpPr>
                  <p:spPr>
                    <a:xfrm>
                      <a:off x="5414619" y="488670"/>
                      <a:ext cx="1092936" cy="1092936"/>
                    </a:xfrm>
                    <a:custGeom>
                      <a:avLst/>
                      <a:gdLst>
                        <a:gd name="connsiteX0" fmla="*/ 1092937 w 1092936"/>
                        <a:gd name="connsiteY0" fmla="*/ 546583 h 1092936"/>
                        <a:gd name="connsiteX1" fmla="*/ 1090346 w 1092936"/>
                        <a:gd name="connsiteY1" fmla="*/ 599237 h 1092936"/>
                        <a:gd name="connsiteX2" fmla="*/ 698221 w 1092936"/>
                        <a:gd name="connsiteY2" fmla="*/ 1071601 h 1092936"/>
                        <a:gd name="connsiteX3" fmla="*/ 546506 w 1092936"/>
                        <a:gd name="connsiteY3" fmla="*/ 1092937 h 1092936"/>
                        <a:gd name="connsiteX4" fmla="*/ 4267 w 1092936"/>
                        <a:gd name="connsiteY4" fmla="*/ 615467 h 1092936"/>
                        <a:gd name="connsiteX5" fmla="*/ 4267 w 1092936"/>
                        <a:gd name="connsiteY5" fmla="*/ 615239 h 1092936"/>
                        <a:gd name="connsiteX6" fmla="*/ 0 w 1092936"/>
                        <a:gd name="connsiteY6" fmla="*/ 546583 h 1092936"/>
                        <a:gd name="connsiteX7" fmla="*/ 248793 w 1092936"/>
                        <a:gd name="connsiteY7" fmla="*/ 88240 h 1092936"/>
                        <a:gd name="connsiteX8" fmla="*/ 546583 w 1092936"/>
                        <a:gd name="connsiteY8" fmla="*/ 0 h 1092936"/>
                        <a:gd name="connsiteX9" fmla="*/ 1092937 w 1092936"/>
                        <a:gd name="connsiteY9" fmla="*/ 546583 h 1092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92936" h="1092936">
                          <a:moveTo>
                            <a:pt x="1092937" y="546583"/>
                          </a:moveTo>
                          <a:cubicBezTo>
                            <a:pt x="1092937" y="564337"/>
                            <a:pt x="1092175" y="581863"/>
                            <a:pt x="1090346" y="599237"/>
                          </a:cubicBezTo>
                          <a:cubicBezTo>
                            <a:pt x="1068858" y="824941"/>
                            <a:pt x="909981" y="1010641"/>
                            <a:pt x="698221" y="1071601"/>
                          </a:cubicBezTo>
                          <a:cubicBezTo>
                            <a:pt x="649986" y="1085545"/>
                            <a:pt x="599161" y="1092937"/>
                            <a:pt x="546506" y="1092937"/>
                          </a:cubicBezTo>
                          <a:cubicBezTo>
                            <a:pt x="267996" y="1092937"/>
                            <a:pt x="38176" y="884682"/>
                            <a:pt x="4267" y="615467"/>
                          </a:cubicBezTo>
                          <a:cubicBezTo>
                            <a:pt x="4267" y="615315"/>
                            <a:pt x="4267" y="615315"/>
                            <a:pt x="4267" y="615239"/>
                          </a:cubicBezTo>
                          <a:cubicBezTo>
                            <a:pt x="1372" y="592684"/>
                            <a:pt x="0" y="569900"/>
                            <a:pt x="0" y="546583"/>
                          </a:cubicBezTo>
                          <a:cubicBezTo>
                            <a:pt x="0" y="354635"/>
                            <a:pt x="99060" y="185776"/>
                            <a:pt x="248793" y="88240"/>
                          </a:cubicBezTo>
                          <a:cubicBezTo>
                            <a:pt x="334442" y="32461"/>
                            <a:pt x="436702" y="0"/>
                            <a:pt x="546583" y="0"/>
                          </a:cubicBezTo>
                          <a:cubicBezTo>
                            <a:pt x="848335" y="0"/>
                            <a:pt x="1092937" y="244754"/>
                            <a:pt x="1092937" y="546583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/>
                    <p:cNvSpPr/>
                    <p:nvPr/>
                  </p:nvSpPr>
                  <p:spPr>
                    <a:xfrm>
                      <a:off x="5416929" y="1087907"/>
                      <a:ext cx="1091043" cy="577900"/>
                    </a:xfrm>
                    <a:custGeom>
                      <a:avLst/>
                      <a:gdLst>
                        <a:gd name="connsiteX0" fmla="*/ 619787 w 1091043"/>
                        <a:gd name="connsiteY0" fmla="*/ 574777 h 577900"/>
                        <a:gd name="connsiteX1" fmla="*/ 544197 w 1091043"/>
                        <a:gd name="connsiteY1" fmla="*/ 577901 h 577900"/>
                        <a:gd name="connsiteX2" fmla="*/ 1958 w 1091043"/>
                        <a:gd name="connsiteY2" fmla="*/ 16231 h 577900"/>
                        <a:gd name="connsiteX3" fmla="*/ 1958 w 1091043"/>
                        <a:gd name="connsiteY3" fmla="*/ 16002 h 577900"/>
                        <a:gd name="connsiteX4" fmla="*/ 2110 w 1091043"/>
                        <a:gd name="connsiteY4" fmla="*/ 15469 h 577900"/>
                        <a:gd name="connsiteX5" fmla="*/ 777369 w 1091043"/>
                        <a:gd name="connsiteY5" fmla="*/ 4420 h 577900"/>
                        <a:gd name="connsiteX6" fmla="*/ 1088036 w 1091043"/>
                        <a:gd name="connsiteY6" fmla="*/ 0 h 577900"/>
                        <a:gd name="connsiteX7" fmla="*/ 1088189 w 1091043"/>
                        <a:gd name="connsiteY7" fmla="*/ 0 h 577900"/>
                        <a:gd name="connsiteX8" fmla="*/ 619787 w 1091043"/>
                        <a:gd name="connsiteY8" fmla="*/ 574777 h 577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1043" h="577900">
                          <a:moveTo>
                            <a:pt x="619787" y="574777"/>
                          </a:moveTo>
                          <a:cubicBezTo>
                            <a:pt x="595784" y="576834"/>
                            <a:pt x="570638" y="577901"/>
                            <a:pt x="544197" y="577901"/>
                          </a:cubicBezTo>
                          <a:cubicBezTo>
                            <a:pt x="-50011" y="577901"/>
                            <a:pt x="-481" y="40081"/>
                            <a:pt x="1958" y="16231"/>
                          </a:cubicBezTo>
                          <a:cubicBezTo>
                            <a:pt x="1958" y="16078"/>
                            <a:pt x="1958" y="16078"/>
                            <a:pt x="1958" y="16002"/>
                          </a:cubicBezTo>
                          <a:cubicBezTo>
                            <a:pt x="2110" y="15621"/>
                            <a:pt x="2110" y="15469"/>
                            <a:pt x="2110" y="15469"/>
                          </a:cubicBezTo>
                          <a:lnTo>
                            <a:pt x="777369" y="4420"/>
                          </a:lnTo>
                          <a:lnTo>
                            <a:pt x="1088036" y="0"/>
                          </a:lnTo>
                          <a:lnTo>
                            <a:pt x="1088189" y="0"/>
                          </a:lnTo>
                          <a:cubicBezTo>
                            <a:pt x="1088113" y="-76"/>
                            <a:pt x="1157226" y="529514"/>
                            <a:pt x="619787" y="574777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84" name="组合 183"/>
                    <p:cNvGrpSpPr/>
                    <p:nvPr/>
                  </p:nvGrpSpPr>
                  <p:grpSpPr>
                    <a:xfrm>
                      <a:off x="5509031" y="868832"/>
                      <a:ext cx="934288" cy="575026"/>
                      <a:chOff x="5509031" y="868832"/>
                      <a:chExt cx="934288" cy="575026"/>
                    </a:xfrm>
                  </p:grpSpPr>
                  <p:grpSp>
                    <p:nvGrpSpPr>
                      <p:cNvPr id="236" name="组合 235"/>
                      <p:cNvGrpSpPr/>
                      <p:nvPr/>
                    </p:nvGrpSpPr>
                    <p:grpSpPr>
                      <a:xfrm>
                        <a:off x="5509031" y="961034"/>
                        <a:ext cx="934288" cy="482823"/>
                        <a:chOff x="5509031" y="961034"/>
                        <a:chExt cx="934288" cy="482823"/>
                      </a:xfrm>
                    </p:grpSpPr>
                    <p:sp>
                      <p:nvSpPr>
                        <p:cNvPr id="240" name="任意多边形: 形状 239"/>
                        <p:cNvSpPr/>
                        <p:nvPr/>
                      </p:nvSpPr>
                      <p:spPr>
                        <a:xfrm>
                          <a:off x="5860300" y="1368476"/>
                          <a:ext cx="245501" cy="75381"/>
                        </a:xfrm>
                        <a:custGeom>
                          <a:avLst/>
                          <a:gdLst>
                            <a:gd name="connsiteX0" fmla="*/ 3518 w 245501"/>
                            <a:gd name="connsiteY0" fmla="*/ 41148 h 75381"/>
                            <a:gd name="connsiteX1" fmla="*/ 243396 w 245501"/>
                            <a:gd name="connsiteY1" fmla="*/ 14173 h 75381"/>
                            <a:gd name="connsiteX2" fmla="*/ 231889 w 245501"/>
                            <a:gd name="connsiteY2" fmla="*/ 2667 h 75381"/>
                            <a:gd name="connsiteX3" fmla="*/ 129705 w 245501"/>
                            <a:gd name="connsiteY3" fmla="*/ 58597 h 75381"/>
                            <a:gd name="connsiteX4" fmla="*/ 11747 w 245501"/>
                            <a:gd name="connsiteY4" fmla="*/ 27127 h 75381"/>
                            <a:gd name="connsiteX5" fmla="*/ 3518 w 245501"/>
                            <a:gd name="connsiteY5" fmla="*/ 41148 h 75381"/>
                            <a:gd name="connsiteX6" fmla="*/ 3518 w 245501"/>
                            <a:gd name="connsiteY6" fmla="*/ 41148 h 753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45501" h="75381">
                              <a:moveTo>
                                <a:pt x="3518" y="41148"/>
                              </a:moveTo>
                              <a:cubicBezTo>
                                <a:pt x="77661" y="95783"/>
                                <a:pt x="183274" y="83743"/>
                                <a:pt x="243396" y="14173"/>
                              </a:cubicBezTo>
                              <a:cubicBezTo>
                                <a:pt x="250254" y="6248"/>
                                <a:pt x="238747" y="-5258"/>
                                <a:pt x="231889" y="2667"/>
                              </a:cubicBezTo>
                              <a:cubicBezTo>
                                <a:pt x="205829" y="32842"/>
                                <a:pt x="169405" y="53416"/>
                                <a:pt x="129705" y="58597"/>
                              </a:cubicBezTo>
                              <a:cubicBezTo>
                                <a:pt x="87871" y="64008"/>
                                <a:pt x="45504" y="52044"/>
                                <a:pt x="11747" y="27127"/>
                              </a:cubicBezTo>
                              <a:cubicBezTo>
                                <a:pt x="3289" y="20802"/>
                                <a:pt x="-4864" y="34975"/>
                                <a:pt x="3518" y="41148"/>
                              </a:cubicBezTo>
                              <a:lnTo>
                                <a:pt x="3518" y="4114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241" name="组合 240"/>
                        <p:cNvGrpSpPr/>
                        <p:nvPr/>
                      </p:nvGrpSpPr>
                      <p:grpSpPr>
                        <a:xfrm>
                          <a:off x="5509031" y="1247241"/>
                          <a:ext cx="904112" cy="111252"/>
                          <a:chOff x="5509031" y="1247241"/>
                          <a:chExt cx="904112" cy="111252"/>
                        </a:xfrm>
                        <a:solidFill>
                          <a:srgbClr val="EC848E"/>
                        </a:solidFill>
                      </p:grpSpPr>
                      <p:sp>
                        <p:nvSpPr>
                          <p:cNvPr id="264" name="任意多边形: 形状 263"/>
                          <p:cNvSpPr/>
                          <p:nvPr/>
                        </p:nvSpPr>
                        <p:spPr>
                          <a:xfrm>
                            <a:off x="6210757" y="1247241"/>
                            <a:ext cx="202387" cy="111252"/>
                          </a:xfrm>
                          <a:custGeom>
                            <a:avLst/>
                            <a:gdLst>
                              <a:gd name="connsiteX0" fmla="*/ 202387 w 202387"/>
                              <a:gd name="connsiteY0" fmla="*/ 55626 h 111252"/>
                              <a:gd name="connsiteX1" fmla="*/ 101194 w 202387"/>
                              <a:gd name="connsiteY1" fmla="*/ 111252 h 111252"/>
                              <a:gd name="connsiteX2" fmla="*/ 0 w 202387"/>
                              <a:gd name="connsiteY2" fmla="*/ 55626 h 111252"/>
                              <a:gd name="connsiteX3" fmla="*/ 101194 w 202387"/>
                              <a:gd name="connsiteY3" fmla="*/ 0 h 111252"/>
                              <a:gd name="connsiteX4" fmla="*/ 202387 w 202387"/>
                              <a:gd name="connsiteY4" fmla="*/ 55626 h 11125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02387" h="111252">
                                <a:moveTo>
                                  <a:pt x="202387" y="55626"/>
                                </a:moveTo>
                                <a:cubicBezTo>
                                  <a:pt x="202387" y="86347"/>
                                  <a:pt x="157081" y="111252"/>
                                  <a:pt x="101194" y="111252"/>
                                </a:cubicBezTo>
                                <a:cubicBezTo>
                                  <a:pt x="45306" y="111252"/>
                                  <a:pt x="0" y="86347"/>
                                  <a:pt x="0" y="55626"/>
                                </a:cubicBezTo>
                                <a:cubicBezTo>
                                  <a:pt x="0" y="24905"/>
                                  <a:pt x="45306" y="0"/>
                                  <a:pt x="101194" y="0"/>
                                </a:cubicBezTo>
                                <a:cubicBezTo>
                                  <a:pt x="157081" y="0"/>
                                  <a:pt x="202387" y="24905"/>
                                  <a:pt x="202387" y="5562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848E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65" name="任意多边形: 形状 264"/>
                          <p:cNvSpPr/>
                          <p:nvPr/>
                        </p:nvSpPr>
                        <p:spPr>
                          <a:xfrm>
                            <a:off x="5509031" y="1247241"/>
                            <a:ext cx="202387" cy="111252"/>
                          </a:xfrm>
                          <a:custGeom>
                            <a:avLst/>
                            <a:gdLst>
                              <a:gd name="connsiteX0" fmla="*/ 202387 w 202387"/>
                              <a:gd name="connsiteY0" fmla="*/ 55626 h 111252"/>
                              <a:gd name="connsiteX1" fmla="*/ 101194 w 202387"/>
                              <a:gd name="connsiteY1" fmla="*/ 111252 h 111252"/>
                              <a:gd name="connsiteX2" fmla="*/ 0 w 202387"/>
                              <a:gd name="connsiteY2" fmla="*/ 55626 h 111252"/>
                              <a:gd name="connsiteX3" fmla="*/ 101194 w 202387"/>
                              <a:gd name="connsiteY3" fmla="*/ 0 h 111252"/>
                              <a:gd name="connsiteX4" fmla="*/ 202387 w 202387"/>
                              <a:gd name="connsiteY4" fmla="*/ 55626 h 11125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02387" h="111252">
                                <a:moveTo>
                                  <a:pt x="202387" y="55626"/>
                                </a:moveTo>
                                <a:cubicBezTo>
                                  <a:pt x="202387" y="86347"/>
                                  <a:pt x="157081" y="111252"/>
                                  <a:pt x="101194" y="111252"/>
                                </a:cubicBezTo>
                                <a:cubicBezTo>
                                  <a:pt x="45306" y="111252"/>
                                  <a:pt x="0" y="86347"/>
                                  <a:pt x="0" y="55626"/>
                                </a:cubicBezTo>
                                <a:cubicBezTo>
                                  <a:pt x="0" y="24905"/>
                                  <a:pt x="45306" y="0"/>
                                  <a:pt x="101194" y="0"/>
                                </a:cubicBezTo>
                                <a:cubicBezTo>
                                  <a:pt x="157081" y="0"/>
                                  <a:pt x="202387" y="24905"/>
                                  <a:pt x="202387" y="5562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848E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42" name="组合 241"/>
                        <p:cNvGrpSpPr/>
                        <p:nvPr/>
                      </p:nvGrpSpPr>
                      <p:grpSpPr>
                        <a:xfrm>
                          <a:off x="5512155" y="961034"/>
                          <a:ext cx="931163" cy="369417"/>
                          <a:chOff x="5512155" y="961034"/>
                          <a:chExt cx="931163" cy="369417"/>
                        </a:xfrm>
                      </p:grpSpPr>
                      <p:grpSp>
                        <p:nvGrpSpPr>
                          <p:cNvPr id="243" name="组合 242"/>
                          <p:cNvGrpSpPr/>
                          <p:nvPr/>
                        </p:nvGrpSpPr>
                        <p:grpSpPr>
                          <a:xfrm>
                            <a:off x="5512155" y="961034"/>
                            <a:ext cx="931163" cy="308533"/>
                            <a:chOff x="5512155" y="961034"/>
                            <a:chExt cx="931163" cy="308533"/>
                          </a:xfrm>
                        </p:grpSpPr>
                        <p:grpSp>
                          <p:nvGrpSpPr>
                            <p:cNvPr id="249" name="组合 248"/>
                            <p:cNvGrpSpPr/>
                            <p:nvPr/>
                          </p:nvGrpSpPr>
                          <p:grpSpPr>
                            <a:xfrm>
                              <a:off x="5512155" y="961034"/>
                              <a:ext cx="349224" cy="308533"/>
                              <a:chOff x="5512155" y="961034"/>
                              <a:chExt cx="349224" cy="308533"/>
                            </a:xfrm>
                          </p:grpSpPr>
                          <p:sp>
                            <p:nvSpPr>
                              <p:cNvPr id="259" name="任意多边形: 形状 258"/>
                              <p:cNvSpPr/>
                              <p:nvPr/>
                            </p:nvSpPr>
                            <p:spPr>
                              <a:xfrm>
                                <a:off x="5554827" y="1001039"/>
                                <a:ext cx="299923" cy="258927"/>
                              </a:xfrm>
                              <a:custGeom>
                                <a:avLst/>
                                <a:gdLst>
                                  <a:gd name="connsiteX0" fmla="*/ 299923 w 299923"/>
                                  <a:gd name="connsiteY0" fmla="*/ 106451 h 258927"/>
                                  <a:gd name="connsiteX1" fmla="*/ 149885 w 299923"/>
                                  <a:gd name="connsiteY1" fmla="*/ 258928 h 258927"/>
                                  <a:gd name="connsiteX2" fmla="*/ 0 w 299923"/>
                                  <a:gd name="connsiteY2" fmla="*/ 106451 h 258927"/>
                                  <a:gd name="connsiteX3" fmla="*/ 45872 w 299923"/>
                                  <a:gd name="connsiteY3" fmla="*/ 20498 h 258927"/>
                                  <a:gd name="connsiteX4" fmla="*/ 84430 w 299923"/>
                                  <a:gd name="connsiteY4" fmla="*/ 6248 h 258927"/>
                                  <a:gd name="connsiteX5" fmla="*/ 149962 w 299923"/>
                                  <a:gd name="connsiteY5" fmla="*/ 0 h 258927"/>
                                  <a:gd name="connsiteX6" fmla="*/ 283997 w 299923"/>
                                  <a:gd name="connsiteY6" fmla="*/ 47473 h 258927"/>
                                  <a:gd name="connsiteX7" fmla="*/ 299466 w 299923"/>
                                  <a:gd name="connsiteY7" fmla="*/ 94031 h 258927"/>
                                  <a:gd name="connsiteX8" fmla="*/ 299923 w 299923"/>
                                  <a:gd name="connsiteY8" fmla="*/ 106451 h 25892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99923" h="258927">
                                    <a:moveTo>
                                      <a:pt x="299923" y="106451"/>
                                    </a:moveTo>
                                    <a:cubicBezTo>
                                      <a:pt x="299923" y="190729"/>
                                      <a:pt x="232791" y="258928"/>
                                      <a:pt x="149885" y="258928"/>
                                    </a:cubicBezTo>
                                    <a:cubicBezTo>
                                      <a:pt x="67056" y="258928"/>
                                      <a:pt x="0" y="190729"/>
                                      <a:pt x="0" y="106451"/>
                                    </a:cubicBezTo>
                                    <a:cubicBezTo>
                                      <a:pt x="0" y="63246"/>
                                      <a:pt x="17678" y="36347"/>
                                      <a:pt x="45872" y="20498"/>
                                    </a:cubicBezTo>
                                    <a:cubicBezTo>
                                      <a:pt x="57150" y="14097"/>
                                      <a:pt x="70180" y="9525"/>
                                      <a:pt x="84430" y="6248"/>
                                    </a:cubicBezTo>
                                    <a:cubicBezTo>
                                      <a:pt x="104242" y="1829"/>
                                      <a:pt x="126416" y="0"/>
                                      <a:pt x="149962" y="0"/>
                                    </a:cubicBezTo>
                                    <a:cubicBezTo>
                                      <a:pt x="208635" y="0"/>
                                      <a:pt x="259385" y="11125"/>
                                      <a:pt x="283997" y="47473"/>
                                    </a:cubicBezTo>
                                    <a:cubicBezTo>
                                      <a:pt x="292455" y="59893"/>
                                      <a:pt x="297866" y="75209"/>
                                      <a:pt x="299466" y="94031"/>
                                    </a:cubicBezTo>
                                    <a:cubicBezTo>
                                      <a:pt x="299771" y="97917"/>
                                      <a:pt x="299923" y="102032"/>
                                      <a:pt x="299923" y="10645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BBDA1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grpSp>
                            <p:nvGrpSpPr>
                              <p:cNvPr id="260" name="组合 259"/>
                              <p:cNvGrpSpPr/>
                              <p:nvPr/>
                            </p:nvGrpSpPr>
                            <p:grpSpPr>
                              <a:xfrm>
                                <a:off x="5512155" y="961034"/>
                                <a:ext cx="349224" cy="290017"/>
                                <a:chOff x="5512155" y="961034"/>
                                <a:chExt cx="349224" cy="290017"/>
                              </a:xfrm>
                              <a:solidFill>
                                <a:srgbClr val="5A417A"/>
                              </a:solidFill>
                            </p:grpSpPr>
                            <p:sp>
                              <p:nvSpPr>
                                <p:cNvPr id="262" name="任意多边形: 形状 261"/>
                                <p:cNvSpPr/>
                                <p:nvPr/>
                              </p:nvSpPr>
                              <p:spPr>
                                <a:xfrm>
                                  <a:off x="5512155" y="1047216"/>
                                  <a:ext cx="55016" cy="42595"/>
                                </a:xfrm>
                                <a:custGeom>
                                  <a:avLst/>
                                  <a:gdLst>
                                    <a:gd name="connsiteX0" fmla="*/ 55016 w 55016"/>
                                    <a:gd name="connsiteY0" fmla="*/ 13183 h 42595"/>
                                    <a:gd name="connsiteX1" fmla="*/ 0 w 55016"/>
                                    <a:gd name="connsiteY1" fmla="*/ 0 h 42595"/>
                                    <a:gd name="connsiteX2" fmla="*/ 50368 w 55016"/>
                                    <a:gd name="connsiteY2" fmla="*/ 42596 h 4259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55016" h="42595">
                                      <a:moveTo>
                                        <a:pt x="55016" y="13183"/>
                                      </a:moveTo>
                                      <a:lnTo>
                                        <a:pt x="0" y="0"/>
                                      </a:lnTo>
                                      <a:lnTo>
                                        <a:pt x="50368" y="42596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63" name="任意多边形: 形状 262"/>
                                <p:cNvSpPr/>
                                <p:nvPr/>
                              </p:nvSpPr>
                              <p:spPr>
                                <a:xfrm>
                                  <a:off x="5558104" y="961034"/>
                                  <a:ext cx="303275" cy="290017"/>
                                </a:xfrm>
                                <a:custGeom>
                                  <a:avLst/>
                                  <a:gdLst>
                                    <a:gd name="connsiteX0" fmla="*/ 303276 w 303275"/>
                                    <a:gd name="connsiteY0" fmla="*/ 145009 h 290017"/>
                                    <a:gd name="connsiteX1" fmla="*/ 151638 w 303275"/>
                                    <a:gd name="connsiteY1" fmla="*/ 290017 h 290017"/>
                                    <a:gd name="connsiteX2" fmla="*/ 0 w 303275"/>
                                    <a:gd name="connsiteY2" fmla="*/ 145009 h 290017"/>
                                    <a:gd name="connsiteX3" fmla="*/ 151638 w 303275"/>
                                    <a:gd name="connsiteY3" fmla="*/ 0 h 290017"/>
                                    <a:gd name="connsiteX4" fmla="*/ 303276 w 303275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303275" h="290017">
                                      <a:moveTo>
                                        <a:pt x="303276" y="145009"/>
                                      </a:moveTo>
                                      <a:cubicBezTo>
                                        <a:pt x="303276" y="225095"/>
                                        <a:pt x="235385" y="290017"/>
                                        <a:pt x="151638" y="290017"/>
                                      </a:cubicBezTo>
                                      <a:cubicBezTo>
                                        <a:pt x="67891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7891" y="0"/>
                                        <a:pt x="151638" y="0"/>
                                      </a:cubicBezTo>
                                      <a:cubicBezTo>
                                        <a:pt x="235385" y="0"/>
                                        <a:pt x="303276" y="64923"/>
                                        <a:pt x="303276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261" name="任意多边形: 形状 260"/>
                              <p:cNvSpPr/>
                              <p:nvPr/>
                            </p:nvSpPr>
                            <p:spPr>
                              <a:xfrm>
                                <a:off x="5564733" y="979551"/>
                                <a:ext cx="290017" cy="290017"/>
                              </a:xfrm>
                              <a:custGeom>
                                <a:avLst/>
                                <a:gdLst>
                                  <a:gd name="connsiteX0" fmla="*/ 290017 w 290017"/>
                                  <a:gd name="connsiteY0" fmla="*/ 145009 h 290017"/>
                                  <a:gd name="connsiteX1" fmla="*/ 145009 w 290017"/>
                                  <a:gd name="connsiteY1" fmla="*/ 290017 h 290017"/>
                                  <a:gd name="connsiteX2" fmla="*/ 0 w 290017"/>
                                  <a:gd name="connsiteY2" fmla="*/ 145009 h 290017"/>
                                  <a:gd name="connsiteX3" fmla="*/ 145009 w 290017"/>
                                  <a:gd name="connsiteY3" fmla="*/ 0 h 290017"/>
                                  <a:gd name="connsiteX4" fmla="*/ 290017 w 290017"/>
                                  <a:gd name="connsiteY4" fmla="*/ 145009 h 2900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290017" h="290017">
                                    <a:moveTo>
                                      <a:pt x="290017" y="145009"/>
                                    </a:moveTo>
                                    <a:cubicBezTo>
                                      <a:pt x="290017" y="225095"/>
                                      <a:pt x="225095" y="290017"/>
                                      <a:pt x="145009" y="290017"/>
                                    </a:cubicBezTo>
                                    <a:cubicBezTo>
                                      <a:pt x="64923" y="290017"/>
                                      <a:pt x="0" y="225095"/>
                                      <a:pt x="0" y="145009"/>
                                    </a:cubicBezTo>
                                    <a:cubicBezTo>
                                      <a:pt x="0" y="64923"/>
                                      <a:pt x="64923" y="0"/>
                                      <a:pt x="145009" y="0"/>
                                    </a:cubicBezTo>
                                    <a:cubicBezTo>
                                      <a:pt x="225095" y="0"/>
                                      <a:pt x="290017" y="64923"/>
                                      <a:pt x="290017" y="14500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6F2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250" name="组合 249"/>
                            <p:cNvGrpSpPr/>
                            <p:nvPr/>
                          </p:nvGrpSpPr>
                          <p:grpSpPr>
                            <a:xfrm>
                              <a:off x="5605652" y="961034"/>
                              <a:ext cx="837666" cy="308533"/>
                              <a:chOff x="5605652" y="961034"/>
                              <a:chExt cx="837666" cy="308533"/>
                            </a:xfrm>
                          </p:grpSpPr>
                          <p:sp>
                            <p:nvSpPr>
                              <p:cNvPr id="251" name="任意多边形: 形状 250"/>
                              <p:cNvSpPr/>
                              <p:nvPr/>
                            </p:nvSpPr>
                            <p:spPr>
                              <a:xfrm>
                                <a:off x="6100800" y="1001039"/>
                                <a:ext cx="299923" cy="258927"/>
                              </a:xfrm>
                              <a:custGeom>
                                <a:avLst/>
                                <a:gdLst>
                                  <a:gd name="connsiteX0" fmla="*/ 0 w 299923"/>
                                  <a:gd name="connsiteY0" fmla="*/ 106451 h 258927"/>
                                  <a:gd name="connsiteX1" fmla="*/ 150038 w 299923"/>
                                  <a:gd name="connsiteY1" fmla="*/ 258928 h 258927"/>
                                  <a:gd name="connsiteX2" fmla="*/ 299923 w 299923"/>
                                  <a:gd name="connsiteY2" fmla="*/ 106451 h 258927"/>
                                  <a:gd name="connsiteX3" fmla="*/ 254051 w 299923"/>
                                  <a:gd name="connsiteY3" fmla="*/ 20498 h 258927"/>
                                  <a:gd name="connsiteX4" fmla="*/ 215494 w 299923"/>
                                  <a:gd name="connsiteY4" fmla="*/ 6248 h 258927"/>
                                  <a:gd name="connsiteX5" fmla="*/ 149962 w 299923"/>
                                  <a:gd name="connsiteY5" fmla="*/ 0 h 258927"/>
                                  <a:gd name="connsiteX6" fmla="*/ 15926 w 299923"/>
                                  <a:gd name="connsiteY6" fmla="*/ 47473 h 258927"/>
                                  <a:gd name="connsiteX7" fmla="*/ 457 w 299923"/>
                                  <a:gd name="connsiteY7" fmla="*/ 94031 h 258927"/>
                                  <a:gd name="connsiteX8" fmla="*/ 0 w 299923"/>
                                  <a:gd name="connsiteY8" fmla="*/ 106451 h 25892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99923" h="258927">
                                    <a:moveTo>
                                      <a:pt x="0" y="106451"/>
                                    </a:moveTo>
                                    <a:cubicBezTo>
                                      <a:pt x="0" y="190729"/>
                                      <a:pt x="67132" y="258928"/>
                                      <a:pt x="150038" y="258928"/>
                                    </a:cubicBezTo>
                                    <a:cubicBezTo>
                                      <a:pt x="232867" y="258928"/>
                                      <a:pt x="299923" y="190729"/>
                                      <a:pt x="299923" y="106451"/>
                                    </a:cubicBezTo>
                                    <a:cubicBezTo>
                                      <a:pt x="299923" y="63246"/>
                                      <a:pt x="282245" y="36347"/>
                                      <a:pt x="254051" y="20498"/>
                                    </a:cubicBezTo>
                                    <a:cubicBezTo>
                                      <a:pt x="242773" y="14097"/>
                                      <a:pt x="229743" y="9525"/>
                                      <a:pt x="215494" y="6248"/>
                                    </a:cubicBezTo>
                                    <a:cubicBezTo>
                                      <a:pt x="195682" y="1829"/>
                                      <a:pt x="173507" y="0"/>
                                      <a:pt x="149962" y="0"/>
                                    </a:cubicBezTo>
                                    <a:cubicBezTo>
                                      <a:pt x="91287" y="0"/>
                                      <a:pt x="40538" y="11125"/>
                                      <a:pt x="15926" y="47473"/>
                                    </a:cubicBezTo>
                                    <a:cubicBezTo>
                                      <a:pt x="7467" y="59893"/>
                                      <a:pt x="2057" y="75209"/>
                                      <a:pt x="457" y="94031"/>
                                    </a:cubicBezTo>
                                    <a:cubicBezTo>
                                      <a:pt x="152" y="97917"/>
                                      <a:pt x="0" y="102032"/>
                                      <a:pt x="0" y="10645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BBDA1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grpSp>
                            <p:nvGrpSpPr>
                              <p:cNvPr id="252" name="组合 251"/>
                              <p:cNvGrpSpPr/>
                              <p:nvPr/>
                            </p:nvGrpSpPr>
                            <p:grpSpPr>
                              <a:xfrm>
                                <a:off x="6094171" y="961034"/>
                                <a:ext cx="349148" cy="290017"/>
                                <a:chOff x="6094171" y="961034"/>
                                <a:chExt cx="349148" cy="290017"/>
                              </a:xfrm>
                              <a:solidFill>
                                <a:srgbClr val="5A417A"/>
                              </a:solidFill>
                            </p:grpSpPr>
                            <p:sp>
                              <p:nvSpPr>
                                <p:cNvPr id="257" name="任意多边形: 形状 256"/>
                                <p:cNvSpPr/>
                                <p:nvPr/>
                              </p:nvSpPr>
                              <p:spPr>
                                <a:xfrm>
                                  <a:off x="6388303" y="1047216"/>
                                  <a:ext cx="55016" cy="42595"/>
                                </a:xfrm>
                                <a:custGeom>
                                  <a:avLst/>
                                  <a:gdLst>
                                    <a:gd name="connsiteX0" fmla="*/ 0 w 55016"/>
                                    <a:gd name="connsiteY0" fmla="*/ 13183 h 42595"/>
                                    <a:gd name="connsiteX1" fmla="*/ 55016 w 55016"/>
                                    <a:gd name="connsiteY1" fmla="*/ 0 h 42595"/>
                                    <a:gd name="connsiteX2" fmla="*/ 4648 w 55016"/>
                                    <a:gd name="connsiteY2" fmla="*/ 42596 h 4259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55016" h="42595">
                                      <a:moveTo>
                                        <a:pt x="0" y="13183"/>
                                      </a:moveTo>
                                      <a:lnTo>
                                        <a:pt x="55016" y="0"/>
                                      </a:lnTo>
                                      <a:lnTo>
                                        <a:pt x="4648" y="42596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58" name="任意多边形: 形状 257"/>
                                <p:cNvSpPr/>
                                <p:nvPr/>
                              </p:nvSpPr>
                              <p:spPr>
                                <a:xfrm>
                                  <a:off x="6094171" y="961034"/>
                                  <a:ext cx="303275" cy="290017"/>
                                </a:xfrm>
                                <a:custGeom>
                                  <a:avLst/>
                                  <a:gdLst>
                                    <a:gd name="connsiteX0" fmla="*/ 303276 w 303275"/>
                                    <a:gd name="connsiteY0" fmla="*/ 145009 h 290017"/>
                                    <a:gd name="connsiteX1" fmla="*/ 151638 w 303275"/>
                                    <a:gd name="connsiteY1" fmla="*/ 290017 h 290017"/>
                                    <a:gd name="connsiteX2" fmla="*/ 0 w 303275"/>
                                    <a:gd name="connsiteY2" fmla="*/ 145009 h 290017"/>
                                    <a:gd name="connsiteX3" fmla="*/ 151638 w 303275"/>
                                    <a:gd name="connsiteY3" fmla="*/ 0 h 290017"/>
                                    <a:gd name="connsiteX4" fmla="*/ 303276 w 303275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303275" h="290017">
                                      <a:moveTo>
                                        <a:pt x="303276" y="145009"/>
                                      </a:moveTo>
                                      <a:cubicBezTo>
                                        <a:pt x="303276" y="225095"/>
                                        <a:pt x="235385" y="290017"/>
                                        <a:pt x="151638" y="290017"/>
                                      </a:cubicBezTo>
                                      <a:cubicBezTo>
                                        <a:pt x="67891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7891" y="0"/>
                                        <a:pt x="151638" y="0"/>
                                      </a:cubicBezTo>
                                      <a:cubicBezTo>
                                        <a:pt x="235385" y="0"/>
                                        <a:pt x="303276" y="64923"/>
                                        <a:pt x="303276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53" name="组合 252"/>
                              <p:cNvGrpSpPr/>
                              <p:nvPr/>
                            </p:nvGrpSpPr>
                            <p:grpSpPr>
                              <a:xfrm>
                                <a:off x="5605652" y="979551"/>
                                <a:ext cx="785164" cy="290017"/>
                                <a:chOff x="5605652" y="979551"/>
                                <a:chExt cx="785164" cy="290017"/>
                              </a:xfrm>
                            </p:grpSpPr>
                            <p:sp>
                              <p:nvSpPr>
                                <p:cNvPr id="254" name="任意多边形: 形状 253"/>
                                <p:cNvSpPr/>
                                <p:nvPr/>
                              </p:nvSpPr>
                              <p:spPr>
                                <a:xfrm>
                                  <a:off x="6100800" y="979551"/>
                                  <a:ext cx="290017" cy="290017"/>
                                </a:xfrm>
                                <a:custGeom>
                                  <a:avLst/>
                                  <a:gdLst>
                                    <a:gd name="connsiteX0" fmla="*/ 290017 w 290017"/>
                                    <a:gd name="connsiteY0" fmla="*/ 145009 h 290017"/>
                                    <a:gd name="connsiteX1" fmla="*/ 145009 w 290017"/>
                                    <a:gd name="connsiteY1" fmla="*/ 290017 h 290017"/>
                                    <a:gd name="connsiteX2" fmla="*/ 0 w 290017"/>
                                    <a:gd name="connsiteY2" fmla="*/ 145009 h 290017"/>
                                    <a:gd name="connsiteX3" fmla="*/ 145009 w 290017"/>
                                    <a:gd name="connsiteY3" fmla="*/ 0 h 290017"/>
                                    <a:gd name="connsiteX4" fmla="*/ 290017 w 290017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290017" h="290017">
                                      <a:moveTo>
                                        <a:pt x="290017" y="145009"/>
                                      </a:moveTo>
                                      <a:cubicBezTo>
                                        <a:pt x="290017" y="225095"/>
                                        <a:pt x="225095" y="290017"/>
                                        <a:pt x="145009" y="290017"/>
                                      </a:cubicBezTo>
                                      <a:cubicBezTo>
                                        <a:pt x="64923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4923" y="0"/>
                                        <a:pt x="145009" y="0"/>
                                      </a:cubicBezTo>
                                      <a:cubicBezTo>
                                        <a:pt x="225095" y="0"/>
                                        <a:pt x="290017" y="64923"/>
                                        <a:pt x="290017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6F2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55" name="任意多边形: 形状 254"/>
                                <p:cNvSpPr/>
                                <p:nvPr/>
                              </p:nvSpPr>
                              <p:spPr>
                                <a:xfrm>
                                  <a:off x="6131966" y="1009954"/>
                                  <a:ext cx="215722" cy="219989"/>
                                </a:xfrm>
                                <a:custGeom>
                                  <a:avLst/>
                                  <a:gdLst>
                                    <a:gd name="connsiteX0" fmla="*/ 215722 w 215722"/>
                                    <a:gd name="connsiteY0" fmla="*/ 140208 h 219989"/>
                                    <a:gd name="connsiteX1" fmla="*/ 110033 w 215722"/>
                                    <a:gd name="connsiteY1" fmla="*/ 219989 h 219989"/>
                                    <a:gd name="connsiteX2" fmla="*/ 0 w 215722"/>
                                    <a:gd name="connsiteY2" fmla="*/ 112471 h 219989"/>
                                    <a:gd name="connsiteX3" fmla="*/ 0 w 215722"/>
                                    <a:gd name="connsiteY3" fmla="*/ 109957 h 219989"/>
                                    <a:gd name="connsiteX4" fmla="*/ 110033 w 215722"/>
                                    <a:gd name="connsiteY4" fmla="*/ 0 h 219989"/>
                                    <a:gd name="connsiteX5" fmla="*/ 210236 w 215722"/>
                                    <a:gd name="connsiteY5" fmla="*/ 64694 h 219989"/>
                                    <a:gd name="connsiteX6" fmla="*/ 118796 w 215722"/>
                                    <a:gd name="connsiteY6" fmla="*/ 106299 h 219989"/>
                                    <a:gd name="connsiteX7" fmla="*/ 215722 w 215722"/>
                                    <a:gd name="connsiteY7" fmla="*/ 140208 h 21998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</a:cxnLst>
                                  <a:rect l="l" t="t" r="r" b="b"/>
                                  <a:pathLst>
                                    <a:path w="215722" h="219989">
                                      <a:moveTo>
                                        <a:pt x="215722" y="140208"/>
                                      </a:moveTo>
                                      <a:cubicBezTo>
                                        <a:pt x="202692" y="186233"/>
                                        <a:pt x="160249" y="219989"/>
                                        <a:pt x="110033" y="219989"/>
                                      </a:cubicBezTo>
                                      <a:cubicBezTo>
                                        <a:pt x="50063" y="219989"/>
                                        <a:pt x="1372" y="172136"/>
                                        <a:pt x="0" y="112471"/>
                                      </a:cubicBezTo>
                                      <a:lnTo>
                                        <a:pt x="0" y="109957"/>
                                      </a:lnTo>
                                      <a:cubicBezTo>
                                        <a:pt x="0" y="49225"/>
                                        <a:pt x="49225" y="0"/>
                                        <a:pt x="110033" y="0"/>
                                      </a:cubicBezTo>
                                      <a:cubicBezTo>
                                        <a:pt x="154610" y="0"/>
                                        <a:pt x="193015" y="26518"/>
                                        <a:pt x="210236" y="64694"/>
                                      </a:cubicBezTo>
                                      <a:lnTo>
                                        <a:pt x="118796" y="106299"/>
                                      </a:lnTo>
                                      <a:lnTo>
                                        <a:pt x="215722" y="14020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56" name="任意多边形: 形状 255"/>
                                <p:cNvSpPr/>
                                <p:nvPr/>
                              </p:nvSpPr>
                              <p:spPr>
                                <a:xfrm>
                                  <a:off x="5605652" y="1009954"/>
                                  <a:ext cx="215722" cy="219989"/>
                                </a:xfrm>
                                <a:custGeom>
                                  <a:avLst/>
                                  <a:gdLst>
                                    <a:gd name="connsiteX0" fmla="*/ 215722 w 215722"/>
                                    <a:gd name="connsiteY0" fmla="*/ 140208 h 219989"/>
                                    <a:gd name="connsiteX1" fmla="*/ 110033 w 215722"/>
                                    <a:gd name="connsiteY1" fmla="*/ 219989 h 219989"/>
                                    <a:gd name="connsiteX2" fmla="*/ 0 w 215722"/>
                                    <a:gd name="connsiteY2" fmla="*/ 112471 h 219989"/>
                                    <a:gd name="connsiteX3" fmla="*/ 0 w 215722"/>
                                    <a:gd name="connsiteY3" fmla="*/ 109957 h 219989"/>
                                    <a:gd name="connsiteX4" fmla="*/ 110033 w 215722"/>
                                    <a:gd name="connsiteY4" fmla="*/ 0 h 219989"/>
                                    <a:gd name="connsiteX5" fmla="*/ 210236 w 215722"/>
                                    <a:gd name="connsiteY5" fmla="*/ 64694 h 219989"/>
                                    <a:gd name="connsiteX6" fmla="*/ 118796 w 215722"/>
                                    <a:gd name="connsiteY6" fmla="*/ 106299 h 219989"/>
                                    <a:gd name="connsiteX7" fmla="*/ 215722 w 215722"/>
                                    <a:gd name="connsiteY7" fmla="*/ 140208 h 21998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</a:cxnLst>
                                  <a:rect l="l" t="t" r="r" b="b"/>
                                  <a:pathLst>
                                    <a:path w="215722" h="219989">
                                      <a:moveTo>
                                        <a:pt x="215722" y="140208"/>
                                      </a:moveTo>
                                      <a:cubicBezTo>
                                        <a:pt x="202692" y="186233"/>
                                        <a:pt x="160249" y="219989"/>
                                        <a:pt x="110033" y="219989"/>
                                      </a:cubicBezTo>
                                      <a:cubicBezTo>
                                        <a:pt x="50063" y="219989"/>
                                        <a:pt x="1372" y="172136"/>
                                        <a:pt x="0" y="112471"/>
                                      </a:cubicBezTo>
                                      <a:lnTo>
                                        <a:pt x="0" y="109957"/>
                                      </a:lnTo>
                                      <a:cubicBezTo>
                                        <a:pt x="0" y="49225"/>
                                        <a:pt x="49225" y="0"/>
                                        <a:pt x="110033" y="0"/>
                                      </a:cubicBezTo>
                                      <a:cubicBezTo>
                                        <a:pt x="154610" y="0"/>
                                        <a:pt x="193015" y="26518"/>
                                        <a:pt x="210236" y="64694"/>
                                      </a:cubicBezTo>
                                      <a:lnTo>
                                        <a:pt x="118796" y="106299"/>
                                      </a:lnTo>
                                      <a:lnTo>
                                        <a:pt x="215722" y="14020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244" name="组合 243"/>
                          <p:cNvGrpSpPr/>
                          <p:nvPr/>
                        </p:nvGrpSpPr>
                        <p:grpSpPr>
                          <a:xfrm>
                            <a:off x="5909919" y="1262176"/>
                            <a:ext cx="128777" cy="68275"/>
                            <a:chOff x="5909919" y="1262176"/>
                            <a:chExt cx="128777" cy="68275"/>
                          </a:xfrm>
                        </p:grpSpPr>
                        <p:sp>
                          <p:nvSpPr>
                            <p:cNvPr id="245" name="任意多边形: 形状 244"/>
                            <p:cNvSpPr/>
                            <p:nvPr/>
                          </p:nvSpPr>
                          <p:spPr>
                            <a:xfrm>
                              <a:off x="5909919" y="1262176"/>
                              <a:ext cx="128777" cy="68275"/>
                            </a:xfrm>
                            <a:custGeom>
                              <a:avLst/>
                              <a:gdLst>
                                <a:gd name="connsiteX0" fmla="*/ 128778 w 128777"/>
                                <a:gd name="connsiteY0" fmla="*/ 34138 h 68275"/>
                                <a:gd name="connsiteX1" fmla="*/ 64389 w 128777"/>
                                <a:gd name="connsiteY1" fmla="*/ 68275 h 68275"/>
                                <a:gd name="connsiteX2" fmla="*/ 0 w 128777"/>
                                <a:gd name="connsiteY2" fmla="*/ 34138 h 68275"/>
                                <a:gd name="connsiteX3" fmla="*/ 64389 w 128777"/>
                                <a:gd name="connsiteY3" fmla="*/ 0 h 68275"/>
                                <a:gd name="connsiteX4" fmla="*/ 128778 w 128777"/>
                                <a:gd name="connsiteY4" fmla="*/ 34138 h 6827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28777" h="68275">
                                  <a:moveTo>
                                    <a:pt x="128778" y="34138"/>
                                  </a:moveTo>
                                  <a:cubicBezTo>
                                    <a:pt x="128778" y="52991"/>
                                    <a:pt x="99950" y="68275"/>
                                    <a:pt x="64389" y="68275"/>
                                  </a:cubicBezTo>
                                  <a:cubicBezTo>
                                    <a:pt x="28828" y="68275"/>
                                    <a:pt x="0" y="52991"/>
                                    <a:pt x="0" y="34138"/>
                                  </a:cubicBezTo>
                                  <a:cubicBezTo>
                                    <a:pt x="0" y="15284"/>
                                    <a:pt x="28828" y="0"/>
                                    <a:pt x="64389" y="0"/>
                                  </a:cubicBezTo>
                                  <a:cubicBezTo>
                                    <a:pt x="99950" y="0"/>
                                    <a:pt x="128778" y="15284"/>
                                    <a:pt x="128778" y="3413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848E">
                                <a:alpha val="44000"/>
                              </a:srgbClr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246" name="组合 245"/>
                            <p:cNvGrpSpPr/>
                            <p:nvPr/>
                          </p:nvGrpSpPr>
                          <p:grpSpPr>
                            <a:xfrm>
                              <a:off x="5925083" y="1309070"/>
                              <a:ext cx="101422" cy="10941"/>
                              <a:chOff x="5925083" y="1309070"/>
                              <a:chExt cx="101422" cy="10941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247" name="任意多边形: 形状 246"/>
                              <p:cNvSpPr/>
                              <p:nvPr/>
                            </p:nvSpPr>
                            <p:spPr>
                              <a:xfrm>
                                <a:off x="5998616" y="1309070"/>
                                <a:ext cx="27889" cy="10941"/>
                              </a:xfrm>
                              <a:custGeom>
                                <a:avLst/>
                                <a:gdLst>
                                  <a:gd name="connsiteX0" fmla="*/ 27889 w 27889"/>
                                  <a:gd name="connsiteY0" fmla="*/ 2789 h 10941"/>
                                  <a:gd name="connsiteX1" fmla="*/ 23851 w 27889"/>
                                  <a:gd name="connsiteY1" fmla="*/ 5379 h 10941"/>
                                  <a:gd name="connsiteX2" fmla="*/ 14554 w 27889"/>
                                  <a:gd name="connsiteY2" fmla="*/ 9418 h 10941"/>
                                  <a:gd name="connsiteX3" fmla="*/ 4724 w 27889"/>
                                  <a:gd name="connsiteY3" fmla="*/ 10713 h 10941"/>
                                  <a:gd name="connsiteX4" fmla="*/ 0 w 27889"/>
                                  <a:gd name="connsiteY4" fmla="*/ 10942 h 10941"/>
                                  <a:gd name="connsiteX5" fmla="*/ 2667 w 27889"/>
                                  <a:gd name="connsiteY5" fmla="*/ 6675 h 10941"/>
                                  <a:gd name="connsiteX6" fmla="*/ 12268 w 27889"/>
                                  <a:gd name="connsiteY6" fmla="*/ 655 h 10941"/>
                                  <a:gd name="connsiteX7" fmla="*/ 23469 w 27889"/>
                                  <a:gd name="connsiteY7" fmla="*/ 884 h 10941"/>
                                  <a:gd name="connsiteX8" fmla="*/ 27889 w 27889"/>
                                  <a:gd name="connsiteY8" fmla="*/ 2789 h 1094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7889" h="10941">
                                    <a:moveTo>
                                      <a:pt x="27889" y="2789"/>
                                    </a:moveTo>
                                    <a:cubicBezTo>
                                      <a:pt x="27889" y="2789"/>
                                      <a:pt x="26289" y="4008"/>
                                      <a:pt x="23851" y="5379"/>
                                    </a:cubicBezTo>
                                    <a:cubicBezTo>
                                      <a:pt x="21412" y="6827"/>
                                      <a:pt x="18136" y="8427"/>
                                      <a:pt x="14554" y="9418"/>
                                    </a:cubicBezTo>
                                    <a:cubicBezTo>
                                      <a:pt x="10897" y="10409"/>
                                      <a:pt x="7468" y="10561"/>
                                      <a:pt x="4724" y="10713"/>
                                    </a:cubicBezTo>
                                    <a:cubicBezTo>
                                      <a:pt x="2210" y="10790"/>
                                      <a:pt x="0" y="10942"/>
                                      <a:pt x="0" y="10942"/>
                                    </a:cubicBezTo>
                                    <a:cubicBezTo>
                                      <a:pt x="0" y="10942"/>
                                      <a:pt x="609" y="9037"/>
                                      <a:pt x="2667" y="6675"/>
                                    </a:cubicBezTo>
                                    <a:cubicBezTo>
                                      <a:pt x="4648" y="4389"/>
                                      <a:pt x="8001" y="1722"/>
                                      <a:pt x="12268" y="655"/>
                                    </a:cubicBezTo>
                                    <a:cubicBezTo>
                                      <a:pt x="16536" y="-488"/>
                                      <a:pt x="20574" y="45"/>
                                      <a:pt x="23469" y="884"/>
                                    </a:cubicBezTo>
                                    <a:cubicBezTo>
                                      <a:pt x="26213" y="1722"/>
                                      <a:pt x="27889" y="2789"/>
                                      <a:pt x="27889" y="278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8" name="任意多边形: 形状 247"/>
                              <p:cNvSpPr/>
                              <p:nvPr/>
                            </p:nvSpPr>
                            <p:spPr>
                              <a:xfrm>
                                <a:off x="5925083" y="1309070"/>
                                <a:ext cx="28041" cy="10941"/>
                              </a:xfrm>
                              <a:custGeom>
                                <a:avLst/>
                                <a:gdLst>
                                  <a:gd name="connsiteX0" fmla="*/ 0 w 28041"/>
                                  <a:gd name="connsiteY0" fmla="*/ 2789 h 10941"/>
                                  <a:gd name="connsiteX1" fmla="*/ 4572 w 28041"/>
                                  <a:gd name="connsiteY1" fmla="*/ 884 h 10941"/>
                                  <a:gd name="connsiteX2" fmla="*/ 15773 w 28041"/>
                                  <a:gd name="connsiteY2" fmla="*/ 655 h 10941"/>
                                  <a:gd name="connsiteX3" fmla="*/ 25374 w 28041"/>
                                  <a:gd name="connsiteY3" fmla="*/ 6675 h 10941"/>
                                  <a:gd name="connsiteX4" fmla="*/ 28042 w 28041"/>
                                  <a:gd name="connsiteY4" fmla="*/ 10942 h 10941"/>
                                  <a:gd name="connsiteX5" fmla="*/ 23317 w 28041"/>
                                  <a:gd name="connsiteY5" fmla="*/ 10713 h 10941"/>
                                  <a:gd name="connsiteX6" fmla="*/ 13487 w 28041"/>
                                  <a:gd name="connsiteY6" fmla="*/ 9418 h 10941"/>
                                  <a:gd name="connsiteX7" fmla="*/ 4191 w 28041"/>
                                  <a:gd name="connsiteY7" fmla="*/ 5379 h 10941"/>
                                  <a:gd name="connsiteX8" fmla="*/ 0 w 28041"/>
                                  <a:gd name="connsiteY8" fmla="*/ 2789 h 1094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8041" h="10941">
                                    <a:moveTo>
                                      <a:pt x="0" y="2789"/>
                                    </a:moveTo>
                                    <a:cubicBezTo>
                                      <a:pt x="0" y="2789"/>
                                      <a:pt x="1676" y="1722"/>
                                      <a:pt x="4572" y="884"/>
                                    </a:cubicBezTo>
                                    <a:cubicBezTo>
                                      <a:pt x="7391" y="45"/>
                                      <a:pt x="11506" y="-488"/>
                                      <a:pt x="15773" y="655"/>
                                    </a:cubicBezTo>
                                    <a:cubicBezTo>
                                      <a:pt x="20041" y="1798"/>
                                      <a:pt x="23393" y="4389"/>
                                      <a:pt x="25374" y="6675"/>
                                    </a:cubicBezTo>
                                    <a:cubicBezTo>
                                      <a:pt x="27356" y="9037"/>
                                      <a:pt x="28042" y="10942"/>
                                      <a:pt x="28042" y="10942"/>
                                    </a:cubicBezTo>
                                    <a:cubicBezTo>
                                      <a:pt x="28042" y="10942"/>
                                      <a:pt x="25832" y="10866"/>
                                      <a:pt x="23317" y="10713"/>
                                    </a:cubicBezTo>
                                    <a:cubicBezTo>
                                      <a:pt x="20574" y="10561"/>
                                      <a:pt x="17069" y="10409"/>
                                      <a:pt x="13487" y="9418"/>
                                    </a:cubicBezTo>
                                    <a:cubicBezTo>
                                      <a:pt x="9906" y="8427"/>
                                      <a:pt x="6629" y="6827"/>
                                      <a:pt x="4191" y="5379"/>
                                    </a:cubicBezTo>
                                    <a:cubicBezTo>
                                      <a:pt x="1676" y="4008"/>
                                      <a:pt x="0" y="2789"/>
                                      <a:pt x="0" y="278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237" name="组合 236"/>
                      <p:cNvGrpSpPr/>
                      <p:nvPr/>
                    </p:nvGrpSpPr>
                    <p:grpSpPr>
                      <a:xfrm>
                        <a:off x="5603900" y="868832"/>
                        <a:ext cx="756742" cy="65906"/>
                        <a:chOff x="5603900" y="868832"/>
                        <a:chExt cx="756742" cy="65906"/>
                      </a:xfrm>
                      <a:solidFill>
                        <a:srgbClr val="C56E77"/>
                      </a:solidFill>
                    </p:grpSpPr>
                    <p:sp>
                      <p:nvSpPr>
                        <p:cNvPr id="238" name="任意多边形: 形状 237"/>
                        <p:cNvSpPr/>
                        <p:nvPr/>
                      </p:nvSpPr>
                      <p:spPr>
                        <a:xfrm>
                          <a:off x="5603900" y="868832"/>
                          <a:ext cx="215036" cy="65906"/>
                        </a:xfrm>
                        <a:custGeom>
                          <a:avLst/>
                          <a:gdLst>
                            <a:gd name="connsiteX0" fmla="*/ 215036 w 215036"/>
                            <a:gd name="connsiteY0" fmla="*/ 47016 h 65906"/>
                            <a:gd name="connsiteX1" fmla="*/ 107518 w 215036"/>
                            <a:gd name="connsiteY1" fmla="*/ 64618 h 65906"/>
                            <a:gd name="connsiteX2" fmla="*/ 0 w 215036"/>
                            <a:gd name="connsiteY2" fmla="*/ 47016 h 65906"/>
                            <a:gd name="connsiteX3" fmla="*/ 107518 w 215036"/>
                            <a:gd name="connsiteY3" fmla="*/ 0 h 65906"/>
                            <a:gd name="connsiteX4" fmla="*/ 215036 w 215036"/>
                            <a:gd name="connsiteY4" fmla="*/ 47016 h 659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5036" h="65906">
                              <a:moveTo>
                                <a:pt x="215036" y="47016"/>
                              </a:moveTo>
                              <a:cubicBezTo>
                                <a:pt x="215036" y="73000"/>
                                <a:pt x="166878" y="64618"/>
                                <a:pt x="107518" y="64618"/>
                              </a:cubicBezTo>
                              <a:cubicBezTo>
                                <a:pt x="48158" y="64618"/>
                                <a:pt x="0" y="73000"/>
                                <a:pt x="0" y="47016"/>
                              </a:cubicBezTo>
                              <a:cubicBezTo>
                                <a:pt x="0" y="21031"/>
                                <a:pt x="48158" y="0"/>
                                <a:pt x="107518" y="0"/>
                              </a:cubicBezTo>
                              <a:cubicBezTo>
                                <a:pt x="166954" y="-76"/>
                                <a:pt x="215036" y="21031"/>
                                <a:pt x="215036" y="470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56E7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39" name="任意多边形: 形状 238"/>
                        <p:cNvSpPr/>
                        <p:nvPr/>
                      </p:nvSpPr>
                      <p:spPr>
                        <a:xfrm>
                          <a:off x="6145606" y="868832"/>
                          <a:ext cx="215036" cy="65906"/>
                        </a:xfrm>
                        <a:custGeom>
                          <a:avLst/>
                          <a:gdLst>
                            <a:gd name="connsiteX0" fmla="*/ 215036 w 215036"/>
                            <a:gd name="connsiteY0" fmla="*/ 47016 h 65906"/>
                            <a:gd name="connsiteX1" fmla="*/ 107518 w 215036"/>
                            <a:gd name="connsiteY1" fmla="*/ 64618 h 65906"/>
                            <a:gd name="connsiteX2" fmla="*/ 0 w 215036"/>
                            <a:gd name="connsiteY2" fmla="*/ 47016 h 65906"/>
                            <a:gd name="connsiteX3" fmla="*/ 107518 w 215036"/>
                            <a:gd name="connsiteY3" fmla="*/ 0 h 65906"/>
                            <a:gd name="connsiteX4" fmla="*/ 215036 w 215036"/>
                            <a:gd name="connsiteY4" fmla="*/ 47016 h 659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5036" h="65906">
                              <a:moveTo>
                                <a:pt x="215036" y="47016"/>
                              </a:moveTo>
                              <a:cubicBezTo>
                                <a:pt x="215036" y="73000"/>
                                <a:pt x="166878" y="64618"/>
                                <a:pt x="107518" y="64618"/>
                              </a:cubicBezTo>
                              <a:cubicBezTo>
                                <a:pt x="48158" y="64618"/>
                                <a:pt x="0" y="73000"/>
                                <a:pt x="0" y="47016"/>
                              </a:cubicBezTo>
                              <a:cubicBezTo>
                                <a:pt x="0" y="21031"/>
                                <a:pt x="48158" y="0"/>
                                <a:pt x="107518" y="0"/>
                              </a:cubicBezTo>
                              <a:cubicBezTo>
                                <a:pt x="166954" y="-76"/>
                                <a:pt x="215036" y="21031"/>
                                <a:pt x="215036" y="470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56E7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185" name="组合 184"/>
                    <p:cNvGrpSpPr/>
                    <p:nvPr/>
                  </p:nvGrpSpPr>
                  <p:grpSpPr>
                    <a:xfrm>
                      <a:off x="6387930" y="957193"/>
                      <a:ext cx="318255" cy="335212"/>
                      <a:chOff x="6387930" y="957193"/>
                      <a:chExt cx="318255" cy="335212"/>
                    </a:xfrm>
                  </p:grpSpPr>
                  <p:sp>
                    <p:nvSpPr>
                      <p:cNvPr id="233" name="任意多边形: 形状 232"/>
                      <p:cNvSpPr/>
                      <p:nvPr/>
                    </p:nvSpPr>
                    <p:spPr>
                      <a:xfrm rot="-4702863">
                        <a:off x="6403269" y="991908"/>
                        <a:ext cx="287576" cy="265783"/>
                      </a:xfrm>
                      <a:custGeom>
                        <a:avLst/>
                        <a:gdLst>
                          <a:gd name="connsiteX0" fmla="*/ 287576 w 287576"/>
                          <a:gd name="connsiteY0" fmla="*/ 132892 h 265783"/>
                          <a:gd name="connsiteX1" fmla="*/ 143788 w 287576"/>
                          <a:gd name="connsiteY1" fmla="*/ 265783 h 265783"/>
                          <a:gd name="connsiteX2" fmla="*/ 0 w 287576"/>
                          <a:gd name="connsiteY2" fmla="*/ 132892 h 265783"/>
                          <a:gd name="connsiteX3" fmla="*/ 143788 w 287576"/>
                          <a:gd name="connsiteY3" fmla="*/ 0 h 265783"/>
                          <a:gd name="connsiteX4" fmla="*/ 287576 w 287576"/>
                          <a:gd name="connsiteY4" fmla="*/ 132892 h 265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76" h="265783">
                            <a:moveTo>
                              <a:pt x="287576" y="132892"/>
                            </a:moveTo>
                            <a:cubicBezTo>
                              <a:pt x="287576" y="206286"/>
                              <a:pt x="223200" y="265783"/>
                              <a:pt x="143788" y="265783"/>
                            </a:cubicBezTo>
                            <a:cubicBezTo>
                              <a:pt x="64376" y="265783"/>
                              <a:pt x="0" y="206286"/>
                              <a:pt x="0" y="132892"/>
                            </a:cubicBezTo>
                            <a:cubicBezTo>
                              <a:pt x="0" y="59498"/>
                              <a:pt x="64376" y="0"/>
                              <a:pt x="143788" y="0"/>
                            </a:cubicBezTo>
                            <a:cubicBezTo>
                              <a:pt x="223200" y="0"/>
                              <a:pt x="287576" y="59498"/>
                              <a:pt x="287576" y="132892"/>
                            </a:cubicBez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4" name="任意多边形: 形状 233"/>
                      <p:cNvSpPr/>
                      <p:nvPr/>
                    </p:nvSpPr>
                    <p:spPr>
                      <a:xfrm rot="-4702863">
                        <a:off x="6403269" y="991908"/>
                        <a:ext cx="287576" cy="265783"/>
                      </a:xfrm>
                      <a:custGeom>
                        <a:avLst/>
                        <a:gdLst>
                          <a:gd name="connsiteX0" fmla="*/ 287576 w 287576"/>
                          <a:gd name="connsiteY0" fmla="*/ 132892 h 265783"/>
                          <a:gd name="connsiteX1" fmla="*/ 143788 w 287576"/>
                          <a:gd name="connsiteY1" fmla="*/ 265783 h 265783"/>
                          <a:gd name="connsiteX2" fmla="*/ 0 w 287576"/>
                          <a:gd name="connsiteY2" fmla="*/ 132892 h 265783"/>
                          <a:gd name="connsiteX3" fmla="*/ 143788 w 287576"/>
                          <a:gd name="connsiteY3" fmla="*/ 0 h 265783"/>
                          <a:gd name="connsiteX4" fmla="*/ 287576 w 287576"/>
                          <a:gd name="connsiteY4" fmla="*/ 132892 h 265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76" h="265783">
                            <a:moveTo>
                              <a:pt x="287576" y="132892"/>
                            </a:moveTo>
                            <a:cubicBezTo>
                              <a:pt x="287576" y="206286"/>
                              <a:pt x="223200" y="265783"/>
                              <a:pt x="143788" y="265783"/>
                            </a:cubicBezTo>
                            <a:cubicBezTo>
                              <a:pt x="64376" y="265783"/>
                              <a:pt x="0" y="206286"/>
                              <a:pt x="0" y="132892"/>
                            </a:cubicBezTo>
                            <a:cubicBezTo>
                              <a:pt x="0" y="59498"/>
                              <a:pt x="64376" y="0"/>
                              <a:pt x="143788" y="0"/>
                            </a:cubicBezTo>
                            <a:cubicBezTo>
                              <a:pt x="223200" y="0"/>
                              <a:pt x="287576" y="59498"/>
                              <a:pt x="287576" y="132892"/>
                            </a:cubicBez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5" name="任意多边形: 形状 234"/>
                      <p:cNvSpPr/>
                      <p:nvPr/>
                    </p:nvSpPr>
                    <p:spPr>
                      <a:xfrm>
                        <a:off x="6496550" y="1075831"/>
                        <a:ext cx="126223" cy="108141"/>
                      </a:xfrm>
                      <a:custGeom>
                        <a:avLst/>
                        <a:gdLst>
                          <a:gd name="connsiteX0" fmla="*/ 15959 w 126223"/>
                          <a:gd name="connsiteY0" fmla="*/ 102373 h 108141"/>
                          <a:gd name="connsiteX1" fmla="*/ 58097 w 126223"/>
                          <a:gd name="connsiteY1" fmla="*/ 29526 h 108141"/>
                          <a:gd name="connsiteX2" fmla="*/ 90634 w 126223"/>
                          <a:gd name="connsiteY2" fmla="*/ 16496 h 108141"/>
                          <a:gd name="connsiteX3" fmla="*/ 109913 w 126223"/>
                          <a:gd name="connsiteY3" fmla="*/ 35851 h 108141"/>
                          <a:gd name="connsiteX4" fmla="*/ 126220 w 126223"/>
                          <a:gd name="connsiteY4" fmla="*/ 35851 h 108141"/>
                          <a:gd name="connsiteX5" fmla="*/ 101302 w 126223"/>
                          <a:gd name="connsiteY5" fmla="*/ 2628 h 108141"/>
                          <a:gd name="connsiteX6" fmla="*/ 56497 w 126223"/>
                          <a:gd name="connsiteY6" fmla="*/ 10171 h 108141"/>
                          <a:gd name="connsiteX7" fmla="*/ 21978 w 126223"/>
                          <a:gd name="connsiteY7" fmla="*/ 48500 h 108141"/>
                          <a:gd name="connsiteX8" fmla="*/ 337 w 126223"/>
                          <a:gd name="connsiteY8" fmla="*/ 98030 h 108141"/>
                          <a:gd name="connsiteX9" fmla="*/ 15959 w 126223"/>
                          <a:gd name="connsiteY9" fmla="*/ 102373 h 108141"/>
                          <a:gd name="connsiteX10" fmla="*/ 15959 w 126223"/>
                          <a:gd name="connsiteY10" fmla="*/ 102373 h 108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26223" h="108141">
                            <a:moveTo>
                              <a:pt x="15959" y="102373"/>
                            </a:moveTo>
                            <a:cubicBezTo>
                              <a:pt x="23274" y="75399"/>
                              <a:pt x="37294" y="48576"/>
                              <a:pt x="58097" y="29526"/>
                            </a:cubicBezTo>
                            <a:cubicBezTo>
                              <a:pt x="66631" y="21754"/>
                              <a:pt x="78519" y="14362"/>
                              <a:pt x="90634" y="16496"/>
                            </a:cubicBezTo>
                            <a:cubicBezTo>
                              <a:pt x="100312" y="18172"/>
                              <a:pt x="110066" y="25335"/>
                              <a:pt x="109913" y="35851"/>
                            </a:cubicBezTo>
                            <a:cubicBezTo>
                              <a:pt x="109761" y="46366"/>
                              <a:pt x="126067" y="46366"/>
                              <a:pt x="126220" y="35851"/>
                            </a:cubicBezTo>
                            <a:cubicBezTo>
                              <a:pt x="126449" y="20306"/>
                              <a:pt x="115323" y="7962"/>
                              <a:pt x="101302" y="2628"/>
                            </a:cubicBezTo>
                            <a:cubicBezTo>
                              <a:pt x="86139" y="-3164"/>
                              <a:pt x="69451" y="1180"/>
                              <a:pt x="56497" y="10171"/>
                            </a:cubicBezTo>
                            <a:cubicBezTo>
                              <a:pt x="42247" y="20001"/>
                              <a:pt x="31122" y="34022"/>
                              <a:pt x="21978" y="48500"/>
                            </a:cubicBezTo>
                            <a:cubicBezTo>
                              <a:pt x="12301" y="63740"/>
                              <a:pt x="5062" y="80580"/>
                              <a:pt x="337" y="98030"/>
                            </a:cubicBezTo>
                            <a:cubicBezTo>
                              <a:pt x="-2482" y="108165"/>
                              <a:pt x="13215" y="112508"/>
                              <a:pt x="15959" y="102373"/>
                            </a:cubicBezTo>
                            <a:lnTo>
                              <a:pt x="15959" y="10237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86" name="任意多边形: 形状 185"/>
                    <p:cNvSpPr/>
                    <p:nvPr/>
                  </p:nvSpPr>
                  <p:spPr>
                    <a:xfrm>
                      <a:off x="6411544" y="912639"/>
                      <a:ext cx="100751" cy="260992"/>
                    </a:xfrm>
                    <a:custGeom>
                      <a:avLst/>
                      <a:gdLst>
                        <a:gd name="connsiteX0" fmla="*/ 0 w 100751"/>
                        <a:gd name="connsiteY0" fmla="*/ 18524 h 260992"/>
                        <a:gd name="connsiteX1" fmla="*/ 21412 w 100751"/>
                        <a:gd name="connsiteY1" fmla="*/ 260993 h 260992"/>
                        <a:gd name="connsiteX2" fmla="*/ 100432 w 100751"/>
                        <a:gd name="connsiteY2" fmla="*/ 41461 h 260992"/>
                        <a:gd name="connsiteX3" fmla="*/ 0 w 100751"/>
                        <a:gd name="connsiteY3" fmla="*/ 18524 h 260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751" h="260992">
                          <a:moveTo>
                            <a:pt x="0" y="18524"/>
                          </a:moveTo>
                          <a:lnTo>
                            <a:pt x="21412" y="260993"/>
                          </a:lnTo>
                          <a:cubicBezTo>
                            <a:pt x="21412" y="260993"/>
                            <a:pt x="106604" y="118651"/>
                            <a:pt x="100432" y="41461"/>
                          </a:cubicBezTo>
                          <a:cubicBezTo>
                            <a:pt x="94183" y="-35730"/>
                            <a:pt x="0" y="18524"/>
                            <a:pt x="0" y="18524"/>
                          </a:cubicBez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87" name="组合 186"/>
                    <p:cNvGrpSpPr/>
                    <p:nvPr/>
                  </p:nvGrpSpPr>
                  <p:grpSpPr>
                    <a:xfrm>
                      <a:off x="5225517" y="904386"/>
                      <a:ext cx="321232" cy="388016"/>
                      <a:chOff x="5225517" y="904386"/>
                      <a:chExt cx="321232" cy="388016"/>
                    </a:xfrm>
                  </p:grpSpPr>
                  <p:grpSp>
                    <p:nvGrpSpPr>
                      <p:cNvPr id="229" name="组合 228"/>
                      <p:cNvGrpSpPr/>
                      <p:nvPr/>
                    </p:nvGrpSpPr>
                    <p:grpSpPr>
                      <a:xfrm>
                        <a:off x="5225517" y="904386"/>
                        <a:ext cx="321232" cy="388016"/>
                        <a:chOff x="5225517" y="904386"/>
                        <a:chExt cx="321232" cy="388016"/>
                      </a:xfrm>
                    </p:grpSpPr>
                    <p:sp>
                      <p:nvSpPr>
                        <p:cNvPr id="231" name="任意多边形: 形状 230"/>
                        <p:cNvSpPr/>
                        <p:nvPr/>
                      </p:nvSpPr>
                      <p:spPr>
                        <a:xfrm rot="-697137">
                          <a:off x="5251753" y="981009"/>
                          <a:ext cx="265783" cy="287576"/>
                        </a:xfrm>
                        <a:custGeom>
                          <a:avLst/>
                          <a:gdLst>
                            <a:gd name="connsiteX0" fmla="*/ 265783 w 265783"/>
                            <a:gd name="connsiteY0" fmla="*/ 143788 h 287576"/>
                            <a:gd name="connsiteX1" fmla="*/ 132892 w 265783"/>
                            <a:gd name="connsiteY1" fmla="*/ 287576 h 287576"/>
                            <a:gd name="connsiteX2" fmla="*/ 0 w 265783"/>
                            <a:gd name="connsiteY2" fmla="*/ 143788 h 287576"/>
                            <a:gd name="connsiteX3" fmla="*/ 132892 w 265783"/>
                            <a:gd name="connsiteY3" fmla="*/ 0 h 287576"/>
                            <a:gd name="connsiteX4" fmla="*/ 265783 w 265783"/>
                            <a:gd name="connsiteY4" fmla="*/ 143788 h 2875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65783" h="287576">
                              <a:moveTo>
                                <a:pt x="265783" y="143788"/>
                              </a:moveTo>
                              <a:cubicBezTo>
                                <a:pt x="265783" y="223200"/>
                                <a:pt x="206286" y="287576"/>
                                <a:pt x="132892" y="287576"/>
                              </a:cubicBezTo>
                              <a:cubicBezTo>
                                <a:pt x="59498" y="287576"/>
                                <a:pt x="0" y="223200"/>
                                <a:pt x="0" y="143788"/>
                              </a:cubicBezTo>
                              <a:cubicBezTo>
                                <a:pt x="0" y="64376"/>
                                <a:pt x="59498" y="0"/>
                                <a:pt x="132892" y="0"/>
                              </a:cubicBezTo>
                              <a:cubicBezTo>
                                <a:pt x="206286" y="0"/>
                                <a:pt x="265783" y="64376"/>
                                <a:pt x="265783" y="1437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32" name="任意多边形: 形状 231"/>
                        <p:cNvSpPr/>
                        <p:nvPr/>
                      </p:nvSpPr>
                      <p:spPr>
                        <a:xfrm>
                          <a:off x="5424701" y="904386"/>
                          <a:ext cx="122048" cy="258349"/>
                        </a:xfrm>
                        <a:custGeom>
                          <a:avLst/>
                          <a:gdLst>
                            <a:gd name="connsiteX0" fmla="*/ 122049 w 122048"/>
                            <a:gd name="connsiteY0" fmla="*/ 8261 h 258349"/>
                            <a:gd name="connsiteX1" fmla="*/ 71909 w 122048"/>
                            <a:gd name="connsiteY1" fmla="*/ 258349 h 258349"/>
                            <a:gd name="connsiteX2" fmla="*/ 357 w 122048"/>
                            <a:gd name="connsiteY2" fmla="*/ 49714 h 258349"/>
                            <a:gd name="connsiteX3" fmla="*/ 122049 w 122048"/>
                            <a:gd name="connsiteY3" fmla="*/ 8261 h 2583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22048" h="258349">
                              <a:moveTo>
                                <a:pt x="122049" y="8261"/>
                              </a:moveTo>
                              <a:lnTo>
                                <a:pt x="71909" y="258349"/>
                              </a:lnTo>
                              <a:cubicBezTo>
                                <a:pt x="71909" y="258349"/>
                                <a:pt x="-5891" y="126904"/>
                                <a:pt x="357" y="49714"/>
                              </a:cubicBezTo>
                              <a:cubicBezTo>
                                <a:pt x="6605" y="-27477"/>
                                <a:pt x="122049" y="8261"/>
                                <a:pt x="122049" y="82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848E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30" name="任意多边形: 形状 229"/>
                      <p:cNvSpPr/>
                      <p:nvPr/>
                    </p:nvSpPr>
                    <p:spPr>
                      <a:xfrm>
                        <a:off x="5306717" y="1075831"/>
                        <a:ext cx="126206" cy="108163"/>
                      </a:xfrm>
                      <a:custGeom>
                        <a:avLst/>
                        <a:gdLst>
                          <a:gd name="connsiteX0" fmla="*/ 125886 w 126206"/>
                          <a:gd name="connsiteY0" fmla="*/ 98030 h 108163"/>
                          <a:gd name="connsiteX1" fmla="*/ 104245 w 126206"/>
                          <a:gd name="connsiteY1" fmla="*/ 48500 h 108163"/>
                          <a:gd name="connsiteX2" fmla="*/ 69726 w 126206"/>
                          <a:gd name="connsiteY2" fmla="*/ 10171 h 108163"/>
                          <a:gd name="connsiteX3" fmla="*/ 24921 w 126206"/>
                          <a:gd name="connsiteY3" fmla="*/ 2628 h 108163"/>
                          <a:gd name="connsiteX4" fmla="*/ 3 w 126206"/>
                          <a:gd name="connsiteY4" fmla="*/ 35851 h 108163"/>
                          <a:gd name="connsiteX5" fmla="*/ 16310 w 126206"/>
                          <a:gd name="connsiteY5" fmla="*/ 35851 h 108163"/>
                          <a:gd name="connsiteX6" fmla="*/ 34827 w 126206"/>
                          <a:gd name="connsiteY6" fmla="*/ 16648 h 108163"/>
                          <a:gd name="connsiteX7" fmla="*/ 68050 w 126206"/>
                          <a:gd name="connsiteY7" fmla="*/ 29526 h 108163"/>
                          <a:gd name="connsiteX8" fmla="*/ 110189 w 126206"/>
                          <a:gd name="connsiteY8" fmla="*/ 102373 h 108163"/>
                          <a:gd name="connsiteX9" fmla="*/ 125886 w 126206"/>
                          <a:gd name="connsiteY9" fmla="*/ 98030 h 108163"/>
                          <a:gd name="connsiteX10" fmla="*/ 125886 w 126206"/>
                          <a:gd name="connsiteY10" fmla="*/ 98030 h 10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26206" h="108163">
                            <a:moveTo>
                              <a:pt x="125886" y="98030"/>
                            </a:moveTo>
                            <a:cubicBezTo>
                              <a:pt x="121161" y="80580"/>
                              <a:pt x="113922" y="63740"/>
                              <a:pt x="104245" y="48500"/>
                            </a:cubicBezTo>
                            <a:cubicBezTo>
                              <a:pt x="95025" y="34022"/>
                              <a:pt x="83900" y="20001"/>
                              <a:pt x="69726" y="10171"/>
                            </a:cubicBezTo>
                            <a:cubicBezTo>
                              <a:pt x="56696" y="1180"/>
                              <a:pt x="40085" y="-3164"/>
                              <a:pt x="24921" y="2628"/>
                            </a:cubicBezTo>
                            <a:cubicBezTo>
                              <a:pt x="10900" y="7962"/>
                              <a:pt x="-225" y="20306"/>
                              <a:pt x="3" y="35851"/>
                            </a:cubicBezTo>
                            <a:cubicBezTo>
                              <a:pt x="156" y="46290"/>
                              <a:pt x="16462" y="46366"/>
                              <a:pt x="16310" y="35851"/>
                            </a:cubicBezTo>
                            <a:cubicBezTo>
                              <a:pt x="16158" y="25564"/>
                              <a:pt x="25454" y="18477"/>
                              <a:pt x="34827" y="16648"/>
                            </a:cubicBezTo>
                            <a:cubicBezTo>
                              <a:pt x="47171" y="14210"/>
                              <a:pt x="59363" y="21601"/>
                              <a:pt x="68050" y="29526"/>
                            </a:cubicBezTo>
                            <a:cubicBezTo>
                              <a:pt x="88852" y="48500"/>
                              <a:pt x="102873" y="75399"/>
                              <a:pt x="110189" y="102373"/>
                            </a:cubicBezTo>
                            <a:cubicBezTo>
                              <a:pt x="112932" y="112508"/>
                              <a:pt x="128629" y="108241"/>
                              <a:pt x="125886" y="98030"/>
                            </a:cubicBezTo>
                            <a:lnTo>
                              <a:pt x="125886" y="98030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88" name="任意多边形: 形状 187"/>
                    <p:cNvSpPr/>
                    <p:nvPr/>
                  </p:nvSpPr>
                  <p:spPr>
                    <a:xfrm>
                      <a:off x="5418489" y="1245050"/>
                      <a:ext cx="1083688" cy="433094"/>
                    </a:xfrm>
                    <a:custGeom>
                      <a:avLst/>
                      <a:gdLst>
                        <a:gd name="connsiteX0" fmla="*/ 17 w 1083688"/>
                        <a:gd name="connsiteY0" fmla="*/ 17126 h 433094"/>
                        <a:gd name="connsiteX1" fmla="*/ 115764 w 1083688"/>
                        <a:gd name="connsiteY1" fmla="*/ 266757 h 433094"/>
                        <a:gd name="connsiteX2" fmla="*/ 368749 w 1083688"/>
                        <a:gd name="connsiteY2" fmla="*/ 412375 h 433094"/>
                        <a:gd name="connsiteX3" fmla="*/ 685893 w 1083688"/>
                        <a:gd name="connsiteY3" fmla="*/ 415652 h 433094"/>
                        <a:gd name="connsiteX4" fmla="*/ 947183 w 1083688"/>
                        <a:gd name="connsiteY4" fmla="*/ 280702 h 433094"/>
                        <a:gd name="connsiteX5" fmla="*/ 1079466 w 1083688"/>
                        <a:gd name="connsiteY5" fmla="*/ 41967 h 433094"/>
                        <a:gd name="connsiteX6" fmla="*/ 1083657 w 1083688"/>
                        <a:gd name="connsiteY6" fmla="*/ 7830 h 433094"/>
                        <a:gd name="connsiteX7" fmla="*/ 1067350 w 1083688"/>
                        <a:gd name="connsiteY7" fmla="*/ 7830 h 433094"/>
                        <a:gd name="connsiteX8" fmla="*/ 956555 w 1083688"/>
                        <a:gd name="connsiteY8" fmla="*/ 248088 h 433094"/>
                        <a:gd name="connsiteX9" fmla="*/ 717211 w 1083688"/>
                        <a:gd name="connsiteY9" fmla="*/ 390658 h 433094"/>
                        <a:gd name="connsiteX10" fmla="*/ 154322 w 1083688"/>
                        <a:gd name="connsiteY10" fmla="*/ 281083 h 433094"/>
                        <a:gd name="connsiteX11" fmla="*/ 16552 w 1083688"/>
                        <a:gd name="connsiteY11" fmla="*/ 17050 h 433094"/>
                        <a:gd name="connsiteX12" fmla="*/ 17 w 1083688"/>
                        <a:gd name="connsiteY12" fmla="*/ 17126 h 433094"/>
                        <a:gd name="connsiteX13" fmla="*/ 17 w 1083688"/>
                        <a:gd name="connsiteY13" fmla="*/ 17126 h 433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83688" h="433094">
                          <a:moveTo>
                            <a:pt x="17" y="17126"/>
                          </a:moveTo>
                          <a:cubicBezTo>
                            <a:pt x="5198" y="111919"/>
                            <a:pt x="50766" y="199015"/>
                            <a:pt x="115764" y="266757"/>
                          </a:cubicBezTo>
                          <a:cubicBezTo>
                            <a:pt x="184421" y="338233"/>
                            <a:pt x="273194" y="387382"/>
                            <a:pt x="368749" y="412375"/>
                          </a:cubicBezTo>
                          <a:cubicBezTo>
                            <a:pt x="471999" y="439350"/>
                            <a:pt x="582032" y="439503"/>
                            <a:pt x="685893" y="415652"/>
                          </a:cubicBezTo>
                          <a:cubicBezTo>
                            <a:pt x="783048" y="393325"/>
                            <a:pt x="874564" y="349815"/>
                            <a:pt x="947183" y="280702"/>
                          </a:cubicBezTo>
                          <a:cubicBezTo>
                            <a:pt x="1014010" y="217151"/>
                            <a:pt x="1064150" y="133636"/>
                            <a:pt x="1079466" y="41967"/>
                          </a:cubicBezTo>
                          <a:cubicBezTo>
                            <a:pt x="1081371" y="30690"/>
                            <a:pt x="1082742" y="19260"/>
                            <a:pt x="1083657" y="7830"/>
                          </a:cubicBezTo>
                          <a:cubicBezTo>
                            <a:pt x="1084495" y="-2610"/>
                            <a:pt x="1068188" y="-2610"/>
                            <a:pt x="1067350" y="7830"/>
                          </a:cubicBezTo>
                          <a:cubicBezTo>
                            <a:pt x="1060187" y="98127"/>
                            <a:pt x="1017820" y="182251"/>
                            <a:pt x="956555" y="248088"/>
                          </a:cubicBezTo>
                          <a:cubicBezTo>
                            <a:pt x="891633" y="317811"/>
                            <a:pt x="808270" y="364369"/>
                            <a:pt x="717211" y="390658"/>
                          </a:cubicBezTo>
                          <a:cubicBezTo>
                            <a:pt x="527168" y="445446"/>
                            <a:pt x="304817" y="415957"/>
                            <a:pt x="154322" y="281083"/>
                          </a:cubicBezTo>
                          <a:cubicBezTo>
                            <a:pt x="78579" y="213265"/>
                            <a:pt x="22191" y="120301"/>
                            <a:pt x="16552" y="17050"/>
                          </a:cubicBezTo>
                          <a:cubicBezTo>
                            <a:pt x="15714" y="6687"/>
                            <a:pt x="-593" y="6610"/>
                            <a:pt x="17" y="17126"/>
                          </a:cubicBezTo>
                          <a:lnTo>
                            <a:pt x="17" y="17126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89" name="组合 188"/>
                    <p:cNvGrpSpPr/>
                    <p:nvPr/>
                  </p:nvGrpSpPr>
                  <p:grpSpPr>
                    <a:xfrm>
                      <a:off x="5202165" y="108413"/>
                      <a:ext cx="1347625" cy="1641105"/>
                      <a:chOff x="5202165" y="108413"/>
                      <a:chExt cx="1347625" cy="1641105"/>
                    </a:xfrm>
                  </p:grpSpPr>
                  <p:sp>
                    <p:nvSpPr>
                      <p:cNvPr id="201" name="任意多边形: 形状 200"/>
                      <p:cNvSpPr/>
                      <p:nvPr/>
                    </p:nvSpPr>
                    <p:spPr>
                      <a:xfrm>
                        <a:off x="5559423" y="266675"/>
                        <a:ext cx="990367" cy="722705"/>
                      </a:xfrm>
                      <a:custGeom>
                        <a:avLst/>
                        <a:gdLst>
                          <a:gd name="connsiteX0" fmla="*/ 948133 w 990367"/>
                          <a:gd name="connsiteY0" fmla="*/ 722705 h 722705"/>
                          <a:gd name="connsiteX1" fmla="*/ 305691 w 990367"/>
                          <a:gd name="connsiteY1" fmla="*/ 505306 h 722705"/>
                          <a:gd name="connsiteX2" fmla="*/ 100560 w 990367"/>
                          <a:gd name="connsiteY2" fmla="*/ 394969 h 722705"/>
                          <a:gd name="connsiteX3" fmla="*/ 14683 w 990367"/>
                          <a:gd name="connsiteY3" fmla="*/ 152729 h 722705"/>
                          <a:gd name="connsiteX4" fmla="*/ 26951 w 990367"/>
                          <a:gd name="connsiteY4" fmla="*/ 120954 h 722705"/>
                          <a:gd name="connsiteX5" fmla="*/ 277116 w 990367"/>
                          <a:gd name="connsiteY5" fmla="*/ 2082 h 722705"/>
                          <a:gd name="connsiteX6" fmla="*/ 871476 w 990367"/>
                          <a:gd name="connsiteY6" fmla="*/ 180313 h 722705"/>
                          <a:gd name="connsiteX7" fmla="*/ 968935 w 990367"/>
                          <a:gd name="connsiteY7" fmla="*/ 338657 h 722705"/>
                          <a:gd name="connsiteX8" fmla="*/ 948133 w 990367"/>
                          <a:gd name="connsiteY8" fmla="*/ 722705 h 722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90367" h="722705">
                            <a:moveTo>
                              <a:pt x="948133" y="722705"/>
                            </a:moveTo>
                            <a:cubicBezTo>
                              <a:pt x="700026" y="679805"/>
                              <a:pt x="464949" y="582878"/>
                              <a:pt x="305691" y="505306"/>
                            </a:cubicBezTo>
                            <a:cubicBezTo>
                              <a:pt x="179275" y="444042"/>
                              <a:pt x="100560" y="394969"/>
                              <a:pt x="100560" y="394969"/>
                            </a:cubicBezTo>
                            <a:cubicBezTo>
                              <a:pt x="100560" y="394969"/>
                              <a:pt x="-45896" y="389254"/>
                              <a:pt x="14683" y="152729"/>
                            </a:cubicBezTo>
                            <a:cubicBezTo>
                              <a:pt x="17579" y="141375"/>
                              <a:pt x="21617" y="130860"/>
                              <a:pt x="26951" y="120954"/>
                            </a:cubicBezTo>
                            <a:cubicBezTo>
                              <a:pt x="64594" y="48335"/>
                              <a:pt x="160682" y="10997"/>
                              <a:pt x="277116" y="2082"/>
                            </a:cubicBezTo>
                            <a:cubicBezTo>
                              <a:pt x="479503" y="-13311"/>
                              <a:pt x="743764" y="57708"/>
                              <a:pt x="871476" y="180313"/>
                            </a:cubicBezTo>
                            <a:cubicBezTo>
                              <a:pt x="920853" y="227634"/>
                              <a:pt x="951257" y="282498"/>
                              <a:pt x="968935" y="338657"/>
                            </a:cubicBezTo>
                            <a:cubicBezTo>
                              <a:pt x="1027229" y="523137"/>
                              <a:pt x="948133" y="722705"/>
                              <a:pt x="948133" y="722705"/>
                            </a:cubicBezTo>
                            <a:close/>
                          </a:path>
                        </a:pathLst>
                      </a:custGeom>
                      <a:solidFill>
                        <a:srgbClr val="EC848E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2" name="任意多边形: 形状 201"/>
                      <p:cNvSpPr/>
                      <p:nvPr/>
                    </p:nvSpPr>
                    <p:spPr>
                      <a:xfrm>
                        <a:off x="5716371" y="266599"/>
                        <a:ext cx="833418" cy="722781"/>
                      </a:xfrm>
                      <a:custGeom>
                        <a:avLst/>
                        <a:gdLst>
                          <a:gd name="connsiteX0" fmla="*/ 791185 w 833418"/>
                          <a:gd name="connsiteY0" fmla="*/ 722781 h 722781"/>
                          <a:gd name="connsiteX1" fmla="*/ 148743 w 833418"/>
                          <a:gd name="connsiteY1" fmla="*/ 505383 h 722781"/>
                          <a:gd name="connsiteX2" fmla="*/ 459791 w 833418"/>
                          <a:gd name="connsiteY2" fmla="*/ 533119 h 722781"/>
                          <a:gd name="connsiteX3" fmla="*/ 532867 w 833418"/>
                          <a:gd name="connsiteY3" fmla="*/ 513079 h 722781"/>
                          <a:gd name="connsiteX4" fmla="*/ 509549 w 833418"/>
                          <a:gd name="connsiteY4" fmla="*/ 432536 h 722781"/>
                          <a:gd name="connsiteX5" fmla="*/ 272491 w 833418"/>
                          <a:gd name="connsiteY5" fmla="*/ 291566 h 722781"/>
                          <a:gd name="connsiteX6" fmla="*/ 0 w 833418"/>
                          <a:gd name="connsiteY6" fmla="*/ 234720 h 722781"/>
                          <a:gd name="connsiteX7" fmla="*/ 503682 w 833418"/>
                          <a:gd name="connsiteY7" fmla="*/ 297890 h 722781"/>
                          <a:gd name="connsiteX8" fmla="*/ 150495 w 833418"/>
                          <a:gd name="connsiteY8" fmla="*/ 98779 h 722781"/>
                          <a:gd name="connsiteX9" fmla="*/ 111938 w 833418"/>
                          <a:gd name="connsiteY9" fmla="*/ 93826 h 722781"/>
                          <a:gd name="connsiteX10" fmla="*/ 456514 w 833418"/>
                          <a:gd name="connsiteY10" fmla="*/ 138022 h 722781"/>
                          <a:gd name="connsiteX11" fmla="*/ 180746 w 833418"/>
                          <a:gd name="connsiteY11" fmla="*/ 10159 h 722781"/>
                          <a:gd name="connsiteX12" fmla="*/ 120168 w 833418"/>
                          <a:gd name="connsiteY12" fmla="*/ 2082 h 722781"/>
                          <a:gd name="connsiteX13" fmla="*/ 714528 w 833418"/>
                          <a:gd name="connsiteY13" fmla="*/ 180314 h 722781"/>
                          <a:gd name="connsiteX14" fmla="*/ 811987 w 833418"/>
                          <a:gd name="connsiteY14" fmla="*/ 338657 h 722781"/>
                          <a:gd name="connsiteX15" fmla="*/ 791185 w 833418"/>
                          <a:gd name="connsiteY15" fmla="*/ 722781 h 7227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833418" h="722781">
                            <a:moveTo>
                              <a:pt x="791185" y="722781"/>
                            </a:moveTo>
                            <a:cubicBezTo>
                              <a:pt x="543078" y="679881"/>
                              <a:pt x="308001" y="582954"/>
                              <a:pt x="148743" y="505383"/>
                            </a:cubicBezTo>
                            <a:cubicBezTo>
                              <a:pt x="252451" y="514755"/>
                              <a:pt x="356235" y="523899"/>
                              <a:pt x="459791" y="533119"/>
                            </a:cubicBezTo>
                            <a:cubicBezTo>
                              <a:pt x="486385" y="535482"/>
                              <a:pt x="518313" y="535329"/>
                              <a:pt x="532867" y="513079"/>
                            </a:cubicBezTo>
                            <a:cubicBezTo>
                              <a:pt x="549402" y="487781"/>
                              <a:pt x="530276" y="454557"/>
                              <a:pt x="509549" y="432536"/>
                            </a:cubicBezTo>
                            <a:cubicBezTo>
                              <a:pt x="445694" y="365022"/>
                              <a:pt x="360883" y="320369"/>
                              <a:pt x="272491" y="291566"/>
                            </a:cubicBezTo>
                            <a:cubicBezTo>
                              <a:pt x="184252" y="262609"/>
                              <a:pt x="91897" y="248665"/>
                              <a:pt x="0" y="234720"/>
                            </a:cubicBezTo>
                            <a:cubicBezTo>
                              <a:pt x="169926" y="223290"/>
                              <a:pt x="341909" y="244855"/>
                              <a:pt x="503682" y="297890"/>
                            </a:cubicBezTo>
                            <a:cubicBezTo>
                              <a:pt x="414681" y="192353"/>
                              <a:pt x="286741" y="120496"/>
                              <a:pt x="150495" y="98779"/>
                            </a:cubicBezTo>
                            <a:cubicBezTo>
                              <a:pt x="137693" y="96570"/>
                              <a:pt x="124816" y="94969"/>
                              <a:pt x="111938" y="93826"/>
                            </a:cubicBezTo>
                            <a:cubicBezTo>
                              <a:pt x="227914" y="96798"/>
                              <a:pt x="343510" y="111581"/>
                              <a:pt x="456514" y="138022"/>
                            </a:cubicBezTo>
                            <a:cubicBezTo>
                              <a:pt x="377952" y="72109"/>
                              <a:pt x="281483" y="28675"/>
                              <a:pt x="180746" y="10159"/>
                            </a:cubicBezTo>
                            <a:cubicBezTo>
                              <a:pt x="160706" y="6501"/>
                              <a:pt x="140513" y="3758"/>
                              <a:pt x="120168" y="2082"/>
                            </a:cubicBezTo>
                            <a:cubicBezTo>
                              <a:pt x="322555" y="-13311"/>
                              <a:pt x="586816" y="57708"/>
                              <a:pt x="714528" y="180314"/>
                            </a:cubicBezTo>
                            <a:cubicBezTo>
                              <a:pt x="763905" y="227634"/>
                              <a:pt x="794309" y="282498"/>
                              <a:pt x="811987" y="338657"/>
                            </a:cubicBezTo>
                            <a:cubicBezTo>
                              <a:pt x="870280" y="523214"/>
                              <a:pt x="791185" y="722781"/>
                              <a:pt x="791185" y="722781"/>
                            </a:cubicBezTo>
                            <a:close/>
                          </a:path>
                        </a:pathLst>
                      </a:custGeom>
                      <a:solidFill>
                        <a:srgbClr val="EC848E">
                          <a:alpha val="44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任意多边形: 形状 202"/>
                      <p:cNvSpPr/>
                      <p:nvPr/>
                    </p:nvSpPr>
                    <p:spPr>
                      <a:xfrm>
                        <a:off x="5283498" y="353248"/>
                        <a:ext cx="376485" cy="636589"/>
                      </a:xfrm>
                      <a:custGeom>
                        <a:avLst/>
                        <a:gdLst>
                          <a:gd name="connsiteX0" fmla="*/ 376485 w 376485"/>
                          <a:gd name="connsiteY0" fmla="*/ 308320 h 636589"/>
                          <a:gd name="connsiteX1" fmla="*/ 131121 w 376485"/>
                          <a:gd name="connsiteY1" fmla="*/ 636589 h 636589"/>
                          <a:gd name="connsiteX2" fmla="*/ 118091 w 376485"/>
                          <a:gd name="connsiteY2" fmla="*/ 52973 h 636589"/>
                          <a:gd name="connsiteX3" fmla="*/ 311563 w 376485"/>
                          <a:gd name="connsiteY3" fmla="*/ 19598 h 636589"/>
                          <a:gd name="connsiteX4" fmla="*/ 376485 w 376485"/>
                          <a:gd name="connsiteY4" fmla="*/ 308320 h 636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6485" h="636589">
                            <a:moveTo>
                              <a:pt x="376485" y="308320"/>
                            </a:moveTo>
                            <a:cubicBezTo>
                              <a:pt x="376485" y="308320"/>
                              <a:pt x="324974" y="636361"/>
                              <a:pt x="131121" y="636589"/>
                            </a:cubicBezTo>
                            <a:cubicBezTo>
                              <a:pt x="-18002" y="636742"/>
                              <a:pt x="-62579" y="203392"/>
                              <a:pt x="118091" y="52973"/>
                            </a:cubicBezTo>
                            <a:cubicBezTo>
                              <a:pt x="232010" y="-41896"/>
                              <a:pt x="311563" y="19598"/>
                              <a:pt x="311563" y="19598"/>
                            </a:cubicBezTo>
                            <a:lnTo>
                              <a:pt x="376485" y="308320"/>
                            </a:lnTo>
                            <a:close/>
                          </a:path>
                        </a:pathLst>
                      </a:custGeom>
                      <a:solidFill>
                        <a:srgbClr val="EC848E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04" name="组合 203"/>
                      <p:cNvGrpSpPr/>
                      <p:nvPr/>
                    </p:nvGrpSpPr>
                    <p:grpSpPr>
                      <a:xfrm>
                        <a:off x="5202165" y="108413"/>
                        <a:ext cx="1322116" cy="1641105"/>
                        <a:chOff x="5202165" y="108413"/>
                        <a:chExt cx="1322116" cy="1641105"/>
                      </a:xfrm>
                    </p:grpSpPr>
                    <p:grpSp>
                      <p:nvGrpSpPr>
                        <p:cNvPr id="205" name="组合 204"/>
                        <p:cNvGrpSpPr/>
                        <p:nvPr/>
                      </p:nvGrpSpPr>
                      <p:grpSpPr>
                        <a:xfrm>
                          <a:off x="5589266" y="108413"/>
                          <a:ext cx="158218" cy="285234"/>
                          <a:chOff x="5589266" y="108413"/>
                          <a:chExt cx="158218" cy="285234"/>
                        </a:xfrm>
                        <a:solidFill>
                          <a:srgbClr val="5A417A"/>
                        </a:solidFill>
                      </p:grpSpPr>
                      <p:sp>
                        <p:nvSpPr>
                          <p:cNvPr id="227" name="任意多边形: 形状 226"/>
                          <p:cNvSpPr/>
                          <p:nvPr/>
                        </p:nvSpPr>
                        <p:spPr>
                          <a:xfrm>
                            <a:off x="5589266" y="108413"/>
                            <a:ext cx="105364" cy="282873"/>
                          </a:xfrm>
                          <a:custGeom>
                            <a:avLst/>
                            <a:gdLst>
                              <a:gd name="connsiteX0" fmla="*/ 18901 w 105364"/>
                              <a:gd name="connsiteY0" fmla="*/ 275101 h 282873"/>
                              <a:gd name="connsiteX1" fmla="*/ 103102 w 105364"/>
                              <a:gd name="connsiteY1" fmla="*/ 14040 h 282873"/>
                              <a:gd name="connsiteX2" fmla="*/ 91596 w 105364"/>
                              <a:gd name="connsiteY2" fmla="*/ 2534 h 282873"/>
                              <a:gd name="connsiteX3" fmla="*/ 2594 w 105364"/>
                              <a:gd name="connsiteY3" fmla="*/ 275101 h 282873"/>
                              <a:gd name="connsiteX4" fmla="*/ 18901 w 105364"/>
                              <a:gd name="connsiteY4" fmla="*/ 275101 h 282873"/>
                              <a:gd name="connsiteX5" fmla="*/ 18901 w 105364"/>
                              <a:gd name="connsiteY5" fmla="*/ 275101 h 2828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05364" h="282873">
                                <a:moveTo>
                                  <a:pt x="18901" y="275101"/>
                                </a:moveTo>
                                <a:cubicBezTo>
                                  <a:pt x="6862" y="180766"/>
                                  <a:pt x="37875" y="83458"/>
                                  <a:pt x="103102" y="14040"/>
                                </a:cubicBezTo>
                                <a:cubicBezTo>
                                  <a:pt x="110265" y="6420"/>
                                  <a:pt x="98759" y="-5162"/>
                                  <a:pt x="91596" y="2534"/>
                                </a:cubicBezTo>
                                <a:cubicBezTo>
                                  <a:pt x="23702" y="74771"/>
                                  <a:pt x="-9979" y="176575"/>
                                  <a:pt x="2594" y="275101"/>
                                </a:cubicBezTo>
                                <a:cubicBezTo>
                                  <a:pt x="3890" y="285388"/>
                                  <a:pt x="20197" y="285541"/>
                                  <a:pt x="18901" y="275101"/>
                                </a:cubicBezTo>
                                <a:lnTo>
                                  <a:pt x="18901" y="27510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28" name="任意多边形: 形状 227"/>
                          <p:cNvSpPr/>
                          <p:nvPr/>
                        </p:nvSpPr>
                        <p:spPr>
                          <a:xfrm>
                            <a:off x="5591261" y="214821"/>
                            <a:ext cx="156223" cy="178826"/>
                          </a:xfrm>
                          <a:custGeom>
                            <a:avLst/>
                            <a:gdLst>
                              <a:gd name="connsiteX0" fmla="*/ 16068 w 156223"/>
                              <a:gd name="connsiteY0" fmla="*/ 173113 h 178826"/>
                              <a:gd name="connsiteX1" fmla="*/ 152009 w 156223"/>
                              <a:gd name="connsiteY1" fmla="*/ 14921 h 178826"/>
                              <a:gd name="connsiteX2" fmla="*/ 143779 w 156223"/>
                              <a:gd name="connsiteY2" fmla="*/ 824 h 178826"/>
                              <a:gd name="connsiteX3" fmla="*/ 371 w 156223"/>
                              <a:gd name="connsiteY3" fmla="*/ 168769 h 178826"/>
                              <a:gd name="connsiteX4" fmla="*/ 16068 w 156223"/>
                              <a:gd name="connsiteY4" fmla="*/ 173113 h 178826"/>
                              <a:gd name="connsiteX5" fmla="*/ 16068 w 156223"/>
                              <a:gd name="connsiteY5" fmla="*/ 173113 h 1788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56223" h="178826">
                                <a:moveTo>
                                  <a:pt x="16068" y="173113"/>
                                </a:moveTo>
                                <a:cubicBezTo>
                                  <a:pt x="36032" y="103618"/>
                                  <a:pt x="86477" y="45325"/>
                                  <a:pt x="152009" y="14921"/>
                                </a:cubicBezTo>
                                <a:cubicBezTo>
                                  <a:pt x="161534" y="10502"/>
                                  <a:pt x="153228" y="-3519"/>
                                  <a:pt x="143779" y="824"/>
                                </a:cubicBezTo>
                                <a:cubicBezTo>
                                  <a:pt x="74514" y="32905"/>
                                  <a:pt x="21402" y="95465"/>
                                  <a:pt x="371" y="168769"/>
                                </a:cubicBezTo>
                                <a:cubicBezTo>
                                  <a:pt x="-2601" y="178828"/>
                                  <a:pt x="13172" y="183171"/>
                                  <a:pt x="16068" y="173113"/>
                                </a:cubicBezTo>
                                <a:lnTo>
                                  <a:pt x="16068" y="1731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06" name="组合 205"/>
                        <p:cNvGrpSpPr/>
                        <p:nvPr/>
                      </p:nvGrpSpPr>
                      <p:grpSpPr>
                        <a:xfrm>
                          <a:off x="5373951" y="355689"/>
                          <a:ext cx="1150330" cy="639500"/>
                          <a:chOff x="5373951" y="355689"/>
                          <a:chExt cx="1150330" cy="639500"/>
                        </a:xfrm>
                        <a:solidFill>
                          <a:srgbClr val="5A417A"/>
                        </a:solidFill>
                      </p:grpSpPr>
                      <p:grpSp>
                        <p:nvGrpSpPr>
                          <p:cNvPr id="213" name="组合 212"/>
                          <p:cNvGrpSpPr/>
                          <p:nvPr/>
                        </p:nvGrpSpPr>
                        <p:grpSpPr>
                          <a:xfrm>
                            <a:off x="5595262" y="355689"/>
                            <a:ext cx="436564" cy="178853"/>
                            <a:chOff x="5595262" y="355689"/>
                            <a:chExt cx="436564" cy="178853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23" name="任意多边形: 形状 222"/>
                            <p:cNvSpPr/>
                            <p:nvPr/>
                          </p:nvSpPr>
                          <p:spPr>
                            <a:xfrm>
                              <a:off x="5595262" y="355689"/>
                              <a:ext cx="436564" cy="88222"/>
                            </a:xfrm>
                            <a:custGeom>
                              <a:avLst/>
                              <a:gdLst>
                                <a:gd name="connsiteX0" fmla="*/ 12144 w 436564"/>
                                <a:gd name="connsiteY0" fmla="*/ 87033 h 88222"/>
                                <a:gd name="connsiteX1" fmla="*/ 333326 w 436564"/>
                                <a:gd name="connsiteY1" fmla="*/ 20129 h 88222"/>
                                <a:gd name="connsiteX2" fmla="*/ 426595 w 436564"/>
                                <a:gd name="connsiteY2" fmla="*/ 41389 h 88222"/>
                                <a:gd name="connsiteX3" fmla="*/ 430939 w 436564"/>
                                <a:gd name="connsiteY3" fmla="*/ 25692 h 88222"/>
                                <a:gd name="connsiteX4" fmla="*/ 91315 w 436564"/>
                                <a:gd name="connsiteY4" fmla="*/ 31331 h 88222"/>
                                <a:gd name="connsiteX5" fmla="*/ 3838 w 436564"/>
                                <a:gd name="connsiteY5" fmla="*/ 72936 h 88222"/>
                                <a:gd name="connsiteX6" fmla="*/ 12144 w 436564"/>
                                <a:gd name="connsiteY6" fmla="*/ 87033 h 88222"/>
                                <a:gd name="connsiteX7" fmla="*/ 12144 w 436564"/>
                                <a:gd name="connsiteY7" fmla="*/ 87033 h 8822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36564" h="88222">
                                  <a:moveTo>
                                    <a:pt x="12144" y="87033"/>
                                  </a:moveTo>
                                  <a:cubicBezTo>
                                    <a:pt x="108003" y="29654"/>
                                    <a:pt x="222532" y="6337"/>
                                    <a:pt x="333326" y="20129"/>
                                  </a:cubicBezTo>
                                  <a:cubicBezTo>
                                    <a:pt x="365026" y="24092"/>
                                    <a:pt x="396268" y="31407"/>
                                    <a:pt x="426595" y="41389"/>
                                  </a:cubicBezTo>
                                  <a:cubicBezTo>
                                    <a:pt x="436577" y="44666"/>
                                    <a:pt x="440845" y="28968"/>
                                    <a:pt x="430939" y="25692"/>
                                  </a:cubicBezTo>
                                  <a:cubicBezTo>
                                    <a:pt x="321363" y="-10579"/>
                                    <a:pt x="199748" y="-8217"/>
                                    <a:pt x="91315" y="31331"/>
                                  </a:cubicBezTo>
                                  <a:cubicBezTo>
                                    <a:pt x="60911" y="42380"/>
                                    <a:pt x="31651" y="56324"/>
                                    <a:pt x="3838" y="72936"/>
                                  </a:cubicBezTo>
                                  <a:cubicBezTo>
                                    <a:pt x="-5078" y="78346"/>
                                    <a:pt x="3152" y="92367"/>
                                    <a:pt x="12144" y="87033"/>
                                  </a:cubicBezTo>
                                  <a:lnTo>
                                    <a:pt x="12144" y="870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224" name="组合 223"/>
                            <p:cNvGrpSpPr/>
                            <p:nvPr/>
                          </p:nvGrpSpPr>
                          <p:grpSpPr>
                            <a:xfrm>
                              <a:off x="5619077" y="474033"/>
                              <a:ext cx="282955" cy="60509"/>
                              <a:chOff x="5619077" y="474033"/>
                              <a:chExt cx="282955" cy="60509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225" name="任意多边形: 形状 224"/>
                              <p:cNvSpPr/>
                              <p:nvPr/>
                            </p:nvSpPr>
                            <p:spPr>
                              <a:xfrm>
                                <a:off x="5619077" y="474033"/>
                                <a:ext cx="243443" cy="38904"/>
                              </a:xfrm>
                              <a:custGeom>
                                <a:avLst/>
                                <a:gdLst>
                                  <a:gd name="connsiteX0" fmla="*/ 9969 w 243443"/>
                                  <a:gd name="connsiteY0" fmla="*/ 33230 h 38904"/>
                                  <a:gd name="connsiteX1" fmla="*/ 233616 w 243443"/>
                                  <a:gd name="connsiteY1" fmla="*/ 38335 h 38904"/>
                                  <a:gd name="connsiteX2" fmla="*/ 237960 w 243443"/>
                                  <a:gd name="connsiteY2" fmla="*/ 22638 h 38904"/>
                                  <a:gd name="connsiteX3" fmla="*/ 5626 w 243443"/>
                                  <a:gd name="connsiteY3" fmla="*/ 17532 h 38904"/>
                                  <a:gd name="connsiteX4" fmla="*/ 9969 w 243443"/>
                                  <a:gd name="connsiteY4" fmla="*/ 33230 h 38904"/>
                                  <a:gd name="connsiteX5" fmla="*/ 9969 w 243443"/>
                                  <a:gd name="connsiteY5" fmla="*/ 33230 h 3890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43443" h="38904">
                                    <a:moveTo>
                                      <a:pt x="9969" y="33230"/>
                                    </a:moveTo>
                                    <a:cubicBezTo>
                                      <a:pt x="82816" y="9074"/>
                                      <a:pt x="161988" y="10979"/>
                                      <a:pt x="233616" y="38335"/>
                                    </a:cubicBezTo>
                                    <a:cubicBezTo>
                                      <a:pt x="243446" y="42069"/>
                                      <a:pt x="247637" y="26372"/>
                                      <a:pt x="237960" y="22638"/>
                                    </a:cubicBezTo>
                                    <a:cubicBezTo>
                                      <a:pt x="163893" y="-5709"/>
                                      <a:pt x="80911" y="-7461"/>
                                      <a:pt x="5626" y="17532"/>
                                    </a:cubicBezTo>
                                    <a:cubicBezTo>
                                      <a:pt x="-4280" y="20809"/>
                                      <a:pt x="-13" y="36506"/>
                                      <a:pt x="9969" y="33230"/>
                                    </a:cubicBezTo>
                                    <a:lnTo>
                                      <a:pt x="9969" y="3323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26" name="任意多边形: 形状 225"/>
                              <p:cNvSpPr/>
                              <p:nvPr/>
                            </p:nvSpPr>
                            <p:spPr>
                              <a:xfrm>
                                <a:off x="5886288" y="518236"/>
                                <a:ext cx="15744" cy="16306"/>
                              </a:xfrm>
                              <a:custGeom>
                                <a:avLst/>
                                <a:gdLst>
                                  <a:gd name="connsiteX0" fmla="*/ 7858 w 15744"/>
                                  <a:gd name="connsiteY0" fmla="*/ 16307 h 16306"/>
                                  <a:gd name="connsiteX1" fmla="*/ 7858 w 15744"/>
                                  <a:gd name="connsiteY1" fmla="*/ 0 h 16306"/>
                                  <a:gd name="connsiteX2" fmla="*/ 7858 w 15744"/>
                                  <a:gd name="connsiteY2" fmla="*/ 16307 h 16306"/>
                                  <a:gd name="connsiteX3" fmla="*/ 7858 w 15744"/>
                                  <a:gd name="connsiteY3" fmla="*/ 16307 h 163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15744" h="16306">
                                    <a:moveTo>
                                      <a:pt x="7858" y="16307"/>
                                    </a:moveTo>
                                    <a:cubicBezTo>
                                      <a:pt x="18374" y="16307"/>
                                      <a:pt x="18374" y="0"/>
                                      <a:pt x="7858" y="0"/>
                                    </a:cubicBezTo>
                                    <a:cubicBezTo>
                                      <a:pt x="-2581" y="76"/>
                                      <a:pt x="-2657" y="16307"/>
                                      <a:pt x="7858" y="16307"/>
                                    </a:cubicBezTo>
                                    <a:lnTo>
                                      <a:pt x="7858" y="1630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214" name="组合 213"/>
                          <p:cNvGrpSpPr/>
                          <p:nvPr/>
                        </p:nvGrpSpPr>
                        <p:grpSpPr>
                          <a:xfrm>
                            <a:off x="5504878" y="569853"/>
                            <a:ext cx="115191" cy="120366"/>
                            <a:chOff x="5504878" y="569853"/>
                            <a:chExt cx="115191" cy="120366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21" name="任意多边形: 形状 220"/>
                            <p:cNvSpPr/>
                            <p:nvPr/>
                          </p:nvSpPr>
                          <p:spPr>
                            <a:xfrm>
                              <a:off x="5515750" y="569853"/>
                              <a:ext cx="104319" cy="92759"/>
                            </a:xfrm>
                            <a:custGeom>
                              <a:avLst/>
                              <a:gdLst>
                                <a:gd name="connsiteX0" fmla="*/ 94169 w 104319"/>
                                <a:gd name="connsiteY0" fmla="*/ 199 h 92759"/>
                                <a:gd name="connsiteX1" fmla="*/ 977 w 104319"/>
                                <a:gd name="connsiteY1" fmla="*/ 80590 h 92759"/>
                                <a:gd name="connsiteX2" fmla="*/ 3872 w 104319"/>
                                <a:gd name="connsiteY2" fmla="*/ 91715 h 92759"/>
                                <a:gd name="connsiteX3" fmla="*/ 14998 w 104319"/>
                                <a:gd name="connsiteY3" fmla="*/ 88819 h 92759"/>
                                <a:gd name="connsiteX4" fmla="*/ 98436 w 104319"/>
                                <a:gd name="connsiteY4" fmla="*/ 15972 h 92759"/>
                                <a:gd name="connsiteX5" fmla="*/ 94169 w 104319"/>
                                <a:gd name="connsiteY5" fmla="*/ 199 h 92759"/>
                                <a:gd name="connsiteX6" fmla="*/ 94169 w 104319"/>
                                <a:gd name="connsiteY6" fmla="*/ 199 h 9275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04319" h="92759">
                                  <a:moveTo>
                                    <a:pt x="94169" y="199"/>
                                  </a:moveTo>
                                  <a:cubicBezTo>
                                    <a:pt x="51878" y="9038"/>
                                    <a:pt x="19189" y="42795"/>
                                    <a:pt x="977" y="80590"/>
                                  </a:cubicBezTo>
                                  <a:cubicBezTo>
                                    <a:pt x="-928" y="84552"/>
                                    <a:pt x="-90" y="89353"/>
                                    <a:pt x="3872" y="91715"/>
                                  </a:cubicBezTo>
                                  <a:cubicBezTo>
                                    <a:pt x="7454" y="93772"/>
                                    <a:pt x="13093" y="92782"/>
                                    <a:pt x="14998" y="88819"/>
                                  </a:cubicBezTo>
                                  <a:cubicBezTo>
                                    <a:pt x="31533" y="54529"/>
                                    <a:pt x="59956" y="23973"/>
                                    <a:pt x="98436" y="15972"/>
                                  </a:cubicBezTo>
                                  <a:cubicBezTo>
                                    <a:pt x="108724" y="13762"/>
                                    <a:pt x="104380" y="-1935"/>
                                    <a:pt x="94169" y="199"/>
                                  </a:cubicBezTo>
                                  <a:lnTo>
                                    <a:pt x="94169" y="19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22" name="任意多边形: 形状 221"/>
                            <p:cNvSpPr/>
                            <p:nvPr/>
                          </p:nvSpPr>
                          <p:spPr>
                            <a:xfrm>
                              <a:off x="5504878" y="673912"/>
                              <a:ext cx="15773" cy="16306"/>
                            </a:xfrm>
                            <a:custGeom>
                              <a:avLst/>
                              <a:gdLst>
                                <a:gd name="connsiteX0" fmla="*/ 7887 w 15773"/>
                                <a:gd name="connsiteY0" fmla="*/ 16307 h 16306"/>
                                <a:gd name="connsiteX1" fmla="*/ 7887 w 15773"/>
                                <a:gd name="connsiteY1" fmla="*/ 0 h 16306"/>
                                <a:gd name="connsiteX2" fmla="*/ 7887 w 15773"/>
                                <a:gd name="connsiteY2" fmla="*/ 16307 h 16306"/>
                                <a:gd name="connsiteX3" fmla="*/ 7887 w 15773"/>
                                <a:gd name="connsiteY3" fmla="*/ 16307 h 1630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15773" h="16306">
                                  <a:moveTo>
                                    <a:pt x="7887" y="16307"/>
                                  </a:moveTo>
                                  <a:cubicBezTo>
                                    <a:pt x="18402" y="16307"/>
                                    <a:pt x="18402" y="0"/>
                                    <a:pt x="7887" y="0"/>
                                  </a:cubicBezTo>
                                  <a:cubicBezTo>
                                    <a:pt x="-2629" y="0"/>
                                    <a:pt x="-2629" y="16307"/>
                                    <a:pt x="7887" y="16307"/>
                                  </a:cubicBezTo>
                                  <a:lnTo>
                                    <a:pt x="7887" y="1630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grpSp>
                        <p:nvGrpSpPr>
                          <p:cNvPr id="215" name="组合 214"/>
                          <p:cNvGrpSpPr/>
                          <p:nvPr/>
                        </p:nvGrpSpPr>
                        <p:grpSpPr>
                          <a:xfrm>
                            <a:off x="6185215" y="582003"/>
                            <a:ext cx="339066" cy="407920"/>
                            <a:chOff x="6185215" y="582003"/>
                            <a:chExt cx="339066" cy="407920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19" name="任意多边形: 形状 218"/>
                            <p:cNvSpPr/>
                            <p:nvPr/>
                          </p:nvSpPr>
                          <p:spPr>
                            <a:xfrm>
                              <a:off x="6229222" y="596884"/>
                              <a:ext cx="295059" cy="393039"/>
                            </a:xfrm>
                            <a:custGeom>
                              <a:avLst/>
                              <a:gdLst>
                                <a:gd name="connsiteX0" fmla="*/ 294945 w 295059"/>
                                <a:gd name="connsiteY0" fmla="*/ 382819 h 393039"/>
                                <a:gd name="connsiteX1" fmla="*/ 103912 w 295059"/>
                                <a:gd name="connsiteY1" fmla="*/ 58435 h 393039"/>
                                <a:gd name="connsiteX2" fmla="*/ 12395 w 295059"/>
                                <a:gd name="connsiteY2" fmla="*/ 904 h 393039"/>
                                <a:gd name="connsiteX3" fmla="*/ 4166 w 295059"/>
                                <a:gd name="connsiteY3" fmla="*/ 15001 h 393039"/>
                                <a:gd name="connsiteX4" fmla="*/ 252273 w 295059"/>
                                <a:gd name="connsiteY4" fmla="*/ 286121 h 393039"/>
                                <a:gd name="connsiteX5" fmla="*/ 279248 w 295059"/>
                                <a:gd name="connsiteY5" fmla="*/ 387162 h 393039"/>
                                <a:gd name="connsiteX6" fmla="*/ 294945 w 295059"/>
                                <a:gd name="connsiteY6" fmla="*/ 382819 h 393039"/>
                                <a:gd name="connsiteX7" fmla="*/ 294945 w 295059"/>
                                <a:gd name="connsiteY7" fmla="*/ 382819 h 3930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95059" h="393039">
                                  <a:moveTo>
                                    <a:pt x="294945" y="382819"/>
                                  </a:moveTo>
                                  <a:cubicBezTo>
                                    <a:pt x="275133" y="255793"/>
                                    <a:pt x="204724" y="137912"/>
                                    <a:pt x="103912" y="58435"/>
                                  </a:cubicBezTo>
                                  <a:cubicBezTo>
                                    <a:pt x="75489" y="36032"/>
                                    <a:pt x="44933" y="16677"/>
                                    <a:pt x="12395" y="904"/>
                                  </a:cubicBezTo>
                                  <a:cubicBezTo>
                                    <a:pt x="3023" y="-3668"/>
                                    <a:pt x="-5283" y="10353"/>
                                    <a:pt x="4166" y="15001"/>
                                  </a:cubicBezTo>
                                  <a:cubicBezTo>
                                    <a:pt x="117247" y="69865"/>
                                    <a:pt x="207163" y="168925"/>
                                    <a:pt x="252273" y="286121"/>
                                  </a:cubicBezTo>
                                  <a:cubicBezTo>
                                    <a:pt x="264846" y="318734"/>
                                    <a:pt x="273838" y="352643"/>
                                    <a:pt x="279248" y="387162"/>
                                  </a:cubicBezTo>
                                  <a:cubicBezTo>
                                    <a:pt x="280848" y="397449"/>
                                    <a:pt x="296545" y="393106"/>
                                    <a:pt x="294945" y="382819"/>
                                  </a:cubicBezTo>
                                  <a:lnTo>
                                    <a:pt x="294945" y="38281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20" name="任意多边形: 形状 219"/>
                            <p:cNvSpPr/>
                            <p:nvPr/>
                          </p:nvSpPr>
                          <p:spPr>
                            <a:xfrm>
                              <a:off x="6185215" y="582003"/>
                              <a:ext cx="18697" cy="16253"/>
                            </a:xfrm>
                            <a:custGeom>
                              <a:avLst/>
                              <a:gdLst>
                                <a:gd name="connsiteX0" fmla="*/ 10530 w 18697"/>
                                <a:gd name="connsiteY0" fmla="*/ 12 h 16253"/>
                                <a:gd name="connsiteX1" fmla="*/ 8091 w 18697"/>
                                <a:gd name="connsiteY1" fmla="*/ 12 h 16253"/>
                                <a:gd name="connsiteX2" fmla="*/ 4967 w 18697"/>
                                <a:gd name="connsiteY2" fmla="*/ 697 h 16253"/>
                                <a:gd name="connsiteX3" fmla="*/ 2376 w 18697"/>
                                <a:gd name="connsiteY3" fmla="*/ 2374 h 16253"/>
                                <a:gd name="connsiteX4" fmla="*/ 700 w 18697"/>
                                <a:gd name="connsiteY4" fmla="*/ 4965 h 16253"/>
                                <a:gd name="connsiteX5" fmla="*/ 14 w 18697"/>
                                <a:gd name="connsiteY5" fmla="*/ 8089 h 16253"/>
                                <a:gd name="connsiteX6" fmla="*/ 319 w 18697"/>
                                <a:gd name="connsiteY6" fmla="*/ 10222 h 16253"/>
                                <a:gd name="connsiteX7" fmla="*/ 2376 w 18697"/>
                                <a:gd name="connsiteY7" fmla="*/ 13804 h 16253"/>
                                <a:gd name="connsiteX8" fmla="*/ 4053 w 18697"/>
                                <a:gd name="connsiteY8" fmla="*/ 15099 h 16253"/>
                                <a:gd name="connsiteX9" fmla="*/ 8168 w 18697"/>
                                <a:gd name="connsiteY9" fmla="*/ 16242 h 16253"/>
                                <a:gd name="connsiteX10" fmla="*/ 10606 w 18697"/>
                                <a:gd name="connsiteY10" fmla="*/ 16242 h 16253"/>
                                <a:gd name="connsiteX11" fmla="*/ 13730 w 18697"/>
                                <a:gd name="connsiteY11" fmla="*/ 15556 h 16253"/>
                                <a:gd name="connsiteX12" fmla="*/ 16321 w 18697"/>
                                <a:gd name="connsiteY12" fmla="*/ 13880 h 16253"/>
                                <a:gd name="connsiteX13" fmla="*/ 17998 w 18697"/>
                                <a:gd name="connsiteY13" fmla="*/ 11289 h 16253"/>
                                <a:gd name="connsiteX14" fmla="*/ 18683 w 18697"/>
                                <a:gd name="connsiteY14" fmla="*/ 8165 h 16253"/>
                                <a:gd name="connsiteX15" fmla="*/ 18378 w 18697"/>
                                <a:gd name="connsiteY15" fmla="*/ 6031 h 16253"/>
                                <a:gd name="connsiteX16" fmla="*/ 16321 w 18697"/>
                                <a:gd name="connsiteY16" fmla="*/ 2450 h 16253"/>
                                <a:gd name="connsiteX17" fmla="*/ 14645 w 18697"/>
                                <a:gd name="connsiteY17" fmla="*/ 1155 h 16253"/>
                                <a:gd name="connsiteX18" fmla="*/ 10530 w 18697"/>
                                <a:gd name="connsiteY18" fmla="*/ 12 h 16253"/>
                                <a:gd name="connsiteX19" fmla="*/ 10530 w 18697"/>
                                <a:gd name="connsiteY19" fmla="*/ 12 h 1625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18697" h="16253">
                                  <a:moveTo>
                                    <a:pt x="10530" y="12"/>
                                  </a:moveTo>
                                  <a:cubicBezTo>
                                    <a:pt x="9692" y="12"/>
                                    <a:pt x="8930" y="12"/>
                                    <a:pt x="8091" y="12"/>
                                  </a:cubicBezTo>
                                  <a:cubicBezTo>
                                    <a:pt x="6948" y="-65"/>
                                    <a:pt x="5958" y="240"/>
                                    <a:pt x="4967" y="697"/>
                                  </a:cubicBezTo>
                                  <a:cubicBezTo>
                                    <a:pt x="3977" y="1002"/>
                                    <a:pt x="3062" y="1612"/>
                                    <a:pt x="2376" y="2374"/>
                                  </a:cubicBezTo>
                                  <a:cubicBezTo>
                                    <a:pt x="1615" y="3136"/>
                                    <a:pt x="1005" y="3974"/>
                                    <a:pt x="700" y="4965"/>
                                  </a:cubicBezTo>
                                  <a:cubicBezTo>
                                    <a:pt x="167" y="5955"/>
                                    <a:pt x="-62" y="6946"/>
                                    <a:pt x="14" y="8089"/>
                                  </a:cubicBezTo>
                                  <a:cubicBezTo>
                                    <a:pt x="91" y="8775"/>
                                    <a:pt x="243" y="9537"/>
                                    <a:pt x="319" y="10222"/>
                                  </a:cubicBezTo>
                                  <a:cubicBezTo>
                                    <a:pt x="700" y="11594"/>
                                    <a:pt x="1386" y="12813"/>
                                    <a:pt x="2376" y="13804"/>
                                  </a:cubicBezTo>
                                  <a:cubicBezTo>
                                    <a:pt x="2910" y="14261"/>
                                    <a:pt x="3443" y="14642"/>
                                    <a:pt x="4053" y="15099"/>
                                  </a:cubicBezTo>
                                  <a:cubicBezTo>
                                    <a:pt x="5348" y="15861"/>
                                    <a:pt x="6720" y="16242"/>
                                    <a:pt x="8168" y="16242"/>
                                  </a:cubicBezTo>
                                  <a:cubicBezTo>
                                    <a:pt x="9006" y="16242"/>
                                    <a:pt x="9768" y="16242"/>
                                    <a:pt x="10606" y="16242"/>
                                  </a:cubicBezTo>
                                  <a:cubicBezTo>
                                    <a:pt x="11749" y="16318"/>
                                    <a:pt x="12740" y="16014"/>
                                    <a:pt x="13730" y="15556"/>
                                  </a:cubicBezTo>
                                  <a:cubicBezTo>
                                    <a:pt x="14721" y="15252"/>
                                    <a:pt x="15635" y="14642"/>
                                    <a:pt x="16321" y="13880"/>
                                  </a:cubicBezTo>
                                  <a:cubicBezTo>
                                    <a:pt x="17083" y="13118"/>
                                    <a:pt x="17693" y="12280"/>
                                    <a:pt x="17998" y="11289"/>
                                  </a:cubicBezTo>
                                  <a:cubicBezTo>
                                    <a:pt x="18531" y="10299"/>
                                    <a:pt x="18760" y="9308"/>
                                    <a:pt x="18683" y="8165"/>
                                  </a:cubicBezTo>
                                  <a:cubicBezTo>
                                    <a:pt x="18607" y="7479"/>
                                    <a:pt x="18455" y="6717"/>
                                    <a:pt x="18378" y="6031"/>
                                  </a:cubicBezTo>
                                  <a:cubicBezTo>
                                    <a:pt x="17998" y="4660"/>
                                    <a:pt x="17312" y="3441"/>
                                    <a:pt x="16321" y="2450"/>
                                  </a:cubicBezTo>
                                  <a:cubicBezTo>
                                    <a:pt x="15788" y="1993"/>
                                    <a:pt x="15254" y="1612"/>
                                    <a:pt x="14645" y="1155"/>
                                  </a:cubicBezTo>
                                  <a:cubicBezTo>
                                    <a:pt x="13426" y="393"/>
                                    <a:pt x="12054" y="12"/>
                                    <a:pt x="10530" y="12"/>
                                  </a:cubicBezTo>
                                  <a:lnTo>
                                    <a:pt x="10530" y="1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216" name="任意多边形: 形状 215"/>
                          <p:cNvSpPr/>
                          <p:nvPr/>
                        </p:nvSpPr>
                        <p:spPr>
                          <a:xfrm>
                            <a:off x="5373951" y="794048"/>
                            <a:ext cx="247731" cy="201141"/>
                          </a:xfrm>
                          <a:custGeom>
                            <a:avLst/>
                            <a:gdLst>
                              <a:gd name="connsiteX0" fmla="*/ 5768 w 247731"/>
                              <a:gd name="connsiteY0" fmla="*/ 195485 h 201141"/>
                              <a:gd name="connsiteX1" fmla="*/ 162969 w 247731"/>
                              <a:gd name="connsiteY1" fmla="*/ 157690 h 201141"/>
                              <a:gd name="connsiteX2" fmla="*/ 247475 w 247731"/>
                              <a:gd name="connsiteY2" fmla="*/ 10166 h 201141"/>
                              <a:gd name="connsiteX3" fmla="*/ 231777 w 247731"/>
                              <a:gd name="connsiteY3" fmla="*/ 5823 h 201141"/>
                              <a:gd name="connsiteX4" fmla="*/ 156035 w 247731"/>
                              <a:gd name="connsiteY4" fmla="*/ 142221 h 201141"/>
                              <a:gd name="connsiteX5" fmla="*/ 10112 w 247731"/>
                              <a:gd name="connsiteY5" fmla="*/ 179711 h 201141"/>
                              <a:gd name="connsiteX6" fmla="*/ 5768 w 247731"/>
                              <a:gd name="connsiteY6" fmla="*/ 195485 h 201141"/>
                              <a:gd name="connsiteX7" fmla="*/ 5768 w 247731"/>
                              <a:gd name="connsiteY7" fmla="*/ 195485 h 2011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47731" h="201141">
                                <a:moveTo>
                                  <a:pt x="5768" y="195485"/>
                                </a:moveTo>
                                <a:cubicBezTo>
                                  <a:pt x="60708" y="210953"/>
                                  <a:pt x="119687" y="193504"/>
                                  <a:pt x="162969" y="157690"/>
                                </a:cubicBezTo>
                                <a:cubicBezTo>
                                  <a:pt x="207698" y="120656"/>
                                  <a:pt x="234140" y="65792"/>
                                  <a:pt x="247475" y="10166"/>
                                </a:cubicBezTo>
                                <a:cubicBezTo>
                                  <a:pt x="249913" y="-44"/>
                                  <a:pt x="234216" y="-4388"/>
                                  <a:pt x="231777" y="5823"/>
                                </a:cubicBezTo>
                                <a:cubicBezTo>
                                  <a:pt x="219509" y="57106"/>
                                  <a:pt x="196116" y="106864"/>
                                  <a:pt x="156035" y="142221"/>
                                </a:cubicBezTo>
                                <a:cubicBezTo>
                                  <a:pt x="116868" y="176816"/>
                                  <a:pt x="61242" y="194113"/>
                                  <a:pt x="10112" y="179711"/>
                                </a:cubicBezTo>
                                <a:cubicBezTo>
                                  <a:pt x="-23" y="176968"/>
                                  <a:pt x="-4366" y="192665"/>
                                  <a:pt x="5768" y="195485"/>
                                </a:cubicBezTo>
                                <a:lnTo>
                                  <a:pt x="5768" y="19548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17" name="任意多边形: 形状 216"/>
                          <p:cNvSpPr/>
                          <p:nvPr/>
                        </p:nvSpPr>
                        <p:spPr>
                          <a:xfrm>
                            <a:off x="5636838" y="634625"/>
                            <a:ext cx="163585" cy="170304"/>
                          </a:xfrm>
                          <a:custGeom>
                            <a:avLst/>
                            <a:gdLst>
                              <a:gd name="connsiteX0" fmla="*/ 1276 w 163585"/>
                              <a:gd name="connsiteY0" fmla="*/ 12084 h 170304"/>
                              <a:gd name="connsiteX1" fmla="*/ 151694 w 163585"/>
                              <a:gd name="connsiteY1" fmla="*/ 168904 h 170304"/>
                              <a:gd name="connsiteX2" fmla="*/ 159924 w 163585"/>
                              <a:gd name="connsiteY2" fmla="*/ 154807 h 170304"/>
                              <a:gd name="connsiteX3" fmla="*/ 15373 w 163585"/>
                              <a:gd name="connsiteY3" fmla="*/ 3855 h 170304"/>
                              <a:gd name="connsiteX4" fmla="*/ 1276 w 163585"/>
                              <a:gd name="connsiteY4" fmla="*/ 12084 h 170304"/>
                              <a:gd name="connsiteX5" fmla="*/ 1276 w 163585"/>
                              <a:gd name="connsiteY5" fmla="*/ 12084 h 17030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63585" h="170304">
                                <a:moveTo>
                                  <a:pt x="1276" y="12084"/>
                                </a:moveTo>
                                <a:cubicBezTo>
                                  <a:pt x="39681" y="74416"/>
                                  <a:pt x="91039" y="127832"/>
                                  <a:pt x="151694" y="168904"/>
                                </a:cubicBezTo>
                                <a:cubicBezTo>
                                  <a:pt x="160381" y="174771"/>
                                  <a:pt x="168535" y="160674"/>
                                  <a:pt x="159924" y="154807"/>
                                </a:cubicBezTo>
                                <a:cubicBezTo>
                                  <a:pt x="101631" y="115411"/>
                                  <a:pt x="52254" y="63748"/>
                                  <a:pt x="15373" y="3855"/>
                                </a:cubicBezTo>
                                <a:cubicBezTo>
                                  <a:pt x="9810" y="-5061"/>
                                  <a:pt x="-4287" y="3093"/>
                                  <a:pt x="1276" y="12084"/>
                                </a:cubicBezTo>
                                <a:lnTo>
                                  <a:pt x="1276" y="120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18" name="任意多边形: 形状 217"/>
                          <p:cNvSpPr/>
                          <p:nvPr/>
                        </p:nvSpPr>
                        <p:spPr>
                          <a:xfrm>
                            <a:off x="5676139" y="669444"/>
                            <a:ext cx="842646" cy="323624"/>
                          </a:xfrm>
                          <a:custGeom>
                            <a:avLst/>
                            <a:gdLst>
                              <a:gd name="connsiteX0" fmla="*/ 4037 w 842646"/>
                              <a:gd name="connsiteY0" fmla="*/ 15136 h 323624"/>
                              <a:gd name="connsiteX1" fmla="*/ 643659 w 842646"/>
                              <a:gd name="connsiteY1" fmla="*/ 292352 h 323624"/>
                              <a:gd name="connsiteX2" fmla="*/ 834845 w 842646"/>
                              <a:gd name="connsiteY2" fmla="*/ 323594 h 323624"/>
                              <a:gd name="connsiteX3" fmla="*/ 834845 w 842646"/>
                              <a:gd name="connsiteY3" fmla="*/ 307287 h 323624"/>
                              <a:gd name="connsiteX4" fmla="*/ 186079 w 842646"/>
                              <a:gd name="connsiteY4" fmla="*/ 93165 h 323624"/>
                              <a:gd name="connsiteX5" fmla="*/ 12190 w 842646"/>
                              <a:gd name="connsiteY5" fmla="*/ 1039 h 323624"/>
                              <a:gd name="connsiteX6" fmla="*/ 4037 w 842646"/>
                              <a:gd name="connsiteY6" fmla="*/ 15136 h 323624"/>
                              <a:gd name="connsiteX7" fmla="*/ 4037 w 842646"/>
                              <a:gd name="connsiteY7" fmla="*/ 15136 h 32362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842646" h="323624">
                                <a:moveTo>
                                  <a:pt x="4037" y="15136"/>
                                </a:moveTo>
                                <a:cubicBezTo>
                                  <a:pt x="208557" y="125321"/>
                                  <a:pt x="416355" y="237030"/>
                                  <a:pt x="643659" y="292352"/>
                                </a:cubicBezTo>
                                <a:cubicBezTo>
                                  <a:pt x="706448" y="307668"/>
                                  <a:pt x="770380" y="318412"/>
                                  <a:pt x="834845" y="323594"/>
                                </a:cubicBezTo>
                                <a:cubicBezTo>
                                  <a:pt x="845285" y="324432"/>
                                  <a:pt x="845209" y="308125"/>
                                  <a:pt x="834845" y="307287"/>
                                </a:cubicBezTo>
                                <a:cubicBezTo>
                                  <a:pt x="604874" y="288694"/>
                                  <a:pt x="389228" y="197330"/>
                                  <a:pt x="186079" y="93165"/>
                                </a:cubicBezTo>
                                <a:cubicBezTo>
                                  <a:pt x="127709" y="63218"/>
                                  <a:pt x="69950" y="32129"/>
                                  <a:pt x="12190" y="1039"/>
                                </a:cubicBezTo>
                                <a:cubicBezTo>
                                  <a:pt x="3046" y="-3914"/>
                                  <a:pt x="-5184" y="10183"/>
                                  <a:pt x="4037" y="15136"/>
                                </a:cubicBezTo>
                                <a:lnTo>
                                  <a:pt x="4037" y="151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07" name="组合 206"/>
                        <p:cNvGrpSpPr/>
                        <p:nvPr/>
                      </p:nvGrpSpPr>
                      <p:grpSpPr>
                        <a:xfrm>
                          <a:off x="5202165" y="417047"/>
                          <a:ext cx="818258" cy="1332471"/>
                          <a:chOff x="5202165" y="417047"/>
                          <a:chExt cx="818258" cy="1332471"/>
                        </a:xfrm>
                        <a:solidFill>
                          <a:srgbClr val="FFFFFF"/>
                        </a:solidFill>
                      </p:grpSpPr>
                      <p:sp>
                        <p:nvSpPr>
                          <p:cNvPr id="208" name="任意多边形: 形状 207"/>
                          <p:cNvSpPr/>
                          <p:nvPr/>
                        </p:nvSpPr>
                        <p:spPr>
                          <a:xfrm>
                            <a:off x="5202165" y="1318140"/>
                            <a:ext cx="72026" cy="431378"/>
                          </a:xfrm>
                          <a:custGeom>
                            <a:avLst/>
                            <a:gdLst>
                              <a:gd name="connsiteX0" fmla="*/ 56244 w 72026"/>
                              <a:gd name="connsiteY0" fmla="*/ 5911 h 431378"/>
                              <a:gd name="connsiteX1" fmla="*/ 15935 w 72026"/>
                              <a:gd name="connsiteY1" fmla="*/ 303853 h 431378"/>
                              <a:gd name="connsiteX2" fmla="*/ 85 w 72026"/>
                              <a:gd name="connsiteY2" fmla="*/ 421125 h 431378"/>
                              <a:gd name="connsiteX3" fmla="*/ 15782 w 72026"/>
                              <a:gd name="connsiteY3" fmla="*/ 425468 h 431378"/>
                              <a:gd name="connsiteX4" fmla="*/ 56092 w 72026"/>
                              <a:gd name="connsiteY4" fmla="*/ 127526 h 431378"/>
                              <a:gd name="connsiteX5" fmla="*/ 71942 w 72026"/>
                              <a:gd name="connsiteY5" fmla="*/ 10254 h 431378"/>
                              <a:gd name="connsiteX6" fmla="*/ 56244 w 72026"/>
                              <a:gd name="connsiteY6" fmla="*/ 5911 h 431378"/>
                              <a:gd name="connsiteX7" fmla="*/ 56244 w 72026"/>
                              <a:gd name="connsiteY7" fmla="*/ 5911 h 4313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72026" h="431378">
                                <a:moveTo>
                                  <a:pt x="56244" y="5911"/>
                                </a:moveTo>
                                <a:cubicBezTo>
                                  <a:pt x="42833" y="105199"/>
                                  <a:pt x="29346" y="204564"/>
                                  <a:pt x="15935" y="303853"/>
                                </a:cubicBezTo>
                                <a:cubicBezTo>
                                  <a:pt x="10677" y="342943"/>
                                  <a:pt x="5343" y="382034"/>
                                  <a:pt x="85" y="421125"/>
                                </a:cubicBezTo>
                                <a:cubicBezTo>
                                  <a:pt x="-1287" y="431412"/>
                                  <a:pt x="14410" y="435831"/>
                                  <a:pt x="15782" y="425468"/>
                                </a:cubicBezTo>
                                <a:cubicBezTo>
                                  <a:pt x="29193" y="326179"/>
                                  <a:pt x="42681" y="226815"/>
                                  <a:pt x="56092" y="127526"/>
                                </a:cubicBezTo>
                                <a:cubicBezTo>
                                  <a:pt x="61350" y="88435"/>
                                  <a:pt x="66684" y="49345"/>
                                  <a:pt x="71942" y="10254"/>
                                </a:cubicBezTo>
                                <a:cubicBezTo>
                                  <a:pt x="73313" y="-33"/>
                                  <a:pt x="57616" y="-4452"/>
                                  <a:pt x="56244" y="5911"/>
                                </a:cubicBezTo>
                                <a:lnTo>
                                  <a:pt x="56244" y="59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09" name="任意多边形: 形状 208"/>
                          <p:cNvSpPr/>
                          <p:nvPr/>
                        </p:nvSpPr>
                        <p:spPr>
                          <a:xfrm>
                            <a:off x="5376703" y="417047"/>
                            <a:ext cx="92711" cy="193162"/>
                          </a:xfrm>
                          <a:custGeom>
                            <a:avLst/>
                            <a:gdLst>
                              <a:gd name="connsiteX0" fmla="*/ 81045 w 92711"/>
                              <a:gd name="connsiteY0" fmla="*/ 1595 h 193162"/>
                              <a:gd name="connsiteX1" fmla="*/ 1188 w 92711"/>
                              <a:gd name="connsiteY1" fmla="*/ 185390 h 193162"/>
                              <a:gd name="connsiteX2" fmla="*/ 17494 w 92711"/>
                              <a:gd name="connsiteY2" fmla="*/ 185390 h 193162"/>
                              <a:gd name="connsiteX3" fmla="*/ 89275 w 92711"/>
                              <a:gd name="connsiteY3" fmla="*/ 15692 h 193162"/>
                              <a:gd name="connsiteX4" fmla="*/ 81045 w 92711"/>
                              <a:gd name="connsiteY4" fmla="*/ 1595 h 193162"/>
                              <a:gd name="connsiteX5" fmla="*/ 81045 w 92711"/>
                              <a:gd name="connsiteY5" fmla="*/ 1595 h 19316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92711" h="193162">
                                <a:moveTo>
                                  <a:pt x="81045" y="1595"/>
                                </a:moveTo>
                                <a:cubicBezTo>
                                  <a:pt x="24886" y="44115"/>
                                  <a:pt x="-6661" y="115057"/>
                                  <a:pt x="1188" y="185390"/>
                                </a:cubicBezTo>
                                <a:cubicBezTo>
                                  <a:pt x="2331" y="195677"/>
                                  <a:pt x="18637" y="195829"/>
                                  <a:pt x="17494" y="185390"/>
                                </a:cubicBezTo>
                                <a:cubicBezTo>
                                  <a:pt x="10256" y="121229"/>
                                  <a:pt x="37535" y="54935"/>
                                  <a:pt x="89275" y="15692"/>
                                </a:cubicBezTo>
                                <a:cubicBezTo>
                                  <a:pt x="97504" y="9368"/>
                                  <a:pt x="89427" y="-4729"/>
                                  <a:pt x="81045" y="1595"/>
                                </a:cubicBezTo>
                                <a:lnTo>
                                  <a:pt x="81045" y="159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210" name="组合 209"/>
                          <p:cNvGrpSpPr/>
                          <p:nvPr/>
                        </p:nvGrpSpPr>
                        <p:grpSpPr>
                          <a:xfrm>
                            <a:off x="5731130" y="634963"/>
                            <a:ext cx="289293" cy="128953"/>
                            <a:chOff x="5731130" y="634963"/>
                            <a:chExt cx="289293" cy="128953"/>
                          </a:xfrm>
                          <a:solidFill>
                            <a:srgbClr val="FFFFFF"/>
                          </a:solidFill>
                        </p:grpSpPr>
                        <p:sp>
                          <p:nvSpPr>
                            <p:cNvPr id="211" name="任意多边形: 形状 210"/>
                            <p:cNvSpPr/>
                            <p:nvPr/>
                          </p:nvSpPr>
                          <p:spPr>
                            <a:xfrm>
                              <a:off x="5731130" y="634963"/>
                              <a:ext cx="241838" cy="112799"/>
                            </a:xfrm>
                            <a:custGeom>
                              <a:avLst/>
                              <a:gdLst>
                                <a:gd name="connsiteX0" fmla="*/ 3758 w 241838"/>
                                <a:gd name="connsiteY0" fmla="*/ 15403 h 112799"/>
                                <a:gd name="connsiteX1" fmla="*/ 231672 w 241838"/>
                                <a:gd name="connsiteY1" fmla="*/ 112558 h 112799"/>
                                <a:gd name="connsiteX2" fmla="*/ 236015 w 241838"/>
                                <a:gd name="connsiteY2" fmla="*/ 96861 h 112799"/>
                                <a:gd name="connsiteX3" fmla="*/ 11988 w 241838"/>
                                <a:gd name="connsiteY3" fmla="*/ 1306 h 112799"/>
                                <a:gd name="connsiteX4" fmla="*/ 3758 w 241838"/>
                                <a:gd name="connsiteY4" fmla="*/ 15403 h 112799"/>
                                <a:gd name="connsiteX5" fmla="*/ 3758 w 241838"/>
                                <a:gd name="connsiteY5" fmla="*/ 15403 h 11279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41838" h="112799">
                                  <a:moveTo>
                                    <a:pt x="3758" y="15403"/>
                                  </a:moveTo>
                                  <a:cubicBezTo>
                                    <a:pt x="73481" y="60590"/>
                                    <a:pt x="150748" y="93508"/>
                                    <a:pt x="231672" y="112558"/>
                                  </a:cubicBezTo>
                                  <a:cubicBezTo>
                                    <a:pt x="241883" y="114921"/>
                                    <a:pt x="246226" y="99223"/>
                                    <a:pt x="236015" y="96861"/>
                                  </a:cubicBezTo>
                                  <a:cubicBezTo>
                                    <a:pt x="156387" y="78116"/>
                                    <a:pt x="80644" y="45807"/>
                                    <a:pt x="11988" y="1306"/>
                                  </a:cubicBezTo>
                                  <a:cubicBezTo>
                                    <a:pt x="3148" y="-4332"/>
                                    <a:pt x="-5005" y="9765"/>
                                    <a:pt x="3758" y="15403"/>
                                  </a:cubicBezTo>
                                  <a:lnTo>
                                    <a:pt x="3758" y="1540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12" name="任意多边形: 形状 211"/>
                            <p:cNvSpPr/>
                            <p:nvPr/>
                          </p:nvSpPr>
                          <p:spPr>
                            <a:xfrm>
                              <a:off x="6001878" y="747662"/>
                              <a:ext cx="18545" cy="16253"/>
                            </a:xfrm>
                            <a:custGeom>
                              <a:avLst/>
                              <a:gdLst>
                                <a:gd name="connsiteX0" fmla="*/ 8168 w 18545"/>
                                <a:gd name="connsiteY0" fmla="*/ 16242 h 16253"/>
                                <a:gd name="connsiteX1" fmla="*/ 10454 w 18545"/>
                                <a:gd name="connsiteY1" fmla="*/ 16242 h 16253"/>
                                <a:gd name="connsiteX2" fmla="*/ 13578 w 18545"/>
                                <a:gd name="connsiteY2" fmla="*/ 15556 h 16253"/>
                                <a:gd name="connsiteX3" fmla="*/ 16169 w 18545"/>
                                <a:gd name="connsiteY3" fmla="*/ 13880 h 16253"/>
                                <a:gd name="connsiteX4" fmla="*/ 17845 w 18545"/>
                                <a:gd name="connsiteY4" fmla="*/ 11289 h 16253"/>
                                <a:gd name="connsiteX5" fmla="*/ 18531 w 18545"/>
                                <a:gd name="connsiteY5" fmla="*/ 8165 h 16253"/>
                                <a:gd name="connsiteX6" fmla="*/ 18226 w 18545"/>
                                <a:gd name="connsiteY6" fmla="*/ 6031 h 16253"/>
                                <a:gd name="connsiteX7" fmla="*/ 16169 w 18545"/>
                                <a:gd name="connsiteY7" fmla="*/ 2450 h 16253"/>
                                <a:gd name="connsiteX8" fmla="*/ 14492 w 18545"/>
                                <a:gd name="connsiteY8" fmla="*/ 1155 h 16253"/>
                                <a:gd name="connsiteX9" fmla="*/ 10378 w 18545"/>
                                <a:gd name="connsiteY9" fmla="*/ 12 h 16253"/>
                                <a:gd name="connsiteX10" fmla="*/ 8091 w 18545"/>
                                <a:gd name="connsiteY10" fmla="*/ 12 h 16253"/>
                                <a:gd name="connsiteX11" fmla="*/ 4967 w 18545"/>
                                <a:gd name="connsiteY11" fmla="*/ 697 h 16253"/>
                                <a:gd name="connsiteX12" fmla="*/ 2376 w 18545"/>
                                <a:gd name="connsiteY12" fmla="*/ 2374 h 16253"/>
                                <a:gd name="connsiteX13" fmla="*/ 700 w 18545"/>
                                <a:gd name="connsiteY13" fmla="*/ 4965 h 16253"/>
                                <a:gd name="connsiteX14" fmla="*/ 14 w 18545"/>
                                <a:gd name="connsiteY14" fmla="*/ 8089 h 16253"/>
                                <a:gd name="connsiteX15" fmla="*/ 319 w 18545"/>
                                <a:gd name="connsiteY15" fmla="*/ 10222 h 16253"/>
                                <a:gd name="connsiteX16" fmla="*/ 2376 w 18545"/>
                                <a:gd name="connsiteY16" fmla="*/ 13804 h 16253"/>
                                <a:gd name="connsiteX17" fmla="*/ 4053 w 18545"/>
                                <a:gd name="connsiteY17" fmla="*/ 15099 h 16253"/>
                                <a:gd name="connsiteX18" fmla="*/ 8168 w 18545"/>
                                <a:gd name="connsiteY18" fmla="*/ 16242 h 16253"/>
                                <a:gd name="connsiteX19" fmla="*/ 8168 w 18545"/>
                                <a:gd name="connsiteY19" fmla="*/ 16242 h 1625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18545" h="16253">
                                  <a:moveTo>
                                    <a:pt x="8168" y="16242"/>
                                  </a:moveTo>
                                  <a:cubicBezTo>
                                    <a:pt x="8930" y="16242"/>
                                    <a:pt x="9692" y="16242"/>
                                    <a:pt x="10454" y="16242"/>
                                  </a:cubicBezTo>
                                  <a:cubicBezTo>
                                    <a:pt x="11597" y="16318"/>
                                    <a:pt x="12587" y="16014"/>
                                    <a:pt x="13578" y="15556"/>
                                  </a:cubicBezTo>
                                  <a:cubicBezTo>
                                    <a:pt x="14568" y="15252"/>
                                    <a:pt x="15483" y="14642"/>
                                    <a:pt x="16169" y="13880"/>
                                  </a:cubicBezTo>
                                  <a:cubicBezTo>
                                    <a:pt x="16931" y="13118"/>
                                    <a:pt x="17540" y="12280"/>
                                    <a:pt x="17845" y="11289"/>
                                  </a:cubicBezTo>
                                  <a:cubicBezTo>
                                    <a:pt x="18378" y="10299"/>
                                    <a:pt x="18607" y="9308"/>
                                    <a:pt x="18531" y="8165"/>
                                  </a:cubicBezTo>
                                  <a:cubicBezTo>
                                    <a:pt x="18455" y="7479"/>
                                    <a:pt x="18302" y="6717"/>
                                    <a:pt x="18226" y="6031"/>
                                  </a:cubicBezTo>
                                  <a:cubicBezTo>
                                    <a:pt x="17845" y="4660"/>
                                    <a:pt x="17159" y="3441"/>
                                    <a:pt x="16169" y="2450"/>
                                  </a:cubicBezTo>
                                  <a:cubicBezTo>
                                    <a:pt x="15635" y="1993"/>
                                    <a:pt x="15102" y="1612"/>
                                    <a:pt x="14492" y="1155"/>
                                  </a:cubicBezTo>
                                  <a:cubicBezTo>
                                    <a:pt x="13197" y="393"/>
                                    <a:pt x="11825" y="12"/>
                                    <a:pt x="10378" y="12"/>
                                  </a:cubicBezTo>
                                  <a:cubicBezTo>
                                    <a:pt x="9616" y="12"/>
                                    <a:pt x="8853" y="12"/>
                                    <a:pt x="8091" y="12"/>
                                  </a:cubicBezTo>
                                  <a:cubicBezTo>
                                    <a:pt x="6948" y="-65"/>
                                    <a:pt x="5958" y="240"/>
                                    <a:pt x="4967" y="697"/>
                                  </a:cubicBezTo>
                                  <a:cubicBezTo>
                                    <a:pt x="3977" y="1002"/>
                                    <a:pt x="3062" y="1612"/>
                                    <a:pt x="2376" y="2374"/>
                                  </a:cubicBezTo>
                                  <a:cubicBezTo>
                                    <a:pt x="1614" y="3136"/>
                                    <a:pt x="1005" y="3974"/>
                                    <a:pt x="700" y="4965"/>
                                  </a:cubicBezTo>
                                  <a:cubicBezTo>
                                    <a:pt x="167" y="5955"/>
                                    <a:pt x="-62" y="6946"/>
                                    <a:pt x="14" y="8089"/>
                                  </a:cubicBezTo>
                                  <a:cubicBezTo>
                                    <a:pt x="91" y="8775"/>
                                    <a:pt x="243" y="9537"/>
                                    <a:pt x="319" y="10222"/>
                                  </a:cubicBezTo>
                                  <a:cubicBezTo>
                                    <a:pt x="700" y="11594"/>
                                    <a:pt x="1386" y="12813"/>
                                    <a:pt x="2376" y="13804"/>
                                  </a:cubicBezTo>
                                  <a:cubicBezTo>
                                    <a:pt x="2910" y="14261"/>
                                    <a:pt x="3443" y="14642"/>
                                    <a:pt x="4053" y="15099"/>
                                  </a:cubicBezTo>
                                  <a:cubicBezTo>
                                    <a:pt x="5348" y="15861"/>
                                    <a:pt x="6720" y="16242"/>
                                    <a:pt x="8168" y="16242"/>
                                  </a:cubicBezTo>
                                  <a:lnTo>
                                    <a:pt x="8168" y="1624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90" name="组合 189"/>
                    <p:cNvGrpSpPr/>
                    <p:nvPr/>
                  </p:nvGrpSpPr>
                  <p:grpSpPr>
                    <a:xfrm>
                      <a:off x="5505145" y="869964"/>
                      <a:ext cx="971137" cy="490437"/>
                      <a:chOff x="5505145" y="869964"/>
                      <a:chExt cx="971137" cy="490437"/>
                    </a:xfrm>
                  </p:grpSpPr>
                  <p:grpSp>
                    <p:nvGrpSpPr>
                      <p:cNvPr id="191" name="组合 190"/>
                      <p:cNvGrpSpPr/>
                      <p:nvPr/>
                    </p:nvGrpSpPr>
                    <p:grpSpPr>
                      <a:xfrm>
                        <a:off x="5511088" y="869964"/>
                        <a:ext cx="965193" cy="490437"/>
                        <a:chOff x="5511088" y="869964"/>
                        <a:chExt cx="965193" cy="490437"/>
                      </a:xfrm>
                      <a:solidFill>
                        <a:srgbClr val="FBFBFB"/>
                      </a:solidFill>
                    </p:grpSpPr>
                    <p:sp>
                      <p:nvSpPr>
                        <p:cNvPr id="199" name="任意多边形: 形状 198"/>
                        <p:cNvSpPr/>
                        <p:nvPr/>
                      </p:nvSpPr>
                      <p:spPr>
                        <a:xfrm>
                          <a:off x="5511088" y="901826"/>
                          <a:ext cx="426948" cy="427100"/>
                        </a:xfrm>
                        <a:custGeom>
                          <a:avLst/>
                          <a:gdLst>
                            <a:gd name="connsiteX0" fmla="*/ 426949 w 426948"/>
                            <a:gd name="connsiteY0" fmla="*/ 213512 h 427100"/>
                            <a:gd name="connsiteX1" fmla="*/ 425272 w 426948"/>
                            <a:gd name="connsiteY1" fmla="*/ 239954 h 427100"/>
                            <a:gd name="connsiteX2" fmla="*/ 424739 w 426948"/>
                            <a:gd name="connsiteY2" fmla="*/ 244526 h 427100"/>
                            <a:gd name="connsiteX3" fmla="*/ 213513 w 426948"/>
                            <a:gd name="connsiteY3" fmla="*/ 427101 h 427100"/>
                            <a:gd name="connsiteX4" fmla="*/ 113995 w 426948"/>
                            <a:gd name="connsiteY4" fmla="*/ 402565 h 427100"/>
                            <a:gd name="connsiteX5" fmla="*/ 95021 w 426948"/>
                            <a:gd name="connsiteY5" fmla="*/ 391211 h 427100"/>
                            <a:gd name="connsiteX6" fmla="*/ 33909 w 426948"/>
                            <a:gd name="connsiteY6" fmla="*/ 329184 h 427100"/>
                            <a:gd name="connsiteX7" fmla="*/ 16840 w 426948"/>
                            <a:gd name="connsiteY7" fmla="*/ 296799 h 427100"/>
                            <a:gd name="connsiteX8" fmla="*/ 12421 w 426948"/>
                            <a:gd name="connsiteY8" fmla="*/ 285445 h 427100"/>
                            <a:gd name="connsiteX9" fmla="*/ 0 w 426948"/>
                            <a:gd name="connsiteY9" fmla="*/ 213512 h 427100"/>
                            <a:gd name="connsiteX10" fmla="*/ 2667 w 426948"/>
                            <a:gd name="connsiteY10" fmla="*/ 179832 h 427100"/>
                            <a:gd name="connsiteX11" fmla="*/ 213589 w 426948"/>
                            <a:gd name="connsiteY11" fmla="*/ 0 h 427100"/>
                            <a:gd name="connsiteX12" fmla="*/ 341605 w 426948"/>
                            <a:gd name="connsiteY12" fmla="*/ 42672 h 427100"/>
                            <a:gd name="connsiteX13" fmla="*/ 381457 w 426948"/>
                            <a:gd name="connsiteY13" fmla="*/ 81610 h 427100"/>
                            <a:gd name="connsiteX14" fmla="*/ 384963 w 426948"/>
                            <a:gd name="connsiteY14" fmla="*/ 86258 h 427100"/>
                            <a:gd name="connsiteX15" fmla="*/ 406527 w 426948"/>
                            <a:gd name="connsiteY15" fmla="*/ 122072 h 427100"/>
                            <a:gd name="connsiteX16" fmla="*/ 415747 w 426948"/>
                            <a:gd name="connsiteY16" fmla="*/ 144780 h 427100"/>
                            <a:gd name="connsiteX17" fmla="*/ 422529 w 426948"/>
                            <a:gd name="connsiteY17" fmla="*/ 169697 h 427100"/>
                            <a:gd name="connsiteX18" fmla="*/ 426949 w 426948"/>
                            <a:gd name="connsiteY18" fmla="*/ 213512 h 4271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426948" h="427100">
                              <a:moveTo>
                                <a:pt x="426949" y="213512"/>
                              </a:moveTo>
                              <a:cubicBezTo>
                                <a:pt x="426949" y="222504"/>
                                <a:pt x="426415" y="231267"/>
                                <a:pt x="425272" y="239954"/>
                              </a:cubicBezTo>
                              <a:cubicBezTo>
                                <a:pt x="425120" y="241478"/>
                                <a:pt x="424968" y="243002"/>
                                <a:pt x="424739" y="244526"/>
                              </a:cubicBezTo>
                              <a:cubicBezTo>
                                <a:pt x="409728" y="347777"/>
                                <a:pt x="320878" y="427101"/>
                                <a:pt x="213513" y="427101"/>
                              </a:cubicBezTo>
                              <a:cubicBezTo>
                                <a:pt x="177546" y="427101"/>
                                <a:pt x="143713" y="418262"/>
                                <a:pt x="113995" y="402565"/>
                              </a:cubicBezTo>
                              <a:cubicBezTo>
                                <a:pt x="107518" y="399136"/>
                                <a:pt x="101194" y="395326"/>
                                <a:pt x="95021" y="391211"/>
                              </a:cubicBezTo>
                              <a:cubicBezTo>
                                <a:pt x="70638" y="374980"/>
                                <a:pt x="49835" y="353797"/>
                                <a:pt x="33909" y="329184"/>
                              </a:cubicBezTo>
                              <a:cubicBezTo>
                                <a:pt x="27356" y="318897"/>
                                <a:pt x="21565" y="308153"/>
                                <a:pt x="16840" y="296799"/>
                              </a:cubicBezTo>
                              <a:cubicBezTo>
                                <a:pt x="15240" y="293065"/>
                                <a:pt x="13792" y="289255"/>
                                <a:pt x="12421" y="285445"/>
                              </a:cubicBezTo>
                              <a:cubicBezTo>
                                <a:pt x="4343" y="262966"/>
                                <a:pt x="0" y="238735"/>
                                <a:pt x="0" y="213512"/>
                              </a:cubicBezTo>
                              <a:cubicBezTo>
                                <a:pt x="0" y="202082"/>
                                <a:pt x="914" y="190805"/>
                                <a:pt x="2667" y="179832"/>
                              </a:cubicBezTo>
                              <a:cubicBezTo>
                                <a:pt x="18821" y="77876"/>
                                <a:pt x="107137" y="0"/>
                                <a:pt x="213589" y="0"/>
                              </a:cubicBezTo>
                              <a:cubicBezTo>
                                <a:pt x="261671" y="0"/>
                                <a:pt x="306019" y="15850"/>
                                <a:pt x="341605" y="42672"/>
                              </a:cubicBezTo>
                              <a:cubicBezTo>
                                <a:pt x="356540" y="53873"/>
                                <a:pt x="369951" y="66980"/>
                                <a:pt x="381457" y="81610"/>
                              </a:cubicBezTo>
                              <a:cubicBezTo>
                                <a:pt x="382600" y="83210"/>
                                <a:pt x="383819" y="84658"/>
                                <a:pt x="384963" y="86258"/>
                              </a:cubicBezTo>
                              <a:cubicBezTo>
                                <a:pt x="393268" y="97384"/>
                                <a:pt x="400507" y="109423"/>
                                <a:pt x="406527" y="122072"/>
                              </a:cubicBezTo>
                              <a:cubicBezTo>
                                <a:pt x="410032" y="129388"/>
                                <a:pt x="413080" y="137008"/>
                                <a:pt x="415747" y="144780"/>
                              </a:cubicBezTo>
                              <a:cubicBezTo>
                                <a:pt x="418491" y="152857"/>
                                <a:pt x="420700" y="161239"/>
                                <a:pt x="422529" y="169697"/>
                              </a:cubicBezTo>
                              <a:cubicBezTo>
                                <a:pt x="425425" y="183794"/>
                                <a:pt x="426949" y="198425"/>
                                <a:pt x="426949" y="213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BFBFB">
                            <a:alpha val="30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00" name="任意多边形: 形状 199"/>
                        <p:cNvSpPr/>
                        <p:nvPr/>
                      </p:nvSpPr>
                      <p:spPr>
                        <a:xfrm rot="-4842038">
                          <a:off x="6017542" y="901661"/>
                          <a:ext cx="427043" cy="427043"/>
                        </a:xfrm>
                        <a:custGeom>
                          <a:avLst/>
                          <a:gdLst>
                            <a:gd name="connsiteX0" fmla="*/ 427043 w 427043"/>
                            <a:gd name="connsiteY0" fmla="*/ 213522 h 427043"/>
                            <a:gd name="connsiteX1" fmla="*/ 213522 w 427043"/>
                            <a:gd name="connsiteY1" fmla="*/ 427043 h 427043"/>
                            <a:gd name="connsiteX2" fmla="*/ 0 w 427043"/>
                            <a:gd name="connsiteY2" fmla="*/ 213522 h 427043"/>
                            <a:gd name="connsiteX3" fmla="*/ 213522 w 427043"/>
                            <a:gd name="connsiteY3" fmla="*/ 0 h 427043"/>
                            <a:gd name="connsiteX4" fmla="*/ 427043 w 427043"/>
                            <a:gd name="connsiteY4" fmla="*/ 213522 h 4270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27043" h="427043">
                              <a:moveTo>
                                <a:pt x="427043" y="213522"/>
                              </a:moveTo>
                              <a:cubicBezTo>
                                <a:pt x="427043" y="331446"/>
                                <a:pt x="331446" y="427043"/>
                                <a:pt x="213522" y="427043"/>
                              </a:cubicBezTo>
                              <a:cubicBezTo>
                                <a:pt x="95597" y="427043"/>
                                <a:pt x="0" y="331446"/>
                                <a:pt x="0" y="213522"/>
                              </a:cubicBezTo>
                              <a:cubicBezTo>
                                <a:pt x="0" y="95597"/>
                                <a:pt x="95597" y="0"/>
                                <a:pt x="213522" y="0"/>
                              </a:cubicBezTo>
                              <a:cubicBezTo>
                                <a:pt x="331446" y="0"/>
                                <a:pt x="427043" y="95597"/>
                                <a:pt x="427043" y="21352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BFBFB">
                            <a:alpha val="30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92" name="组合 191"/>
                      <p:cNvGrpSpPr/>
                      <p:nvPr/>
                    </p:nvGrpSpPr>
                    <p:grpSpPr>
                      <a:xfrm>
                        <a:off x="6035040" y="944422"/>
                        <a:ext cx="414680" cy="348538"/>
                        <a:chOff x="6035040" y="944422"/>
                        <a:chExt cx="414680" cy="348538"/>
                      </a:xfrm>
                      <a:solidFill>
                        <a:srgbClr val="F5F9FF">
                          <a:alpha val="39000"/>
                        </a:srgbClr>
                      </a:solidFill>
                    </p:grpSpPr>
                    <p:sp>
                      <p:nvSpPr>
                        <p:cNvPr id="197" name="任意多边形: 形状 196"/>
                        <p:cNvSpPr/>
                        <p:nvPr/>
                      </p:nvSpPr>
                      <p:spPr>
                        <a:xfrm>
                          <a:off x="6035040" y="944422"/>
                          <a:ext cx="369036" cy="254203"/>
                        </a:xfrm>
                        <a:custGeom>
                          <a:avLst/>
                          <a:gdLst>
                            <a:gd name="connsiteX0" fmla="*/ 369037 w 369036"/>
                            <a:gd name="connsiteY0" fmla="*/ 38938 h 254203"/>
                            <a:gd name="connsiteX1" fmla="*/ 4419 w 369036"/>
                            <a:gd name="connsiteY1" fmla="*/ 254203 h 254203"/>
                            <a:gd name="connsiteX2" fmla="*/ 0 w 369036"/>
                            <a:gd name="connsiteY2" fmla="*/ 242849 h 254203"/>
                            <a:gd name="connsiteX3" fmla="*/ 329184 w 369036"/>
                            <a:gd name="connsiteY3" fmla="*/ 0 h 254203"/>
                            <a:gd name="connsiteX4" fmla="*/ 369037 w 369036"/>
                            <a:gd name="connsiteY4" fmla="*/ 38938 h 254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9036" h="254203">
                              <a:moveTo>
                                <a:pt x="369037" y="38938"/>
                              </a:moveTo>
                              <a:cubicBezTo>
                                <a:pt x="243535" y="105004"/>
                                <a:pt x="121768" y="176860"/>
                                <a:pt x="4419" y="254203"/>
                              </a:cubicBezTo>
                              <a:cubicBezTo>
                                <a:pt x="2819" y="250469"/>
                                <a:pt x="1372" y="246659"/>
                                <a:pt x="0" y="242849"/>
                              </a:cubicBezTo>
                              <a:cubicBezTo>
                                <a:pt x="103022" y="154915"/>
                                <a:pt x="213131" y="73685"/>
                                <a:pt x="329184" y="0"/>
                              </a:cubicBezTo>
                              <a:cubicBezTo>
                                <a:pt x="344119" y="11201"/>
                                <a:pt x="357531" y="24308"/>
                                <a:pt x="369037" y="389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98" name="任意多边形: 形状 197"/>
                        <p:cNvSpPr/>
                        <p:nvPr/>
                      </p:nvSpPr>
                      <p:spPr>
                        <a:xfrm>
                          <a:off x="6056680" y="1046530"/>
                          <a:ext cx="393039" cy="246430"/>
                        </a:xfrm>
                        <a:custGeom>
                          <a:avLst/>
                          <a:gdLst>
                            <a:gd name="connsiteX0" fmla="*/ 393040 w 393039"/>
                            <a:gd name="connsiteY0" fmla="*/ 68809 h 246430"/>
                            <a:gd name="connsiteX1" fmla="*/ 391363 w 393039"/>
                            <a:gd name="connsiteY1" fmla="*/ 95250 h 246430"/>
                            <a:gd name="connsiteX2" fmla="*/ 61112 w 393039"/>
                            <a:gd name="connsiteY2" fmla="*/ 246431 h 246430"/>
                            <a:gd name="connsiteX3" fmla="*/ 0 w 393039"/>
                            <a:gd name="connsiteY3" fmla="*/ 184404 h 246430"/>
                            <a:gd name="connsiteX4" fmla="*/ 381762 w 393039"/>
                            <a:gd name="connsiteY4" fmla="*/ 0 h 246430"/>
                            <a:gd name="connsiteX5" fmla="*/ 388544 w 393039"/>
                            <a:gd name="connsiteY5" fmla="*/ 24917 h 246430"/>
                            <a:gd name="connsiteX6" fmla="*/ 393040 w 393039"/>
                            <a:gd name="connsiteY6" fmla="*/ 68809 h 246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93039" h="246430">
                              <a:moveTo>
                                <a:pt x="393040" y="68809"/>
                              </a:moveTo>
                              <a:cubicBezTo>
                                <a:pt x="393040" y="77800"/>
                                <a:pt x="392506" y="86563"/>
                                <a:pt x="391363" y="95250"/>
                              </a:cubicBezTo>
                              <a:cubicBezTo>
                                <a:pt x="281254" y="145618"/>
                                <a:pt x="171221" y="195986"/>
                                <a:pt x="61112" y="246431"/>
                              </a:cubicBezTo>
                              <a:cubicBezTo>
                                <a:pt x="36728" y="230200"/>
                                <a:pt x="15926" y="209017"/>
                                <a:pt x="0" y="184404"/>
                              </a:cubicBezTo>
                              <a:cubicBezTo>
                                <a:pt x="130912" y="129235"/>
                                <a:pt x="258471" y="67666"/>
                                <a:pt x="381762" y="0"/>
                              </a:cubicBezTo>
                              <a:cubicBezTo>
                                <a:pt x="384505" y="8077"/>
                                <a:pt x="386715" y="16459"/>
                                <a:pt x="388544" y="24917"/>
                              </a:cubicBezTo>
                              <a:cubicBezTo>
                                <a:pt x="391439" y="39091"/>
                                <a:pt x="393040" y="53721"/>
                                <a:pt x="393040" y="688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93" name="组合 192"/>
                      <p:cNvGrpSpPr/>
                      <p:nvPr/>
                    </p:nvGrpSpPr>
                    <p:grpSpPr>
                      <a:xfrm>
                        <a:off x="5523433" y="944422"/>
                        <a:ext cx="414604" cy="348538"/>
                        <a:chOff x="5523433" y="944422"/>
                        <a:chExt cx="414604" cy="348538"/>
                      </a:xfrm>
                      <a:solidFill>
                        <a:srgbClr val="F5F9FF">
                          <a:alpha val="39000"/>
                        </a:srgbClr>
                      </a:solidFill>
                    </p:grpSpPr>
                    <p:sp>
                      <p:nvSpPr>
                        <p:cNvPr id="195" name="任意多边形: 形状 194"/>
                        <p:cNvSpPr/>
                        <p:nvPr/>
                      </p:nvSpPr>
                      <p:spPr>
                        <a:xfrm>
                          <a:off x="5523433" y="944422"/>
                          <a:ext cx="369036" cy="254203"/>
                        </a:xfrm>
                        <a:custGeom>
                          <a:avLst/>
                          <a:gdLst>
                            <a:gd name="connsiteX0" fmla="*/ 369037 w 369036"/>
                            <a:gd name="connsiteY0" fmla="*/ 38938 h 254203"/>
                            <a:gd name="connsiteX1" fmla="*/ 4420 w 369036"/>
                            <a:gd name="connsiteY1" fmla="*/ 254203 h 254203"/>
                            <a:gd name="connsiteX2" fmla="*/ 0 w 369036"/>
                            <a:gd name="connsiteY2" fmla="*/ 242849 h 254203"/>
                            <a:gd name="connsiteX3" fmla="*/ 329184 w 369036"/>
                            <a:gd name="connsiteY3" fmla="*/ 0 h 254203"/>
                            <a:gd name="connsiteX4" fmla="*/ 369037 w 369036"/>
                            <a:gd name="connsiteY4" fmla="*/ 38938 h 254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9036" h="254203">
                              <a:moveTo>
                                <a:pt x="369037" y="38938"/>
                              </a:moveTo>
                              <a:cubicBezTo>
                                <a:pt x="243535" y="105004"/>
                                <a:pt x="121768" y="176860"/>
                                <a:pt x="4420" y="254203"/>
                              </a:cubicBezTo>
                              <a:cubicBezTo>
                                <a:pt x="2820" y="250469"/>
                                <a:pt x="1372" y="246659"/>
                                <a:pt x="0" y="242849"/>
                              </a:cubicBezTo>
                              <a:cubicBezTo>
                                <a:pt x="103023" y="154915"/>
                                <a:pt x="213131" y="73685"/>
                                <a:pt x="329184" y="0"/>
                              </a:cubicBezTo>
                              <a:cubicBezTo>
                                <a:pt x="344119" y="11201"/>
                                <a:pt x="357531" y="24308"/>
                                <a:pt x="369037" y="389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96" name="任意多边形: 形状 195"/>
                        <p:cNvSpPr/>
                        <p:nvPr/>
                      </p:nvSpPr>
                      <p:spPr>
                        <a:xfrm>
                          <a:off x="5544997" y="1046530"/>
                          <a:ext cx="393039" cy="246430"/>
                        </a:xfrm>
                        <a:custGeom>
                          <a:avLst/>
                          <a:gdLst>
                            <a:gd name="connsiteX0" fmla="*/ 393040 w 393039"/>
                            <a:gd name="connsiteY0" fmla="*/ 68809 h 246430"/>
                            <a:gd name="connsiteX1" fmla="*/ 391363 w 393039"/>
                            <a:gd name="connsiteY1" fmla="*/ 95250 h 246430"/>
                            <a:gd name="connsiteX2" fmla="*/ 61112 w 393039"/>
                            <a:gd name="connsiteY2" fmla="*/ 246431 h 246430"/>
                            <a:gd name="connsiteX3" fmla="*/ 0 w 393039"/>
                            <a:gd name="connsiteY3" fmla="*/ 184404 h 246430"/>
                            <a:gd name="connsiteX4" fmla="*/ 381762 w 393039"/>
                            <a:gd name="connsiteY4" fmla="*/ 0 h 246430"/>
                            <a:gd name="connsiteX5" fmla="*/ 388544 w 393039"/>
                            <a:gd name="connsiteY5" fmla="*/ 24917 h 246430"/>
                            <a:gd name="connsiteX6" fmla="*/ 393040 w 393039"/>
                            <a:gd name="connsiteY6" fmla="*/ 68809 h 246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93039" h="246430">
                              <a:moveTo>
                                <a:pt x="393040" y="68809"/>
                              </a:moveTo>
                              <a:cubicBezTo>
                                <a:pt x="393040" y="77800"/>
                                <a:pt x="392506" y="86563"/>
                                <a:pt x="391363" y="95250"/>
                              </a:cubicBezTo>
                              <a:cubicBezTo>
                                <a:pt x="281254" y="145618"/>
                                <a:pt x="171221" y="195986"/>
                                <a:pt x="61112" y="246431"/>
                              </a:cubicBezTo>
                              <a:cubicBezTo>
                                <a:pt x="36728" y="230200"/>
                                <a:pt x="15926" y="209017"/>
                                <a:pt x="0" y="184404"/>
                              </a:cubicBezTo>
                              <a:cubicBezTo>
                                <a:pt x="130912" y="129235"/>
                                <a:pt x="258470" y="67666"/>
                                <a:pt x="381762" y="0"/>
                              </a:cubicBezTo>
                              <a:cubicBezTo>
                                <a:pt x="384505" y="8077"/>
                                <a:pt x="386715" y="16459"/>
                                <a:pt x="388544" y="24917"/>
                              </a:cubicBezTo>
                              <a:cubicBezTo>
                                <a:pt x="391516" y="39091"/>
                                <a:pt x="393040" y="53721"/>
                                <a:pt x="393040" y="688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94" name="任意多边形: 形状 193"/>
                      <p:cNvSpPr/>
                      <p:nvPr/>
                    </p:nvSpPr>
                    <p:spPr>
                      <a:xfrm>
                        <a:off x="5505145" y="896035"/>
                        <a:ext cx="945032" cy="438607"/>
                      </a:xfrm>
                      <a:custGeom>
                        <a:avLst/>
                        <a:gdLst>
                          <a:gd name="connsiteX0" fmla="*/ 725805 w 945032"/>
                          <a:gd name="connsiteY0" fmla="*/ 0 h 438607"/>
                          <a:gd name="connsiteX1" fmla="*/ 506501 w 945032"/>
                          <a:gd name="connsiteY1" fmla="*/ 219304 h 438607"/>
                          <a:gd name="connsiteX2" fmla="*/ 507644 w 945032"/>
                          <a:gd name="connsiteY2" fmla="*/ 241859 h 438607"/>
                          <a:gd name="connsiteX3" fmla="*/ 437464 w 945032"/>
                          <a:gd name="connsiteY3" fmla="*/ 241859 h 438607"/>
                          <a:gd name="connsiteX4" fmla="*/ 438607 w 945032"/>
                          <a:gd name="connsiteY4" fmla="*/ 219304 h 438607"/>
                          <a:gd name="connsiteX5" fmla="*/ 219304 w 945032"/>
                          <a:gd name="connsiteY5" fmla="*/ 0 h 438607"/>
                          <a:gd name="connsiteX6" fmla="*/ 0 w 945032"/>
                          <a:gd name="connsiteY6" fmla="*/ 219304 h 438607"/>
                          <a:gd name="connsiteX7" fmla="*/ 219304 w 945032"/>
                          <a:gd name="connsiteY7" fmla="*/ 438607 h 438607"/>
                          <a:gd name="connsiteX8" fmla="*/ 435940 w 945032"/>
                          <a:gd name="connsiteY8" fmla="*/ 253365 h 438607"/>
                          <a:gd name="connsiteX9" fmla="*/ 509092 w 945032"/>
                          <a:gd name="connsiteY9" fmla="*/ 253365 h 438607"/>
                          <a:gd name="connsiteX10" fmla="*/ 725729 w 945032"/>
                          <a:gd name="connsiteY10" fmla="*/ 438607 h 438607"/>
                          <a:gd name="connsiteX11" fmla="*/ 945033 w 945032"/>
                          <a:gd name="connsiteY11" fmla="*/ 219304 h 438607"/>
                          <a:gd name="connsiteX12" fmla="*/ 725805 w 945032"/>
                          <a:gd name="connsiteY12" fmla="*/ 0 h 438607"/>
                          <a:gd name="connsiteX13" fmla="*/ 219380 w 945032"/>
                          <a:gd name="connsiteY13" fmla="*/ 427025 h 438607"/>
                          <a:gd name="connsiteX14" fmla="*/ 11583 w 945032"/>
                          <a:gd name="connsiteY14" fmla="*/ 219227 h 438607"/>
                          <a:gd name="connsiteX15" fmla="*/ 219380 w 945032"/>
                          <a:gd name="connsiteY15" fmla="*/ 11430 h 438607"/>
                          <a:gd name="connsiteX16" fmla="*/ 427177 w 945032"/>
                          <a:gd name="connsiteY16" fmla="*/ 219227 h 438607"/>
                          <a:gd name="connsiteX17" fmla="*/ 219380 w 945032"/>
                          <a:gd name="connsiteY17" fmla="*/ 427025 h 438607"/>
                          <a:gd name="connsiteX18" fmla="*/ 725805 w 945032"/>
                          <a:gd name="connsiteY18" fmla="*/ 427025 h 438607"/>
                          <a:gd name="connsiteX19" fmla="*/ 518008 w 945032"/>
                          <a:gd name="connsiteY19" fmla="*/ 219227 h 438607"/>
                          <a:gd name="connsiteX20" fmla="*/ 725805 w 945032"/>
                          <a:gd name="connsiteY20" fmla="*/ 11430 h 438607"/>
                          <a:gd name="connsiteX21" fmla="*/ 933603 w 945032"/>
                          <a:gd name="connsiteY21" fmla="*/ 219227 h 438607"/>
                          <a:gd name="connsiteX22" fmla="*/ 725805 w 945032"/>
                          <a:gd name="connsiteY22" fmla="*/ 427025 h 438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945032" h="438607">
                            <a:moveTo>
                              <a:pt x="725805" y="0"/>
                            </a:moveTo>
                            <a:cubicBezTo>
                              <a:pt x="604876" y="0"/>
                              <a:pt x="506501" y="98374"/>
                              <a:pt x="506501" y="219304"/>
                            </a:cubicBezTo>
                            <a:cubicBezTo>
                              <a:pt x="506501" y="226924"/>
                              <a:pt x="506883" y="234467"/>
                              <a:pt x="507644" y="241859"/>
                            </a:cubicBezTo>
                            <a:lnTo>
                              <a:pt x="437464" y="241859"/>
                            </a:lnTo>
                            <a:cubicBezTo>
                              <a:pt x="438226" y="234467"/>
                              <a:pt x="438607" y="226924"/>
                              <a:pt x="438607" y="219304"/>
                            </a:cubicBezTo>
                            <a:cubicBezTo>
                              <a:pt x="438607" y="98374"/>
                              <a:pt x="340233" y="0"/>
                              <a:pt x="219304" y="0"/>
                            </a:cubicBezTo>
                            <a:cubicBezTo>
                              <a:pt x="98374" y="0"/>
                              <a:pt x="0" y="98374"/>
                              <a:pt x="0" y="219304"/>
                            </a:cubicBezTo>
                            <a:cubicBezTo>
                              <a:pt x="0" y="340233"/>
                              <a:pt x="98374" y="438607"/>
                              <a:pt x="219304" y="438607"/>
                            </a:cubicBezTo>
                            <a:cubicBezTo>
                              <a:pt x="328651" y="438607"/>
                              <a:pt x="419481" y="358140"/>
                              <a:pt x="435940" y="253365"/>
                            </a:cubicBezTo>
                            <a:lnTo>
                              <a:pt x="509092" y="253365"/>
                            </a:lnTo>
                            <a:cubicBezTo>
                              <a:pt x="525475" y="358140"/>
                              <a:pt x="616382" y="438607"/>
                              <a:pt x="725729" y="438607"/>
                            </a:cubicBezTo>
                            <a:cubicBezTo>
                              <a:pt x="846658" y="438607"/>
                              <a:pt x="945033" y="340233"/>
                              <a:pt x="945033" y="219304"/>
                            </a:cubicBezTo>
                            <a:cubicBezTo>
                              <a:pt x="945109" y="98374"/>
                              <a:pt x="846734" y="0"/>
                              <a:pt x="725805" y="0"/>
                            </a:cubicBezTo>
                            <a:close/>
                            <a:moveTo>
                              <a:pt x="219380" y="427025"/>
                            </a:moveTo>
                            <a:cubicBezTo>
                              <a:pt x="104851" y="427025"/>
                              <a:pt x="11583" y="333832"/>
                              <a:pt x="11583" y="219227"/>
                            </a:cubicBezTo>
                            <a:cubicBezTo>
                              <a:pt x="11583" y="104699"/>
                              <a:pt x="104775" y="11430"/>
                              <a:pt x="219380" y="11430"/>
                            </a:cubicBezTo>
                            <a:cubicBezTo>
                              <a:pt x="333908" y="11430"/>
                              <a:pt x="427177" y="104623"/>
                              <a:pt x="427177" y="219227"/>
                            </a:cubicBezTo>
                            <a:cubicBezTo>
                              <a:pt x="427177" y="333832"/>
                              <a:pt x="333985" y="427025"/>
                              <a:pt x="219380" y="427025"/>
                            </a:cubicBezTo>
                            <a:close/>
                            <a:moveTo>
                              <a:pt x="725805" y="427025"/>
                            </a:moveTo>
                            <a:cubicBezTo>
                              <a:pt x="611276" y="427025"/>
                              <a:pt x="518008" y="333832"/>
                              <a:pt x="518008" y="219227"/>
                            </a:cubicBezTo>
                            <a:cubicBezTo>
                              <a:pt x="518008" y="104699"/>
                              <a:pt x="611200" y="11430"/>
                              <a:pt x="725805" y="11430"/>
                            </a:cubicBezTo>
                            <a:cubicBezTo>
                              <a:pt x="840334" y="11430"/>
                              <a:pt x="933603" y="104623"/>
                              <a:pt x="933603" y="219227"/>
                            </a:cubicBezTo>
                            <a:cubicBezTo>
                              <a:pt x="933603" y="333832"/>
                              <a:pt x="840410" y="427025"/>
                              <a:pt x="725805" y="427025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113" name="组合 112"/>
                <p:cNvGrpSpPr/>
                <p:nvPr/>
              </p:nvGrpSpPr>
              <p:grpSpPr>
                <a:xfrm>
                  <a:off x="7982921" y="5097418"/>
                  <a:ext cx="607771" cy="693420"/>
                  <a:chOff x="5704179" y="1844040"/>
                  <a:chExt cx="607771" cy="693420"/>
                </a:xfrm>
              </p:grpSpPr>
              <p:sp>
                <p:nvSpPr>
                  <p:cNvPr id="175" name="任意多边形: 形状 174"/>
                  <p:cNvSpPr/>
                  <p:nvPr/>
                </p:nvSpPr>
                <p:spPr>
                  <a:xfrm>
                    <a:off x="5704179" y="1844040"/>
                    <a:ext cx="607771" cy="693420"/>
                  </a:xfrm>
                  <a:custGeom>
                    <a:avLst/>
                    <a:gdLst>
                      <a:gd name="connsiteX0" fmla="*/ 76 w 607771"/>
                      <a:gd name="connsiteY0" fmla="*/ 0 h 693420"/>
                      <a:gd name="connsiteX1" fmla="*/ 566623 w 607771"/>
                      <a:gd name="connsiteY1" fmla="*/ 0 h 693420"/>
                      <a:gd name="connsiteX2" fmla="*/ 607771 w 607771"/>
                      <a:gd name="connsiteY2" fmla="*/ 139446 h 693420"/>
                      <a:gd name="connsiteX3" fmla="*/ 476326 w 607771"/>
                      <a:gd name="connsiteY3" fmla="*/ 591998 h 693420"/>
                      <a:gd name="connsiteX4" fmla="*/ 195529 w 607771"/>
                      <a:gd name="connsiteY4" fmla="*/ 693420 h 693420"/>
                      <a:gd name="connsiteX5" fmla="*/ 0 w 607771"/>
                      <a:gd name="connsiteY5" fmla="*/ 177927 h 693420"/>
                      <a:gd name="connsiteX6" fmla="*/ 0 w 607771"/>
                      <a:gd name="connsiteY6" fmla="*/ 0 h 693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7771" h="693420">
                        <a:moveTo>
                          <a:pt x="76" y="0"/>
                        </a:moveTo>
                        <a:cubicBezTo>
                          <a:pt x="76" y="0"/>
                          <a:pt x="268148" y="158801"/>
                          <a:pt x="566623" y="0"/>
                        </a:cubicBezTo>
                        <a:lnTo>
                          <a:pt x="607771" y="139446"/>
                        </a:lnTo>
                        <a:lnTo>
                          <a:pt x="476326" y="591998"/>
                        </a:lnTo>
                        <a:lnTo>
                          <a:pt x="195529" y="693420"/>
                        </a:lnTo>
                        <a:lnTo>
                          <a:pt x="0" y="1779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6" name="任意多边形: 形状 175"/>
                  <p:cNvSpPr/>
                  <p:nvPr/>
                </p:nvSpPr>
                <p:spPr>
                  <a:xfrm>
                    <a:off x="5840100" y="1954063"/>
                    <a:ext cx="334753" cy="44472"/>
                  </a:xfrm>
                  <a:custGeom>
                    <a:avLst/>
                    <a:gdLst>
                      <a:gd name="connsiteX0" fmla="*/ 5735 w 334753"/>
                      <a:gd name="connsiteY0" fmla="*/ 23632 h 44472"/>
                      <a:gd name="connsiteX1" fmla="*/ 329128 w 334753"/>
                      <a:gd name="connsiteY1" fmla="*/ 16164 h 44472"/>
                      <a:gd name="connsiteX2" fmla="*/ 324785 w 334753"/>
                      <a:gd name="connsiteY2" fmla="*/ 467 h 44472"/>
                      <a:gd name="connsiteX3" fmla="*/ 10079 w 334753"/>
                      <a:gd name="connsiteY3" fmla="*/ 7934 h 44472"/>
                      <a:gd name="connsiteX4" fmla="*/ 5735 w 334753"/>
                      <a:gd name="connsiteY4" fmla="*/ 23632 h 44472"/>
                      <a:gd name="connsiteX5" fmla="*/ 5735 w 334753"/>
                      <a:gd name="connsiteY5" fmla="*/ 23632 h 4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53" h="44472">
                        <a:moveTo>
                          <a:pt x="5735" y="23632"/>
                        </a:moveTo>
                        <a:cubicBezTo>
                          <a:pt x="111348" y="53730"/>
                          <a:pt x="225039" y="51216"/>
                          <a:pt x="329128" y="16164"/>
                        </a:cubicBezTo>
                        <a:cubicBezTo>
                          <a:pt x="339034" y="12811"/>
                          <a:pt x="334767" y="-2886"/>
                          <a:pt x="324785" y="467"/>
                        </a:cubicBezTo>
                        <a:cubicBezTo>
                          <a:pt x="223286" y="34604"/>
                          <a:pt x="113025" y="37271"/>
                          <a:pt x="10079" y="7934"/>
                        </a:cubicBezTo>
                        <a:cubicBezTo>
                          <a:pt x="-56" y="5039"/>
                          <a:pt x="-4323" y="20812"/>
                          <a:pt x="5735" y="23632"/>
                        </a:cubicBezTo>
                        <a:lnTo>
                          <a:pt x="5735" y="236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14" name="任意多边形: 形状 113"/>
                <p:cNvSpPr/>
                <p:nvPr/>
              </p:nvSpPr>
              <p:spPr>
                <a:xfrm>
                  <a:off x="7779467" y="6294367"/>
                  <a:ext cx="868680" cy="205435"/>
                </a:xfrm>
                <a:custGeom>
                  <a:avLst/>
                  <a:gdLst>
                    <a:gd name="connsiteX0" fmla="*/ 868680 w 868680"/>
                    <a:gd name="connsiteY0" fmla="*/ 19888 h 205435"/>
                    <a:gd name="connsiteX1" fmla="*/ 866470 w 868680"/>
                    <a:gd name="connsiteY1" fmla="*/ 29108 h 205435"/>
                    <a:gd name="connsiteX2" fmla="*/ 832332 w 868680"/>
                    <a:gd name="connsiteY2" fmla="*/ 171679 h 205435"/>
                    <a:gd name="connsiteX3" fmla="*/ 460400 w 868680"/>
                    <a:gd name="connsiteY3" fmla="*/ 205435 h 205435"/>
                    <a:gd name="connsiteX4" fmla="*/ 445770 w 868680"/>
                    <a:gd name="connsiteY4" fmla="*/ 205283 h 205435"/>
                    <a:gd name="connsiteX5" fmla="*/ 369417 w 868680"/>
                    <a:gd name="connsiteY5" fmla="*/ 203683 h 205435"/>
                    <a:gd name="connsiteX6" fmla="*/ 61874 w 868680"/>
                    <a:gd name="connsiteY6" fmla="*/ 171603 h 205435"/>
                    <a:gd name="connsiteX7" fmla="*/ 14859 w 868680"/>
                    <a:gd name="connsiteY7" fmla="*/ 41301 h 205435"/>
                    <a:gd name="connsiteX8" fmla="*/ 0 w 868680"/>
                    <a:gd name="connsiteY8" fmla="*/ 0 h 205435"/>
                    <a:gd name="connsiteX9" fmla="*/ 52273 w 868680"/>
                    <a:gd name="connsiteY9" fmla="*/ 1143 h 205435"/>
                    <a:gd name="connsiteX10" fmla="*/ 171221 w 868680"/>
                    <a:gd name="connsiteY10" fmla="*/ 3886 h 205435"/>
                    <a:gd name="connsiteX11" fmla="*/ 445770 w 868680"/>
                    <a:gd name="connsiteY11" fmla="*/ 10135 h 205435"/>
                    <a:gd name="connsiteX12" fmla="*/ 460400 w 868680"/>
                    <a:gd name="connsiteY12" fmla="*/ 10516 h 205435"/>
                    <a:gd name="connsiteX13" fmla="*/ 859384 w 868680"/>
                    <a:gd name="connsiteY13" fmla="*/ 19507 h 205435"/>
                    <a:gd name="connsiteX14" fmla="*/ 868680 w 868680"/>
                    <a:gd name="connsiteY14" fmla="*/ 19888 h 20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68680" h="205435">
                      <a:moveTo>
                        <a:pt x="868680" y="19888"/>
                      </a:moveTo>
                      <a:lnTo>
                        <a:pt x="866470" y="29108"/>
                      </a:lnTo>
                      <a:lnTo>
                        <a:pt x="832332" y="171679"/>
                      </a:lnTo>
                      <a:cubicBezTo>
                        <a:pt x="702945" y="196977"/>
                        <a:pt x="574472" y="205435"/>
                        <a:pt x="460400" y="205435"/>
                      </a:cubicBezTo>
                      <a:cubicBezTo>
                        <a:pt x="455447" y="205435"/>
                        <a:pt x="450647" y="205435"/>
                        <a:pt x="445770" y="205283"/>
                      </a:cubicBezTo>
                      <a:cubicBezTo>
                        <a:pt x="419481" y="205131"/>
                        <a:pt x="393878" y="204597"/>
                        <a:pt x="369417" y="203683"/>
                      </a:cubicBezTo>
                      <a:cubicBezTo>
                        <a:pt x="188138" y="196748"/>
                        <a:pt x="61874" y="171603"/>
                        <a:pt x="61874" y="171603"/>
                      </a:cubicBezTo>
                      <a:lnTo>
                        <a:pt x="14859" y="41301"/>
                      </a:lnTo>
                      <a:lnTo>
                        <a:pt x="0" y="0"/>
                      </a:lnTo>
                      <a:lnTo>
                        <a:pt x="52273" y="1143"/>
                      </a:lnTo>
                      <a:lnTo>
                        <a:pt x="171221" y="3886"/>
                      </a:lnTo>
                      <a:lnTo>
                        <a:pt x="445770" y="10135"/>
                      </a:lnTo>
                      <a:lnTo>
                        <a:pt x="460400" y="10516"/>
                      </a:lnTo>
                      <a:lnTo>
                        <a:pt x="859384" y="19507"/>
                      </a:lnTo>
                      <a:lnTo>
                        <a:pt x="868680" y="19888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任意多边形: 形状 114"/>
                <p:cNvSpPr/>
                <p:nvPr/>
              </p:nvSpPr>
              <p:spPr>
                <a:xfrm>
                  <a:off x="8291607" y="5320912"/>
                  <a:ext cx="734483" cy="1572807"/>
                </a:xfrm>
                <a:custGeom>
                  <a:avLst/>
                  <a:gdLst>
                    <a:gd name="connsiteX0" fmla="*/ 422453 w 760677"/>
                    <a:gd name="connsiteY0" fmla="*/ 0 h 1537088"/>
                    <a:gd name="connsiteX1" fmla="*/ 490881 w 760677"/>
                    <a:gd name="connsiteY1" fmla="*/ 310896 h 1537088"/>
                    <a:gd name="connsiteX2" fmla="*/ 760677 w 760677"/>
                    <a:gd name="connsiteY2" fmla="*/ 1537088 h 1537088"/>
                    <a:gd name="connsiteX3" fmla="*/ 167387 w 760677"/>
                    <a:gd name="connsiteY3" fmla="*/ 1537088 h 1537088"/>
                    <a:gd name="connsiteX4" fmla="*/ 157487 w 760677"/>
                    <a:gd name="connsiteY4" fmla="*/ 1477181 h 1537088"/>
                    <a:gd name="connsiteX5" fmla="*/ 99822 w 760677"/>
                    <a:gd name="connsiteY5" fmla="*/ 1117549 h 1537088"/>
                    <a:gd name="connsiteX6" fmla="*/ 0 w 760677"/>
                    <a:gd name="connsiteY6" fmla="*/ 469926 h 1537088"/>
                    <a:gd name="connsiteX7" fmla="*/ 220980 w 760677"/>
                    <a:gd name="connsiteY7" fmla="*/ 224028 h 1537088"/>
                    <a:gd name="connsiteX0" fmla="*/ 422453 w 734483"/>
                    <a:gd name="connsiteY0" fmla="*/ 0 h 1537088"/>
                    <a:gd name="connsiteX1" fmla="*/ 490881 w 734483"/>
                    <a:gd name="connsiteY1" fmla="*/ 310896 h 1537088"/>
                    <a:gd name="connsiteX2" fmla="*/ 734483 w 734483"/>
                    <a:gd name="connsiteY2" fmla="*/ 1394213 h 1537088"/>
                    <a:gd name="connsiteX3" fmla="*/ 167387 w 734483"/>
                    <a:gd name="connsiteY3" fmla="*/ 1537088 h 1537088"/>
                    <a:gd name="connsiteX4" fmla="*/ 157487 w 734483"/>
                    <a:gd name="connsiteY4" fmla="*/ 1477181 h 1537088"/>
                    <a:gd name="connsiteX5" fmla="*/ 99822 w 734483"/>
                    <a:gd name="connsiteY5" fmla="*/ 1117549 h 1537088"/>
                    <a:gd name="connsiteX6" fmla="*/ 0 w 734483"/>
                    <a:gd name="connsiteY6" fmla="*/ 469926 h 1537088"/>
                    <a:gd name="connsiteX7" fmla="*/ 220980 w 734483"/>
                    <a:gd name="connsiteY7" fmla="*/ 224028 h 1537088"/>
                    <a:gd name="connsiteX8" fmla="*/ 422453 w 734483"/>
                    <a:gd name="connsiteY8" fmla="*/ 0 h 1537088"/>
                    <a:gd name="connsiteX0" fmla="*/ 422453 w 734483"/>
                    <a:gd name="connsiteY0" fmla="*/ 0 h 1537088"/>
                    <a:gd name="connsiteX1" fmla="*/ 490881 w 734483"/>
                    <a:gd name="connsiteY1" fmla="*/ 310896 h 1537088"/>
                    <a:gd name="connsiteX2" fmla="*/ 734483 w 734483"/>
                    <a:gd name="connsiteY2" fmla="*/ 1394213 h 1537088"/>
                    <a:gd name="connsiteX3" fmla="*/ 167387 w 734483"/>
                    <a:gd name="connsiteY3" fmla="*/ 1537088 h 1537088"/>
                    <a:gd name="connsiteX4" fmla="*/ 157487 w 734483"/>
                    <a:gd name="connsiteY4" fmla="*/ 1477181 h 1537088"/>
                    <a:gd name="connsiteX5" fmla="*/ 99822 w 734483"/>
                    <a:gd name="connsiteY5" fmla="*/ 1117549 h 1537088"/>
                    <a:gd name="connsiteX6" fmla="*/ 0 w 734483"/>
                    <a:gd name="connsiteY6" fmla="*/ 469926 h 1537088"/>
                    <a:gd name="connsiteX7" fmla="*/ 220980 w 734483"/>
                    <a:gd name="connsiteY7" fmla="*/ 224028 h 1537088"/>
                    <a:gd name="connsiteX8" fmla="*/ 422453 w 734483"/>
                    <a:gd name="connsiteY8" fmla="*/ 0 h 1537088"/>
                    <a:gd name="connsiteX0" fmla="*/ 422453 w 734483"/>
                    <a:gd name="connsiteY0" fmla="*/ 0 h 1572807"/>
                    <a:gd name="connsiteX1" fmla="*/ 490881 w 734483"/>
                    <a:gd name="connsiteY1" fmla="*/ 310896 h 1572807"/>
                    <a:gd name="connsiteX2" fmla="*/ 734483 w 734483"/>
                    <a:gd name="connsiteY2" fmla="*/ 1394213 h 1572807"/>
                    <a:gd name="connsiteX3" fmla="*/ 176912 w 734483"/>
                    <a:gd name="connsiteY3" fmla="*/ 1572807 h 1572807"/>
                    <a:gd name="connsiteX4" fmla="*/ 157487 w 734483"/>
                    <a:gd name="connsiteY4" fmla="*/ 1477181 h 1572807"/>
                    <a:gd name="connsiteX5" fmla="*/ 99822 w 734483"/>
                    <a:gd name="connsiteY5" fmla="*/ 1117549 h 1572807"/>
                    <a:gd name="connsiteX6" fmla="*/ 0 w 734483"/>
                    <a:gd name="connsiteY6" fmla="*/ 469926 h 1572807"/>
                    <a:gd name="connsiteX7" fmla="*/ 220980 w 734483"/>
                    <a:gd name="connsiteY7" fmla="*/ 224028 h 1572807"/>
                    <a:gd name="connsiteX8" fmla="*/ 422453 w 734483"/>
                    <a:gd name="connsiteY8" fmla="*/ 0 h 1572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4483" h="1572807">
                      <a:moveTo>
                        <a:pt x="422453" y="0"/>
                      </a:moveTo>
                      <a:lnTo>
                        <a:pt x="490881" y="310896"/>
                      </a:lnTo>
                      <a:lnTo>
                        <a:pt x="734483" y="1394213"/>
                      </a:lnTo>
                      <a:cubicBezTo>
                        <a:pt x="526401" y="1520419"/>
                        <a:pt x="365944" y="1525182"/>
                        <a:pt x="176912" y="1572807"/>
                      </a:cubicBezTo>
                      <a:lnTo>
                        <a:pt x="157487" y="1477181"/>
                      </a:lnTo>
                      <a:cubicBezTo>
                        <a:pt x="137722" y="1356151"/>
                        <a:pt x="118129" y="1233564"/>
                        <a:pt x="99822" y="1117549"/>
                      </a:cubicBezTo>
                      <a:cubicBezTo>
                        <a:pt x="43891" y="763067"/>
                        <a:pt x="0" y="469926"/>
                        <a:pt x="0" y="469926"/>
                      </a:cubicBezTo>
                      <a:lnTo>
                        <a:pt x="220980" y="224028"/>
                      </a:lnTo>
                      <a:lnTo>
                        <a:pt x="422453" y="0"/>
                      </a:ln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115"/>
                <p:cNvSpPr/>
                <p:nvPr/>
              </p:nvSpPr>
              <p:spPr>
                <a:xfrm>
                  <a:off x="8270347" y="5532824"/>
                  <a:ext cx="327370" cy="864336"/>
                </a:xfrm>
                <a:custGeom>
                  <a:avLst/>
                  <a:gdLst>
                    <a:gd name="connsiteX0" fmla="*/ 325450 w 327370"/>
                    <a:gd name="connsiteY0" fmla="*/ 135788 h 864336"/>
                    <a:gd name="connsiteX1" fmla="*/ 243764 w 327370"/>
                    <a:gd name="connsiteY1" fmla="*/ 367360 h 864336"/>
                    <a:gd name="connsiteX2" fmla="*/ 255270 w 327370"/>
                    <a:gd name="connsiteY2" fmla="*/ 858317 h 864336"/>
                    <a:gd name="connsiteX3" fmla="*/ 114605 w 327370"/>
                    <a:gd name="connsiteY3" fmla="*/ 864337 h 864336"/>
                    <a:gd name="connsiteX4" fmla="*/ 0 w 327370"/>
                    <a:gd name="connsiteY4" fmla="*/ 258013 h 864336"/>
                    <a:gd name="connsiteX5" fmla="*/ 220980 w 327370"/>
                    <a:gd name="connsiteY5" fmla="*/ 12116 h 864336"/>
                    <a:gd name="connsiteX6" fmla="*/ 243688 w 327370"/>
                    <a:gd name="connsiteY6" fmla="*/ 0 h 864336"/>
                    <a:gd name="connsiteX7" fmla="*/ 325450 w 327370"/>
                    <a:gd name="connsiteY7" fmla="*/ 135788 h 86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7370" h="864336">
                      <a:moveTo>
                        <a:pt x="325450" y="135788"/>
                      </a:moveTo>
                      <a:cubicBezTo>
                        <a:pt x="308610" y="212445"/>
                        <a:pt x="243764" y="367360"/>
                        <a:pt x="243764" y="367360"/>
                      </a:cubicBezTo>
                      <a:lnTo>
                        <a:pt x="255270" y="858317"/>
                      </a:lnTo>
                      <a:lnTo>
                        <a:pt x="114605" y="864337"/>
                      </a:lnTo>
                      <a:cubicBezTo>
                        <a:pt x="58674" y="509854"/>
                        <a:pt x="0" y="258013"/>
                        <a:pt x="0" y="258013"/>
                      </a:cubicBezTo>
                      <a:lnTo>
                        <a:pt x="220980" y="12116"/>
                      </a:lnTo>
                      <a:lnTo>
                        <a:pt x="243688" y="0"/>
                      </a:lnTo>
                      <a:cubicBezTo>
                        <a:pt x="243688" y="0"/>
                        <a:pt x="342214" y="59055"/>
                        <a:pt x="325450" y="135788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116"/>
                <p:cNvSpPr/>
                <p:nvPr/>
              </p:nvSpPr>
              <p:spPr>
                <a:xfrm>
                  <a:off x="8863336" y="5950553"/>
                  <a:ext cx="337337" cy="457205"/>
                </a:xfrm>
                <a:custGeom>
                  <a:avLst/>
                  <a:gdLst>
                    <a:gd name="connsiteX0" fmla="*/ 337338 w 337337"/>
                    <a:gd name="connsiteY0" fmla="*/ 368198 h 457205"/>
                    <a:gd name="connsiteX1" fmla="*/ 194767 w 337337"/>
                    <a:gd name="connsiteY1" fmla="*/ 454762 h 457205"/>
                    <a:gd name="connsiteX2" fmla="*/ 166497 w 337337"/>
                    <a:gd name="connsiteY2" fmla="*/ 445541 h 457205"/>
                    <a:gd name="connsiteX3" fmla="*/ 62789 w 337337"/>
                    <a:gd name="connsiteY3" fmla="*/ 287503 h 457205"/>
                    <a:gd name="connsiteX4" fmla="*/ 0 w 337337"/>
                    <a:gd name="connsiteY4" fmla="*/ 31013 h 457205"/>
                    <a:gd name="connsiteX5" fmla="*/ 275387 w 337337"/>
                    <a:gd name="connsiteY5" fmla="*/ 0 h 457205"/>
                    <a:gd name="connsiteX6" fmla="*/ 280111 w 337337"/>
                    <a:gd name="connsiteY6" fmla="*/ 27737 h 457205"/>
                    <a:gd name="connsiteX7" fmla="*/ 324917 w 337337"/>
                    <a:gd name="connsiteY7" fmla="*/ 294132 h 457205"/>
                    <a:gd name="connsiteX8" fmla="*/ 337338 w 337337"/>
                    <a:gd name="connsiteY8" fmla="*/ 368198 h 457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7337" h="457205">
                      <a:moveTo>
                        <a:pt x="337338" y="368198"/>
                      </a:moveTo>
                      <a:cubicBezTo>
                        <a:pt x="337338" y="368198"/>
                        <a:pt x="288493" y="474498"/>
                        <a:pt x="194767" y="454762"/>
                      </a:cubicBezTo>
                      <a:cubicBezTo>
                        <a:pt x="185776" y="452933"/>
                        <a:pt x="176251" y="449961"/>
                        <a:pt x="166497" y="445541"/>
                      </a:cubicBezTo>
                      <a:cubicBezTo>
                        <a:pt x="123520" y="426263"/>
                        <a:pt x="88925" y="360807"/>
                        <a:pt x="62789" y="287503"/>
                      </a:cubicBezTo>
                      <a:cubicBezTo>
                        <a:pt x="20726" y="169545"/>
                        <a:pt x="0" y="31013"/>
                        <a:pt x="0" y="31013"/>
                      </a:cubicBezTo>
                      <a:lnTo>
                        <a:pt x="275387" y="0"/>
                      </a:lnTo>
                      <a:lnTo>
                        <a:pt x="280111" y="27737"/>
                      </a:lnTo>
                      <a:lnTo>
                        <a:pt x="324917" y="294132"/>
                      </a:lnTo>
                      <a:lnTo>
                        <a:pt x="337338" y="368198"/>
                      </a:lnTo>
                      <a:close/>
                    </a:path>
                  </a:pathLst>
                </a:custGeom>
                <a:solidFill>
                  <a:srgbClr val="FFD0C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117"/>
                <p:cNvSpPr/>
                <p:nvPr/>
              </p:nvSpPr>
              <p:spPr>
                <a:xfrm>
                  <a:off x="8574680" y="5159597"/>
                  <a:ext cx="625307" cy="923391"/>
                </a:xfrm>
                <a:custGeom>
                  <a:avLst/>
                  <a:gdLst>
                    <a:gd name="connsiteX0" fmla="*/ 625307 w 625307"/>
                    <a:gd name="connsiteY0" fmla="*/ 839495 h 923391"/>
                    <a:gd name="connsiteX1" fmla="*/ 347101 w 625307"/>
                    <a:gd name="connsiteY1" fmla="*/ 886130 h 923391"/>
                    <a:gd name="connsiteX2" fmla="*/ 124368 w 625307"/>
                    <a:gd name="connsiteY2" fmla="*/ 923392 h 923391"/>
                    <a:gd name="connsiteX3" fmla="*/ 72248 w 625307"/>
                    <a:gd name="connsiteY3" fmla="*/ 635279 h 923391"/>
                    <a:gd name="connsiteX4" fmla="*/ 4201 w 625307"/>
                    <a:gd name="connsiteY4" fmla="*/ 104394 h 923391"/>
                    <a:gd name="connsiteX5" fmla="*/ 32090 w 625307"/>
                    <a:gd name="connsiteY5" fmla="*/ 14326 h 923391"/>
                    <a:gd name="connsiteX6" fmla="*/ 32319 w 625307"/>
                    <a:gd name="connsiteY6" fmla="*/ 14097 h 923391"/>
                    <a:gd name="connsiteX7" fmla="*/ 43139 w 625307"/>
                    <a:gd name="connsiteY7" fmla="*/ 0 h 923391"/>
                    <a:gd name="connsiteX8" fmla="*/ 44816 w 625307"/>
                    <a:gd name="connsiteY8" fmla="*/ 229 h 923391"/>
                    <a:gd name="connsiteX9" fmla="*/ 373314 w 625307"/>
                    <a:gd name="connsiteY9" fmla="*/ 134341 h 923391"/>
                    <a:gd name="connsiteX10" fmla="*/ 625307 w 625307"/>
                    <a:gd name="connsiteY10" fmla="*/ 839495 h 923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25307" h="923391">
                      <a:moveTo>
                        <a:pt x="625307" y="839495"/>
                      </a:moveTo>
                      <a:lnTo>
                        <a:pt x="347101" y="886130"/>
                      </a:lnTo>
                      <a:lnTo>
                        <a:pt x="124368" y="923392"/>
                      </a:lnTo>
                      <a:lnTo>
                        <a:pt x="72248" y="635279"/>
                      </a:lnTo>
                      <a:cubicBezTo>
                        <a:pt x="72248" y="635279"/>
                        <a:pt x="-20564" y="296570"/>
                        <a:pt x="4201" y="104394"/>
                      </a:cubicBezTo>
                      <a:cubicBezTo>
                        <a:pt x="8773" y="68047"/>
                        <a:pt x="17612" y="37033"/>
                        <a:pt x="32090" y="14326"/>
                      </a:cubicBezTo>
                      <a:cubicBezTo>
                        <a:pt x="32243" y="14173"/>
                        <a:pt x="32243" y="14097"/>
                        <a:pt x="32319" y="14097"/>
                      </a:cubicBezTo>
                      <a:cubicBezTo>
                        <a:pt x="35595" y="8992"/>
                        <a:pt x="39253" y="4191"/>
                        <a:pt x="43139" y="0"/>
                      </a:cubicBezTo>
                      <a:cubicBezTo>
                        <a:pt x="43139" y="0"/>
                        <a:pt x="43673" y="152"/>
                        <a:pt x="44816" y="229"/>
                      </a:cubicBezTo>
                      <a:cubicBezTo>
                        <a:pt x="69047" y="5410"/>
                        <a:pt x="346644" y="64770"/>
                        <a:pt x="373314" y="134341"/>
                      </a:cubicBezTo>
                      <a:cubicBezTo>
                        <a:pt x="401432" y="207112"/>
                        <a:pt x="625307" y="839495"/>
                        <a:pt x="625307" y="839495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9" name="任意多边形: 形状 118"/>
                <p:cNvSpPr/>
                <p:nvPr/>
              </p:nvSpPr>
              <p:spPr>
                <a:xfrm>
                  <a:off x="8573228" y="5159901"/>
                  <a:ext cx="626759" cy="885825"/>
                </a:xfrm>
                <a:custGeom>
                  <a:avLst/>
                  <a:gdLst>
                    <a:gd name="connsiteX0" fmla="*/ 348554 w 626759"/>
                    <a:gd name="connsiteY0" fmla="*/ 885825 h 885825"/>
                    <a:gd name="connsiteX1" fmla="*/ 374995 w 626759"/>
                    <a:gd name="connsiteY1" fmla="*/ 724129 h 885825"/>
                    <a:gd name="connsiteX2" fmla="*/ 330571 w 626759"/>
                    <a:gd name="connsiteY2" fmla="*/ 460477 h 885825"/>
                    <a:gd name="connsiteX3" fmla="*/ 234406 w 626759"/>
                    <a:gd name="connsiteY3" fmla="*/ 228676 h 885825"/>
                    <a:gd name="connsiteX4" fmla="*/ 50536 w 626759"/>
                    <a:gd name="connsiteY4" fmla="*/ 134036 h 885825"/>
                    <a:gd name="connsiteX5" fmla="*/ 5730 w 626759"/>
                    <a:gd name="connsiteY5" fmla="*/ 104089 h 885825"/>
                    <a:gd name="connsiteX6" fmla="*/ 33619 w 626759"/>
                    <a:gd name="connsiteY6" fmla="*/ 14021 h 885825"/>
                    <a:gd name="connsiteX7" fmla="*/ 33848 w 626759"/>
                    <a:gd name="connsiteY7" fmla="*/ 13792 h 885825"/>
                    <a:gd name="connsiteX8" fmla="*/ 46345 w 626759"/>
                    <a:gd name="connsiteY8" fmla="*/ 0 h 885825"/>
                    <a:gd name="connsiteX9" fmla="*/ 374843 w 626759"/>
                    <a:gd name="connsiteY9" fmla="*/ 134112 h 885825"/>
                    <a:gd name="connsiteX10" fmla="*/ 626760 w 626759"/>
                    <a:gd name="connsiteY10" fmla="*/ 839267 h 885825"/>
                    <a:gd name="connsiteX11" fmla="*/ 348554 w 626759"/>
                    <a:gd name="connsiteY11" fmla="*/ 885825 h 88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6759" h="885825">
                      <a:moveTo>
                        <a:pt x="348554" y="885825"/>
                      </a:moveTo>
                      <a:cubicBezTo>
                        <a:pt x="367604" y="834771"/>
                        <a:pt x="375528" y="778840"/>
                        <a:pt x="374995" y="724129"/>
                      </a:cubicBezTo>
                      <a:cubicBezTo>
                        <a:pt x="374081" y="634746"/>
                        <a:pt x="352745" y="547040"/>
                        <a:pt x="330571" y="460477"/>
                      </a:cubicBezTo>
                      <a:cubicBezTo>
                        <a:pt x="309997" y="380314"/>
                        <a:pt x="287594" y="294361"/>
                        <a:pt x="234406" y="228676"/>
                      </a:cubicBezTo>
                      <a:cubicBezTo>
                        <a:pt x="181142" y="163144"/>
                        <a:pt x="124526" y="157505"/>
                        <a:pt x="50536" y="134036"/>
                      </a:cubicBezTo>
                      <a:cubicBezTo>
                        <a:pt x="27218" y="126644"/>
                        <a:pt x="12893" y="116281"/>
                        <a:pt x="5730" y="104089"/>
                      </a:cubicBezTo>
                      <a:cubicBezTo>
                        <a:pt x="-8900" y="79172"/>
                        <a:pt x="5958" y="46330"/>
                        <a:pt x="33619" y="14021"/>
                      </a:cubicBezTo>
                      <a:cubicBezTo>
                        <a:pt x="33772" y="13868"/>
                        <a:pt x="33772" y="13792"/>
                        <a:pt x="33848" y="13792"/>
                      </a:cubicBezTo>
                      <a:cubicBezTo>
                        <a:pt x="37734" y="9068"/>
                        <a:pt x="41925" y="4572"/>
                        <a:pt x="46345" y="0"/>
                      </a:cubicBezTo>
                      <a:cubicBezTo>
                        <a:pt x="70576" y="5182"/>
                        <a:pt x="348173" y="64542"/>
                        <a:pt x="374843" y="134112"/>
                      </a:cubicBezTo>
                      <a:cubicBezTo>
                        <a:pt x="402884" y="206807"/>
                        <a:pt x="626760" y="839267"/>
                        <a:pt x="626760" y="839267"/>
                      </a:cubicBezTo>
                      <a:lnTo>
                        <a:pt x="348554" y="885825"/>
                      </a:ln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0" name="任意多边形: 形状 119"/>
                <p:cNvSpPr/>
                <p:nvPr/>
              </p:nvSpPr>
              <p:spPr>
                <a:xfrm>
                  <a:off x="8855901" y="6008340"/>
                  <a:ext cx="234063" cy="51304"/>
                </a:xfrm>
                <a:custGeom>
                  <a:avLst/>
                  <a:gdLst>
                    <a:gd name="connsiteX0" fmla="*/ 10254 w 234063"/>
                    <a:gd name="connsiteY0" fmla="*/ 51179 h 51304"/>
                    <a:gd name="connsiteX1" fmla="*/ 228186 w 234063"/>
                    <a:gd name="connsiteY1" fmla="*/ 15822 h 51304"/>
                    <a:gd name="connsiteX2" fmla="*/ 223843 w 234063"/>
                    <a:gd name="connsiteY2" fmla="*/ 125 h 51304"/>
                    <a:gd name="connsiteX3" fmla="*/ 5911 w 234063"/>
                    <a:gd name="connsiteY3" fmla="*/ 35482 h 51304"/>
                    <a:gd name="connsiteX4" fmla="*/ 10254 w 234063"/>
                    <a:gd name="connsiteY4" fmla="*/ 51179 h 51304"/>
                    <a:gd name="connsiteX5" fmla="*/ 10254 w 234063"/>
                    <a:gd name="connsiteY5" fmla="*/ 51179 h 51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063" h="51304">
                      <a:moveTo>
                        <a:pt x="10254" y="51179"/>
                      </a:moveTo>
                      <a:cubicBezTo>
                        <a:pt x="82873" y="39368"/>
                        <a:pt x="155568" y="27557"/>
                        <a:pt x="228186" y="15822"/>
                      </a:cubicBezTo>
                      <a:cubicBezTo>
                        <a:pt x="238473" y="14146"/>
                        <a:pt x="234130" y="-1551"/>
                        <a:pt x="223843" y="125"/>
                      </a:cubicBezTo>
                      <a:cubicBezTo>
                        <a:pt x="151224" y="11936"/>
                        <a:pt x="78529" y="23747"/>
                        <a:pt x="5911" y="35482"/>
                      </a:cubicBezTo>
                      <a:cubicBezTo>
                        <a:pt x="-4452" y="37158"/>
                        <a:pt x="-33" y="52856"/>
                        <a:pt x="10254" y="51179"/>
                      </a:cubicBezTo>
                      <a:lnTo>
                        <a:pt x="10254" y="51179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1" name="任意多边形: 形状 120"/>
                <p:cNvSpPr/>
                <p:nvPr/>
              </p:nvSpPr>
              <p:spPr>
                <a:xfrm>
                  <a:off x="8701501" y="5516213"/>
                  <a:ext cx="326970" cy="1291781"/>
                </a:xfrm>
                <a:custGeom>
                  <a:avLst/>
                  <a:gdLst>
                    <a:gd name="connsiteX0" fmla="*/ 10883 w 350783"/>
                    <a:gd name="connsiteY0" fmla="*/ 0 h 1341787"/>
                    <a:gd name="connsiteX1" fmla="*/ 80987 w 350783"/>
                    <a:gd name="connsiteY1" fmla="*/ 115596 h 1341787"/>
                    <a:gd name="connsiteX2" fmla="*/ 350783 w 350783"/>
                    <a:gd name="connsiteY2" fmla="*/ 1341787 h 1341787"/>
                    <a:gd name="connsiteX3" fmla="*/ 145375 w 350783"/>
                    <a:gd name="connsiteY3" fmla="*/ 1341787 h 1341787"/>
                    <a:gd name="connsiteX4" fmla="*/ 140956 w 350783"/>
                    <a:gd name="connsiteY4" fmla="*/ 1289076 h 1341787"/>
                    <a:gd name="connsiteX5" fmla="*/ 60413 w 350783"/>
                    <a:gd name="connsiteY5" fmla="*/ 579120 h 1341787"/>
                    <a:gd name="connsiteX6" fmla="*/ 19341 w 350783"/>
                    <a:gd name="connsiteY6" fmla="*/ 216484 h 1341787"/>
                    <a:gd name="connsiteX7" fmla="*/ 10883 w 350783"/>
                    <a:gd name="connsiteY7" fmla="*/ 0 h 1341787"/>
                    <a:gd name="connsiteX0" fmla="*/ 10883 w 326970"/>
                    <a:gd name="connsiteY0" fmla="*/ 0 h 1341787"/>
                    <a:gd name="connsiteX1" fmla="*/ 80987 w 326970"/>
                    <a:gd name="connsiteY1" fmla="*/ 115596 h 1341787"/>
                    <a:gd name="connsiteX2" fmla="*/ 326970 w 326970"/>
                    <a:gd name="connsiteY2" fmla="*/ 1208437 h 1341787"/>
                    <a:gd name="connsiteX3" fmla="*/ 145375 w 326970"/>
                    <a:gd name="connsiteY3" fmla="*/ 1341787 h 1341787"/>
                    <a:gd name="connsiteX4" fmla="*/ 140956 w 326970"/>
                    <a:gd name="connsiteY4" fmla="*/ 1289076 h 1341787"/>
                    <a:gd name="connsiteX5" fmla="*/ 60413 w 326970"/>
                    <a:gd name="connsiteY5" fmla="*/ 579120 h 1341787"/>
                    <a:gd name="connsiteX6" fmla="*/ 19341 w 326970"/>
                    <a:gd name="connsiteY6" fmla="*/ 216484 h 1341787"/>
                    <a:gd name="connsiteX7" fmla="*/ 10883 w 326970"/>
                    <a:gd name="connsiteY7" fmla="*/ 0 h 1341787"/>
                    <a:gd name="connsiteX0" fmla="*/ 10883 w 326970"/>
                    <a:gd name="connsiteY0" fmla="*/ 0 h 1341787"/>
                    <a:gd name="connsiteX1" fmla="*/ 80987 w 326970"/>
                    <a:gd name="connsiteY1" fmla="*/ 115596 h 1341787"/>
                    <a:gd name="connsiteX2" fmla="*/ 326970 w 326970"/>
                    <a:gd name="connsiteY2" fmla="*/ 1208437 h 1341787"/>
                    <a:gd name="connsiteX3" fmla="*/ 145375 w 326970"/>
                    <a:gd name="connsiteY3" fmla="*/ 1341787 h 1341787"/>
                    <a:gd name="connsiteX4" fmla="*/ 121906 w 326970"/>
                    <a:gd name="connsiteY4" fmla="*/ 1115245 h 1341787"/>
                    <a:gd name="connsiteX5" fmla="*/ 60413 w 326970"/>
                    <a:gd name="connsiteY5" fmla="*/ 579120 h 1341787"/>
                    <a:gd name="connsiteX6" fmla="*/ 19341 w 326970"/>
                    <a:gd name="connsiteY6" fmla="*/ 216484 h 1341787"/>
                    <a:gd name="connsiteX7" fmla="*/ 10883 w 326970"/>
                    <a:gd name="connsiteY7" fmla="*/ 0 h 1341787"/>
                    <a:gd name="connsiteX0" fmla="*/ 10883 w 326970"/>
                    <a:gd name="connsiteY0" fmla="*/ 0 h 1291781"/>
                    <a:gd name="connsiteX1" fmla="*/ 80987 w 326970"/>
                    <a:gd name="connsiteY1" fmla="*/ 115596 h 1291781"/>
                    <a:gd name="connsiteX2" fmla="*/ 326970 w 326970"/>
                    <a:gd name="connsiteY2" fmla="*/ 1208437 h 1291781"/>
                    <a:gd name="connsiteX3" fmla="*/ 138231 w 326970"/>
                    <a:gd name="connsiteY3" fmla="*/ 1291781 h 1291781"/>
                    <a:gd name="connsiteX4" fmla="*/ 121906 w 326970"/>
                    <a:gd name="connsiteY4" fmla="*/ 1115245 h 1291781"/>
                    <a:gd name="connsiteX5" fmla="*/ 60413 w 326970"/>
                    <a:gd name="connsiteY5" fmla="*/ 579120 h 1291781"/>
                    <a:gd name="connsiteX6" fmla="*/ 19341 w 326970"/>
                    <a:gd name="connsiteY6" fmla="*/ 216484 h 1291781"/>
                    <a:gd name="connsiteX7" fmla="*/ 10883 w 326970"/>
                    <a:gd name="connsiteY7" fmla="*/ 0 h 1291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970" h="1291781">
                      <a:moveTo>
                        <a:pt x="10883" y="0"/>
                      </a:moveTo>
                      <a:cubicBezTo>
                        <a:pt x="37629" y="33223"/>
                        <a:pt x="60565" y="73000"/>
                        <a:pt x="80987" y="115596"/>
                      </a:cubicBezTo>
                      <a:lnTo>
                        <a:pt x="326970" y="1208437"/>
                      </a:lnTo>
                      <a:lnTo>
                        <a:pt x="138231" y="1291781"/>
                      </a:lnTo>
                      <a:lnTo>
                        <a:pt x="121906" y="1115245"/>
                      </a:lnTo>
                      <a:lnTo>
                        <a:pt x="60413" y="579120"/>
                      </a:lnTo>
                      <a:cubicBezTo>
                        <a:pt x="46697" y="458191"/>
                        <a:pt x="33057" y="337261"/>
                        <a:pt x="19341" y="216484"/>
                      </a:cubicBezTo>
                      <a:cubicBezTo>
                        <a:pt x="12407" y="156286"/>
                        <a:pt x="-14949" y="56617"/>
                        <a:pt x="10883" y="0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2" name="任意多边形: 形状 121"/>
                <p:cNvSpPr/>
                <p:nvPr/>
              </p:nvSpPr>
              <p:spPr>
                <a:xfrm rot="21401806">
                  <a:off x="8899011" y="6118222"/>
                  <a:ext cx="120602" cy="610534"/>
                </a:xfrm>
                <a:custGeom>
                  <a:avLst/>
                  <a:gdLst>
                    <a:gd name="connsiteX0" fmla="*/ 6404 w 171441"/>
                    <a:gd name="connsiteY0" fmla="*/ 330 h 740569"/>
                    <a:gd name="connsiteX1" fmla="*/ 15910 w 171441"/>
                    <a:gd name="connsiteY1" fmla="*/ 5845 h 740569"/>
                    <a:gd name="connsiteX2" fmla="*/ 22082 w 171441"/>
                    <a:gd name="connsiteY2" fmla="*/ 34572 h 740569"/>
                    <a:gd name="connsiteX3" fmla="*/ 76793 w 171441"/>
                    <a:gd name="connsiteY3" fmla="*/ 293576 h 740569"/>
                    <a:gd name="connsiteX4" fmla="*/ 138363 w 171441"/>
                    <a:gd name="connsiteY4" fmla="*/ 585956 h 740569"/>
                    <a:gd name="connsiteX5" fmla="*/ 171441 w 171441"/>
                    <a:gd name="connsiteY5" fmla="*/ 740569 h 740569"/>
                    <a:gd name="connsiteX6" fmla="*/ 154768 w 171441"/>
                    <a:gd name="connsiteY6" fmla="*/ 740569 h 740569"/>
                    <a:gd name="connsiteX7" fmla="*/ 114513 w 171441"/>
                    <a:gd name="connsiteY7" fmla="*/ 551818 h 740569"/>
                    <a:gd name="connsiteX8" fmla="*/ 53857 w 171441"/>
                    <a:gd name="connsiteY8" fmla="*/ 263629 h 740569"/>
                    <a:gd name="connsiteX9" fmla="*/ 213 w 171441"/>
                    <a:gd name="connsiteY9" fmla="*/ 10188 h 740569"/>
                    <a:gd name="connsiteX10" fmla="*/ 6404 w 171441"/>
                    <a:gd name="connsiteY10" fmla="*/ 330 h 7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1441" h="740569">
                      <a:moveTo>
                        <a:pt x="6404" y="330"/>
                      </a:moveTo>
                      <a:cubicBezTo>
                        <a:pt x="10328" y="-747"/>
                        <a:pt x="14805" y="740"/>
                        <a:pt x="15910" y="5845"/>
                      </a:cubicBezTo>
                      <a:cubicBezTo>
                        <a:pt x="17967" y="15446"/>
                        <a:pt x="20025" y="24971"/>
                        <a:pt x="22082" y="34572"/>
                      </a:cubicBezTo>
                      <a:cubicBezTo>
                        <a:pt x="40446" y="120907"/>
                        <a:pt x="58658" y="207241"/>
                        <a:pt x="76793" y="293576"/>
                      </a:cubicBezTo>
                      <a:cubicBezTo>
                        <a:pt x="97291" y="391036"/>
                        <a:pt x="117713" y="488496"/>
                        <a:pt x="138363" y="585956"/>
                      </a:cubicBezTo>
                      <a:lnTo>
                        <a:pt x="171441" y="740569"/>
                      </a:lnTo>
                      <a:lnTo>
                        <a:pt x="154768" y="740569"/>
                      </a:lnTo>
                      <a:lnTo>
                        <a:pt x="114513" y="551818"/>
                      </a:lnTo>
                      <a:cubicBezTo>
                        <a:pt x="94244" y="455806"/>
                        <a:pt x="74050" y="359718"/>
                        <a:pt x="53857" y="263629"/>
                      </a:cubicBezTo>
                      <a:cubicBezTo>
                        <a:pt x="36103" y="179124"/>
                        <a:pt x="18348" y="94618"/>
                        <a:pt x="213" y="10188"/>
                      </a:cubicBezTo>
                      <a:cubicBezTo>
                        <a:pt x="-892" y="5045"/>
                        <a:pt x="2480" y="1406"/>
                        <a:pt x="6404" y="330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3" name="组合 122"/>
                <p:cNvGrpSpPr/>
                <p:nvPr/>
              </p:nvGrpSpPr>
              <p:grpSpPr>
                <a:xfrm>
                  <a:off x="8926125" y="4995564"/>
                  <a:ext cx="997289" cy="1418766"/>
                  <a:chOff x="6647383" y="1742186"/>
                  <a:chExt cx="997289" cy="1418766"/>
                </a:xfrm>
              </p:grpSpPr>
              <p:grpSp>
                <p:nvGrpSpPr>
                  <p:cNvPr id="158" name="组合 157"/>
                  <p:cNvGrpSpPr/>
                  <p:nvPr/>
                </p:nvGrpSpPr>
                <p:grpSpPr>
                  <a:xfrm>
                    <a:off x="6685673" y="1742186"/>
                    <a:ext cx="958999" cy="1418766"/>
                    <a:chOff x="6685673" y="1742186"/>
                    <a:chExt cx="958999" cy="1418766"/>
                  </a:xfrm>
                </p:grpSpPr>
                <p:grpSp>
                  <p:nvGrpSpPr>
                    <p:cNvPr id="160" name="组合 159"/>
                    <p:cNvGrpSpPr/>
                    <p:nvPr/>
                  </p:nvGrpSpPr>
                  <p:grpSpPr>
                    <a:xfrm>
                      <a:off x="6685673" y="1742186"/>
                      <a:ext cx="958999" cy="1418766"/>
                      <a:chOff x="6685673" y="1742186"/>
                      <a:chExt cx="958999" cy="1418766"/>
                    </a:xfrm>
                  </p:grpSpPr>
                  <p:sp>
                    <p:nvSpPr>
                      <p:cNvPr id="162" name="任意多边形: 形状 161"/>
                      <p:cNvSpPr/>
                      <p:nvPr/>
                    </p:nvSpPr>
                    <p:spPr>
                      <a:xfrm>
                        <a:off x="6685673" y="2216353"/>
                        <a:ext cx="719823" cy="944600"/>
                      </a:xfrm>
                      <a:custGeom>
                        <a:avLst/>
                        <a:gdLst>
                          <a:gd name="connsiteX0" fmla="*/ 719824 w 719823"/>
                          <a:gd name="connsiteY0" fmla="*/ 123063 h 944600"/>
                          <a:gd name="connsiteX1" fmla="*/ 710604 w 719823"/>
                          <a:gd name="connsiteY1" fmla="*/ 142342 h 944600"/>
                          <a:gd name="connsiteX2" fmla="*/ 698107 w 719823"/>
                          <a:gd name="connsiteY2" fmla="*/ 168021 h 944600"/>
                          <a:gd name="connsiteX3" fmla="*/ 105804 w 719823"/>
                          <a:gd name="connsiteY3" fmla="*/ 940918 h 944600"/>
                          <a:gd name="connsiteX4" fmla="*/ 98642 w 719823"/>
                          <a:gd name="connsiteY4" fmla="*/ 938022 h 944600"/>
                          <a:gd name="connsiteX5" fmla="*/ 93688 w 719823"/>
                          <a:gd name="connsiteY5" fmla="*/ 935584 h 944600"/>
                          <a:gd name="connsiteX6" fmla="*/ 3239 w 719823"/>
                          <a:gd name="connsiteY6" fmla="*/ 780288 h 944600"/>
                          <a:gd name="connsiteX7" fmla="*/ 56427 w 719823"/>
                          <a:gd name="connsiteY7" fmla="*/ 677875 h 944600"/>
                          <a:gd name="connsiteX8" fmla="*/ 180633 w 719823"/>
                          <a:gd name="connsiteY8" fmla="*/ 518541 h 944600"/>
                          <a:gd name="connsiteX9" fmla="*/ 546850 w 719823"/>
                          <a:gd name="connsiteY9" fmla="*/ 0 h 944600"/>
                          <a:gd name="connsiteX10" fmla="*/ 719824 w 719823"/>
                          <a:gd name="connsiteY10" fmla="*/ 123063 h 944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19823" h="944600">
                            <a:moveTo>
                              <a:pt x="719824" y="123063"/>
                            </a:moveTo>
                            <a:cubicBezTo>
                              <a:pt x="719824" y="123063"/>
                              <a:pt x="716547" y="129845"/>
                              <a:pt x="710604" y="142342"/>
                            </a:cubicBezTo>
                            <a:cubicBezTo>
                              <a:pt x="707251" y="149276"/>
                              <a:pt x="703060" y="157886"/>
                              <a:pt x="698107" y="168021"/>
                            </a:cubicBezTo>
                            <a:cubicBezTo>
                              <a:pt x="609867" y="347167"/>
                              <a:pt x="275654" y="999287"/>
                              <a:pt x="105804" y="940918"/>
                            </a:cubicBezTo>
                            <a:cubicBezTo>
                              <a:pt x="103290" y="940156"/>
                              <a:pt x="101004" y="939241"/>
                              <a:pt x="98642" y="938022"/>
                            </a:cubicBezTo>
                            <a:cubicBezTo>
                              <a:pt x="96965" y="937260"/>
                              <a:pt x="95289" y="936422"/>
                              <a:pt x="93688" y="935584"/>
                            </a:cubicBezTo>
                            <a:cubicBezTo>
                              <a:pt x="5373" y="891693"/>
                              <a:pt x="-7581" y="831495"/>
                              <a:pt x="3239" y="780288"/>
                            </a:cubicBezTo>
                            <a:cubicBezTo>
                              <a:pt x="15203" y="723443"/>
                              <a:pt x="56427" y="677875"/>
                              <a:pt x="56427" y="677875"/>
                            </a:cubicBezTo>
                            <a:lnTo>
                              <a:pt x="180633" y="518541"/>
                            </a:lnTo>
                            <a:lnTo>
                              <a:pt x="546850" y="0"/>
                            </a:lnTo>
                            <a:lnTo>
                              <a:pt x="719824" y="123063"/>
                            </a:ln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163" name="组合 162"/>
                      <p:cNvGrpSpPr/>
                      <p:nvPr/>
                    </p:nvGrpSpPr>
                    <p:grpSpPr>
                      <a:xfrm>
                        <a:off x="7205471" y="1742186"/>
                        <a:ext cx="439200" cy="648677"/>
                        <a:chOff x="7205471" y="1742186"/>
                        <a:chExt cx="439200" cy="648677"/>
                      </a:xfrm>
                    </p:grpSpPr>
                    <p:grpSp>
                      <p:nvGrpSpPr>
                        <p:cNvPr id="164" name="组合 163"/>
                        <p:cNvGrpSpPr/>
                        <p:nvPr/>
                      </p:nvGrpSpPr>
                      <p:grpSpPr>
                        <a:xfrm>
                          <a:off x="7365158" y="1969806"/>
                          <a:ext cx="274443" cy="263580"/>
                          <a:chOff x="7365158" y="1969806"/>
                          <a:chExt cx="274443" cy="263580"/>
                        </a:xfrm>
                        <a:solidFill>
                          <a:srgbClr val="FFD0C7"/>
                        </a:solidFill>
                      </p:grpSpPr>
                      <p:sp>
                        <p:nvSpPr>
                          <p:cNvPr id="172" name="任意多边形: 形状 171"/>
                          <p:cNvSpPr/>
                          <p:nvPr/>
                        </p:nvSpPr>
                        <p:spPr>
                          <a:xfrm>
                            <a:off x="7365158" y="1969806"/>
                            <a:ext cx="176965" cy="179455"/>
                          </a:xfrm>
                          <a:custGeom>
                            <a:avLst/>
                            <a:gdLst>
                              <a:gd name="connsiteX0" fmla="*/ 176965 w 176965"/>
                              <a:gd name="connsiteY0" fmla="*/ 42331 h 179455"/>
                              <a:gd name="connsiteX1" fmla="*/ 94212 w 176965"/>
                              <a:gd name="connsiteY1" fmla="*/ 9260 h 179455"/>
                              <a:gd name="connsiteX2" fmla="*/ 6658 w 176965"/>
                              <a:gd name="connsiteY2" fmla="*/ 156554 h 179455"/>
                              <a:gd name="connsiteX3" fmla="*/ 43996 w 176965"/>
                              <a:gd name="connsiteY3" fmla="*/ 179414 h 179455"/>
                              <a:gd name="connsiteX4" fmla="*/ 176965 w 176965"/>
                              <a:gd name="connsiteY4" fmla="*/ 42331 h 179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76965" h="179455">
                                <a:moveTo>
                                  <a:pt x="176965" y="42331"/>
                                </a:moveTo>
                                <a:cubicBezTo>
                                  <a:pt x="176965" y="42331"/>
                                  <a:pt x="138179" y="-23811"/>
                                  <a:pt x="94212" y="9260"/>
                                </a:cubicBezTo>
                                <a:cubicBezTo>
                                  <a:pt x="50320" y="42331"/>
                                  <a:pt x="-22374" y="131637"/>
                                  <a:pt x="6658" y="156554"/>
                                </a:cubicBezTo>
                                <a:cubicBezTo>
                                  <a:pt x="35690" y="181472"/>
                                  <a:pt x="43996" y="179414"/>
                                  <a:pt x="43996" y="179414"/>
                                </a:cubicBezTo>
                                <a:lnTo>
                                  <a:pt x="176965" y="423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73" name="任意多边形: 形状 172"/>
                          <p:cNvSpPr/>
                          <p:nvPr/>
                        </p:nvSpPr>
                        <p:spPr>
                          <a:xfrm>
                            <a:off x="7420708" y="2012783"/>
                            <a:ext cx="176965" cy="179455"/>
                          </a:xfrm>
                          <a:custGeom>
                            <a:avLst/>
                            <a:gdLst>
                              <a:gd name="connsiteX0" fmla="*/ 176965 w 176965"/>
                              <a:gd name="connsiteY0" fmla="*/ 42331 h 179455"/>
                              <a:gd name="connsiteX1" fmla="*/ 94212 w 176965"/>
                              <a:gd name="connsiteY1" fmla="*/ 9260 h 179455"/>
                              <a:gd name="connsiteX2" fmla="*/ 6658 w 176965"/>
                              <a:gd name="connsiteY2" fmla="*/ 156555 h 179455"/>
                              <a:gd name="connsiteX3" fmla="*/ 43996 w 176965"/>
                              <a:gd name="connsiteY3" fmla="*/ 179415 h 179455"/>
                              <a:gd name="connsiteX4" fmla="*/ 176965 w 176965"/>
                              <a:gd name="connsiteY4" fmla="*/ 42331 h 179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76965" h="179455">
                                <a:moveTo>
                                  <a:pt x="176965" y="42331"/>
                                </a:moveTo>
                                <a:cubicBezTo>
                                  <a:pt x="176965" y="42331"/>
                                  <a:pt x="138179" y="-23811"/>
                                  <a:pt x="94212" y="9260"/>
                                </a:cubicBezTo>
                                <a:cubicBezTo>
                                  <a:pt x="50321" y="42331"/>
                                  <a:pt x="-22374" y="131637"/>
                                  <a:pt x="6658" y="156555"/>
                                </a:cubicBezTo>
                                <a:cubicBezTo>
                                  <a:pt x="35690" y="181472"/>
                                  <a:pt x="43996" y="179415"/>
                                  <a:pt x="43996" y="179415"/>
                                </a:cubicBezTo>
                                <a:lnTo>
                                  <a:pt x="176965" y="423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74" name="任意多边形: 形状 173"/>
                          <p:cNvSpPr/>
                          <p:nvPr/>
                        </p:nvSpPr>
                        <p:spPr>
                          <a:xfrm>
                            <a:off x="7466885" y="2053895"/>
                            <a:ext cx="172716" cy="179491"/>
                          </a:xfrm>
                          <a:custGeom>
                            <a:avLst/>
                            <a:gdLst>
                              <a:gd name="connsiteX0" fmla="*/ 168659 w 172716"/>
                              <a:gd name="connsiteY0" fmla="*/ 50901 h 179491"/>
                              <a:gd name="connsiteX1" fmla="*/ 169649 w 172716"/>
                              <a:gd name="connsiteY1" fmla="*/ 31851 h 179491"/>
                              <a:gd name="connsiteX2" fmla="*/ 94212 w 172716"/>
                              <a:gd name="connsiteY2" fmla="*/ 9296 h 179491"/>
                              <a:gd name="connsiteX3" fmla="*/ 6658 w 172716"/>
                              <a:gd name="connsiteY3" fmla="*/ 156590 h 179491"/>
                              <a:gd name="connsiteX4" fmla="*/ 43996 w 172716"/>
                              <a:gd name="connsiteY4" fmla="*/ 179450 h 179491"/>
                              <a:gd name="connsiteX5" fmla="*/ 168659 w 172716"/>
                              <a:gd name="connsiteY5" fmla="*/ 50901 h 1794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72716" h="179491">
                                <a:moveTo>
                                  <a:pt x="168659" y="50901"/>
                                </a:moveTo>
                                <a:cubicBezTo>
                                  <a:pt x="173688" y="45719"/>
                                  <a:pt x="174069" y="37642"/>
                                  <a:pt x="169649" y="31851"/>
                                </a:cubicBezTo>
                                <a:cubicBezTo>
                                  <a:pt x="156391" y="14630"/>
                                  <a:pt x="126673" y="-15241"/>
                                  <a:pt x="94212" y="9296"/>
                                </a:cubicBezTo>
                                <a:cubicBezTo>
                                  <a:pt x="50320" y="42366"/>
                                  <a:pt x="-22375" y="131673"/>
                                  <a:pt x="6658" y="156590"/>
                                </a:cubicBezTo>
                                <a:cubicBezTo>
                                  <a:pt x="35690" y="181507"/>
                                  <a:pt x="43996" y="179450"/>
                                  <a:pt x="43996" y="179450"/>
                                </a:cubicBezTo>
                                <a:lnTo>
                                  <a:pt x="168659" y="5090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165" name="组合 164"/>
                        <p:cNvGrpSpPr/>
                        <p:nvPr/>
                      </p:nvGrpSpPr>
                      <p:grpSpPr>
                        <a:xfrm>
                          <a:off x="7205471" y="1742186"/>
                          <a:ext cx="439200" cy="648677"/>
                          <a:chOff x="7205471" y="1742186"/>
                          <a:chExt cx="439200" cy="648677"/>
                        </a:xfrm>
                      </p:grpSpPr>
                      <p:sp>
                        <p:nvSpPr>
                          <p:cNvPr id="166" name="任意多边形: 形状 165"/>
                          <p:cNvSpPr/>
                          <p:nvPr/>
                        </p:nvSpPr>
                        <p:spPr>
                          <a:xfrm>
                            <a:off x="7205471" y="1742186"/>
                            <a:ext cx="439200" cy="648677"/>
                          </a:xfrm>
                          <a:custGeom>
                            <a:avLst/>
                            <a:gdLst>
                              <a:gd name="connsiteX0" fmla="*/ 0 w 439200"/>
                              <a:gd name="connsiteY0" fmla="*/ 520953 h 648677"/>
                              <a:gd name="connsiteX1" fmla="*/ 0 w 439200"/>
                              <a:gd name="connsiteY1" fmla="*/ 350417 h 648677"/>
                              <a:gd name="connsiteX2" fmla="*/ 0 w 439200"/>
                              <a:gd name="connsiteY2" fmla="*/ 168680 h 648677"/>
                              <a:gd name="connsiteX3" fmla="*/ 58598 w 439200"/>
                              <a:gd name="connsiteY3" fmla="*/ 212191 h 648677"/>
                              <a:gd name="connsiteX4" fmla="*/ 96546 w 439200"/>
                              <a:gd name="connsiteY4" fmla="*/ 283971 h 648677"/>
                              <a:gd name="connsiteX5" fmla="*/ 332003 w 439200"/>
                              <a:gd name="connsiteY5" fmla="*/ 202 h 648677"/>
                              <a:gd name="connsiteX6" fmla="*/ 226314 w 439200"/>
                              <a:gd name="connsiteY6" fmla="*/ 289991 h 648677"/>
                              <a:gd name="connsiteX7" fmla="*/ 439141 w 439200"/>
                              <a:gd name="connsiteY7" fmla="*/ 360247 h 648677"/>
                              <a:gd name="connsiteX8" fmla="*/ 134341 w 439200"/>
                              <a:gd name="connsiteY8" fmla="*/ 646607 h 648677"/>
                              <a:gd name="connsiteX9" fmla="*/ 0 w 439200"/>
                              <a:gd name="connsiteY9" fmla="*/ 520953 h 6486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439200" h="648677">
                                <a:moveTo>
                                  <a:pt x="0" y="520953"/>
                                </a:moveTo>
                                <a:lnTo>
                                  <a:pt x="0" y="350417"/>
                                </a:lnTo>
                                <a:lnTo>
                                  <a:pt x="0" y="168680"/>
                                </a:lnTo>
                                <a:cubicBezTo>
                                  <a:pt x="0" y="168680"/>
                                  <a:pt x="49530" y="163880"/>
                                  <a:pt x="58598" y="212191"/>
                                </a:cubicBezTo>
                                <a:cubicBezTo>
                                  <a:pt x="67666" y="260501"/>
                                  <a:pt x="69419" y="305079"/>
                                  <a:pt x="96546" y="283971"/>
                                </a:cubicBezTo>
                                <a:cubicBezTo>
                                  <a:pt x="123749" y="262864"/>
                                  <a:pt x="277673" y="9270"/>
                                  <a:pt x="332003" y="202"/>
                                </a:cubicBezTo>
                                <a:cubicBezTo>
                                  <a:pt x="386334" y="-8866"/>
                                  <a:pt x="226314" y="289991"/>
                                  <a:pt x="226314" y="289991"/>
                                </a:cubicBezTo>
                                <a:cubicBezTo>
                                  <a:pt x="226314" y="289991"/>
                                  <a:pt x="443332" y="314222"/>
                                  <a:pt x="439141" y="360247"/>
                                </a:cubicBezTo>
                                <a:cubicBezTo>
                                  <a:pt x="428092" y="480491"/>
                                  <a:pt x="199797" y="670610"/>
                                  <a:pt x="134341" y="646607"/>
                                </a:cubicBezTo>
                                <a:cubicBezTo>
                                  <a:pt x="67437" y="622147"/>
                                  <a:pt x="0" y="520953"/>
                                  <a:pt x="0" y="52095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167" name="组合 166"/>
                          <p:cNvGrpSpPr/>
                          <p:nvPr/>
                        </p:nvGrpSpPr>
                        <p:grpSpPr>
                          <a:xfrm>
                            <a:off x="7289162" y="1976739"/>
                            <a:ext cx="299664" cy="226547"/>
                            <a:chOff x="7289162" y="1976739"/>
                            <a:chExt cx="299664" cy="226547"/>
                          </a:xfrm>
                          <a:solidFill>
                            <a:srgbClr val="F7AA97"/>
                          </a:solidFill>
                        </p:grpSpPr>
                        <p:sp>
                          <p:nvSpPr>
                            <p:cNvPr id="168" name="任意多边形: 形状 167"/>
                            <p:cNvSpPr/>
                            <p:nvPr/>
                          </p:nvSpPr>
                          <p:spPr>
                            <a:xfrm>
                              <a:off x="7289162" y="2031373"/>
                              <a:ext cx="78892" cy="169902"/>
                            </a:xfrm>
                            <a:custGeom>
                              <a:avLst/>
                              <a:gdLst>
                                <a:gd name="connsiteX0" fmla="*/ 3939 w 78892"/>
                                <a:gd name="connsiteY0" fmla="*/ 15282 h 169902"/>
                                <a:gd name="connsiteX1" fmla="*/ 63070 w 78892"/>
                                <a:gd name="connsiteY1" fmla="*/ 164024 h 169902"/>
                                <a:gd name="connsiteX2" fmla="*/ 78768 w 78892"/>
                                <a:gd name="connsiteY2" fmla="*/ 159681 h 169902"/>
                                <a:gd name="connsiteX3" fmla="*/ 12093 w 78892"/>
                                <a:gd name="connsiteY3" fmla="*/ 1185 h 169902"/>
                                <a:gd name="connsiteX4" fmla="*/ 3939 w 78892"/>
                                <a:gd name="connsiteY4" fmla="*/ 15282 h 169902"/>
                                <a:gd name="connsiteX5" fmla="*/ 3939 w 78892"/>
                                <a:gd name="connsiteY5" fmla="*/ 15282 h 16990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78892" h="169902">
                                  <a:moveTo>
                                    <a:pt x="3939" y="15282"/>
                                  </a:moveTo>
                                  <a:cubicBezTo>
                                    <a:pt x="54612" y="45076"/>
                                    <a:pt x="54993" y="112894"/>
                                    <a:pt x="63070" y="164024"/>
                                  </a:cubicBezTo>
                                  <a:cubicBezTo>
                                    <a:pt x="64747" y="174311"/>
                                    <a:pt x="80444" y="169968"/>
                                    <a:pt x="78768" y="159681"/>
                                  </a:cubicBezTo>
                                  <a:cubicBezTo>
                                    <a:pt x="69776" y="103217"/>
                                    <a:pt x="67643" y="33875"/>
                                    <a:pt x="12093" y="1185"/>
                                  </a:cubicBezTo>
                                  <a:cubicBezTo>
                                    <a:pt x="3101" y="-4149"/>
                                    <a:pt x="-5129" y="9948"/>
                                    <a:pt x="3939" y="15282"/>
                                  </a:cubicBezTo>
                                  <a:lnTo>
                                    <a:pt x="3939" y="1528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69" name="任意多边形: 形状 168"/>
                            <p:cNvSpPr/>
                            <p:nvPr/>
                          </p:nvSpPr>
                          <p:spPr>
                            <a:xfrm>
                              <a:off x="7371416" y="1976739"/>
                              <a:ext cx="93280" cy="144708"/>
                            </a:xfrm>
                            <a:custGeom>
                              <a:avLst/>
                              <a:gdLst>
                                <a:gd name="connsiteX0" fmla="*/ 80943 w 93280"/>
                                <a:gd name="connsiteY0" fmla="*/ 955 h 144708"/>
                                <a:gd name="connsiteX1" fmla="*/ 2152 w 93280"/>
                                <a:gd name="connsiteY1" fmla="*/ 74945 h 144708"/>
                                <a:gd name="connsiteX2" fmla="*/ 10382 w 93280"/>
                                <a:gd name="connsiteY2" fmla="*/ 124932 h 144708"/>
                                <a:gd name="connsiteX3" fmla="*/ 52825 w 93280"/>
                                <a:gd name="connsiteY3" fmla="*/ 144440 h 144708"/>
                                <a:gd name="connsiteX4" fmla="*/ 52825 w 93280"/>
                                <a:gd name="connsiteY4" fmla="*/ 128133 h 144708"/>
                                <a:gd name="connsiteX5" fmla="*/ 21278 w 93280"/>
                                <a:gd name="connsiteY5" fmla="*/ 112131 h 144708"/>
                                <a:gd name="connsiteX6" fmla="*/ 20440 w 93280"/>
                                <a:gd name="connsiteY6" fmla="*/ 71288 h 144708"/>
                                <a:gd name="connsiteX7" fmla="*/ 89097 w 93280"/>
                                <a:gd name="connsiteY7" fmla="*/ 14976 h 144708"/>
                                <a:gd name="connsiteX8" fmla="*/ 80943 w 93280"/>
                                <a:gd name="connsiteY8" fmla="*/ 955 h 144708"/>
                                <a:gd name="connsiteX9" fmla="*/ 80943 w 93280"/>
                                <a:gd name="connsiteY9" fmla="*/ 955 h 1447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80" h="144708">
                                  <a:moveTo>
                                    <a:pt x="80943" y="955"/>
                                  </a:moveTo>
                                  <a:cubicBezTo>
                                    <a:pt x="48634" y="17033"/>
                                    <a:pt x="11830" y="37150"/>
                                    <a:pt x="2152" y="74945"/>
                                  </a:cubicBezTo>
                                  <a:cubicBezTo>
                                    <a:pt x="-2191" y="91785"/>
                                    <a:pt x="-210" y="110835"/>
                                    <a:pt x="10382" y="124932"/>
                                  </a:cubicBezTo>
                                  <a:cubicBezTo>
                                    <a:pt x="20212" y="137963"/>
                                    <a:pt x="36366" y="146345"/>
                                    <a:pt x="52825" y="144440"/>
                                  </a:cubicBezTo>
                                  <a:cubicBezTo>
                                    <a:pt x="63112" y="143220"/>
                                    <a:pt x="63265" y="126914"/>
                                    <a:pt x="52825" y="128133"/>
                                  </a:cubicBezTo>
                                  <a:cubicBezTo>
                                    <a:pt x="40024" y="129657"/>
                                    <a:pt x="27832" y="123256"/>
                                    <a:pt x="21278" y="112131"/>
                                  </a:cubicBezTo>
                                  <a:cubicBezTo>
                                    <a:pt x="14116" y="99863"/>
                                    <a:pt x="14954" y="84089"/>
                                    <a:pt x="20440" y="71288"/>
                                  </a:cubicBezTo>
                                  <a:cubicBezTo>
                                    <a:pt x="32556" y="42713"/>
                                    <a:pt x="62960" y="28006"/>
                                    <a:pt x="89097" y="14976"/>
                                  </a:cubicBezTo>
                                  <a:cubicBezTo>
                                    <a:pt x="98545" y="10328"/>
                                    <a:pt x="90316" y="-3769"/>
                                    <a:pt x="80943" y="955"/>
                                  </a:cubicBezTo>
                                  <a:lnTo>
                                    <a:pt x="80943" y="95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70" name="任意多边形: 形状 169"/>
                            <p:cNvSpPr/>
                            <p:nvPr/>
                          </p:nvSpPr>
                          <p:spPr>
                            <a:xfrm>
                              <a:off x="7436034" y="2018368"/>
                              <a:ext cx="93279" cy="144685"/>
                            </a:xfrm>
                            <a:custGeom>
                              <a:avLst/>
                              <a:gdLst>
                                <a:gd name="connsiteX0" fmla="*/ 80943 w 93279"/>
                                <a:gd name="connsiteY0" fmla="*/ 931 h 144685"/>
                                <a:gd name="connsiteX1" fmla="*/ 2152 w 93279"/>
                                <a:gd name="connsiteY1" fmla="*/ 74922 h 144685"/>
                                <a:gd name="connsiteX2" fmla="*/ 10382 w 93279"/>
                                <a:gd name="connsiteY2" fmla="*/ 124909 h 144685"/>
                                <a:gd name="connsiteX3" fmla="*/ 52825 w 93279"/>
                                <a:gd name="connsiteY3" fmla="*/ 144416 h 144685"/>
                                <a:gd name="connsiteX4" fmla="*/ 52825 w 93279"/>
                                <a:gd name="connsiteY4" fmla="*/ 128109 h 144685"/>
                                <a:gd name="connsiteX5" fmla="*/ 21279 w 93279"/>
                                <a:gd name="connsiteY5" fmla="*/ 112107 h 144685"/>
                                <a:gd name="connsiteX6" fmla="*/ 20440 w 93279"/>
                                <a:gd name="connsiteY6" fmla="*/ 71264 h 144685"/>
                                <a:gd name="connsiteX7" fmla="*/ 89096 w 93279"/>
                                <a:gd name="connsiteY7" fmla="*/ 14952 h 144685"/>
                                <a:gd name="connsiteX8" fmla="*/ 80943 w 93279"/>
                                <a:gd name="connsiteY8" fmla="*/ 931 h 144685"/>
                                <a:gd name="connsiteX9" fmla="*/ 80943 w 93279"/>
                                <a:gd name="connsiteY9" fmla="*/ 931 h 14468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79" h="144685">
                                  <a:moveTo>
                                    <a:pt x="80943" y="931"/>
                                  </a:moveTo>
                                  <a:cubicBezTo>
                                    <a:pt x="48634" y="17010"/>
                                    <a:pt x="11829" y="37126"/>
                                    <a:pt x="2152" y="74922"/>
                                  </a:cubicBezTo>
                                  <a:cubicBezTo>
                                    <a:pt x="-2191" y="91762"/>
                                    <a:pt x="-210" y="110812"/>
                                    <a:pt x="10382" y="124909"/>
                                  </a:cubicBezTo>
                                  <a:cubicBezTo>
                                    <a:pt x="20212" y="137939"/>
                                    <a:pt x="36366" y="146321"/>
                                    <a:pt x="52825" y="144416"/>
                                  </a:cubicBezTo>
                                  <a:cubicBezTo>
                                    <a:pt x="63112" y="143197"/>
                                    <a:pt x="63264" y="126890"/>
                                    <a:pt x="52825" y="128109"/>
                                  </a:cubicBezTo>
                                  <a:cubicBezTo>
                                    <a:pt x="40023" y="129633"/>
                                    <a:pt x="27832" y="123232"/>
                                    <a:pt x="21279" y="112107"/>
                                  </a:cubicBezTo>
                                  <a:cubicBezTo>
                                    <a:pt x="14116" y="99839"/>
                                    <a:pt x="14954" y="84066"/>
                                    <a:pt x="20440" y="71264"/>
                                  </a:cubicBezTo>
                                  <a:cubicBezTo>
                                    <a:pt x="32556" y="42689"/>
                                    <a:pt x="62960" y="27982"/>
                                    <a:pt x="89096" y="14952"/>
                                  </a:cubicBezTo>
                                  <a:cubicBezTo>
                                    <a:pt x="98545" y="10304"/>
                                    <a:pt x="90316" y="-3717"/>
                                    <a:pt x="80943" y="931"/>
                                  </a:cubicBezTo>
                                  <a:lnTo>
                                    <a:pt x="80943" y="93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71" name="任意多边形: 形状 170"/>
                            <p:cNvSpPr/>
                            <p:nvPr/>
                          </p:nvSpPr>
                          <p:spPr>
                            <a:xfrm>
                              <a:off x="7495546" y="2058602"/>
                              <a:ext cx="93279" cy="144685"/>
                            </a:xfrm>
                            <a:custGeom>
                              <a:avLst/>
                              <a:gdLst>
                                <a:gd name="connsiteX0" fmla="*/ 80943 w 93279"/>
                                <a:gd name="connsiteY0" fmla="*/ 931 h 144685"/>
                                <a:gd name="connsiteX1" fmla="*/ 2152 w 93279"/>
                                <a:gd name="connsiteY1" fmla="*/ 74922 h 144685"/>
                                <a:gd name="connsiteX2" fmla="*/ 10382 w 93279"/>
                                <a:gd name="connsiteY2" fmla="*/ 124909 h 144685"/>
                                <a:gd name="connsiteX3" fmla="*/ 52825 w 93279"/>
                                <a:gd name="connsiteY3" fmla="*/ 144416 h 144685"/>
                                <a:gd name="connsiteX4" fmla="*/ 52825 w 93279"/>
                                <a:gd name="connsiteY4" fmla="*/ 128109 h 144685"/>
                                <a:gd name="connsiteX5" fmla="*/ 21279 w 93279"/>
                                <a:gd name="connsiteY5" fmla="*/ 112107 h 144685"/>
                                <a:gd name="connsiteX6" fmla="*/ 20440 w 93279"/>
                                <a:gd name="connsiteY6" fmla="*/ 71264 h 144685"/>
                                <a:gd name="connsiteX7" fmla="*/ 89096 w 93279"/>
                                <a:gd name="connsiteY7" fmla="*/ 14952 h 144685"/>
                                <a:gd name="connsiteX8" fmla="*/ 80943 w 93279"/>
                                <a:gd name="connsiteY8" fmla="*/ 931 h 144685"/>
                                <a:gd name="connsiteX9" fmla="*/ 80943 w 93279"/>
                                <a:gd name="connsiteY9" fmla="*/ 931 h 14468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79" h="144685">
                                  <a:moveTo>
                                    <a:pt x="80943" y="931"/>
                                  </a:moveTo>
                                  <a:cubicBezTo>
                                    <a:pt x="48634" y="17010"/>
                                    <a:pt x="11829" y="37126"/>
                                    <a:pt x="2152" y="74922"/>
                                  </a:cubicBezTo>
                                  <a:cubicBezTo>
                                    <a:pt x="-2191" y="91762"/>
                                    <a:pt x="-210" y="110812"/>
                                    <a:pt x="10382" y="124909"/>
                                  </a:cubicBezTo>
                                  <a:cubicBezTo>
                                    <a:pt x="20212" y="137939"/>
                                    <a:pt x="36366" y="146321"/>
                                    <a:pt x="52825" y="144416"/>
                                  </a:cubicBezTo>
                                  <a:cubicBezTo>
                                    <a:pt x="63112" y="143197"/>
                                    <a:pt x="63264" y="126890"/>
                                    <a:pt x="52825" y="128109"/>
                                  </a:cubicBezTo>
                                  <a:cubicBezTo>
                                    <a:pt x="40023" y="129633"/>
                                    <a:pt x="27832" y="123232"/>
                                    <a:pt x="21279" y="112107"/>
                                  </a:cubicBezTo>
                                  <a:cubicBezTo>
                                    <a:pt x="14116" y="99839"/>
                                    <a:pt x="14954" y="84066"/>
                                    <a:pt x="20440" y="71264"/>
                                  </a:cubicBezTo>
                                  <a:cubicBezTo>
                                    <a:pt x="32556" y="42689"/>
                                    <a:pt x="62960" y="27982"/>
                                    <a:pt x="89096" y="14952"/>
                                  </a:cubicBezTo>
                                  <a:cubicBezTo>
                                    <a:pt x="98545" y="10304"/>
                                    <a:pt x="90316" y="-3717"/>
                                    <a:pt x="80943" y="931"/>
                                  </a:cubicBezTo>
                                  <a:lnTo>
                                    <a:pt x="80943" y="93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</p:grpSp>
                </p:grpSp>
                <p:sp>
                  <p:nvSpPr>
                    <p:cNvPr id="161" name="任意多边形: 形状 160"/>
                    <p:cNvSpPr/>
                    <p:nvPr/>
                  </p:nvSpPr>
                  <p:spPr>
                    <a:xfrm>
                      <a:off x="6791729" y="2579029"/>
                      <a:ext cx="184399" cy="293172"/>
                    </a:xfrm>
                    <a:custGeom>
                      <a:avLst/>
                      <a:gdLst>
                        <a:gd name="connsiteX0" fmla="*/ 15140 w 184399"/>
                        <a:gd name="connsiteY0" fmla="*/ 289139 h 293172"/>
                        <a:gd name="connsiteX1" fmla="*/ 182552 w 184399"/>
                        <a:gd name="connsiteY1" fmla="*/ 14361 h 293172"/>
                        <a:gd name="connsiteX2" fmla="*/ 171045 w 184399"/>
                        <a:gd name="connsiteY2" fmla="*/ 2855 h 293172"/>
                        <a:gd name="connsiteX3" fmla="*/ 1043 w 184399"/>
                        <a:gd name="connsiteY3" fmla="*/ 280909 h 293172"/>
                        <a:gd name="connsiteX4" fmla="*/ 15140 w 184399"/>
                        <a:gd name="connsiteY4" fmla="*/ 289139 h 293172"/>
                        <a:gd name="connsiteX5" fmla="*/ 15140 w 184399"/>
                        <a:gd name="connsiteY5" fmla="*/ 289139 h 293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4399" h="293172">
                          <a:moveTo>
                            <a:pt x="15140" y="289139"/>
                          </a:moveTo>
                          <a:cubicBezTo>
                            <a:pt x="66575" y="195031"/>
                            <a:pt x="116638" y="99401"/>
                            <a:pt x="182552" y="14361"/>
                          </a:cubicBezTo>
                          <a:cubicBezTo>
                            <a:pt x="188876" y="6208"/>
                            <a:pt x="177446" y="-5451"/>
                            <a:pt x="171045" y="2855"/>
                          </a:cubicBezTo>
                          <a:cubicBezTo>
                            <a:pt x="104142" y="89114"/>
                            <a:pt x="53240" y="185506"/>
                            <a:pt x="1043" y="280909"/>
                          </a:cubicBezTo>
                          <a:cubicBezTo>
                            <a:pt x="-3910" y="290129"/>
                            <a:pt x="10111" y="298359"/>
                            <a:pt x="15140" y="289139"/>
                          </a:cubicBezTo>
                          <a:lnTo>
                            <a:pt x="15140" y="289139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6647383" y="2384374"/>
                    <a:ext cx="736396" cy="776579"/>
                  </a:xfrm>
                  <a:custGeom>
                    <a:avLst/>
                    <a:gdLst>
                      <a:gd name="connsiteX0" fmla="*/ 736397 w 736396"/>
                      <a:gd name="connsiteY0" fmla="*/ 0 h 776579"/>
                      <a:gd name="connsiteX1" fmla="*/ 144094 w 736396"/>
                      <a:gd name="connsiteY1" fmla="*/ 772897 h 776579"/>
                      <a:gd name="connsiteX2" fmla="*/ 136932 w 736396"/>
                      <a:gd name="connsiteY2" fmla="*/ 770001 h 776579"/>
                      <a:gd name="connsiteX3" fmla="*/ 131978 w 736396"/>
                      <a:gd name="connsiteY3" fmla="*/ 767563 h 776579"/>
                      <a:gd name="connsiteX4" fmla="*/ 103708 w 736396"/>
                      <a:gd name="connsiteY4" fmla="*/ 758342 h 776579"/>
                      <a:gd name="connsiteX5" fmla="*/ 0 w 736396"/>
                      <a:gd name="connsiteY5" fmla="*/ 600304 h 776579"/>
                      <a:gd name="connsiteX6" fmla="*/ 6782 w 736396"/>
                      <a:gd name="connsiteY6" fmla="*/ 599542 h 776579"/>
                      <a:gd name="connsiteX7" fmla="*/ 39472 w 736396"/>
                      <a:gd name="connsiteY7" fmla="*/ 611276 h 776579"/>
                      <a:gd name="connsiteX8" fmla="*/ 41529 w 736396"/>
                      <a:gd name="connsiteY8" fmla="*/ 612343 h 776579"/>
                      <a:gd name="connsiteX9" fmla="*/ 262052 w 736396"/>
                      <a:gd name="connsiteY9" fmla="*/ 607009 h 776579"/>
                      <a:gd name="connsiteX10" fmla="*/ 359512 w 736396"/>
                      <a:gd name="connsiteY10" fmla="*/ 541172 h 776579"/>
                      <a:gd name="connsiteX11" fmla="*/ 585064 w 736396"/>
                      <a:gd name="connsiteY11" fmla="*/ 245212 h 776579"/>
                      <a:gd name="connsiteX12" fmla="*/ 736244 w 736396"/>
                      <a:gd name="connsiteY12" fmla="*/ 305 h 776579"/>
                      <a:gd name="connsiteX13" fmla="*/ 736397 w 736396"/>
                      <a:gd name="connsiteY13" fmla="*/ 0 h 776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36396" h="776579">
                        <a:moveTo>
                          <a:pt x="736397" y="0"/>
                        </a:moveTo>
                        <a:cubicBezTo>
                          <a:pt x="648157" y="179146"/>
                          <a:pt x="313944" y="831266"/>
                          <a:pt x="144094" y="772897"/>
                        </a:cubicBezTo>
                        <a:cubicBezTo>
                          <a:pt x="141580" y="772135"/>
                          <a:pt x="139294" y="771220"/>
                          <a:pt x="136932" y="770001"/>
                        </a:cubicBezTo>
                        <a:cubicBezTo>
                          <a:pt x="135255" y="769239"/>
                          <a:pt x="133579" y="768401"/>
                          <a:pt x="131978" y="767563"/>
                        </a:cubicBezTo>
                        <a:cubicBezTo>
                          <a:pt x="122987" y="765734"/>
                          <a:pt x="113462" y="762762"/>
                          <a:pt x="103708" y="758342"/>
                        </a:cubicBezTo>
                        <a:cubicBezTo>
                          <a:pt x="60732" y="739064"/>
                          <a:pt x="26137" y="673608"/>
                          <a:pt x="0" y="600304"/>
                        </a:cubicBezTo>
                        <a:cubicBezTo>
                          <a:pt x="2058" y="599770"/>
                          <a:pt x="4420" y="599542"/>
                          <a:pt x="6782" y="599542"/>
                        </a:cubicBezTo>
                        <a:cubicBezTo>
                          <a:pt x="18517" y="599542"/>
                          <a:pt x="29032" y="605942"/>
                          <a:pt x="39472" y="611276"/>
                        </a:cubicBezTo>
                        <a:cubicBezTo>
                          <a:pt x="40158" y="611657"/>
                          <a:pt x="40919" y="611962"/>
                          <a:pt x="41529" y="612343"/>
                        </a:cubicBezTo>
                        <a:cubicBezTo>
                          <a:pt x="110109" y="646862"/>
                          <a:pt x="190881" y="639318"/>
                          <a:pt x="262052" y="607009"/>
                        </a:cubicBezTo>
                        <a:cubicBezTo>
                          <a:pt x="298018" y="590702"/>
                          <a:pt x="331394" y="568071"/>
                          <a:pt x="359512" y="541172"/>
                        </a:cubicBezTo>
                        <a:cubicBezTo>
                          <a:pt x="443941" y="460934"/>
                          <a:pt x="518922" y="357378"/>
                          <a:pt x="585064" y="245212"/>
                        </a:cubicBezTo>
                        <a:cubicBezTo>
                          <a:pt x="633756" y="162535"/>
                          <a:pt x="690982" y="72390"/>
                          <a:pt x="736244" y="305"/>
                        </a:cubicBezTo>
                        <a:lnTo>
                          <a:pt x="736397" y="0"/>
                        </a:lnTo>
                        <a:close/>
                      </a:path>
                    </a:pathLst>
                  </a:custGeom>
                  <a:solidFill>
                    <a:srgbClr val="FFD0C7">
                      <a:alpha val="78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24" name="任意多边形: 形状 123"/>
                <p:cNvSpPr/>
                <p:nvPr/>
              </p:nvSpPr>
              <p:spPr>
                <a:xfrm>
                  <a:off x="7242333" y="5159597"/>
                  <a:ext cx="785006" cy="973988"/>
                </a:xfrm>
                <a:custGeom>
                  <a:avLst/>
                  <a:gdLst>
                    <a:gd name="connsiteX0" fmla="*/ 639547 w 785006"/>
                    <a:gd name="connsiteY0" fmla="*/ 0 h 973988"/>
                    <a:gd name="connsiteX1" fmla="*/ 309372 w 785006"/>
                    <a:gd name="connsiteY1" fmla="*/ 134341 h 973988"/>
                    <a:gd name="connsiteX2" fmla="*/ 0 w 785006"/>
                    <a:gd name="connsiteY2" fmla="*/ 837590 h 973988"/>
                    <a:gd name="connsiteX3" fmla="*/ 549326 w 785006"/>
                    <a:gd name="connsiteY3" fmla="*/ 973988 h 973988"/>
                    <a:gd name="connsiteX4" fmla="*/ 610590 w 785006"/>
                    <a:gd name="connsiteY4" fmla="*/ 635203 h 973988"/>
                    <a:gd name="connsiteX5" fmla="*/ 639547 w 785006"/>
                    <a:gd name="connsiteY5" fmla="*/ 0 h 973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5006" h="973988">
                      <a:moveTo>
                        <a:pt x="639547" y="0"/>
                      </a:moveTo>
                      <a:cubicBezTo>
                        <a:pt x="639547" y="0"/>
                        <a:pt x="337337" y="61569"/>
                        <a:pt x="309372" y="134341"/>
                      </a:cubicBezTo>
                      <a:cubicBezTo>
                        <a:pt x="281407" y="207112"/>
                        <a:pt x="0" y="837590"/>
                        <a:pt x="0" y="837590"/>
                      </a:cubicBezTo>
                      <a:lnTo>
                        <a:pt x="549326" y="973988"/>
                      </a:lnTo>
                      <a:lnTo>
                        <a:pt x="610590" y="635203"/>
                      </a:lnTo>
                      <a:cubicBezTo>
                        <a:pt x="610514" y="635203"/>
                        <a:pt x="982980" y="200025"/>
                        <a:pt x="639547" y="0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>
                <a:xfrm>
                  <a:off x="7852848" y="5043620"/>
                  <a:ext cx="433958" cy="794613"/>
                </a:xfrm>
                <a:custGeom>
                  <a:avLst/>
                  <a:gdLst>
                    <a:gd name="connsiteX0" fmla="*/ 197282 w 433958"/>
                    <a:gd name="connsiteY0" fmla="*/ 0 h 794613"/>
                    <a:gd name="connsiteX1" fmla="*/ 0 w 433958"/>
                    <a:gd name="connsiteY1" fmla="*/ 107061 h 794613"/>
                    <a:gd name="connsiteX2" fmla="*/ 140894 w 433958"/>
                    <a:gd name="connsiteY2" fmla="*/ 273329 h 794613"/>
                    <a:gd name="connsiteX3" fmla="*/ 33833 w 433958"/>
                    <a:gd name="connsiteY3" fmla="*/ 315849 h 794613"/>
                    <a:gd name="connsiteX4" fmla="*/ 433959 w 433958"/>
                    <a:gd name="connsiteY4" fmla="*/ 794614 h 794613"/>
                    <a:gd name="connsiteX5" fmla="*/ 197282 w 433958"/>
                    <a:gd name="connsiteY5" fmla="*/ 0 h 79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958" h="794613">
                      <a:moveTo>
                        <a:pt x="197282" y="0"/>
                      </a:moveTo>
                      <a:lnTo>
                        <a:pt x="0" y="107061"/>
                      </a:lnTo>
                      <a:lnTo>
                        <a:pt x="140894" y="273329"/>
                      </a:lnTo>
                      <a:lnTo>
                        <a:pt x="33833" y="315849"/>
                      </a:lnTo>
                      <a:lnTo>
                        <a:pt x="433959" y="794614"/>
                      </a:lnTo>
                      <a:cubicBezTo>
                        <a:pt x="433959" y="794614"/>
                        <a:pt x="225476" y="22479"/>
                        <a:pt x="197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7452265" y="5917635"/>
                  <a:ext cx="682981" cy="964178"/>
                </a:xfrm>
                <a:custGeom>
                  <a:avLst/>
                  <a:gdLst>
                    <a:gd name="connsiteX0" fmla="*/ 206921 w 706793"/>
                    <a:gd name="connsiteY0" fmla="*/ 0 h 940366"/>
                    <a:gd name="connsiteX1" fmla="*/ 706793 w 706793"/>
                    <a:gd name="connsiteY1" fmla="*/ 191948 h 940366"/>
                    <a:gd name="connsiteX2" fmla="*/ 684390 w 706793"/>
                    <a:gd name="connsiteY2" fmla="*/ 332460 h 940366"/>
                    <a:gd name="connsiteX3" fmla="*/ 596228 w 706793"/>
                    <a:gd name="connsiteY3" fmla="*/ 867839 h 940366"/>
                    <a:gd name="connsiteX4" fmla="*/ 583778 w 706793"/>
                    <a:gd name="connsiteY4" fmla="*/ 940366 h 940366"/>
                    <a:gd name="connsiteX5" fmla="*/ 0 w 706793"/>
                    <a:gd name="connsiteY5" fmla="*/ 940366 h 940366"/>
                    <a:gd name="connsiteX0" fmla="*/ 183109 w 682981"/>
                    <a:gd name="connsiteY0" fmla="*/ 0 h 940366"/>
                    <a:gd name="connsiteX1" fmla="*/ 682981 w 682981"/>
                    <a:gd name="connsiteY1" fmla="*/ 191948 h 940366"/>
                    <a:gd name="connsiteX2" fmla="*/ 660578 w 682981"/>
                    <a:gd name="connsiteY2" fmla="*/ 332460 h 940366"/>
                    <a:gd name="connsiteX3" fmla="*/ 572416 w 682981"/>
                    <a:gd name="connsiteY3" fmla="*/ 867839 h 940366"/>
                    <a:gd name="connsiteX4" fmla="*/ 559966 w 682981"/>
                    <a:gd name="connsiteY4" fmla="*/ 940366 h 940366"/>
                    <a:gd name="connsiteX5" fmla="*/ 0 w 682981"/>
                    <a:gd name="connsiteY5" fmla="*/ 804635 h 940366"/>
                    <a:gd name="connsiteX6" fmla="*/ 183109 w 682981"/>
                    <a:gd name="connsiteY6" fmla="*/ 0 h 940366"/>
                    <a:gd name="connsiteX0" fmla="*/ 183109 w 682981"/>
                    <a:gd name="connsiteY0" fmla="*/ 0 h 940366"/>
                    <a:gd name="connsiteX1" fmla="*/ 682981 w 682981"/>
                    <a:gd name="connsiteY1" fmla="*/ 191948 h 940366"/>
                    <a:gd name="connsiteX2" fmla="*/ 660578 w 682981"/>
                    <a:gd name="connsiteY2" fmla="*/ 332460 h 940366"/>
                    <a:gd name="connsiteX3" fmla="*/ 572416 w 682981"/>
                    <a:gd name="connsiteY3" fmla="*/ 867839 h 940366"/>
                    <a:gd name="connsiteX4" fmla="*/ 559966 w 682981"/>
                    <a:gd name="connsiteY4" fmla="*/ 940366 h 940366"/>
                    <a:gd name="connsiteX5" fmla="*/ 0 w 682981"/>
                    <a:gd name="connsiteY5" fmla="*/ 804635 h 940366"/>
                    <a:gd name="connsiteX6" fmla="*/ 183109 w 682981"/>
                    <a:gd name="connsiteY6" fmla="*/ 0 h 940366"/>
                    <a:gd name="connsiteX0" fmla="*/ 183109 w 682981"/>
                    <a:gd name="connsiteY0" fmla="*/ 0 h 941399"/>
                    <a:gd name="connsiteX1" fmla="*/ 682981 w 682981"/>
                    <a:gd name="connsiteY1" fmla="*/ 191948 h 941399"/>
                    <a:gd name="connsiteX2" fmla="*/ 660578 w 682981"/>
                    <a:gd name="connsiteY2" fmla="*/ 332460 h 941399"/>
                    <a:gd name="connsiteX3" fmla="*/ 572416 w 682981"/>
                    <a:gd name="connsiteY3" fmla="*/ 867839 h 941399"/>
                    <a:gd name="connsiteX4" fmla="*/ 559966 w 682981"/>
                    <a:gd name="connsiteY4" fmla="*/ 940366 h 941399"/>
                    <a:gd name="connsiteX5" fmla="*/ 0 w 682981"/>
                    <a:gd name="connsiteY5" fmla="*/ 804635 h 941399"/>
                    <a:gd name="connsiteX6" fmla="*/ 183109 w 682981"/>
                    <a:gd name="connsiteY6" fmla="*/ 0 h 941399"/>
                    <a:gd name="connsiteX0" fmla="*/ 183109 w 682981"/>
                    <a:gd name="connsiteY0" fmla="*/ 0 h 964942"/>
                    <a:gd name="connsiteX1" fmla="*/ 682981 w 682981"/>
                    <a:gd name="connsiteY1" fmla="*/ 191948 h 964942"/>
                    <a:gd name="connsiteX2" fmla="*/ 660578 w 682981"/>
                    <a:gd name="connsiteY2" fmla="*/ 332460 h 964942"/>
                    <a:gd name="connsiteX3" fmla="*/ 572416 w 682981"/>
                    <a:gd name="connsiteY3" fmla="*/ 867839 h 964942"/>
                    <a:gd name="connsiteX4" fmla="*/ 552823 w 682981"/>
                    <a:gd name="connsiteY4" fmla="*/ 964178 h 964942"/>
                    <a:gd name="connsiteX5" fmla="*/ 0 w 682981"/>
                    <a:gd name="connsiteY5" fmla="*/ 804635 h 964942"/>
                    <a:gd name="connsiteX6" fmla="*/ 183109 w 682981"/>
                    <a:gd name="connsiteY6" fmla="*/ 0 h 964942"/>
                    <a:gd name="connsiteX0" fmla="*/ 183109 w 682981"/>
                    <a:gd name="connsiteY0" fmla="*/ 0 h 964178"/>
                    <a:gd name="connsiteX1" fmla="*/ 682981 w 682981"/>
                    <a:gd name="connsiteY1" fmla="*/ 191948 h 964178"/>
                    <a:gd name="connsiteX2" fmla="*/ 660578 w 682981"/>
                    <a:gd name="connsiteY2" fmla="*/ 332460 h 964178"/>
                    <a:gd name="connsiteX3" fmla="*/ 572416 w 682981"/>
                    <a:gd name="connsiteY3" fmla="*/ 867839 h 964178"/>
                    <a:gd name="connsiteX4" fmla="*/ 552823 w 682981"/>
                    <a:gd name="connsiteY4" fmla="*/ 964178 h 964178"/>
                    <a:gd name="connsiteX5" fmla="*/ 0 w 682981"/>
                    <a:gd name="connsiteY5" fmla="*/ 804635 h 964178"/>
                    <a:gd name="connsiteX6" fmla="*/ 183109 w 682981"/>
                    <a:gd name="connsiteY6" fmla="*/ 0 h 964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981" h="964178">
                      <a:moveTo>
                        <a:pt x="183109" y="0"/>
                      </a:moveTo>
                      <a:lnTo>
                        <a:pt x="682981" y="191948"/>
                      </a:lnTo>
                      <a:cubicBezTo>
                        <a:pt x="682981" y="191948"/>
                        <a:pt x="674675" y="245212"/>
                        <a:pt x="660578" y="332460"/>
                      </a:cubicBezTo>
                      <a:cubicBezTo>
                        <a:pt x="640204" y="459334"/>
                        <a:pt x="607957" y="657852"/>
                        <a:pt x="572416" y="867839"/>
                      </a:cubicBezTo>
                      <a:lnTo>
                        <a:pt x="552823" y="964178"/>
                      </a:lnTo>
                      <a:cubicBezTo>
                        <a:pt x="401887" y="937985"/>
                        <a:pt x="193799" y="892742"/>
                        <a:pt x="0" y="804635"/>
                      </a:cubicBezTo>
                      <a:cubicBezTo>
                        <a:pt x="68974" y="491180"/>
                        <a:pt x="114135" y="313455"/>
                        <a:pt x="183109" y="0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7448060" y="6289567"/>
                  <a:ext cx="93673" cy="419234"/>
                </a:xfrm>
                <a:custGeom>
                  <a:avLst/>
                  <a:gdLst>
                    <a:gd name="connsiteX0" fmla="*/ 127821 w 134181"/>
                    <a:gd name="connsiteY0" fmla="*/ 337 h 549632"/>
                    <a:gd name="connsiteX1" fmla="*/ 133955 w 134181"/>
                    <a:gd name="connsiteY1" fmla="*/ 10166 h 549632"/>
                    <a:gd name="connsiteX2" fmla="*/ 76881 w 134181"/>
                    <a:gd name="connsiteY2" fmla="*/ 270999 h 549632"/>
                    <a:gd name="connsiteX3" fmla="*/ 16766 w 134181"/>
                    <a:gd name="connsiteY3" fmla="*/ 549632 h 549632"/>
                    <a:gd name="connsiteX4" fmla="*/ 0 w 134181"/>
                    <a:gd name="connsiteY4" fmla="*/ 549632 h 549632"/>
                    <a:gd name="connsiteX5" fmla="*/ 16302 w 134181"/>
                    <a:gd name="connsiteY5" fmla="*/ 474072 h 549632"/>
                    <a:gd name="connsiteX6" fmla="*/ 118258 w 134181"/>
                    <a:gd name="connsiteY6" fmla="*/ 5823 h 549632"/>
                    <a:gd name="connsiteX7" fmla="*/ 127821 w 134181"/>
                    <a:gd name="connsiteY7" fmla="*/ 337 h 54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4181" h="549632">
                      <a:moveTo>
                        <a:pt x="127821" y="337"/>
                      </a:moveTo>
                      <a:cubicBezTo>
                        <a:pt x="131745" y="1423"/>
                        <a:pt x="135098" y="5061"/>
                        <a:pt x="133955" y="10166"/>
                      </a:cubicBezTo>
                      <a:cubicBezTo>
                        <a:pt x="114753" y="97111"/>
                        <a:pt x="95779" y="184055"/>
                        <a:pt x="76881" y="270999"/>
                      </a:cubicBezTo>
                      <a:lnTo>
                        <a:pt x="16766" y="549632"/>
                      </a:lnTo>
                      <a:lnTo>
                        <a:pt x="0" y="549632"/>
                      </a:lnTo>
                      <a:lnTo>
                        <a:pt x="16302" y="474072"/>
                      </a:lnTo>
                      <a:cubicBezTo>
                        <a:pt x="49983" y="317938"/>
                        <a:pt x="83815" y="161804"/>
                        <a:pt x="118258" y="5823"/>
                      </a:cubicBezTo>
                      <a:cubicBezTo>
                        <a:pt x="119401" y="718"/>
                        <a:pt x="123897" y="-750"/>
                        <a:pt x="127821" y="337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7749830" y="6247292"/>
                  <a:ext cx="363013" cy="639283"/>
                </a:xfrm>
                <a:custGeom>
                  <a:avLst/>
                  <a:gdLst>
                    <a:gd name="connsiteX0" fmla="*/ 273447 w 363013"/>
                    <a:gd name="connsiteY0" fmla="*/ 0 h 610708"/>
                    <a:gd name="connsiteX1" fmla="*/ 363013 w 363013"/>
                    <a:gd name="connsiteY1" fmla="*/ 2803 h 610708"/>
                    <a:gd name="connsiteX2" fmla="*/ 274852 w 363013"/>
                    <a:gd name="connsiteY2" fmla="*/ 538181 h 610708"/>
                    <a:gd name="connsiteX3" fmla="*/ 262402 w 363013"/>
                    <a:gd name="connsiteY3" fmla="*/ 610708 h 610708"/>
                    <a:gd name="connsiteX4" fmla="*/ 46723 w 363013"/>
                    <a:gd name="connsiteY4" fmla="*/ 610708 h 610708"/>
                    <a:gd name="connsiteX5" fmla="*/ 72006 w 363013"/>
                    <a:gd name="connsiteY5" fmla="*/ 361171 h 610708"/>
                    <a:gd name="connsiteX6" fmla="*/ 51432 w 363013"/>
                    <a:gd name="connsiteY6" fmla="*/ 172348 h 610708"/>
                    <a:gd name="connsiteX7" fmla="*/ 17675 w 363013"/>
                    <a:gd name="connsiteY7" fmla="*/ 56600 h 610708"/>
                    <a:gd name="connsiteX8" fmla="*/ 273447 w 363013"/>
                    <a:gd name="connsiteY8" fmla="*/ 0 h 610708"/>
                    <a:gd name="connsiteX0" fmla="*/ 273447 w 363013"/>
                    <a:gd name="connsiteY0" fmla="*/ 0 h 639283"/>
                    <a:gd name="connsiteX1" fmla="*/ 363013 w 363013"/>
                    <a:gd name="connsiteY1" fmla="*/ 2803 h 639283"/>
                    <a:gd name="connsiteX2" fmla="*/ 274852 w 363013"/>
                    <a:gd name="connsiteY2" fmla="*/ 538181 h 639283"/>
                    <a:gd name="connsiteX3" fmla="*/ 248115 w 363013"/>
                    <a:gd name="connsiteY3" fmla="*/ 639283 h 639283"/>
                    <a:gd name="connsiteX4" fmla="*/ 46723 w 363013"/>
                    <a:gd name="connsiteY4" fmla="*/ 610708 h 639283"/>
                    <a:gd name="connsiteX5" fmla="*/ 72006 w 363013"/>
                    <a:gd name="connsiteY5" fmla="*/ 361171 h 639283"/>
                    <a:gd name="connsiteX6" fmla="*/ 51432 w 363013"/>
                    <a:gd name="connsiteY6" fmla="*/ 172348 h 639283"/>
                    <a:gd name="connsiteX7" fmla="*/ 17675 w 363013"/>
                    <a:gd name="connsiteY7" fmla="*/ 56600 h 639283"/>
                    <a:gd name="connsiteX8" fmla="*/ 273447 w 363013"/>
                    <a:gd name="connsiteY8" fmla="*/ 0 h 639283"/>
                    <a:gd name="connsiteX0" fmla="*/ 273447 w 363013"/>
                    <a:gd name="connsiteY0" fmla="*/ 0 h 639283"/>
                    <a:gd name="connsiteX1" fmla="*/ 363013 w 363013"/>
                    <a:gd name="connsiteY1" fmla="*/ 2803 h 639283"/>
                    <a:gd name="connsiteX2" fmla="*/ 274852 w 363013"/>
                    <a:gd name="connsiteY2" fmla="*/ 538181 h 639283"/>
                    <a:gd name="connsiteX3" fmla="*/ 248115 w 363013"/>
                    <a:gd name="connsiteY3" fmla="*/ 639283 h 639283"/>
                    <a:gd name="connsiteX4" fmla="*/ 46723 w 363013"/>
                    <a:gd name="connsiteY4" fmla="*/ 603565 h 639283"/>
                    <a:gd name="connsiteX5" fmla="*/ 72006 w 363013"/>
                    <a:gd name="connsiteY5" fmla="*/ 361171 h 639283"/>
                    <a:gd name="connsiteX6" fmla="*/ 51432 w 363013"/>
                    <a:gd name="connsiteY6" fmla="*/ 172348 h 639283"/>
                    <a:gd name="connsiteX7" fmla="*/ 17675 w 363013"/>
                    <a:gd name="connsiteY7" fmla="*/ 56600 h 639283"/>
                    <a:gd name="connsiteX8" fmla="*/ 273447 w 363013"/>
                    <a:gd name="connsiteY8" fmla="*/ 0 h 639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3013" h="639283">
                      <a:moveTo>
                        <a:pt x="273447" y="0"/>
                      </a:moveTo>
                      <a:cubicBezTo>
                        <a:pt x="305902" y="-17"/>
                        <a:pt x="336744" y="1203"/>
                        <a:pt x="363013" y="2803"/>
                      </a:cubicBezTo>
                      <a:cubicBezTo>
                        <a:pt x="342639" y="129676"/>
                        <a:pt x="310393" y="328194"/>
                        <a:pt x="274852" y="538181"/>
                      </a:cubicBezTo>
                      <a:lnTo>
                        <a:pt x="248115" y="639283"/>
                      </a:lnTo>
                      <a:lnTo>
                        <a:pt x="46723" y="603565"/>
                      </a:lnTo>
                      <a:lnTo>
                        <a:pt x="72006" y="361171"/>
                      </a:lnTo>
                      <a:cubicBezTo>
                        <a:pt x="78635" y="296173"/>
                        <a:pt x="82826" y="231631"/>
                        <a:pt x="51432" y="172348"/>
                      </a:cubicBezTo>
                      <a:cubicBezTo>
                        <a:pt x="25905" y="124266"/>
                        <a:pt x="-27816" y="100796"/>
                        <a:pt x="17675" y="56600"/>
                      </a:cubicBezTo>
                      <a:cubicBezTo>
                        <a:pt x="64196" y="11223"/>
                        <a:pt x="176081" y="50"/>
                        <a:pt x="273447" y="0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9" name="组合 128"/>
                <p:cNvGrpSpPr/>
                <p:nvPr/>
              </p:nvGrpSpPr>
              <p:grpSpPr>
                <a:xfrm>
                  <a:off x="8277663" y="5043544"/>
                  <a:ext cx="444522" cy="794689"/>
                  <a:chOff x="5998921" y="1790166"/>
                  <a:chExt cx="444522" cy="794689"/>
                </a:xfrm>
              </p:grpSpPr>
              <p:sp>
                <p:nvSpPr>
                  <p:cNvPr id="152" name="任意多边形: 形状 151"/>
                  <p:cNvSpPr/>
                  <p:nvPr/>
                </p:nvSpPr>
                <p:spPr>
                  <a:xfrm>
                    <a:off x="5998921" y="1790166"/>
                    <a:ext cx="433958" cy="794689"/>
                  </a:xfrm>
                  <a:custGeom>
                    <a:avLst/>
                    <a:gdLst>
                      <a:gd name="connsiteX0" fmla="*/ 293065 w 433958"/>
                      <a:gd name="connsiteY0" fmla="*/ 273329 h 794689"/>
                      <a:gd name="connsiteX1" fmla="*/ 400202 w 433958"/>
                      <a:gd name="connsiteY1" fmla="*/ 315925 h 794689"/>
                      <a:gd name="connsiteX2" fmla="*/ 226619 w 433958"/>
                      <a:gd name="connsiteY2" fmla="*/ 523494 h 794689"/>
                      <a:gd name="connsiteX3" fmla="*/ 0 w 433958"/>
                      <a:gd name="connsiteY3" fmla="*/ 794690 h 794689"/>
                      <a:gd name="connsiteX4" fmla="*/ 211531 w 433958"/>
                      <a:gd name="connsiteY4" fmla="*/ 60351 h 794689"/>
                      <a:gd name="connsiteX5" fmla="*/ 236830 w 433958"/>
                      <a:gd name="connsiteY5" fmla="*/ 0 h 794689"/>
                      <a:gd name="connsiteX6" fmla="*/ 433959 w 433958"/>
                      <a:gd name="connsiteY6" fmla="*/ 106985 h 794689"/>
                      <a:gd name="connsiteX7" fmla="*/ 293065 w 433958"/>
                      <a:gd name="connsiteY7" fmla="*/ 273329 h 794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3958" h="794689">
                        <a:moveTo>
                          <a:pt x="293065" y="273329"/>
                        </a:moveTo>
                        <a:lnTo>
                          <a:pt x="400202" y="315925"/>
                        </a:lnTo>
                        <a:lnTo>
                          <a:pt x="226619" y="523494"/>
                        </a:lnTo>
                        <a:lnTo>
                          <a:pt x="0" y="794690"/>
                        </a:lnTo>
                        <a:cubicBezTo>
                          <a:pt x="0" y="794690"/>
                          <a:pt x="148057" y="246355"/>
                          <a:pt x="211531" y="60351"/>
                        </a:cubicBezTo>
                        <a:cubicBezTo>
                          <a:pt x="223418" y="25679"/>
                          <a:pt x="232410" y="3505"/>
                          <a:pt x="236830" y="0"/>
                        </a:cubicBezTo>
                        <a:lnTo>
                          <a:pt x="433959" y="106985"/>
                        </a:lnTo>
                        <a:lnTo>
                          <a:pt x="293065" y="27332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3" name="任意多边形: 形状 152"/>
                  <p:cNvSpPr/>
                  <p:nvPr/>
                </p:nvSpPr>
                <p:spPr>
                  <a:xfrm>
                    <a:off x="6210452" y="1790166"/>
                    <a:ext cx="222427" cy="523494"/>
                  </a:xfrm>
                  <a:custGeom>
                    <a:avLst/>
                    <a:gdLst>
                      <a:gd name="connsiteX0" fmla="*/ 81534 w 222427"/>
                      <a:gd name="connsiteY0" fmla="*/ 273329 h 523494"/>
                      <a:gd name="connsiteX1" fmla="*/ 188671 w 222427"/>
                      <a:gd name="connsiteY1" fmla="*/ 315925 h 523494"/>
                      <a:gd name="connsiteX2" fmla="*/ 15088 w 222427"/>
                      <a:gd name="connsiteY2" fmla="*/ 523494 h 523494"/>
                      <a:gd name="connsiteX3" fmla="*/ 25680 w 222427"/>
                      <a:gd name="connsiteY3" fmla="*/ 181813 h 523494"/>
                      <a:gd name="connsiteX4" fmla="*/ 6248 w 222427"/>
                      <a:gd name="connsiteY4" fmla="*/ 71933 h 523494"/>
                      <a:gd name="connsiteX5" fmla="*/ 0 w 222427"/>
                      <a:gd name="connsiteY5" fmla="*/ 60351 h 523494"/>
                      <a:gd name="connsiteX6" fmla="*/ 25298 w 222427"/>
                      <a:gd name="connsiteY6" fmla="*/ 0 h 523494"/>
                      <a:gd name="connsiteX7" fmla="*/ 222428 w 222427"/>
                      <a:gd name="connsiteY7" fmla="*/ 106985 h 523494"/>
                      <a:gd name="connsiteX8" fmla="*/ 81534 w 222427"/>
                      <a:gd name="connsiteY8" fmla="*/ 273329 h 523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427" h="523494">
                        <a:moveTo>
                          <a:pt x="81534" y="273329"/>
                        </a:moveTo>
                        <a:lnTo>
                          <a:pt x="188671" y="315925"/>
                        </a:lnTo>
                        <a:lnTo>
                          <a:pt x="15088" y="523494"/>
                        </a:lnTo>
                        <a:cubicBezTo>
                          <a:pt x="27966" y="409956"/>
                          <a:pt x="33071" y="295961"/>
                          <a:pt x="25680" y="181813"/>
                        </a:cubicBezTo>
                        <a:cubicBezTo>
                          <a:pt x="23165" y="144704"/>
                          <a:pt x="19279" y="106985"/>
                          <a:pt x="6248" y="71933"/>
                        </a:cubicBezTo>
                        <a:cubicBezTo>
                          <a:pt x="4953" y="68428"/>
                          <a:pt x="2743" y="64541"/>
                          <a:pt x="0" y="60351"/>
                        </a:cubicBezTo>
                        <a:cubicBezTo>
                          <a:pt x="11887" y="25679"/>
                          <a:pt x="20879" y="3505"/>
                          <a:pt x="25298" y="0"/>
                        </a:cubicBezTo>
                        <a:lnTo>
                          <a:pt x="222428" y="106985"/>
                        </a:lnTo>
                        <a:lnTo>
                          <a:pt x="81534" y="273329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54" name="组合 153"/>
                  <p:cNvGrpSpPr/>
                  <p:nvPr/>
                </p:nvGrpSpPr>
                <p:grpSpPr>
                  <a:xfrm>
                    <a:off x="6088738" y="1890670"/>
                    <a:ext cx="354705" cy="574240"/>
                    <a:chOff x="6088738" y="1890670"/>
                    <a:chExt cx="354705" cy="574240"/>
                  </a:xfrm>
                  <a:solidFill>
                    <a:srgbClr val="5A417A"/>
                  </a:solidFill>
                </p:grpSpPr>
                <p:sp>
                  <p:nvSpPr>
                    <p:cNvPr id="155" name="任意多边形: 形状 154"/>
                    <p:cNvSpPr/>
                    <p:nvPr/>
                  </p:nvSpPr>
                  <p:spPr>
                    <a:xfrm>
                      <a:off x="6295320" y="1890670"/>
                      <a:ext cx="148123" cy="185510"/>
                    </a:xfrm>
                    <a:custGeom>
                      <a:avLst/>
                      <a:gdLst>
                        <a:gd name="connsiteX0" fmla="*/ 134740 w 148123"/>
                        <a:gd name="connsiteY0" fmla="*/ 2823 h 185510"/>
                        <a:gd name="connsiteX1" fmla="*/ 1847 w 148123"/>
                        <a:gd name="connsiteY1" fmla="*/ 171149 h 185510"/>
                        <a:gd name="connsiteX2" fmla="*/ 13354 w 148123"/>
                        <a:gd name="connsiteY2" fmla="*/ 182655 h 185510"/>
                        <a:gd name="connsiteX3" fmla="*/ 146247 w 148123"/>
                        <a:gd name="connsiteY3" fmla="*/ 14329 h 185510"/>
                        <a:gd name="connsiteX4" fmla="*/ 134740 w 148123"/>
                        <a:gd name="connsiteY4" fmla="*/ 2823 h 185510"/>
                        <a:gd name="connsiteX5" fmla="*/ 134740 w 148123"/>
                        <a:gd name="connsiteY5" fmla="*/ 2823 h 185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123" h="185510">
                          <a:moveTo>
                            <a:pt x="134740" y="2823"/>
                          </a:moveTo>
                          <a:cubicBezTo>
                            <a:pt x="90925" y="59287"/>
                            <a:pt x="45662" y="114685"/>
                            <a:pt x="1847" y="171149"/>
                          </a:cubicBezTo>
                          <a:cubicBezTo>
                            <a:pt x="-4477" y="179302"/>
                            <a:pt x="6953" y="190961"/>
                            <a:pt x="13354" y="182655"/>
                          </a:cubicBezTo>
                          <a:cubicBezTo>
                            <a:pt x="57169" y="126191"/>
                            <a:pt x="102432" y="70794"/>
                            <a:pt x="146247" y="14329"/>
                          </a:cubicBezTo>
                          <a:cubicBezTo>
                            <a:pt x="152647" y="6176"/>
                            <a:pt x="141141" y="-5406"/>
                            <a:pt x="134740" y="2823"/>
                          </a:cubicBezTo>
                          <a:lnTo>
                            <a:pt x="134740" y="282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任意多边形: 形状 155"/>
                    <p:cNvSpPr/>
                    <p:nvPr/>
                  </p:nvSpPr>
                  <p:spPr>
                    <a:xfrm>
                      <a:off x="6295178" y="2059277"/>
                      <a:ext cx="128589" cy="50332"/>
                    </a:xfrm>
                    <a:custGeom>
                      <a:avLst/>
                      <a:gdLst>
                        <a:gd name="connsiteX0" fmla="*/ 5571 w 128589"/>
                        <a:gd name="connsiteY0" fmla="*/ 16182 h 50332"/>
                        <a:gd name="connsiteX1" fmla="*/ 118423 w 128589"/>
                        <a:gd name="connsiteY1" fmla="*/ 50091 h 50332"/>
                        <a:gd name="connsiteX2" fmla="*/ 122767 w 128589"/>
                        <a:gd name="connsiteY2" fmla="*/ 34394 h 50332"/>
                        <a:gd name="connsiteX3" fmla="*/ 9915 w 128589"/>
                        <a:gd name="connsiteY3" fmla="*/ 485 h 50332"/>
                        <a:gd name="connsiteX4" fmla="*/ 5571 w 128589"/>
                        <a:gd name="connsiteY4" fmla="*/ 16182 h 50332"/>
                        <a:gd name="connsiteX5" fmla="*/ 5571 w 128589"/>
                        <a:gd name="connsiteY5" fmla="*/ 16182 h 50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89" h="50332">
                          <a:moveTo>
                            <a:pt x="5571" y="16182"/>
                          </a:moveTo>
                          <a:cubicBezTo>
                            <a:pt x="42757" y="28907"/>
                            <a:pt x="80095" y="41099"/>
                            <a:pt x="118423" y="50091"/>
                          </a:cubicBezTo>
                          <a:cubicBezTo>
                            <a:pt x="128634" y="52453"/>
                            <a:pt x="132978" y="36756"/>
                            <a:pt x="122767" y="34394"/>
                          </a:cubicBezTo>
                          <a:cubicBezTo>
                            <a:pt x="84514" y="25402"/>
                            <a:pt x="47100" y="13210"/>
                            <a:pt x="9915" y="485"/>
                          </a:cubicBezTo>
                          <a:cubicBezTo>
                            <a:pt x="9" y="-2944"/>
                            <a:pt x="-4259" y="12829"/>
                            <a:pt x="5571" y="16182"/>
                          </a:cubicBezTo>
                          <a:lnTo>
                            <a:pt x="5571" y="16182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任意多边形: 形状 156"/>
                    <p:cNvSpPr/>
                    <p:nvPr/>
                  </p:nvSpPr>
                  <p:spPr>
                    <a:xfrm>
                      <a:off x="6088738" y="2092915"/>
                      <a:ext cx="334748" cy="371995"/>
                    </a:xfrm>
                    <a:custGeom>
                      <a:avLst/>
                      <a:gdLst>
                        <a:gd name="connsiteX0" fmla="*/ 321282 w 334748"/>
                        <a:gd name="connsiteY0" fmla="*/ 2813 h 371995"/>
                        <a:gd name="connsiteX1" fmla="*/ 70279 w 334748"/>
                        <a:gd name="connsiteY1" fmla="*/ 277285 h 371995"/>
                        <a:gd name="connsiteX2" fmla="*/ 1623 w 334748"/>
                        <a:gd name="connsiteY2" fmla="*/ 360344 h 371995"/>
                        <a:gd name="connsiteX3" fmla="*/ 15720 w 334748"/>
                        <a:gd name="connsiteY3" fmla="*/ 368573 h 371995"/>
                        <a:gd name="connsiteX4" fmla="*/ 265427 w 334748"/>
                        <a:gd name="connsiteY4" fmla="*/ 93110 h 371995"/>
                        <a:gd name="connsiteX5" fmla="*/ 332864 w 334748"/>
                        <a:gd name="connsiteY5" fmla="*/ 14319 h 371995"/>
                        <a:gd name="connsiteX6" fmla="*/ 321282 w 334748"/>
                        <a:gd name="connsiteY6" fmla="*/ 2813 h 371995"/>
                        <a:gd name="connsiteX7" fmla="*/ 321282 w 334748"/>
                        <a:gd name="connsiteY7" fmla="*/ 2813 h 371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34748" h="371995">
                          <a:moveTo>
                            <a:pt x="321282" y="2813"/>
                          </a:moveTo>
                          <a:cubicBezTo>
                            <a:pt x="243939" y="99968"/>
                            <a:pt x="152422" y="184474"/>
                            <a:pt x="70279" y="277285"/>
                          </a:cubicBezTo>
                          <a:cubicBezTo>
                            <a:pt x="46428" y="304184"/>
                            <a:pt x="23492" y="331845"/>
                            <a:pt x="1623" y="360344"/>
                          </a:cubicBezTo>
                          <a:cubicBezTo>
                            <a:pt x="-4778" y="368649"/>
                            <a:pt x="9395" y="376803"/>
                            <a:pt x="15720" y="368573"/>
                          </a:cubicBezTo>
                          <a:cubicBezTo>
                            <a:pt x="91310" y="269970"/>
                            <a:pt x="181988" y="184779"/>
                            <a:pt x="265427" y="93110"/>
                          </a:cubicBezTo>
                          <a:cubicBezTo>
                            <a:pt x="288668" y="67507"/>
                            <a:pt x="311299" y="41370"/>
                            <a:pt x="332864" y="14319"/>
                          </a:cubicBezTo>
                          <a:cubicBezTo>
                            <a:pt x="339265" y="6242"/>
                            <a:pt x="327835" y="-5416"/>
                            <a:pt x="321282" y="2813"/>
                          </a:cubicBezTo>
                          <a:lnTo>
                            <a:pt x="321282" y="281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30" name="组合 129"/>
                <p:cNvGrpSpPr/>
                <p:nvPr/>
              </p:nvGrpSpPr>
              <p:grpSpPr>
                <a:xfrm>
                  <a:off x="7636592" y="5298433"/>
                  <a:ext cx="845286" cy="1061465"/>
                  <a:chOff x="5357850" y="2045055"/>
                  <a:chExt cx="845286" cy="1061465"/>
                </a:xfrm>
              </p:grpSpPr>
              <p:sp>
                <p:nvSpPr>
                  <p:cNvPr id="146" name="任意多边形: 形状 145"/>
                  <p:cNvSpPr/>
                  <p:nvPr/>
                </p:nvSpPr>
                <p:spPr>
                  <a:xfrm>
                    <a:off x="5357850" y="2054656"/>
                    <a:ext cx="841552" cy="1051864"/>
                  </a:xfrm>
                  <a:custGeom>
                    <a:avLst/>
                    <a:gdLst>
                      <a:gd name="connsiteX0" fmla="*/ 0 w 841552"/>
                      <a:gd name="connsiteY0" fmla="*/ 0 h 1051864"/>
                      <a:gd name="connsiteX1" fmla="*/ 841553 w 841552"/>
                      <a:gd name="connsiteY1" fmla="*/ 0 h 1051864"/>
                      <a:gd name="connsiteX2" fmla="*/ 841553 w 841552"/>
                      <a:gd name="connsiteY2" fmla="*/ 1051865 h 1051864"/>
                      <a:gd name="connsiteX3" fmla="*/ 0 w 841552"/>
                      <a:gd name="connsiteY3" fmla="*/ 1051865 h 1051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1552" h="1051864">
                        <a:moveTo>
                          <a:pt x="0" y="0"/>
                        </a:moveTo>
                        <a:lnTo>
                          <a:pt x="841553" y="0"/>
                        </a:lnTo>
                        <a:lnTo>
                          <a:pt x="841553" y="1051865"/>
                        </a:lnTo>
                        <a:lnTo>
                          <a:pt x="0" y="1051865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5491657" y="2221915"/>
                    <a:ext cx="573862" cy="717270"/>
                  </a:xfrm>
                  <a:custGeom>
                    <a:avLst/>
                    <a:gdLst>
                      <a:gd name="connsiteX0" fmla="*/ 0 w 573862"/>
                      <a:gd name="connsiteY0" fmla="*/ 0 h 717270"/>
                      <a:gd name="connsiteX1" fmla="*/ 573862 w 573862"/>
                      <a:gd name="connsiteY1" fmla="*/ 0 h 717270"/>
                      <a:gd name="connsiteX2" fmla="*/ 573862 w 573862"/>
                      <a:gd name="connsiteY2" fmla="*/ 717271 h 717270"/>
                      <a:gd name="connsiteX3" fmla="*/ 0 w 573862"/>
                      <a:gd name="connsiteY3" fmla="*/ 717271 h 71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862" h="717270">
                        <a:moveTo>
                          <a:pt x="0" y="0"/>
                        </a:moveTo>
                        <a:lnTo>
                          <a:pt x="573862" y="0"/>
                        </a:lnTo>
                        <a:lnTo>
                          <a:pt x="573862" y="717271"/>
                        </a:lnTo>
                        <a:lnTo>
                          <a:pt x="0" y="717271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5616930" y="2054656"/>
                    <a:ext cx="582472" cy="1051864"/>
                  </a:xfrm>
                  <a:custGeom>
                    <a:avLst/>
                    <a:gdLst>
                      <a:gd name="connsiteX0" fmla="*/ 582473 w 582472"/>
                      <a:gd name="connsiteY0" fmla="*/ 0 h 1051864"/>
                      <a:gd name="connsiteX1" fmla="*/ 582473 w 582472"/>
                      <a:gd name="connsiteY1" fmla="*/ 1051865 h 1051864"/>
                      <a:gd name="connsiteX2" fmla="*/ 21717 w 582472"/>
                      <a:gd name="connsiteY2" fmla="*/ 1051865 h 1051864"/>
                      <a:gd name="connsiteX3" fmla="*/ 245516 w 582472"/>
                      <a:gd name="connsiteY3" fmla="*/ 738759 h 1051864"/>
                      <a:gd name="connsiteX4" fmla="*/ 225019 w 582472"/>
                      <a:gd name="connsiteY4" fmla="*/ 245212 h 1051864"/>
                      <a:gd name="connsiteX5" fmla="*/ 0 w 582472"/>
                      <a:gd name="connsiteY5" fmla="*/ 0 h 1051864"/>
                      <a:gd name="connsiteX6" fmla="*/ 582473 w 582472"/>
                      <a:gd name="connsiteY6" fmla="*/ 0 h 1051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2472" h="1051864">
                        <a:moveTo>
                          <a:pt x="582473" y="0"/>
                        </a:moveTo>
                        <a:lnTo>
                          <a:pt x="582473" y="1051865"/>
                        </a:lnTo>
                        <a:lnTo>
                          <a:pt x="21717" y="1051865"/>
                        </a:lnTo>
                        <a:cubicBezTo>
                          <a:pt x="121920" y="968959"/>
                          <a:pt x="201320" y="860907"/>
                          <a:pt x="245516" y="738759"/>
                        </a:cubicBezTo>
                        <a:cubicBezTo>
                          <a:pt x="302971" y="579806"/>
                          <a:pt x="298399" y="397612"/>
                          <a:pt x="225019" y="245212"/>
                        </a:cubicBezTo>
                        <a:cubicBezTo>
                          <a:pt x="176251" y="143865"/>
                          <a:pt x="96774" y="57302"/>
                          <a:pt x="0" y="0"/>
                        </a:cubicBezTo>
                        <a:lnTo>
                          <a:pt x="582473" y="0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49" name="组合 148"/>
                  <p:cNvGrpSpPr/>
                  <p:nvPr/>
                </p:nvGrpSpPr>
                <p:grpSpPr>
                  <a:xfrm>
                    <a:off x="5415267" y="2045055"/>
                    <a:ext cx="787869" cy="259118"/>
                    <a:chOff x="5415267" y="2045055"/>
                    <a:chExt cx="787869" cy="259118"/>
                  </a:xfrm>
                  <a:solidFill>
                    <a:srgbClr val="5A417A"/>
                  </a:solidFill>
                </p:grpSpPr>
                <p:sp>
                  <p:nvSpPr>
                    <p:cNvPr id="150" name="任意多边形: 形状 149"/>
                    <p:cNvSpPr/>
                    <p:nvPr/>
                  </p:nvSpPr>
                  <p:spPr>
                    <a:xfrm>
                      <a:off x="5415267" y="2045055"/>
                      <a:ext cx="787526" cy="16306"/>
                    </a:xfrm>
                    <a:custGeom>
                      <a:avLst/>
                      <a:gdLst>
                        <a:gd name="connsiteX0" fmla="*/ 7887 w 787526"/>
                        <a:gd name="connsiteY0" fmla="*/ 16307 h 16306"/>
                        <a:gd name="connsiteX1" fmla="*/ 609181 w 787526"/>
                        <a:gd name="connsiteY1" fmla="*/ 16307 h 16306"/>
                        <a:gd name="connsiteX2" fmla="*/ 779640 w 787526"/>
                        <a:gd name="connsiteY2" fmla="*/ 16307 h 16306"/>
                        <a:gd name="connsiteX3" fmla="*/ 779640 w 787526"/>
                        <a:gd name="connsiteY3" fmla="*/ 0 h 16306"/>
                        <a:gd name="connsiteX4" fmla="*/ 178346 w 787526"/>
                        <a:gd name="connsiteY4" fmla="*/ 0 h 16306"/>
                        <a:gd name="connsiteX5" fmla="*/ 7887 w 787526"/>
                        <a:gd name="connsiteY5" fmla="*/ 0 h 16306"/>
                        <a:gd name="connsiteX6" fmla="*/ 7887 w 787526"/>
                        <a:gd name="connsiteY6" fmla="*/ 16307 h 16306"/>
                        <a:gd name="connsiteX7" fmla="*/ 7887 w 787526"/>
                        <a:gd name="connsiteY7" fmla="*/ 16307 h 16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87526" h="16306">
                          <a:moveTo>
                            <a:pt x="7887" y="16307"/>
                          </a:moveTo>
                          <a:cubicBezTo>
                            <a:pt x="208293" y="16307"/>
                            <a:pt x="408775" y="16307"/>
                            <a:pt x="609181" y="16307"/>
                          </a:cubicBezTo>
                          <a:cubicBezTo>
                            <a:pt x="666026" y="16307"/>
                            <a:pt x="722795" y="16307"/>
                            <a:pt x="779640" y="16307"/>
                          </a:cubicBezTo>
                          <a:cubicBezTo>
                            <a:pt x="790156" y="16307"/>
                            <a:pt x="790156" y="0"/>
                            <a:pt x="779640" y="0"/>
                          </a:cubicBezTo>
                          <a:cubicBezTo>
                            <a:pt x="579234" y="0"/>
                            <a:pt x="378752" y="0"/>
                            <a:pt x="178346" y="0"/>
                          </a:cubicBezTo>
                          <a:cubicBezTo>
                            <a:pt x="121501" y="0"/>
                            <a:pt x="64732" y="0"/>
                            <a:pt x="7887" y="0"/>
                          </a:cubicBezTo>
                          <a:cubicBezTo>
                            <a:pt x="-2629" y="0"/>
                            <a:pt x="-2629" y="16307"/>
                            <a:pt x="7887" y="16307"/>
                          </a:cubicBezTo>
                          <a:lnTo>
                            <a:pt x="7887" y="16307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1" name="任意多边形: 形状 150"/>
                    <p:cNvSpPr/>
                    <p:nvPr/>
                  </p:nvSpPr>
                  <p:spPr>
                    <a:xfrm>
                      <a:off x="6186830" y="2047741"/>
                      <a:ext cx="16306" cy="256432"/>
                    </a:xfrm>
                    <a:custGeom>
                      <a:avLst/>
                      <a:gdLst>
                        <a:gd name="connsiteX0" fmla="*/ 0 w 16306"/>
                        <a:gd name="connsiteY0" fmla="*/ 7830 h 256432"/>
                        <a:gd name="connsiteX1" fmla="*/ 0 w 16306"/>
                        <a:gd name="connsiteY1" fmla="*/ 248545 h 256432"/>
                        <a:gd name="connsiteX2" fmla="*/ 16307 w 16306"/>
                        <a:gd name="connsiteY2" fmla="*/ 248545 h 256432"/>
                        <a:gd name="connsiteX3" fmla="*/ 16307 w 16306"/>
                        <a:gd name="connsiteY3" fmla="*/ 7830 h 256432"/>
                        <a:gd name="connsiteX4" fmla="*/ 0 w 16306"/>
                        <a:gd name="connsiteY4" fmla="*/ 7830 h 256432"/>
                        <a:gd name="connsiteX5" fmla="*/ 0 w 16306"/>
                        <a:gd name="connsiteY5" fmla="*/ 7830 h 256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06" h="256432">
                          <a:moveTo>
                            <a:pt x="0" y="7830"/>
                          </a:moveTo>
                          <a:cubicBezTo>
                            <a:pt x="0" y="88068"/>
                            <a:pt x="0" y="168307"/>
                            <a:pt x="0" y="248545"/>
                          </a:cubicBezTo>
                          <a:cubicBezTo>
                            <a:pt x="0" y="259061"/>
                            <a:pt x="16307" y="259061"/>
                            <a:pt x="16307" y="248545"/>
                          </a:cubicBezTo>
                          <a:cubicBezTo>
                            <a:pt x="16307" y="168307"/>
                            <a:pt x="16307" y="88068"/>
                            <a:pt x="16307" y="7830"/>
                          </a:cubicBezTo>
                          <a:cubicBezTo>
                            <a:pt x="16230" y="-2610"/>
                            <a:pt x="0" y="-2610"/>
                            <a:pt x="0" y="7830"/>
                          </a:cubicBezTo>
                          <a:lnTo>
                            <a:pt x="0" y="7830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31" name="任意多边形: 形状 130"/>
                <p:cNvSpPr/>
                <p:nvPr/>
              </p:nvSpPr>
              <p:spPr>
                <a:xfrm>
                  <a:off x="7249700" y="5775293"/>
                  <a:ext cx="917548" cy="627563"/>
                </a:xfrm>
                <a:custGeom>
                  <a:avLst/>
                  <a:gdLst>
                    <a:gd name="connsiteX0" fmla="*/ 79654 w 917548"/>
                    <a:gd name="connsiteY0" fmla="*/ 243535 h 627563"/>
                    <a:gd name="connsiteX1" fmla="*/ 72491 w 917548"/>
                    <a:gd name="connsiteY1" fmla="*/ 605181 h 627563"/>
                    <a:gd name="connsiteX2" fmla="*/ 917549 w 917548"/>
                    <a:gd name="connsiteY2" fmla="*/ 150495 h 627563"/>
                    <a:gd name="connsiteX3" fmla="*/ 806221 w 917548"/>
                    <a:gd name="connsiteY3" fmla="*/ 0 h 627563"/>
                    <a:gd name="connsiteX4" fmla="*/ 249884 w 917548"/>
                    <a:gd name="connsiteY4" fmla="*/ 286207 h 627563"/>
                    <a:gd name="connsiteX5" fmla="*/ 79654 w 917548"/>
                    <a:gd name="connsiteY5" fmla="*/ 243535 h 627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7548" h="627563">
                      <a:moveTo>
                        <a:pt x="79654" y="243535"/>
                      </a:moveTo>
                      <a:cubicBezTo>
                        <a:pt x="79654" y="243535"/>
                        <a:pt x="-94692" y="511683"/>
                        <a:pt x="72491" y="605181"/>
                      </a:cubicBezTo>
                      <a:cubicBezTo>
                        <a:pt x="330199" y="749275"/>
                        <a:pt x="917549" y="150495"/>
                        <a:pt x="917549" y="150495"/>
                      </a:cubicBezTo>
                      <a:lnTo>
                        <a:pt x="806221" y="0"/>
                      </a:lnTo>
                      <a:lnTo>
                        <a:pt x="249884" y="286207"/>
                      </a:lnTo>
                      <a:lnTo>
                        <a:pt x="79654" y="243535"/>
                      </a:lnTo>
                      <a:close/>
                    </a:path>
                  </a:pathLst>
                </a:custGeom>
                <a:solidFill>
                  <a:srgbClr val="FFD0C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2" name="组合 131"/>
                <p:cNvGrpSpPr/>
                <p:nvPr/>
              </p:nvGrpSpPr>
              <p:grpSpPr>
                <a:xfrm>
                  <a:off x="7240887" y="5144305"/>
                  <a:ext cx="720763" cy="930003"/>
                  <a:chOff x="4962145" y="1890927"/>
                  <a:chExt cx="720763" cy="930003"/>
                </a:xfrm>
                <a:solidFill>
                  <a:srgbClr val="5A417A"/>
                </a:solidFill>
              </p:grpSpPr>
              <p:sp>
                <p:nvSpPr>
                  <p:cNvPr id="144" name="任意多边形: 形状 143"/>
                  <p:cNvSpPr/>
                  <p:nvPr/>
                </p:nvSpPr>
                <p:spPr>
                  <a:xfrm>
                    <a:off x="5567878" y="1890927"/>
                    <a:ext cx="115030" cy="168600"/>
                  </a:xfrm>
                  <a:custGeom>
                    <a:avLst/>
                    <a:gdLst>
                      <a:gd name="connsiteX0" fmla="*/ 1427 w 115030"/>
                      <a:gd name="connsiteY0" fmla="*/ 11939 h 168600"/>
                      <a:gd name="connsiteX1" fmla="*/ 99344 w 115030"/>
                      <a:gd name="connsiteY1" fmla="*/ 165177 h 168600"/>
                      <a:gd name="connsiteX2" fmla="*/ 113441 w 115030"/>
                      <a:gd name="connsiteY2" fmla="*/ 156948 h 168600"/>
                      <a:gd name="connsiteX3" fmla="*/ 15524 w 115030"/>
                      <a:gd name="connsiteY3" fmla="*/ 3710 h 168600"/>
                      <a:gd name="connsiteX4" fmla="*/ 1427 w 115030"/>
                      <a:gd name="connsiteY4" fmla="*/ 11939 h 168600"/>
                      <a:gd name="connsiteX5" fmla="*/ 1427 w 115030"/>
                      <a:gd name="connsiteY5" fmla="*/ 11939 h 16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030" h="168600">
                        <a:moveTo>
                          <a:pt x="1427" y="11939"/>
                        </a:moveTo>
                        <a:cubicBezTo>
                          <a:pt x="35412" y="62384"/>
                          <a:pt x="62311" y="116790"/>
                          <a:pt x="99344" y="165177"/>
                        </a:cubicBezTo>
                        <a:cubicBezTo>
                          <a:pt x="105592" y="173407"/>
                          <a:pt x="119766" y="165254"/>
                          <a:pt x="113441" y="156948"/>
                        </a:cubicBezTo>
                        <a:cubicBezTo>
                          <a:pt x="76408" y="108561"/>
                          <a:pt x="49509" y="54154"/>
                          <a:pt x="15524" y="3710"/>
                        </a:cubicBezTo>
                        <a:cubicBezTo>
                          <a:pt x="9657" y="-4977"/>
                          <a:pt x="-4517" y="3176"/>
                          <a:pt x="1427" y="11939"/>
                        </a:cubicBezTo>
                        <a:lnTo>
                          <a:pt x="1427" y="11939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/>
                  <p:cNvSpPr/>
                  <p:nvPr/>
                </p:nvSpPr>
                <p:spPr>
                  <a:xfrm>
                    <a:off x="4962145" y="2737761"/>
                    <a:ext cx="252893" cy="83169"/>
                  </a:xfrm>
                  <a:custGeom>
                    <a:avLst/>
                    <a:gdLst>
                      <a:gd name="connsiteX0" fmla="*/ 5714 w 252893"/>
                      <a:gd name="connsiteY0" fmla="*/ 16106 h 83169"/>
                      <a:gd name="connsiteX1" fmla="*/ 242924 w 252893"/>
                      <a:gd name="connsiteY1" fmla="*/ 82705 h 83169"/>
                      <a:gd name="connsiteX2" fmla="*/ 247267 w 252893"/>
                      <a:gd name="connsiteY2" fmla="*/ 67008 h 83169"/>
                      <a:gd name="connsiteX3" fmla="*/ 10057 w 252893"/>
                      <a:gd name="connsiteY3" fmla="*/ 409 h 83169"/>
                      <a:gd name="connsiteX4" fmla="*/ 5714 w 252893"/>
                      <a:gd name="connsiteY4" fmla="*/ 16106 h 83169"/>
                      <a:gd name="connsiteX5" fmla="*/ 5714 w 252893"/>
                      <a:gd name="connsiteY5" fmla="*/ 16106 h 83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2893" h="83169">
                        <a:moveTo>
                          <a:pt x="5714" y="16106"/>
                        </a:moveTo>
                        <a:cubicBezTo>
                          <a:pt x="84199" y="40262"/>
                          <a:pt x="164972" y="56568"/>
                          <a:pt x="242924" y="82705"/>
                        </a:cubicBezTo>
                        <a:cubicBezTo>
                          <a:pt x="252906" y="86058"/>
                          <a:pt x="257174" y="70285"/>
                          <a:pt x="247267" y="67008"/>
                        </a:cubicBezTo>
                        <a:cubicBezTo>
                          <a:pt x="169391" y="40871"/>
                          <a:pt x="88619" y="24565"/>
                          <a:pt x="10057" y="409"/>
                        </a:cubicBezTo>
                        <a:cubicBezTo>
                          <a:pt x="-1" y="-2715"/>
                          <a:pt x="-4345" y="12982"/>
                          <a:pt x="5714" y="16106"/>
                        </a:cubicBezTo>
                        <a:lnTo>
                          <a:pt x="5714" y="16106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33" name="组合 132"/>
                <p:cNvGrpSpPr/>
                <p:nvPr/>
              </p:nvGrpSpPr>
              <p:grpSpPr>
                <a:xfrm>
                  <a:off x="7419674" y="5481389"/>
                  <a:ext cx="1160797" cy="632104"/>
                  <a:chOff x="5140932" y="2228011"/>
                  <a:chExt cx="1160797" cy="632104"/>
                </a:xfrm>
              </p:grpSpPr>
              <p:sp>
                <p:nvSpPr>
                  <p:cNvPr id="138" name="任意多边形: 形状 137"/>
                  <p:cNvSpPr/>
                  <p:nvPr/>
                </p:nvSpPr>
                <p:spPr>
                  <a:xfrm>
                    <a:off x="5777157" y="2228011"/>
                    <a:ext cx="524572" cy="445693"/>
                  </a:xfrm>
                  <a:custGeom>
                    <a:avLst/>
                    <a:gdLst>
                      <a:gd name="connsiteX0" fmla="*/ 21 w 524572"/>
                      <a:gd name="connsiteY0" fmla="*/ 293827 h 445693"/>
                      <a:gd name="connsiteX1" fmla="*/ 170176 w 524572"/>
                      <a:gd name="connsiteY1" fmla="*/ 47625 h 445693"/>
                      <a:gd name="connsiteX2" fmla="*/ 256511 w 524572"/>
                      <a:gd name="connsiteY2" fmla="*/ 0 h 445693"/>
                      <a:gd name="connsiteX3" fmla="*/ 246376 w 524572"/>
                      <a:gd name="connsiteY3" fmla="*/ 76886 h 445693"/>
                      <a:gd name="connsiteX4" fmla="*/ 195855 w 524572"/>
                      <a:gd name="connsiteY4" fmla="*/ 133960 h 445693"/>
                      <a:gd name="connsiteX5" fmla="*/ 513000 w 524572"/>
                      <a:gd name="connsiteY5" fmla="*/ 68275 h 445693"/>
                      <a:gd name="connsiteX6" fmla="*/ 444191 w 524572"/>
                      <a:gd name="connsiteY6" fmla="*/ 317602 h 445693"/>
                      <a:gd name="connsiteX7" fmla="*/ 105558 w 524572"/>
                      <a:gd name="connsiteY7" fmla="*/ 445694 h 445693"/>
                      <a:gd name="connsiteX8" fmla="*/ 21 w 524572"/>
                      <a:gd name="connsiteY8" fmla="*/ 293827 h 445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4572" h="445693">
                        <a:moveTo>
                          <a:pt x="21" y="293827"/>
                        </a:moveTo>
                        <a:cubicBezTo>
                          <a:pt x="21" y="293827"/>
                          <a:pt x="-5694" y="156362"/>
                          <a:pt x="170176" y="47625"/>
                        </a:cubicBezTo>
                        <a:cubicBezTo>
                          <a:pt x="214905" y="19964"/>
                          <a:pt x="256511" y="0"/>
                          <a:pt x="256511" y="0"/>
                        </a:cubicBezTo>
                        <a:cubicBezTo>
                          <a:pt x="256511" y="0"/>
                          <a:pt x="290648" y="25222"/>
                          <a:pt x="246376" y="76886"/>
                        </a:cubicBezTo>
                        <a:cubicBezTo>
                          <a:pt x="208352" y="121234"/>
                          <a:pt x="195855" y="133960"/>
                          <a:pt x="195855" y="133960"/>
                        </a:cubicBezTo>
                        <a:cubicBezTo>
                          <a:pt x="195855" y="133960"/>
                          <a:pt x="484653" y="48997"/>
                          <a:pt x="513000" y="68275"/>
                        </a:cubicBezTo>
                        <a:cubicBezTo>
                          <a:pt x="540051" y="86639"/>
                          <a:pt x="520696" y="233553"/>
                          <a:pt x="444191" y="317602"/>
                        </a:cubicBezTo>
                        <a:cubicBezTo>
                          <a:pt x="380336" y="387629"/>
                          <a:pt x="280666" y="403403"/>
                          <a:pt x="105558" y="445694"/>
                        </a:cubicBezTo>
                        <a:lnTo>
                          <a:pt x="21" y="293827"/>
                        </a:lnTo>
                        <a:close/>
                      </a:path>
                    </a:pathLst>
                  </a:custGeom>
                  <a:solidFill>
                    <a:srgbClr val="FFD0C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39" name="组合 138"/>
                  <p:cNvGrpSpPr/>
                  <p:nvPr/>
                </p:nvGrpSpPr>
                <p:grpSpPr>
                  <a:xfrm>
                    <a:off x="5140932" y="2334175"/>
                    <a:ext cx="1146242" cy="525940"/>
                    <a:chOff x="5140932" y="2334175"/>
                    <a:chExt cx="1146242" cy="525940"/>
                  </a:xfrm>
                  <a:solidFill>
                    <a:srgbClr val="F7AA97"/>
                  </a:solidFill>
                </p:grpSpPr>
                <p:sp>
                  <p:nvSpPr>
                    <p:cNvPr id="140" name="任意多边形: 形状 139"/>
                    <p:cNvSpPr/>
                    <p:nvPr/>
                  </p:nvSpPr>
                  <p:spPr>
                    <a:xfrm>
                      <a:off x="6057705" y="2334175"/>
                      <a:ext cx="229469" cy="97147"/>
                    </a:xfrm>
                    <a:custGeom>
                      <a:avLst/>
                      <a:gdLst>
                        <a:gd name="connsiteX0" fmla="*/ 217288 w 229469"/>
                        <a:gd name="connsiteY0" fmla="*/ 1126 h 97147"/>
                        <a:gd name="connsiteX1" fmla="*/ 112284 w 229469"/>
                        <a:gd name="connsiteY1" fmla="*/ 46084 h 97147"/>
                        <a:gd name="connsiteX2" fmla="*/ 5681 w 229469"/>
                        <a:gd name="connsiteY2" fmla="*/ 81059 h 97147"/>
                        <a:gd name="connsiteX3" fmla="*/ 10024 w 229469"/>
                        <a:gd name="connsiteY3" fmla="*/ 96757 h 97147"/>
                        <a:gd name="connsiteX4" fmla="*/ 119295 w 229469"/>
                        <a:gd name="connsiteY4" fmla="*/ 60866 h 97147"/>
                        <a:gd name="connsiteX5" fmla="*/ 225518 w 229469"/>
                        <a:gd name="connsiteY5" fmla="*/ 15223 h 97147"/>
                        <a:gd name="connsiteX6" fmla="*/ 217288 w 229469"/>
                        <a:gd name="connsiteY6" fmla="*/ 1126 h 97147"/>
                        <a:gd name="connsiteX7" fmla="*/ 217288 w 229469"/>
                        <a:gd name="connsiteY7" fmla="*/ 1126 h 9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469" h="97147">
                          <a:moveTo>
                            <a:pt x="217288" y="1126"/>
                          </a:moveTo>
                          <a:cubicBezTo>
                            <a:pt x="184217" y="19947"/>
                            <a:pt x="147946" y="33282"/>
                            <a:pt x="112284" y="46084"/>
                          </a:cubicBezTo>
                          <a:cubicBezTo>
                            <a:pt x="77080" y="58733"/>
                            <a:pt x="41495" y="70239"/>
                            <a:pt x="5681" y="81059"/>
                          </a:cubicBezTo>
                          <a:cubicBezTo>
                            <a:pt x="-4302" y="84107"/>
                            <a:pt x="-34" y="99805"/>
                            <a:pt x="10024" y="96757"/>
                          </a:cubicBezTo>
                          <a:cubicBezTo>
                            <a:pt x="46752" y="85708"/>
                            <a:pt x="83176" y="73820"/>
                            <a:pt x="119295" y="60866"/>
                          </a:cubicBezTo>
                          <a:cubicBezTo>
                            <a:pt x="155413" y="47836"/>
                            <a:pt x="192066" y="34273"/>
                            <a:pt x="225518" y="15223"/>
                          </a:cubicBezTo>
                          <a:cubicBezTo>
                            <a:pt x="234585" y="10041"/>
                            <a:pt x="226432" y="-4056"/>
                            <a:pt x="217288" y="1126"/>
                          </a:cubicBezTo>
                          <a:lnTo>
                            <a:pt x="217288" y="112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1" name="任意多边形: 形状 140"/>
                    <p:cNvSpPr/>
                    <p:nvPr/>
                  </p:nvSpPr>
                  <p:spPr>
                    <a:xfrm>
                      <a:off x="6089590" y="2411458"/>
                      <a:ext cx="191244" cy="90175"/>
                    </a:xfrm>
                    <a:custGeom>
                      <a:avLst/>
                      <a:gdLst>
                        <a:gd name="connsiteX0" fmla="*/ 179231 w 191244"/>
                        <a:gd name="connsiteY0" fmla="*/ 1338 h 90175"/>
                        <a:gd name="connsiteX1" fmla="*/ 94802 w 191244"/>
                        <a:gd name="connsiteY1" fmla="*/ 40428 h 90175"/>
                        <a:gd name="connsiteX2" fmla="*/ 5647 w 191244"/>
                        <a:gd name="connsiteY2" fmla="*/ 74033 h 90175"/>
                        <a:gd name="connsiteX3" fmla="*/ 9991 w 191244"/>
                        <a:gd name="connsiteY3" fmla="*/ 89730 h 90175"/>
                        <a:gd name="connsiteX4" fmla="*/ 101279 w 191244"/>
                        <a:gd name="connsiteY4" fmla="*/ 55287 h 90175"/>
                        <a:gd name="connsiteX5" fmla="*/ 187537 w 191244"/>
                        <a:gd name="connsiteY5" fmla="*/ 15359 h 90175"/>
                        <a:gd name="connsiteX6" fmla="*/ 179231 w 191244"/>
                        <a:gd name="connsiteY6" fmla="*/ 1338 h 90175"/>
                        <a:gd name="connsiteX7" fmla="*/ 179231 w 191244"/>
                        <a:gd name="connsiteY7" fmla="*/ 1338 h 90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1244" h="90175">
                          <a:moveTo>
                            <a:pt x="179231" y="1338"/>
                          </a:moveTo>
                          <a:cubicBezTo>
                            <a:pt x="153475" y="18026"/>
                            <a:pt x="123072" y="28922"/>
                            <a:pt x="94802" y="40428"/>
                          </a:cubicBezTo>
                          <a:cubicBezTo>
                            <a:pt x="65388" y="52392"/>
                            <a:pt x="35823" y="64279"/>
                            <a:pt x="5647" y="74033"/>
                          </a:cubicBezTo>
                          <a:cubicBezTo>
                            <a:pt x="-4258" y="77233"/>
                            <a:pt x="-68" y="93007"/>
                            <a:pt x="9991" y="89730"/>
                          </a:cubicBezTo>
                          <a:cubicBezTo>
                            <a:pt x="40852" y="79672"/>
                            <a:pt x="71180" y="67556"/>
                            <a:pt x="101279" y="55287"/>
                          </a:cubicBezTo>
                          <a:cubicBezTo>
                            <a:pt x="130158" y="43477"/>
                            <a:pt x="161172" y="32351"/>
                            <a:pt x="187537" y="15359"/>
                          </a:cubicBezTo>
                          <a:cubicBezTo>
                            <a:pt x="196224" y="9720"/>
                            <a:pt x="188070" y="-4377"/>
                            <a:pt x="179231" y="1338"/>
                          </a:cubicBezTo>
                          <a:lnTo>
                            <a:pt x="179231" y="1338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2" name="任意多边形: 形状 141"/>
                    <p:cNvSpPr/>
                    <p:nvPr/>
                  </p:nvSpPr>
                  <p:spPr>
                    <a:xfrm>
                      <a:off x="5140932" y="2654795"/>
                      <a:ext cx="359097" cy="205321"/>
                    </a:xfrm>
                    <a:custGeom>
                      <a:avLst/>
                      <a:gdLst>
                        <a:gd name="connsiteX0" fmla="*/ 12093 w 359097"/>
                        <a:gd name="connsiteY0" fmla="*/ 204076 h 205321"/>
                        <a:gd name="connsiteX1" fmla="*/ 291213 w 359097"/>
                        <a:gd name="connsiteY1" fmla="*/ 47333 h 205321"/>
                        <a:gd name="connsiteX2" fmla="*/ 354916 w 359097"/>
                        <a:gd name="connsiteY2" fmla="*/ 14948 h 205321"/>
                        <a:gd name="connsiteX3" fmla="*/ 346687 w 359097"/>
                        <a:gd name="connsiteY3" fmla="*/ 851 h 205321"/>
                        <a:gd name="connsiteX4" fmla="*/ 218976 w 359097"/>
                        <a:gd name="connsiteY4" fmla="*/ 67754 h 205321"/>
                        <a:gd name="connsiteX5" fmla="*/ 67338 w 359097"/>
                        <a:gd name="connsiteY5" fmla="*/ 152717 h 205321"/>
                        <a:gd name="connsiteX6" fmla="*/ 3939 w 359097"/>
                        <a:gd name="connsiteY6" fmla="*/ 189979 h 205321"/>
                        <a:gd name="connsiteX7" fmla="*/ 12093 w 359097"/>
                        <a:gd name="connsiteY7" fmla="*/ 204076 h 205321"/>
                        <a:gd name="connsiteX8" fmla="*/ 12093 w 359097"/>
                        <a:gd name="connsiteY8" fmla="*/ 204076 h 205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9097" h="205321">
                          <a:moveTo>
                            <a:pt x="12093" y="204076"/>
                          </a:moveTo>
                          <a:cubicBezTo>
                            <a:pt x="103152" y="148679"/>
                            <a:pt x="196954" y="97167"/>
                            <a:pt x="291213" y="47333"/>
                          </a:cubicBezTo>
                          <a:cubicBezTo>
                            <a:pt x="312244" y="36207"/>
                            <a:pt x="333428" y="25159"/>
                            <a:pt x="354916" y="14948"/>
                          </a:cubicBezTo>
                          <a:cubicBezTo>
                            <a:pt x="364365" y="10452"/>
                            <a:pt x="356136" y="-3569"/>
                            <a:pt x="346687" y="851"/>
                          </a:cubicBezTo>
                          <a:cubicBezTo>
                            <a:pt x="303329" y="21501"/>
                            <a:pt x="261114" y="44742"/>
                            <a:pt x="218976" y="67754"/>
                          </a:cubicBezTo>
                          <a:cubicBezTo>
                            <a:pt x="168150" y="95567"/>
                            <a:pt x="117553" y="123837"/>
                            <a:pt x="67338" y="152717"/>
                          </a:cubicBezTo>
                          <a:cubicBezTo>
                            <a:pt x="46078" y="164909"/>
                            <a:pt x="24894" y="177254"/>
                            <a:pt x="3939" y="189979"/>
                          </a:cubicBezTo>
                          <a:cubicBezTo>
                            <a:pt x="-5129" y="195465"/>
                            <a:pt x="3101" y="209562"/>
                            <a:pt x="12093" y="204076"/>
                          </a:cubicBezTo>
                          <a:lnTo>
                            <a:pt x="12093" y="20407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3" name="任意多边形: 形状 142"/>
                    <p:cNvSpPr/>
                    <p:nvPr/>
                  </p:nvSpPr>
                  <p:spPr>
                    <a:xfrm>
                      <a:off x="6113374" y="2493054"/>
                      <a:ext cx="141346" cy="68483"/>
                    </a:xfrm>
                    <a:custGeom>
                      <a:avLst/>
                      <a:gdLst>
                        <a:gd name="connsiteX0" fmla="*/ 129310 w 141346"/>
                        <a:gd name="connsiteY0" fmla="*/ 1276 h 68483"/>
                        <a:gd name="connsiteX1" fmla="*/ 69950 w 141346"/>
                        <a:gd name="connsiteY1" fmla="*/ 28556 h 68483"/>
                        <a:gd name="connsiteX2" fmla="*/ 5790 w 141346"/>
                        <a:gd name="connsiteY2" fmla="*/ 52482 h 68483"/>
                        <a:gd name="connsiteX3" fmla="*/ 10133 w 141346"/>
                        <a:gd name="connsiteY3" fmla="*/ 68180 h 68483"/>
                        <a:gd name="connsiteX4" fmla="*/ 75742 w 141346"/>
                        <a:gd name="connsiteY4" fmla="*/ 43643 h 68483"/>
                        <a:gd name="connsiteX5" fmla="*/ 137540 w 141346"/>
                        <a:gd name="connsiteY5" fmla="*/ 15297 h 68483"/>
                        <a:gd name="connsiteX6" fmla="*/ 129310 w 141346"/>
                        <a:gd name="connsiteY6" fmla="*/ 1276 h 68483"/>
                        <a:gd name="connsiteX7" fmla="*/ 129310 w 141346"/>
                        <a:gd name="connsiteY7" fmla="*/ 1276 h 68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1346" h="68483">
                          <a:moveTo>
                            <a:pt x="129310" y="1276"/>
                          </a:moveTo>
                          <a:cubicBezTo>
                            <a:pt x="111098" y="12706"/>
                            <a:pt x="89762" y="20402"/>
                            <a:pt x="69950" y="28556"/>
                          </a:cubicBezTo>
                          <a:cubicBezTo>
                            <a:pt x="49072" y="37166"/>
                            <a:pt x="27736" y="46691"/>
                            <a:pt x="5790" y="52482"/>
                          </a:cubicBezTo>
                          <a:cubicBezTo>
                            <a:pt x="-4345" y="55149"/>
                            <a:pt x="-77" y="70847"/>
                            <a:pt x="10133" y="68180"/>
                          </a:cubicBezTo>
                          <a:cubicBezTo>
                            <a:pt x="32536" y="62236"/>
                            <a:pt x="54330" y="52559"/>
                            <a:pt x="75742" y="43643"/>
                          </a:cubicBezTo>
                          <a:cubicBezTo>
                            <a:pt x="96316" y="35109"/>
                            <a:pt x="118566" y="27184"/>
                            <a:pt x="137540" y="15297"/>
                          </a:cubicBezTo>
                          <a:cubicBezTo>
                            <a:pt x="146379" y="9810"/>
                            <a:pt x="138226" y="-4287"/>
                            <a:pt x="129310" y="1276"/>
                          </a:cubicBezTo>
                          <a:lnTo>
                            <a:pt x="129310" y="127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34" name="组合 133"/>
                <p:cNvGrpSpPr/>
                <p:nvPr/>
              </p:nvGrpSpPr>
              <p:grpSpPr>
                <a:xfrm>
                  <a:off x="6437433" y="3324320"/>
                  <a:ext cx="3646855" cy="3575837"/>
                  <a:chOff x="4158691" y="70942"/>
                  <a:chExt cx="3646855" cy="3575837"/>
                </a:xfrm>
                <a:noFill/>
              </p:grpSpPr>
              <p:sp>
                <p:nvSpPr>
                  <p:cNvPr id="135" name="任意多边形: 形状 134"/>
                  <p:cNvSpPr/>
                  <p:nvPr/>
                </p:nvSpPr>
                <p:spPr>
                  <a:xfrm>
                    <a:off x="4158691" y="108813"/>
                    <a:ext cx="1201369" cy="1714576"/>
                  </a:xfrm>
                  <a:custGeom>
                    <a:avLst/>
                    <a:gdLst>
                      <a:gd name="connsiteX0" fmla="*/ 0 w 1201369"/>
                      <a:gd name="connsiteY0" fmla="*/ 1714576 h 1714576"/>
                      <a:gd name="connsiteX1" fmla="*/ 219456 w 1201369"/>
                      <a:gd name="connsiteY1" fmla="*/ 846506 h 1714576"/>
                      <a:gd name="connsiteX2" fmla="*/ 1201369 w 1201369"/>
                      <a:gd name="connsiteY2" fmla="*/ 0 h 171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01369" h="1714576">
                        <a:moveTo>
                          <a:pt x="0" y="1714576"/>
                        </a:moveTo>
                        <a:cubicBezTo>
                          <a:pt x="0" y="1400327"/>
                          <a:pt x="79477" y="1104595"/>
                          <a:pt x="219456" y="846506"/>
                        </a:cubicBezTo>
                        <a:cubicBezTo>
                          <a:pt x="430759" y="456895"/>
                          <a:pt x="779831" y="152933"/>
                          <a:pt x="1201369" y="0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" name="任意多边形: 形状 135"/>
                  <p:cNvSpPr/>
                  <p:nvPr/>
                </p:nvSpPr>
                <p:spPr>
                  <a:xfrm>
                    <a:off x="5119039" y="3242614"/>
                    <a:ext cx="2008022" cy="404164"/>
                  </a:xfrm>
                  <a:custGeom>
                    <a:avLst/>
                    <a:gdLst>
                      <a:gd name="connsiteX0" fmla="*/ 2008022 w 2008022"/>
                      <a:gd name="connsiteY0" fmla="*/ 0 h 404164"/>
                      <a:gd name="connsiteX1" fmla="*/ 863117 w 2008022"/>
                      <a:gd name="connsiteY1" fmla="*/ 404165 h 404164"/>
                      <a:gd name="connsiteX2" fmla="*/ 0 w 2008022"/>
                      <a:gd name="connsiteY2" fmla="*/ 187376 h 404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8022" h="404164">
                        <a:moveTo>
                          <a:pt x="2008022" y="0"/>
                        </a:moveTo>
                        <a:cubicBezTo>
                          <a:pt x="1695069" y="252755"/>
                          <a:pt x="1296772" y="404165"/>
                          <a:pt x="863117" y="404165"/>
                        </a:cubicBezTo>
                        <a:cubicBezTo>
                          <a:pt x="550850" y="404165"/>
                          <a:pt x="256946" y="325679"/>
                          <a:pt x="0" y="187376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任意多边形: 形状 136"/>
                  <p:cNvSpPr/>
                  <p:nvPr/>
                </p:nvSpPr>
                <p:spPr>
                  <a:xfrm>
                    <a:off x="6487591" y="70942"/>
                    <a:ext cx="1317954" cy="1752447"/>
                  </a:xfrm>
                  <a:custGeom>
                    <a:avLst/>
                    <a:gdLst>
                      <a:gd name="connsiteX0" fmla="*/ 0 w 1317954"/>
                      <a:gd name="connsiteY0" fmla="*/ 0 h 1752447"/>
                      <a:gd name="connsiteX1" fmla="*/ 1317955 w 1317954"/>
                      <a:gd name="connsiteY1" fmla="*/ 1752448 h 1752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17954" h="1752447">
                        <a:moveTo>
                          <a:pt x="0" y="0"/>
                        </a:moveTo>
                        <a:cubicBezTo>
                          <a:pt x="761162" y="219151"/>
                          <a:pt x="1317955" y="920801"/>
                          <a:pt x="1317955" y="1752448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9330969" y="795550"/>
                <a:ext cx="2186213" cy="1595481"/>
                <a:chOff x="7246335" y="366865"/>
                <a:chExt cx="2174809" cy="1587159"/>
              </a:xfrm>
            </p:grpSpPr>
            <p:grpSp>
              <p:nvGrpSpPr>
                <p:cNvPr id="40" name="组合 39"/>
                <p:cNvGrpSpPr/>
                <p:nvPr/>
              </p:nvGrpSpPr>
              <p:grpSpPr>
                <a:xfrm>
                  <a:off x="7246335" y="366865"/>
                  <a:ext cx="2174809" cy="1587159"/>
                  <a:chOff x="7246335" y="366865"/>
                  <a:chExt cx="2174809" cy="1587159"/>
                </a:xfrm>
              </p:grpSpPr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7246335" y="366865"/>
                    <a:ext cx="2174778" cy="1436117"/>
                  </a:xfrm>
                  <a:custGeom>
                    <a:avLst/>
                    <a:gdLst>
                      <a:gd name="connsiteX0" fmla="*/ 2157125 w 2174778"/>
                      <a:gd name="connsiteY0" fmla="*/ 1089012 h 1436117"/>
                      <a:gd name="connsiteX1" fmla="*/ 2020499 w 2174778"/>
                      <a:gd name="connsiteY1" fmla="*/ 1151953 h 1436117"/>
                      <a:gd name="connsiteX2" fmla="*/ 1927916 w 2174778"/>
                      <a:gd name="connsiteY2" fmla="*/ 1328813 h 1436117"/>
                      <a:gd name="connsiteX3" fmla="*/ 1731396 w 2174778"/>
                      <a:gd name="connsiteY3" fmla="*/ 1294066 h 1436117"/>
                      <a:gd name="connsiteX4" fmla="*/ 1560251 w 2174778"/>
                      <a:gd name="connsiteY4" fmla="*/ 1433970 h 1436117"/>
                      <a:gd name="connsiteX5" fmla="*/ 1356111 w 2174778"/>
                      <a:gd name="connsiteY5" fmla="*/ 1349235 h 1436117"/>
                      <a:gd name="connsiteX6" fmla="*/ 1170792 w 2174778"/>
                      <a:gd name="connsiteY6" fmla="*/ 1405090 h 1436117"/>
                      <a:gd name="connsiteX7" fmla="*/ 1034242 w 2174778"/>
                      <a:gd name="connsiteY7" fmla="*/ 1308925 h 1436117"/>
                      <a:gd name="connsiteX8" fmla="*/ 877803 w 2174778"/>
                      <a:gd name="connsiteY8" fmla="*/ 1367295 h 1436117"/>
                      <a:gd name="connsiteX9" fmla="*/ 712754 w 2174778"/>
                      <a:gd name="connsiteY9" fmla="*/ 1266253 h 1436117"/>
                      <a:gd name="connsiteX10" fmla="*/ 493832 w 2174778"/>
                      <a:gd name="connsiteY10" fmla="*/ 1296428 h 1436117"/>
                      <a:gd name="connsiteX11" fmla="*/ 429900 w 2174778"/>
                      <a:gd name="connsiteY11" fmla="*/ 1253604 h 1436117"/>
                      <a:gd name="connsiteX12" fmla="*/ 363835 w 2174778"/>
                      <a:gd name="connsiteY12" fmla="*/ 1117663 h 1436117"/>
                      <a:gd name="connsiteX13" fmla="*/ 164876 w 2174778"/>
                      <a:gd name="connsiteY13" fmla="*/ 1101433 h 1436117"/>
                      <a:gd name="connsiteX14" fmla="*/ 120223 w 2174778"/>
                      <a:gd name="connsiteY14" fmla="*/ 906818 h 1436117"/>
                      <a:gd name="connsiteX15" fmla="*/ 4018 w 2174778"/>
                      <a:gd name="connsiteY15" fmla="*/ 811263 h 1436117"/>
                      <a:gd name="connsiteX16" fmla="*/ 45547 w 2174778"/>
                      <a:gd name="connsiteY16" fmla="*/ 660311 h 1436117"/>
                      <a:gd name="connsiteX17" fmla="*/ 181793 w 2174778"/>
                      <a:gd name="connsiteY17" fmla="*/ 575348 h 1436117"/>
                      <a:gd name="connsiteX18" fmla="*/ 161371 w 2174778"/>
                      <a:gd name="connsiteY18" fmla="*/ 357492 h 1436117"/>
                      <a:gd name="connsiteX19" fmla="*/ 373283 w 2174778"/>
                      <a:gd name="connsiteY19" fmla="*/ 303085 h 1436117"/>
                      <a:gd name="connsiteX20" fmla="*/ 368864 w 2174778"/>
                      <a:gd name="connsiteY20" fmla="*/ 249517 h 1436117"/>
                      <a:gd name="connsiteX21" fmla="*/ 370159 w 2174778"/>
                      <a:gd name="connsiteY21" fmla="*/ 227876 h 1436117"/>
                      <a:gd name="connsiteX22" fmla="*/ 568660 w 2174778"/>
                      <a:gd name="connsiteY22" fmla="*/ 74790 h 1436117"/>
                      <a:gd name="connsiteX23" fmla="*/ 668787 w 2174778"/>
                      <a:gd name="connsiteY23" fmla="*/ 123025 h 1436117"/>
                      <a:gd name="connsiteX24" fmla="*/ 884357 w 2174778"/>
                      <a:gd name="connsiteY24" fmla="*/ 1714 h 1436117"/>
                      <a:gd name="connsiteX25" fmla="*/ 1044224 w 2174778"/>
                      <a:gd name="connsiteY25" fmla="*/ 116929 h 1436117"/>
                      <a:gd name="connsiteX26" fmla="*/ 1045368 w 2174778"/>
                      <a:gd name="connsiteY26" fmla="*/ 115405 h 1436117"/>
                      <a:gd name="connsiteX27" fmla="*/ 1245316 w 2174778"/>
                      <a:gd name="connsiteY27" fmla="*/ 66332 h 1436117"/>
                      <a:gd name="connsiteX28" fmla="*/ 1245468 w 2174778"/>
                      <a:gd name="connsiteY28" fmla="*/ 66408 h 1436117"/>
                      <a:gd name="connsiteX29" fmla="*/ 1326469 w 2174778"/>
                      <a:gd name="connsiteY29" fmla="*/ 151600 h 1436117"/>
                      <a:gd name="connsiteX30" fmla="*/ 1327155 w 2174778"/>
                      <a:gd name="connsiteY30" fmla="*/ 153352 h 1436117"/>
                      <a:gd name="connsiteX31" fmla="*/ 1510949 w 2174778"/>
                      <a:gd name="connsiteY31" fmla="*/ 82486 h 1436117"/>
                      <a:gd name="connsiteX32" fmla="*/ 1688648 w 2174778"/>
                      <a:gd name="connsiteY32" fmla="*/ 254470 h 1436117"/>
                      <a:gd name="connsiteX33" fmla="*/ 1797690 w 2174778"/>
                      <a:gd name="connsiteY33" fmla="*/ 233210 h 1436117"/>
                      <a:gd name="connsiteX34" fmla="*/ 1950852 w 2174778"/>
                      <a:gd name="connsiteY34" fmla="*/ 431635 h 1436117"/>
                      <a:gd name="connsiteX35" fmla="*/ 1946661 w 2174778"/>
                      <a:gd name="connsiteY35" fmla="*/ 452894 h 1436117"/>
                      <a:gd name="connsiteX36" fmla="*/ 1928754 w 2174778"/>
                      <a:gd name="connsiteY36" fmla="*/ 503644 h 1436117"/>
                      <a:gd name="connsiteX37" fmla="*/ 2119940 w 2174778"/>
                      <a:gd name="connsiteY37" fmla="*/ 610019 h 1436117"/>
                      <a:gd name="connsiteX38" fmla="*/ 2044959 w 2174778"/>
                      <a:gd name="connsiteY38" fmla="*/ 815606 h 1436117"/>
                      <a:gd name="connsiteX39" fmla="*/ 2155144 w 2174778"/>
                      <a:gd name="connsiteY39" fmla="*/ 932345 h 1436117"/>
                      <a:gd name="connsiteX40" fmla="*/ 2157125 w 2174778"/>
                      <a:gd name="connsiteY40" fmla="*/ 1089012 h 1436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174778" h="1436117">
                        <a:moveTo>
                          <a:pt x="2157125" y="1089012"/>
                        </a:moveTo>
                        <a:cubicBezTo>
                          <a:pt x="2131293" y="1136713"/>
                          <a:pt x="2072620" y="1166965"/>
                          <a:pt x="2020499" y="1151953"/>
                        </a:cubicBezTo>
                        <a:cubicBezTo>
                          <a:pt x="2031091" y="1222362"/>
                          <a:pt x="1991771" y="1297419"/>
                          <a:pt x="1927916" y="1328813"/>
                        </a:cubicBezTo>
                        <a:cubicBezTo>
                          <a:pt x="1863984" y="1360208"/>
                          <a:pt x="1780545" y="1345349"/>
                          <a:pt x="1731396" y="1294066"/>
                        </a:cubicBezTo>
                        <a:cubicBezTo>
                          <a:pt x="1705107" y="1366913"/>
                          <a:pt x="1636832" y="1422768"/>
                          <a:pt x="1560251" y="1433970"/>
                        </a:cubicBezTo>
                        <a:cubicBezTo>
                          <a:pt x="1483670" y="1445247"/>
                          <a:pt x="1402212" y="1411414"/>
                          <a:pt x="1356111" y="1349235"/>
                        </a:cubicBezTo>
                        <a:cubicBezTo>
                          <a:pt x="1308410" y="1396479"/>
                          <a:pt x="1236629" y="1418120"/>
                          <a:pt x="1170792" y="1405090"/>
                        </a:cubicBezTo>
                        <a:cubicBezTo>
                          <a:pt x="1114557" y="1393965"/>
                          <a:pt x="1064112" y="1357770"/>
                          <a:pt x="1034242" y="1308925"/>
                        </a:cubicBezTo>
                        <a:cubicBezTo>
                          <a:pt x="993018" y="1348626"/>
                          <a:pt x="935030" y="1370800"/>
                          <a:pt x="877803" y="1367295"/>
                        </a:cubicBezTo>
                        <a:cubicBezTo>
                          <a:pt x="810824" y="1363180"/>
                          <a:pt x="746816" y="1324089"/>
                          <a:pt x="712754" y="1266253"/>
                        </a:cubicBezTo>
                        <a:cubicBezTo>
                          <a:pt x="652404" y="1314640"/>
                          <a:pt x="565002" y="1326756"/>
                          <a:pt x="493832" y="1296428"/>
                        </a:cubicBezTo>
                        <a:cubicBezTo>
                          <a:pt x="470133" y="1286370"/>
                          <a:pt x="448417" y="1271663"/>
                          <a:pt x="429900" y="1253604"/>
                        </a:cubicBezTo>
                        <a:cubicBezTo>
                          <a:pt x="392943" y="1217790"/>
                          <a:pt x="368483" y="1169022"/>
                          <a:pt x="363835" y="1117663"/>
                        </a:cubicBezTo>
                        <a:cubicBezTo>
                          <a:pt x="303256" y="1154849"/>
                          <a:pt x="218750" y="1147991"/>
                          <a:pt x="164876" y="1101433"/>
                        </a:cubicBezTo>
                        <a:cubicBezTo>
                          <a:pt x="111079" y="1054875"/>
                          <a:pt x="92105" y="972197"/>
                          <a:pt x="120223" y="906818"/>
                        </a:cubicBezTo>
                        <a:cubicBezTo>
                          <a:pt x="66045" y="908113"/>
                          <a:pt x="16896" y="863917"/>
                          <a:pt x="4018" y="811263"/>
                        </a:cubicBezTo>
                        <a:cubicBezTo>
                          <a:pt x="-8860" y="758609"/>
                          <a:pt x="10343" y="701459"/>
                          <a:pt x="45547" y="660311"/>
                        </a:cubicBezTo>
                        <a:cubicBezTo>
                          <a:pt x="80751" y="619163"/>
                          <a:pt x="130358" y="592417"/>
                          <a:pt x="181793" y="575348"/>
                        </a:cubicBezTo>
                        <a:cubicBezTo>
                          <a:pt x="124947" y="519950"/>
                          <a:pt x="115727" y="422338"/>
                          <a:pt x="161371" y="357492"/>
                        </a:cubicBezTo>
                        <a:cubicBezTo>
                          <a:pt x="207091" y="292493"/>
                          <a:pt x="302036" y="268186"/>
                          <a:pt x="373283" y="303085"/>
                        </a:cubicBezTo>
                        <a:cubicBezTo>
                          <a:pt x="368711" y="285483"/>
                          <a:pt x="367416" y="267424"/>
                          <a:pt x="368864" y="249517"/>
                        </a:cubicBezTo>
                        <a:cubicBezTo>
                          <a:pt x="368940" y="242354"/>
                          <a:pt x="369245" y="235191"/>
                          <a:pt x="370159" y="227876"/>
                        </a:cubicBezTo>
                        <a:cubicBezTo>
                          <a:pt x="382656" y="130797"/>
                          <a:pt x="471505" y="62293"/>
                          <a:pt x="568660" y="74790"/>
                        </a:cubicBezTo>
                        <a:cubicBezTo>
                          <a:pt x="607903" y="79819"/>
                          <a:pt x="642346" y="97498"/>
                          <a:pt x="668787" y="123025"/>
                        </a:cubicBezTo>
                        <a:cubicBezTo>
                          <a:pt x="704906" y="41491"/>
                          <a:pt x="791393" y="-10249"/>
                          <a:pt x="884357" y="1714"/>
                        </a:cubicBezTo>
                        <a:cubicBezTo>
                          <a:pt x="956290" y="11011"/>
                          <a:pt x="1014811" y="56121"/>
                          <a:pt x="1044224" y="116929"/>
                        </a:cubicBezTo>
                        <a:cubicBezTo>
                          <a:pt x="1044605" y="116395"/>
                          <a:pt x="1044910" y="115938"/>
                          <a:pt x="1045368" y="115405"/>
                        </a:cubicBezTo>
                        <a:cubicBezTo>
                          <a:pt x="1094364" y="49796"/>
                          <a:pt x="1179251" y="35776"/>
                          <a:pt x="1245316" y="66332"/>
                        </a:cubicBezTo>
                        <a:cubicBezTo>
                          <a:pt x="1245393" y="66332"/>
                          <a:pt x="1245468" y="66408"/>
                          <a:pt x="1245468" y="66408"/>
                        </a:cubicBezTo>
                        <a:cubicBezTo>
                          <a:pt x="1280521" y="82562"/>
                          <a:pt x="1310163" y="111366"/>
                          <a:pt x="1326469" y="151600"/>
                        </a:cubicBezTo>
                        <a:cubicBezTo>
                          <a:pt x="1326774" y="152209"/>
                          <a:pt x="1327002" y="152743"/>
                          <a:pt x="1327155" y="153352"/>
                        </a:cubicBezTo>
                        <a:cubicBezTo>
                          <a:pt x="1370970" y="101993"/>
                          <a:pt x="1439017" y="73190"/>
                          <a:pt x="1510949" y="82486"/>
                        </a:cubicBezTo>
                        <a:cubicBezTo>
                          <a:pt x="1603913" y="94450"/>
                          <a:pt x="1674475" y="166459"/>
                          <a:pt x="1688648" y="254470"/>
                        </a:cubicBezTo>
                        <a:cubicBezTo>
                          <a:pt x="1720728" y="236563"/>
                          <a:pt x="1758523" y="228181"/>
                          <a:pt x="1797690" y="233210"/>
                        </a:cubicBezTo>
                        <a:cubicBezTo>
                          <a:pt x="1894845" y="245707"/>
                          <a:pt x="1963349" y="334556"/>
                          <a:pt x="1950852" y="431635"/>
                        </a:cubicBezTo>
                        <a:cubicBezTo>
                          <a:pt x="1949937" y="438874"/>
                          <a:pt x="1948338" y="445884"/>
                          <a:pt x="1946661" y="452894"/>
                        </a:cubicBezTo>
                        <a:cubicBezTo>
                          <a:pt x="1943461" y="470573"/>
                          <a:pt x="1937669" y="487794"/>
                          <a:pt x="1928754" y="503644"/>
                        </a:cubicBezTo>
                        <a:cubicBezTo>
                          <a:pt x="2006554" y="488023"/>
                          <a:pt x="2092203" y="535648"/>
                          <a:pt x="2119940" y="610019"/>
                        </a:cubicBezTo>
                        <a:cubicBezTo>
                          <a:pt x="2147677" y="684390"/>
                          <a:pt x="2113996" y="776440"/>
                          <a:pt x="2044959" y="815606"/>
                        </a:cubicBezTo>
                        <a:cubicBezTo>
                          <a:pt x="2090374" y="845172"/>
                          <a:pt x="2131522" y="883577"/>
                          <a:pt x="2155144" y="932345"/>
                        </a:cubicBezTo>
                        <a:cubicBezTo>
                          <a:pt x="2178843" y="981265"/>
                          <a:pt x="2182957" y="1041311"/>
                          <a:pt x="2157125" y="1089012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8084727" y="1496039"/>
                    <a:ext cx="462012" cy="457838"/>
                  </a:xfrm>
                  <a:custGeom>
                    <a:avLst/>
                    <a:gdLst>
                      <a:gd name="connsiteX0" fmla="*/ 457140 w 462012"/>
                      <a:gd name="connsiteY0" fmla="*/ 232177 h 457838"/>
                      <a:gd name="connsiteX1" fmla="*/ 419497 w 462012"/>
                      <a:gd name="connsiteY1" fmla="*/ 278430 h 457838"/>
                      <a:gd name="connsiteX2" fmla="*/ 282642 w 462012"/>
                      <a:gd name="connsiteY2" fmla="*/ 330704 h 457838"/>
                      <a:gd name="connsiteX3" fmla="*/ 237608 w 462012"/>
                      <a:gd name="connsiteY3" fmla="*/ 364308 h 457838"/>
                      <a:gd name="connsiteX4" fmla="*/ 231436 w 462012"/>
                      <a:gd name="connsiteY4" fmla="*/ 418029 h 457838"/>
                      <a:gd name="connsiteX5" fmla="*/ 233874 w 462012"/>
                      <a:gd name="connsiteY5" fmla="*/ 422067 h 457838"/>
                      <a:gd name="connsiteX6" fmla="*/ 215891 w 462012"/>
                      <a:gd name="connsiteY6" fmla="*/ 457805 h 457838"/>
                      <a:gd name="connsiteX7" fmla="*/ 212538 w 462012"/>
                      <a:gd name="connsiteY7" fmla="*/ 457577 h 457838"/>
                      <a:gd name="connsiteX8" fmla="*/ 144187 w 462012"/>
                      <a:gd name="connsiteY8" fmla="*/ 431973 h 457838"/>
                      <a:gd name="connsiteX9" fmla="*/ 2531 w 462012"/>
                      <a:gd name="connsiteY9" fmla="*/ 131822 h 457838"/>
                      <a:gd name="connsiteX10" fmla="*/ 52214 w 462012"/>
                      <a:gd name="connsiteY10" fmla="*/ 28418 h 457838"/>
                      <a:gd name="connsiteX11" fmla="*/ 189983 w 462012"/>
                      <a:gd name="connsiteY11" fmla="*/ 3272 h 457838"/>
                      <a:gd name="connsiteX12" fmla="*/ 328362 w 462012"/>
                      <a:gd name="connsiteY12" fmla="*/ 49983 h 457838"/>
                      <a:gd name="connsiteX13" fmla="*/ 415002 w 462012"/>
                      <a:gd name="connsiteY13" fmla="*/ 141651 h 457838"/>
                      <a:gd name="connsiteX14" fmla="*/ 457140 w 462012"/>
                      <a:gd name="connsiteY14" fmla="*/ 232177 h 45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62012" h="457838">
                        <a:moveTo>
                          <a:pt x="457140" y="232177"/>
                        </a:moveTo>
                        <a:cubicBezTo>
                          <a:pt x="449901" y="251151"/>
                          <a:pt x="436185" y="266924"/>
                          <a:pt x="419497" y="278430"/>
                        </a:cubicBezTo>
                        <a:cubicBezTo>
                          <a:pt x="377892" y="307082"/>
                          <a:pt x="327372" y="311044"/>
                          <a:pt x="282642" y="330704"/>
                        </a:cubicBezTo>
                        <a:cubicBezTo>
                          <a:pt x="265269" y="338324"/>
                          <a:pt x="248504" y="348763"/>
                          <a:pt x="237608" y="364308"/>
                        </a:cubicBezTo>
                        <a:cubicBezTo>
                          <a:pt x="226711" y="379776"/>
                          <a:pt x="222749" y="401189"/>
                          <a:pt x="231436" y="418029"/>
                        </a:cubicBezTo>
                        <a:cubicBezTo>
                          <a:pt x="232198" y="419400"/>
                          <a:pt x="232960" y="420772"/>
                          <a:pt x="233874" y="422067"/>
                        </a:cubicBezTo>
                        <a:cubicBezTo>
                          <a:pt x="244847" y="437536"/>
                          <a:pt x="234789" y="458796"/>
                          <a:pt x="215891" y="457805"/>
                        </a:cubicBezTo>
                        <a:cubicBezTo>
                          <a:pt x="214748" y="457729"/>
                          <a:pt x="213605" y="457653"/>
                          <a:pt x="212538" y="457577"/>
                        </a:cubicBezTo>
                        <a:cubicBezTo>
                          <a:pt x="188078" y="455443"/>
                          <a:pt x="165066" y="444927"/>
                          <a:pt x="144187" y="431973"/>
                        </a:cubicBezTo>
                        <a:cubicBezTo>
                          <a:pt x="44746" y="370327"/>
                          <a:pt x="-13090" y="247722"/>
                          <a:pt x="2531" y="131822"/>
                        </a:cubicBezTo>
                        <a:cubicBezTo>
                          <a:pt x="7789" y="93036"/>
                          <a:pt x="21886" y="53183"/>
                          <a:pt x="52214" y="28418"/>
                        </a:cubicBezTo>
                        <a:cubicBezTo>
                          <a:pt x="89475" y="-1986"/>
                          <a:pt x="142358" y="-3433"/>
                          <a:pt x="189983" y="3272"/>
                        </a:cubicBezTo>
                        <a:cubicBezTo>
                          <a:pt x="238599" y="10054"/>
                          <a:pt x="286757" y="24075"/>
                          <a:pt x="328362" y="49983"/>
                        </a:cubicBezTo>
                        <a:cubicBezTo>
                          <a:pt x="368062" y="74748"/>
                          <a:pt x="383531" y="110943"/>
                          <a:pt x="415002" y="141651"/>
                        </a:cubicBezTo>
                        <a:cubicBezTo>
                          <a:pt x="442510" y="168397"/>
                          <a:pt x="474361" y="187219"/>
                          <a:pt x="457140" y="232177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8155665" y="1169212"/>
                    <a:ext cx="395850" cy="191871"/>
                    <a:chOff x="8155665" y="1169212"/>
                    <a:chExt cx="395850" cy="191871"/>
                  </a:xfrm>
                </p:grpSpPr>
                <p:grpSp>
                  <p:nvGrpSpPr>
                    <p:cNvPr id="98" name="组合 97"/>
                    <p:cNvGrpSpPr/>
                    <p:nvPr/>
                  </p:nvGrpSpPr>
                  <p:grpSpPr>
                    <a:xfrm>
                      <a:off x="8155665" y="1169212"/>
                      <a:ext cx="395850" cy="191871"/>
                      <a:chOff x="8155665" y="1169212"/>
                      <a:chExt cx="395850" cy="191871"/>
                    </a:xfrm>
                  </p:grpSpPr>
                  <p:sp>
                    <p:nvSpPr>
                      <p:cNvPr id="104" name="任意多边形: 形状 103"/>
                      <p:cNvSpPr/>
                      <p:nvPr/>
                    </p:nvSpPr>
                    <p:spPr>
                      <a:xfrm>
                        <a:off x="8162334" y="1175994"/>
                        <a:ext cx="382355" cy="178384"/>
                      </a:xfrm>
                      <a:custGeom>
                        <a:avLst/>
                        <a:gdLst>
                          <a:gd name="connsiteX0" fmla="*/ 212579 w 382355"/>
                          <a:gd name="connsiteY0" fmla="*/ 178384 h 178384"/>
                          <a:gd name="connsiteX1" fmla="*/ 144152 w 382355"/>
                          <a:gd name="connsiteY1" fmla="*/ 170917 h 178384"/>
                          <a:gd name="connsiteX2" fmla="*/ 100641 w 382355"/>
                          <a:gd name="connsiteY2" fmla="*/ 158039 h 178384"/>
                          <a:gd name="connsiteX3" fmla="*/ 20250 w 382355"/>
                          <a:gd name="connsiteY3" fmla="*/ 108433 h 178384"/>
                          <a:gd name="connsiteX4" fmla="*/ 8820 w 382355"/>
                          <a:gd name="connsiteY4" fmla="*/ 24384 h 178384"/>
                          <a:gd name="connsiteX5" fmla="*/ 24822 w 382355"/>
                          <a:gd name="connsiteY5" fmla="*/ 7849 h 178384"/>
                          <a:gd name="connsiteX6" fmla="*/ 49816 w 382355"/>
                          <a:gd name="connsiteY6" fmla="*/ 0 h 178384"/>
                          <a:gd name="connsiteX7" fmla="*/ 51645 w 382355"/>
                          <a:gd name="connsiteY7" fmla="*/ 76 h 178384"/>
                          <a:gd name="connsiteX8" fmla="*/ 93097 w 382355"/>
                          <a:gd name="connsiteY8" fmla="*/ 17831 h 178384"/>
                          <a:gd name="connsiteX9" fmla="*/ 99117 w 382355"/>
                          <a:gd name="connsiteY9" fmla="*/ 21793 h 178384"/>
                          <a:gd name="connsiteX10" fmla="*/ 147123 w 382355"/>
                          <a:gd name="connsiteY10" fmla="*/ 44958 h 178384"/>
                          <a:gd name="connsiteX11" fmla="*/ 213264 w 382355"/>
                          <a:gd name="connsiteY11" fmla="*/ 55702 h 178384"/>
                          <a:gd name="connsiteX12" fmla="*/ 253117 w 382355"/>
                          <a:gd name="connsiteY12" fmla="*/ 51892 h 178384"/>
                          <a:gd name="connsiteX13" fmla="*/ 307219 w 382355"/>
                          <a:gd name="connsiteY13" fmla="*/ 33528 h 178384"/>
                          <a:gd name="connsiteX14" fmla="*/ 331984 w 382355"/>
                          <a:gd name="connsiteY14" fmla="*/ 27813 h 178384"/>
                          <a:gd name="connsiteX15" fmla="*/ 374428 w 382355"/>
                          <a:gd name="connsiteY15" fmla="*/ 50902 h 178384"/>
                          <a:gd name="connsiteX16" fmla="*/ 381895 w 382355"/>
                          <a:gd name="connsiteY16" fmla="*/ 89154 h 178384"/>
                          <a:gd name="connsiteX17" fmla="*/ 368103 w 382355"/>
                          <a:gd name="connsiteY17" fmla="*/ 124511 h 178384"/>
                          <a:gd name="connsiteX18" fmla="*/ 339985 w 382355"/>
                          <a:gd name="connsiteY18" fmla="*/ 148819 h 178384"/>
                          <a:gd name="connsiteX19" fmla="*/ 299066 w 382355"/>
                          <a:gd name="connsiteY19" fmla="*/ 166116 h 178384"/>
                          <a:gd name="connsiteX20" fmla="*/ 212579 w 382355"/>
                          <a:gd name="connsiteY20" fmla="*/ 178384 h 178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82355" h="178384">
                            <a:moveTo>
                              <a:pt x="212579" y="178384"/>
                            </a:moveTo>
                            <a:cubicBezTo>
                              <a:pt x="189490" y="178384"/>
                              <a:pt x="166402" y="175870"/>
                              <a:pt x="144152" y="170917"/>
                            </a:cubicBezTo>
                            <a:cubicBezTo>
                              <a:pt x="129597" y="167716"/>
                              <a:pt x="114967" y="163373"/>
                              <a:pt x="100641" y="158039"/>
                            </a:cubicBezTo>
                            <a:cubicBezTo>
                              <a:pt x="65741" y="144932"/>
                              <a:pt x="39452" y="128702"/>
                              <a:pt x="20250" y="108433"/>
                            </a:cubicBezTo>
                            <a:cubicBezTo>
                              <a:pt x="-1467" y="85420"/>
                              <a:pt x="-6420" y="49301"/>
                              <a:pt x="8820" y="24384"/>
                            </a:cubicBezTo>
                            <a:cubicBezTo>
                              <a:pt x="12935" y="17755"/>
                              <a:pt x="18421" y="12040"/>
                              <a:pt x="24822" y="7849"/>
                            </a:cubicBezTo>
                            <a:cubicBezTo>
                              <a:pt x="32518" y="2743"/>
                              <a:pt x="41205" y="0"/>
                              <a:pt x="49816" y="0"/>
                            </a:cubicBezTo>
                            <a:cubicBezTo>
                              <a:pt x="50425" y="0"/>
                              <a:pt x="51035" y="0"/>
                              <a:pt x="51645" y="76"/>
                            </a:cubicBezTo>
                            <a:cubicBezTo>
                              <a:pt x="67875" y="838"/>
                              <a:pt x="81286" y="9906"/>
                              <a:pt x="93097" y="17831"/>
                            </a:cubicBezTo>
                            <a:cubicBezTo>
                              <a:pt x="95079" y="19202"/>
                              <a:pt x="97059" y="20498"/>
                              <a:pt x="99117" y="21793"/>
                            </a:cubicBezTo>
                            <a:cubicBezTo>
                              <a:pt x="114129" y="31547"/>
                              <a:pt x="130283" y="39319"/>
                              <a:pt x="147123" y="44958"/>
                            </a:cubicBezTo>
                            <a:cubicBezTo>
                              <a:pt x="168383" y="52121"/>
                              <a:pt x="190633" y="55702"/>
                              <a:pt x="213264" y="55702"/>
                            </a:cubicBezTo>
                            <a:cubicBezTo>
                              <a:pt x="226676" y="55702"/>
                              <a:pt x="240011" y="54407"/>
                              <a:pt x="253117" y="51892"/>
                            </a:cubicBezTo>
                            <a:cubicBezTo>
                              <a:pt x="271481" y="48311"/>
                              <a:pt x="289693" y="42139"/>
                              <a:pt x="307219" y="33528"/>
                            </a:cubicBezTo>
                            <a:cubicBezTo>
                              <a:pt x="314839" y="29794"/>
                              <a:pt x="323450" y="27813"/>
                              <a:pt x="331984" y="27813"/>
                            </a:cubicBezTo>
                            <a:cubicBezTo>
                              <a:pt x="349967" y="27813"/>
                              <a:pt x="365817" y="36424"/>
                              <a:pt x="374428" y="50902"/>
                            </a:cubicBezTo>
                            <a:cubicBezTo>
                              <a:pt x="380905" y="61798"/>
                              <a:pt x="383496" y="74981"/>
                              <a:pt x="381895" y="89154"/>
                            </a:cubicBezTo>
                            <a:cubicBezTo>
                              <a:pt x="380447" y="101956"/>
                              <a:pt x="375571" y="114529"/>
                              <a:pt x="368103" y="124511"/>
                            </a:cubicBezTo>
                            <a:cubicBezTo>
                              <a:pt x="361322" y="133579"/>
                              <a:pt x="351872" y="141808"/>
                              <a:pt x="339985" y="148819"/>
                            </a:cubicBezTo>
                            <a:cubicBezTo>
                              <a:pt x="328479" y="155677"/>
                              <a:pt x="314687" y="161544"/>
                              <a:pt x="299066" y="166116"/>
                            </a:cubicBezTo>
                            <a:cubicBezTo>
                              <a:pt x="271481" y="174193"/>
                              <a:pt x="242373" y="178384"/>
                              <a:pt x="212579" y="1783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任意多边形: 形状 104"/>
                      <p:cNvSpPr/>
                      <p:nvPr/>
                    </p:nvSpPr>
                    <p:spPr>
                      <a:xfrm>
                        <a:off x="8155665" y="1169212"/>
                        <a:ext cx="395850" cy="191871"/>
                      </a:xfrm>
                      <a:custGeom>
                        <a:avLst/>
                        <a:gdLst>
                          <a:gd name="connsiteX0" fmla="*/ 56484 w 395850"/>
                          <a:gd name="connsiteY0" fmla="*/ 13487 h 191871"/>
                          <a:gd name="connsiteX1" fmla="*/ 58008 w 395850"/>
                          <a:gd name="connsiteY1" fmla="*/ 13487 h 191871"/>
                          <a:gd name="connsiteX2" fmla="*/ 102128 w 395850"/>
                          <a:gd name="connsiteY2" fmla="*/ 34214 h 191871"/>
                          <a:gd name="connsiteX3" fmla="*/ 151658 w 395850"/>
                          <a:gd name="connsiteY3" fmla="*/ 58141 h 191871"/>
                          <a:gd name="connsiteX4" fmla="*/ 219933 w 395850"/>
                          <a:gd name="connsiteY4" fmla="*/ 69190 h 191871"/>
                          <a:gd name="connsiteX5" fmla="*/ 261081 w 395850"/>
                          <a:gd name="connsiteY5" fmla="*/ 65227 h 191871"/>
                          <a:gd name="connsiteX6" fmla="*/ 316860 w 395850"/>
                          <a:gd name="connsiteY6" fmla="*/ 46330 h 191871"/>
                          <a:gd name="connsiteX7" fmla="*/ 338653 w 395850"/>
                          <a:gd name="connsiteY7" fmla="*/ 41300 h 191871"/>
                          <a:gd name="connsiteX8" fmla="*/ 375381 w 395850"/>
                          <a:gd name="connsiteY8" fmla="*/ 61112 h 191871"/>
                          <a:gd name="connsiteX9" fmla="*/ 381934 w 395850"/>
                          <a:gd name="connsiteY9" fmla="*/ 95098 h 191871"/>
                          <a:gd name="connsiteX10" fmla="*/ 369438 w 395850"/>
                          <a:gd name="connsiteY10" fmla="*/ 127254 h 191871"/>
                          <a:gd name="connsiteX11" fmla="*/ 343225 w 395850"/>
                          <a:gd name="connsiteY11" fmla="*/ 149809 h 191871"/>
                          <a:gd name="connsiteX12" fmla="*/ 303829 w 395850"/>
                          <a:gd name="connsiteY12" fmla="*/ 166497 h 191871"/>
                          <a:gd name="connsiteX13" fmla="*/ 219248 w 395850"/>
                          <a:gd name="connsiteY13" fmla="*/ 178460 h 191871"/>
                          <a:gd name="connsiteX14" fmla="*/ 152268 w 395850"/>
                          <a:gd name="connsiteY14" fmla="*/ 171145 h 191871"/>
                          <a:gd name="connsiteX15" fmla="*/ 109672 w 395850"/>
                          <a:gd name="connsiteY15" fmla="*/ 158496 h 191871"/>
                          <a:gd name="connsiteX16" fmla="*/ 31795 w 395850"/>
                          <a:gd name="connsiteY16" fmla="*/ 110566 h 191871"/>
                          <a:gd name="connsiteX17" fmla="*/ 21204 w 395850"/>
                          <a:gd name="connsiteY17" fmla="*/ 34671 h 191871"/>
                          <a:gd name="connsiteX18" fmla="*/ 35148 w 395850"/>
                          <a:gd name="connsiteY18" fmla="*/ 20269 h 191871"/>
                          <a:gd name="connsiteX19" fmla="*/ 56484 w 395850"/>
                          <a:gd name="connsiteY19" fmla="*/ 13487 h 191871"/>
                          <a:gd name="connsiteX20" fmla="*/ 56484 w 395850"/>
                          <a:gd name="connsiteY20" fmla="*/ 0 h 191871"/>
                          <a:gd name="connsiteX21" fmla="*/ 27681 w 395850"/>
                          <a:gd name="connsiteY21" fmla="*/ 9068 h 191871"/>
                          <a:gd name="connsiteX22" fmla="*/ 9774 w 395850"/>
                          <a:gd name="connsiteY22" fmla="*/ 27584 h 191871"/>
                          <a:gd name="connsiteX23" fmla="*/ 22042 w 395850"/>
                          <a:gd name="connsiteY23" fmla="*/ 119786 h 191871"/>
                          <a:gd name="connsiteX24" fmla="*/ 105024 w 395850"/>
                          <a:gd name="connsiteY24" fmla="*/ 171069 h 191871"/>
                          <a:gd name="connsiteX25" fmla="*/ 149448 w 395850"/>
                          <a:gd name="connsiteY25" fmla="*/ 184252 h 191871"/>
                          <a:gd name="connsiteX26" fmla="*/ 219324 w 395850"/>
                          <a:gd name="connsiteY26" fmla="*/ 191872 h 191871"/>
                          <a:gd name="connsiteX27" fmla="*/ 307716 w 395850"/>
                          <a:gd name="connsiteY27" fmla="*/ 179375 h 191871"/>
                          <a:gd name="connsiteX28" fmla="*/ 350159 w 395850"/>
                          <a:gd name="connsiteY28" fmla="*/ 161392 h 191871"/>
                          <a:gd name="connsiteX29" fmla="*/ 380258 w 395850"/>
                          <a:gd name="connsiteY29" fmla="*/ 135331 h 191871"/>
                          <a:gd name="connsiteX30" fmla="*/ 395346 w 395850"/>
                          <a:gd name="connsiteY30" fmla="*/ 96622 h 191871"/>
                          <a:gd name="connsiteX31" fmla="*/ 387040 w 395850"/>
                          <a:gd name="connsiteY31" fmla="*/ 54254 h 191871"/>
                          <a:gd name="connsiteX32" fmla="*/ 338805 w 395850"/>
                          <a:gd name="connsiteY32" fmla="*/ 27889 h 191871"/>
                          <a:gd name="connsiteX33" fmla="*/ 311068 w 395850"/>
                          <a:gd name="connsiteY33" fmla="*/ 34290 h 191871"/>
                          <a:gd name="connsiteX34" fmla="*/ 258643 w 395850"/>
                          <a:gd name="connsiteY34" fmla="*/ 52045 h 191871"/>
                          <a:gd name="connsiteX35" fmla="*/ 220086 w 395850"/>
                          <a:gd name="connsiteY35" fmla="*/ 55778 h 191871"/>
                          <a:gd name="connsiteX36" fmla="*/ 156078 w 395850"/>
                          <a:gd name="connsiteY36" fmla="*/ 45415 h 191871"/>
                          <a:gd name="connsiteX37" fmla="*/ 109596 w 395850"/>
                          <a:gd name="connsiteY37" fmla="*/ 22936 h 191871"/>
                          <a:gd name="connsiteX38" fmla="*/ 103728 w 395850"/>
                          <a:gd name="connsiteY38" fmla="*/ 18974 h 191871"/>
                          <a:gd name="connsiteX39" fmla="*/ 58847 w 395850"/>
                          <a:gd name="connsiteY39" fmla="*/ 76 h 191871"/>
                          <a:gd name="connsiteX40" fmla="*/ 56484 w 395850"/>
                          <a:gd name="connsiteY40" fmla="*/ 0 h 191871"/>
                          <a:gd name="connsiteX41" fmla="*/ 56484 w 395850"/>
                          <a:gd name="connsiteY41" fmla="*/ 0 h 1918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395850" h="191871">
                            <a:moveTo>
                              <a:pt x="56484" y="13487"/>
                            </a:moveTo>
                            <a:cubicBezTo>
                              <a:pt x="57018" y="13487"/>
                              <a:pt x="57475" y="13487"/>
                              <a:pt x="58008" y="13487"/>
                            </a:cubicBezTo>
                            <a:cubicBezTo>
                              <a:pt x="74848" y="14249"/>
                              <a:pt x="88564" y="25375"/>
                              <a:pt x="102128" y="34214"/>
                            </a:cubicBezTo>
                            <a:cubicBezTo>
                              <a:pt x="117520" y="44196"/>
                              <a:pt x="134208" y="52273"/>
                              <a:pt x="151658" y="58141"/>
                            </a:cubicBezTo>
                            <a:cubicBezTo>
                              <a:pt x="173680" y="65532"/>
                              <a:pt x="196768" y="69190"/>
                              <a:pt x="219933" y="69190"/>
                            </a:cubicBezTo>
                            <a:cubicBezTo>
                              <a:pt x="233725" y="69190"/>
                              <a:pt x="247518" y="67894"/>
                              <a:pt x="261081" y="65227"/>
                            </a:cubicBezTo>
                            <a:cubicBezTo>
                              <a:pt x="280436" y="61493"/>
                              <a:pt x="299181" y="55016"/>
                              <a:pt x="316860" y="46330"/>
                            </a:cubicBezTo>
                            <a:cubicBezTo>
                              <a:pt x="323718" y="42977"/>
                              <a:pt x="331185" y="41300"/>
                              <a:pt x="338653" y="41300"/>
                            </a:cubicBezTo>
                            <a:cubicBezTo>
                              <a:pt x="353207" y="41300"/>
                              <a:pt x="367380" y="47777"/>
                              <a:pt x="375381" y="61112"/>
                            </a:cubicBezTo>
                            <a:cubicBezTo>
                              <a:pt x="381401" y="71247"/>
                              <a:pt x="383230" y="83287"/>
                              <a:pt x="381934" y="95098"/>
                            </a:cubicBezTo>
                            <a:cubicBezTo>
                              <a:pt x="380639" y="106756"/>
                              <a:pt x="376219" y="118186"/>
                              <a:pt x="369438" y="127254"/>
                            </a:cubicBezTo>
                            <a:cubicBezTo>
                              <a:pt x="362732" y="136246"/>
                              <a:pt x="353436" y="143789"/>
                              <a:pt x="343225" y="149809"/>
                            </a:cubicBezTo>
                            <a:cubicBezTo>
                              <a:pt x="330728" y="157277"/>
                              <a:pt x="316631" y="162687"/>
                              <a:pt x="303829" y="166497"/>
                            </a:cubicBezTo>
                            <a:cubicBezTo>
                              <a:pt x="276550" y="174498"/>
                              <a:pt x="247899" y="178460"/>
                              <a:pt x="219248" y="178460"/>
                            </a:cubicBezTo>
                            <a:cubicBezTo>
                              <a:pt x="196616" y="178460"/>
                              <a:pt x="174061" y="176022"/>
                              <a:pt x="152268" y="171145"/>
                            </a:cubicBezTo>
                            <a:cubicBezTo>
                              <a:pt x="137790" y="167945"/>
                              <a:pt x="123540" y="163678"/>
                              <a:pt x="109672" y="158496"/>
                            </a:cubicBezTo>
                            <a:cubicBezTo>
                              <a:pt x="81097" y="147752"/>
                              <a:pt x="52979" y="132969"/>
                              <a:pt x="31795" y="110566"/>
                            </a:cubicBezTo>
                            <a:cubicBezTo>
                              <a:pt x="13355" y="91059"/>
                              <a:pt x="6802" y="58293"/>
                              <a:pt x="21204" y="34671"/>
                            </a:cubicBezTo>
                            <a:cubicBezTo>
                              <a:pt x="24709" y="28956"/>
                              <a:pt x="29509" y="23927"/>
                              <a:pt x="35148" y="20269"/>
                            </a:cubicBezTo>
                            <a:cubicBezTo>
                              <a:pt x="41473" y="16002"/>
                              <a:pt x="48864" y="13487"/>
                              <a:pt x="56484" y="13487"/>
                            </a:cubicBezTo>
                            <a:moveTo>
                              <a:pt x="56484" y="0"/>
                            </a:moveTo>
                            <a:cubicBezTo>
                              <a:pt x="46502" y="0"/>
                              <a:pt x="36520" y="3124"/>
                              <a:pt x="27681" y="9068"/>
                            </a:cubicBezTo>
                            <a:cubicBezTo>
                              <a:pt x="20594" y="13716"/>
                              <a:pt x="14346" y="20117"/>
                              <a:pt x="9774" y="27584"/>
                            </a:cubicBezTo>
                            <a:cubicBezTo>
                              <a:pt x="-6990" y="55016"/>
                              <a:pt x="-1732" y="94640"/>
                              <a:pt x="22042" y="119786"/>
                            </a:cubicBezTo>
                            <a:cubicBezTo>
                              <a:pt x="42006" y="140894"/>
                              <a:pt x="69133" y="157658"/>
                              <a:pt x="105024" y="171069"/>
                            </a:cubicBezTo>
                            <a:cubicBezTo>
                              <a:pt x="119654" y="176555"/>
                              <a:pt x="134589" y="180975"/>
                              <a:pt x="149448" y="184252"/>
                            </a:cubicBezTo>
                            <a:cubicBezTo>
                              <a:pt x="172232" y="189281"/>
                              <a:pt x="195778" y="191872"/>
                              <a:pt x="219324" y="191872"/>
                            </a:cubicBezTo>
                            <a:cubicBezTo>
                              <a:pt x="249804" y="191872"/>
                              <a:pt x="279522" y="187681"/>
                              <a:pt x="307716" y="179375"/>
                            </a:cubicBezTo>
                            <a:cubicBezTo>
                              <a:pt x="323870" y="174574"/>
                              <a:pt x="338196" y="168478"/>
                              <a:pt x="350159" y="161392"/>
                            </a:cubicBezTo>
                            <a:cubicBezTo>
                              <a:pt x="362808" y="153924"/>
                              <a:pt x="372943" y="145085"/>
                              <a:pt x="380258" y="135331"/>
                            </a:cubicBezTo>
                            <a:cubicBezTo>
                              <a:pt x="388412" y="124435"/>
                              <a:pt x="393822" y="110719"/>
                              <a:pt x="395346" y="96622"/>
                            </a:cubicBezTo>
                            <a:cubicBezTo>
                              <a:pt x="397098" y="81077"/>
                              <a:pt x="394279" y="66446"/>
                              <a:pt x="387040" y="54254"/>
                            </a:cubicBezTo>
                            <a:cubicBezTo>
                              <a:pt x="377134" y="37719"/>
                              <a:pt x="359151" y="27889"/>
                              <a:pt x="338805" y="27889"/>
                            </a:cubicBezTo>
                            <a:cubicBezTo>
                              <a:pt x="329204" y="27889"/>
                              <a:pt x="319679" y="30099"/>
                              <a:pt x="311068" y="34290"/>
                            </a:cubicBezTo>
                            <a:cubicBezTo>
                              <a:pt x="294076" y="42672"/>
                              <a:pt x="276398" y="48616"/>
                              <a:pt x="258643" y="52045"/>
                            </a:cubicBezTo>
                            <a:cubicBezTo>
                              <a:pt x="245994" y="54483"/>
                              <a:pt x="233040" y="55778"/>
                              <a:pt x="220086" y="55778"/>
                            </a:cubicBezTo>
                            <a:cubicBezTo>
                              <a:pt x="198216" y="55778"/>
                              <a:pt x="176652" y="52273"/>
                              <a:pt x="156078" y="45415"/>
                            </a:cubicBezTo>
                            <a:cubicBezTo>
                              <a:pt x="139771" y="39929"/>
                              <a:pt x="124074" y="32385"/>
                              <a:pt x="109596" y="22936"/>
                            </a:cubicBezTo>
                            <a:cubicBezTo>
                              <a:pt x="107614" y="21641"/>
                              <a:pt x="105709" y="20345"/>
                              <a:pt x="103728" y="18974"/>
                            </a:cubicBezTo>
                            <a:cubicBezTo>
                              <a:pt x="91155" y="10516"/>
                              <a:pt x="76906" y="914"/>
                              <a:pt x="58847" y="76"/>
                            </a:cubicBezTo>
                            <a:cubicBezTo>
                              <a:pt x="57932" y="0"/>
                              <a:pt x="57170" y="0"/>
                              <a:pt x="56484" y="0"/>
                            </a:cubicBezTo>
                            <a:lnTo>
                              <a:pt x="56484" y="0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99" name="任意多边形: 形状 98"/>
                    <p:cNvSpPr/>
                    <p:nvPr/>
                  </p:nvSpPr>
                  <p:spPr>
                    <a:xfrm>
                      <a:off x="8168953" y="1189482"/>
                      <a:ext cx="368646" cy="158169"/>
                    </a:xfrm>
                    <a:custGeom>
                      <a:avLst/>
                      <a:gdLst>
                        <a:gd name="connsiteX0" fmla="*/ 368647 w 368646"/>
                        <a:gd name="connsiteY0" fmla="*/ 74828 h 158169"/>
                        <a:gd name="connsiteX1" fmla="*/ 356150 w 368646"/>
                        <a:gd name="connsiteY1" fmla="*/ 106985 h 158169"/>
                        <a:gd name="connsiteX2" fmla="*/ 329938 w 368646"/>
                        <a:gd name="connsiteY2" fmla="*/ 129540 h 158169"/>
                        <a:gd name="connsiteX3" fmla="*/ 290542 w 368646"/>
                        <a:gd name="connsiteY3" fmla="*/ 146228 h 158169"/>
                        <a:gd name="connsiteX4" fmla="*/ 138904 w 368646"/>
                        <a:gd name="connsiteY4" fmla="*/ 150876 h 158169"/>
                        <a:gd name="connsiteX5" fmla="*/ 96308 w 368646"/>
                        <a:gd name="connsiteY5" fmla="*/ 138227 h 158169"/>
                        <a:gd name="connsiteX6" fmla="*/ 18432 w 368646"/>
                        <a:gd name="connsiteY6" fmla="*/ 90297 h 158169"/>
                        <a:gd name="connsiteX7" fmla="*/ 7840 w 368646"/>
                        <a:gd name="connsiteY7" fmla="*/ 14402 h 158169"/>
                        <a:gd name="connsiteX8" fmla="*/ 21785 w 368646"/>
                        <a:gd name="connsiteY8" fmla="*/ 0 h 158169"/>
                        <a:gd name="connsiteX9" fmla="*/ 119778 w 368646"/>
                        <a:gd name="connsiteY9" fmla="*/ 64237 h 158169"/>
                        <a:gd name="connsiteX10" fmla="*/ 201769 w 368646"/>
                        <a:gd name="connsiteY10" fmla="*/ 89306 h 158169"/>
                        <a:gd name="connsiteX11" fmla="*/ 368647 w 368646"/>
                        <a:gd name="connsiteY11" fmla="*/ 74828 h 158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68646" h="158169">
                          <a:moveTo>
                            <a:pt x="368647" y="74828"/>
                          </a:moveTo>
                          <a:cubicBezTo>
                            <a:pt x="367352" y="86487"/>
                            <a:pt x="362932" y="97917"/>
                            <a:pt x="356150" y="106985"/>
                          </a:cubicBezTo>
                          <a:cubicBezTo>
                            <a:pt x="349445" y="115976"/>
                            <a:pt x="340148" y="123520"/>
                            <a:pt x="329938" y="129540"/>
                          </a:cubicBezTo>
                          <a:cubicBezTo>
                            <a:pt x="317441" y="137008"/>
                            <a:pt x="303343" y="142418"/>
                            <a:pt x="290542" y="146228"/>
                          </a:cubicBezTo>
                          <a:cubicBezTo>
                            <a:pt x="241774" y="160553"/>
                            <a:pt x="188434" y="161849"/>
                            <a:pt x="138904" y="150876"/>
                          </a:cubicBezTo>
                          <a:cubicBezTo>
                            <a:pt x="124426" y="147676"/>
                            <a:pt x="110177" y="143408"/>
                            <a:pt x="96308" y="138227"/>
                          </a:cubicBezTo>
                          <a:cubicBezTo>
                            <a:pt x="67733" y="127483"/>
                            <a:pt x="39615" y="112700"/>
                            <a:pt x="18432" y="90297"/>
                          </a:cubicBezTo>
                          <a:cubicBezTo>
                            <a:pt x="-9" y="70790"/>
                            <a:pt x="-6562" y="38024"/>
                            <a:pt x="7840" y="14402"/>
                          </a:cubicBezTo>
                          <a:cubicBezTo>
                            <a:pt x="11345" y="8687"/>
                            <a:pt x="16146" y="3658"/>
                            <a:pt x="21785" y="0"/>
                          </a:cubicBezTo>
                          <a:cubicBezTo>
                            <a:pt x="52722" y="24079"/>
                            <a:pt x="83202" y="47320"/>
                            <a:pt x="119778" y="64237"/>
                          </a:cubicBezTo>
                          <a:cubicBezTo>
                            <a:pt x="145838" y="76276"/>
                            <a:pt x="173346" y="85192"/>
                            <a:pt x="201769" y="89306"/>
                          </a:cubicBezTo>
                          <a:cubicBezTo>
                            <a:pt x="257471" y="97307"/>
                            <a:pt x="313554" y="87401"/>
                            <a:pt x="368647" y="74828"/>
                          </a:cubicBezTo>
                          <a:close/>
                        </a:path>
                      </a:pathLst>
                    </a:custGeom>
                    <a:solidFill>
                      <a:srgbClr val="E8F2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8218093" y="1214018"/>
                      <a:ext cx="256641" cy="132130"/>
                      <a:chOff x="8218093" y="1214018"/>
                      <a:chExt cx="256641" cy="132130"/>
                    </a:xfrm>
                  </p:grpSpPr>
                  <p:sp>
                    <p:nvSpPr>
                      <p:cNvPr id="101" name="任意多边形: 形状 100"/>
                      <p:cNvSpPr/>
                      <p:nvPr/>
                    </p:nvSpPr>
                    <p:spPr>
                      <a:xfrm>
                        <a:off x="8218093" y="1214018"/>
                        <a:ext cx="57683" cy="90754"/>
                      </a:xfrm>
                      <a:custGeom>
                        <a:avLst/>
                        <a:gdLst>
                          <a:gd name="connsiteX0" fmla="*/ 57683 w 57683"/>
                          <a:gd name="connsiteY0" fmla="*/ 0 h 90754"/>
                          <a:gd name="connsiteX1" fmla="*/ 0 w 57683"/>
                          <a:gd name="connsiteY1" fmla="*/ 90754 h 90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7683" h="90754">
                            <a:moveTo>
                              <a:pt x="57683" y="0"/>
                            </a:moveTo>
                            <a:lnTo>
                              <a:pt x="0" y="90754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2" name="任意多边形: 形状 101"/>
                      <p:cNvSpPr/>
                      <p:nvPr/>
                    </p:nvSpPr>
                    <p:spPr>
                      <a:xfrm>
                        <a:off x="8435797" y="1229715"/>
                        <a:ext cx="38938" cy="100279"/>
                      </a:xfrm>
                      <a:custGeom>
                        <a:avLst/>
                        <a:gdLst>
                          <a:gd name="connsiteX0" fmla="*/ 0 w 38938"/>
                          <a:gd name="connsiteY0" fmla="*/ 0 h 100279"/>
                          <a:gd name="connsiteX1" fmla="*/ 38938 w 38938"/>
                          <a:gd name="connsiteY1" fmla="*/ 100279 h 1002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938" h="100279">
                            <a:moveTo>
                              <a:pt x="0" y="0"/>
                            </a:moveTo>
                            <a:lnTo>
                              <a:pt x="38938" y="100279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任意多边形: 形状 102"/>
                      <p:cNvSpPr/>
                      <p:nvPr/>
                    </p:nvSpPr>
                    <p:spPr>
                      <a:xfrm>
                        <a:off x="8343671" y="1237488"/>
                        <a:ext cx="10744" cy="108661"/>
                      </a:xfrm>
                      <a:custGeom>
                        <a:avLst/>
                        <a:gdLst>
                          <a:gd name="connsiteX0" fmla="*/ 10744 w 10744"/>
                          <a:gd name="connsiteY0" fmla="*/ 0 h 108661"/>
                          <a:gd name="connsiteX1" fmla="*/ 0 w 10744"/>
                          <a:gd name="connsiteY1" fmla="*/ 108661 h 1086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744" h="108661">
                            <a:moveTo>
                              <a:pt x="10744" y="0"/>
                            </a:moveTo>
                            <a:lnTo>
                              <a:pt x="0" y="108661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8" name="组合 57"/>
                  <p:cNvGrpSpPr/>
                  <p:nvPr/>
                </p:nvGrpSpPr>
                <p:grpSpPr>
                  <a:xfrm>
                    <a:off x="7596572" y="674583"/>
                    <a:ext cx="1582536" cy="960506"/>
                    <a:chOff x="7596572" y="674583"/>
                    <a:chExt cx="1582536" cy="960506"/>
                  </a:xfrm>
                  <a:solidFill>
                    <a:srgbClr val="FEBEBC"/>
                  </a:solidFill>
                </p:grpSpPr>
                <p:grpSp>
                  <p:nvGrpSpPr>
                    <p:cNvPr id="82" name="组合 81"/>
                    <p:cNvGrpSpPr/>
                    <p:nvPr/>
                  </p:nvGrpSpPr>
                  <p:grpSpPr>
                    <a:xfrm>
                      <a:off x="7596572" y="731158"/>
                      <a:ext cx="218871" cy="353548"/>
                      <a:chOff x="7596572" y="731158"/>
                      <a:chExt cx="218871" cy="353548"/>
                    </a:xfrm>
                    <a:solidFill>
                      <a:srgbClr val="FEBEBC"/>
                    </a:solidFill>
                  </p:grpSpPr>
                  <p:sp>
                    <p:nvSpPr>
                      <p:cNvPr id="95" name="任意多边形: 形状 94"/>
                      <p:cNvSpPr/>
                      <p:nvPr/>
                    </p:nvSpPr>
                    <p:spPr>
                      <a:xfrm>
                        <a:off x="7596572" y="901956"/>
                        <a:ext cx="67550" cy="166095"/>
                      </a:xfrm>
                      <a:custGeom>
                        <a:avLst/>
                        <a:gdLst>
                          <a:gd name="connsiteX0" fmla="*/ 2930 w 67550"/>
                          <a:gd name="connsiteY0" fmla="*/ 10538 h 166095"/>
                          <a:gd name="connsiteX1" fmla="*/ 53831 w 67550"/>
                          <a:gd name="connsiteY1" fmla="*/ 73327 h 166095"/>
                          <a:gd name="connsiteX2" fmla="*/ 32648 w 67550"/>
                          <a:gd name="connsiteY2" fmla="*/ 156156 h 166095"/>
                          <a:gd name="connsiteX3" fmla="*/ 40725 w 67550"/>
                          <a:gd name="connsiteY3" fmla="*/ 164233 h 166095"/>
                          <a:gd name="connsiteX4" fmla="*/ 65337 w 67550"/>
                          <a:gd name="connsiteY4" fmla="*/ 72489 h 166095"/>
                          <a:gd name="connsiteX5" fmla="*/ 8721 w 67550"/>
                          <a:gd name="connsiteY5" fmla="*/ 632 h 166095"/>
                          <a:gd name="connsiteX6" fmla="*/ 2930 w 67550"/>
                          <a:gd name="connsiteY6" fmla="*/ 10538 h 166095"/>
                          <a:gd name="connsiteX7" fmla="*/ 2930 w 67550"/>
                          <a:gd name="connsiteY7" fmla="*/ 10538 h 166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67550" h="166095">
                            <a:moveTo>
                              <a:pt x="2930" y="10538"/>
                            </a:moveTo>
                            <a:cubicBezTo>
                              <a:pt x="28152" y="22882"/>
                              <a:pt x="47278" y="45895"/>
                              <a:pt x="53831" y="73327"/>
                            </a:cubicBezTo>
                            <a:cubicBezTo>
                              <a:pt x="60766" y="102359"/>
                              <a:pt x="52231" y="133830"/>
                              <a:pt x="32648" y="156156"/>
                            </a:cubicBezTo>
                            <a:cubicBezTo>
                              <a:pt x="27771" y="161643"/>
                              <a:pt x="35848" y="169796"/>
                              <a:pt x="40725" y="164233"/>
                            </a:cubicBezTo>
                            <a:cubicBezTo>
                              <a:pt x="62594" y="139316"/>
                              <a:pt x="72271" y="105102"/>
                              <a:pt x="65337" y="72489"/>
                            </a:cubicBezTo>
                            <a:cubicBezTo>
                              <a:pt x="58708" y="41475"/>
                              <a:pt x="37067" y="14500"/>
                              <a:pt x="8721" y="632"/>
                            </a:cubicBezTo>
                            <a:cubicBezTo>
                              <a:pt x="2092" y="-2568"/>
                              <a:pt x="-3700" y="7261"/>
                              <a:pt x="2930" y="10538"/>
                            </a:cubicBezTo>
                            <a:lnTo>
                              <a:pt x="2930" y="10538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6" name="任意多边形: 形状 95"/>
                      <p:cNvSpPr/>
                      <p:nvPr/>
                    </p:nvSpPr>
                    <p:spPr>
                      <a:xfrm>
                        <a:off x="7609808" y="1073277"/>
                        <a:ext cx="11087" cy="11430"/>
                      </a:xfrm>
                      <a:custGeom>
                        <a:avLst/>
                        <a:gdLst>
                          <a:gd name="connsiteX0" fmla="*/ 5544 w 11087"/>
                          <a:gd name="connsiteY0" fmla="*/ 11430 h 11430"/>
                          <a:gd name="connsiteX1" fmla="*/ 5544 w 11087"/>
                          <a:gd name="connsiteY1" fmla="*/ 0 h 11430"/>
                          <a:gd name="connsiteX2" fmla="*/ 5544 w 11087"/>
                          <a:gd name="connsiteY2" fmla="*/ 11430 h 11430"/>
                          <a:gd name="connsiteX3" fmla="*/ 5544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4" y="11430"/>
                            </a:moveTo>
                            <a:cubicBezTo>
                              <a:pt x="12935" y="11430"/>
                              <a:pt x="12935" y="0"/>
                              <a:pt x="5544" y="0"/>
                            </a:cubicBezTo>
                            <a:cubicBezTo>
                              <a:pt x="-1848" y="0"/>
                              <a:pt x="-1848" y="11430"/>
                              <a:pt x="5544" y="11430"/>
                            </a:cubicBezTo>
                            <a:lnTo>
                              <a:pt x="5544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7" name="任意多边形: 形状 96"/>
                      <p:cNvSpPr/>
                      <p:nvPr/>
                    </p:nvSpPr>
                    <p:spPr>
                      <a:xfrm>
                        <a:off x="7687448" y="731158"/>
                        <a:ext cx="127996" cy="48631"/>
                      </a:xfrm>
                      <a:custGeom>
                        <a:avLst/>
                        <a:gdLst>
                          <a:gd name="connsiteX0" fmla="*/ 827 w 127996"/>
                          <a:gd name="connsiteY0" fmla="*/ 8515 h 48631"/>
                          <a:gd name="connsiteX1" fmla="*/ 58739 w 127996"/>
                          <a:gd name="connsiteY1" fmla="*/ 47911 h 48631"/>
                          <a:gd name="connsiteX2" fmla="*/ 126328 w 127996"/>
                          <a:gd name="connsiteY2" fmla="*/ 24746 h 48631"/>
                          <a:gd name="connsiteX3" fmla="*/ 118251 w 127996"/>
                          <a:gd name="connsiteY3" fmla="*/ 16669 h 48631"/>
                          <a:gd name="connsiteX4" fmla="*/ 60034 w 127996"/>
                          <a:gd name="connsiteY4" fmla="*/ 36633 h 48631"/>
                          <a:gd name="connsiteX5" fmla="*/ 10733 w 127996"/>
                          <a:gd name="connsiteY5" fmla="*/ 2800 h 48631"/>
                          <a:gd name="connsiteX6" fmla="*/ 827 w 127996"/>
                          <a:gd name="connsiteY6" fmla="*/ 8515 h 48631"/>
                          <a:gd name="connsiteX7" fmla="*/ 827 w 127996"/>
                          <a:gd name="connsiteY7" fmla="*/ 8515 h 4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27996" h="48631">
                            <a:moveTo>
                              <a:pt x="827" y="8515"/>
                            </a:moveTo>
                            <a:cubicBezTo>
                              <a:pt x="13019" y="29546"/>
                              <a:pt x="34584" y="44558"/>
                              <a:pt x="58739" y="47911"/>
                            </a:cubicBezTo>
                            <a:cubicBezTo>
                              <a:pt x="83504" y="51340"/>
                              <a:pt x="108802" y="42348"/>
                              <a:pt x="126328" y="24746"/>
                            </a:cubicBezTo>
                            <a:cubicBezTo>
                              <a:pt x="131510" y="19488"/>
                              <a:pt x="123433" y="11411"/>
                              <a:pt x="118251" y="16669"/>
                            </a:cubicBezTo>
                            <a:cubicBezTo>
                              <a:pt x="103240" y="31756"/>
                              <a:pt x="81371" y="39757"/>
                              <a:pt x="60034" y="36633"/>
                            </a:cubicBezTo>
                            <a:cubicBezTo>
                              <a:pt x="39384" y="33585"/>
                              <a:pt x="21096" y="20707"/>
                              <a:pt x="10733" y="2800"/>
                            </a:cubicBezTo>
                            <a:cubicBezTo>
                              <a:pt x="6999" y="-3601"/>
                              <a:pt x="-2907" y="2114"/>
                              <a:pt x="827" y="8515"/>
                            </a:cubicBezTo>
                            <a:lnTo>
                              <a:pt x="827" y="8515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3" name="组合 82"/>
                    <p:cNvGrpSpPr/>
                    <p:nvPr/>
                  </p:nvGrpSpPr>
                  <p:grpSpPr>
                    <a:xfrm>
                      <a:off x="8847943" y="674583"/>
                      <a:ext cx="144542" cy="201558"/>
                      <a:chOff x="8847943" y="674583"/>
                      <a:chExt cx="144542" cy="201558"/>
                    </a:xfrm>
                    <a:solidFill>
                      <a:srgbClr val="FEBEBC"/>
                    </a:solidFill>
                  </p:grpSpPr>
                  <p:sp>
                    <p:nvSpPr>
                      <p:cNvPr id="93" name="任意多边形: 形状 92"/>
                      <p:cNvSpPr/>
                      <p:nvPr/>
                    </p:nvSpPr>
                    <p:spPr>
                      <a:xfrm>
                        <a:off x="8873903" y="674583"/>
                        <a:ext cx="31809" cy="139238"/>
                      </a:xfrm>
                      <a:custGeom>
                        <a:avLst/>
                        <a:gdLst>
                          <a:gd name="connsiteX0" fmla="*/ 20922 w 31809"/>
                          <a:gd name="connsiteY0" fmla="*/ 2606 h 139238"/>
                          <a:gd name="connsiteX1" fmla="*/ 17341 w 31809"/>
                          <a:gd name="connsiteY1" fmla="*/ 136490 h 139238"/>
                          <a:gd name="connsiteX2" fmla="*/ 27247 w 31809"/>
                          <a:gd name="connsiteY2" fmla="*/ 130698 h 139238"/>
                          <a:gd name="connsiteX3" fmla="*/ 30828 w 31809"/>
                          <a:gd name="connsiteY3" fmla="*/ 8321 h 139238"/>
                          <a:gd name="connsiteX4" fmla="*/ 20922 w 31809"/>
                          <a:gd name="connsiteY4" fmla="*/ 2606 h 139238"/>
                          <a:gd name="connsiteX5" fmla="*/ 20922 w 31809"/>
                          <a:gd name="connsiteY5" fmla="*/ 2606 h 1392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1809" h="139238">
                            <a:moveTo>
                              <a:pt x="20922" y="2606"/>
                            </a:moveTo>
                            <a:cubicBezTo>
                              <a:pt x="-5671" y="42078"/>
                              <a:pt x="-6967" y="95723"/>
                              <a:pt x="17341" y="136490"/>
                            </a:cubicBezTo>
                            <a:cubicBezTo>
                              <a:pt x="21075" y="142814"/>
                              <a:pt x="30981" y="137099"/>
                              <a:pt x="27247" y="130698"/>
                            </a:cubicBezTo>
                            <a:cubicBezTo>
                              <a:pt x="4921" y="93208"/>
                              <a:pt x="6445" y="44516"/>
                              <a:pt x="30828" y="8321"/>
                            </a:cubicBezTo>
                            <a:cubicBezTo>
                              <a:pt x="34943" y="2225"/>
                              <a:pt x="25038" y="-3490"/>
                              <a:pt x="20922" y="2606"/>
                            </a:cubicBezTo>
                            <a:lnTo>
                              <a:pt x="20922" y="2606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4" name="任意多边形: 形状 93"/>
                      <p:cNvSpPr/>
                      <p:nvPr/>
                    </p:nvSpPr>
                    <p:spPr>
                      <a:xfrm>
                        <a:off x="8847943" y="787704"/>
                        <a:ext cx="144542" cy="88437"/>
                      </a:xfrm>
                      <a:custGeom>
                        <a:avLst/>
                        <a:gdLst>
                          <a:gd name="connsiteX0" fmla="*/ 10459 w 144542"/>
                          <a:gd name="connsiteY0" fmla="*/ 85471 h 88437"/>
                          <a:gd name="connsiteX1" fmla="*/ 139085 w 144542"/>
                          <a:gd name="connsiteY1" fmla="*/ 12167 h 88437"/>
                          <a:gd name="connsiteX2" fmla="*/ 139085 w 144542"/>
                          <a:gd name="connsiteY2" fmla="*/ 737 h 88437"/>
                          <a:gd name="connsiteX3" fmla="*/ 553 w 144542"/>
                          <a:gd name="connsiteY3" fmla="*/ 79756 h 88437"/>
                          <a:gd name="connsiteX4" fmla="*/ 10459 w 144542"/>
                          <a:gd name="connsiteY4" fmla="*/ 85471 h 88437"/>
                          <a:gd name="connsiteX5" fmla="*/ 10459 w 144542"/>
                          <a:gd name="connsiteY5" fmla="*/ 85471 h 88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4542" h="88437">
                            <a:moveTo>
                              <a:pt x="10459" y="85471"/>
                            </a:moveTo>
                            <a:cubicBezTo>
                              <a:pt x="32557" y="36703"/>
                              <a:pt x="85897" y="6299"/>
                              <a:pt x="139085" y="12167"/>
                            </a:cubicBezTo>
                            <a:cubicBezTo>
                              <a:pt x="146400" y="12929"/>
                              <a:pt x="146324" y="1499"/>
                              <a:pt x="139085" y="737"/>
                            </a:cubicBezTo>
                            <a:cubicBezTo>
                              <a:pt x="82316" y="-5435"/>
                              <a:pt x="24099" y="27712"/>
                              <a:pt x="553" y="79756"/>
                            </a:cubicBezTo>
                            <a:cubicBezTo>
                              <a:pt x="-2419" y="86309"/>
                              <a:pt x="7411" y="92177"/>
                              <a:pt x="10459" y="85471"/>
                            </a:cubicBezTo>
                            <a:lnTo>
                              <a:pt x="10459" y="85471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84" name="任意多边形: 形状 83"/>
                    <p:cNvSpPr/>
                    <p:nvPr/>
                  </p:nvSpPr>
                  <p:spPr>
                    <a:xfrm>
                      <a:off x="7900658" y="1576119"/>
                      <a:ext cx="110254" cy="58969"/>
                    </a:xfrm>
                    <a:custGeom>
                      <a:avLst/>
                      <a:gdLst>
                        <a:gd name="connsiteX0" fmla="*/ 368 w 110254"/>
                        <a:gd name="connsiteY0" fmla="*/ 6935 h 58969"/>
                        <a:gd name="connsiteX1" fmla="*/ 107276 w 110254"/>
                        <a:gd name="connsiteY1" fmla="*/ 52655 h 58969"/>
                        <a:gd name="connsiteX2" fmla="*/ 101485 w 110254"/>
                        <a:gd name="connsiteY2" fmla="*/ 42749 h 58969"/>
                        <a:gd name="connsiteX3" fmla="*/ 11417 w 110254"/>
                        <a:gd name="connsiteY3" fmla="*/ 3887 h 58969"/>
                        <a:gd name="connsiteX4" fmla="*/ 368 w 110254"/>
                        <a:gd name="connsiteY4" fmla="*/ 6935 h 58969"/>
                        <a:gd name="connsiteX5" fmla="*/ 368 w 110254"/>
                        <a:gd name="connsiteY5" fmla="*/ 6935 h 589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254" h="58969">
                          <a:moveTo>
                            <a:pt x="368" y="6935"/>
                          </a:moveTo>
                          <a:cubicBezTo>
                            <a:pt x="15379" y="48845"/>
                            <a:pt x="66662" y="70562"/>
                            <a:pt x="107276" y="52655"/>
                          </a:cubicBezTo>
                          <a:cubicBezTo>
                            <a:pt x="113982" y="49683"/>
                            <a:pt x="108191" y="39777"/>
                            <a:pt x="101485" y="42749"/>
                          </a:cubicBezTo>
                          <a:cubicBezTo>
                            <a:pt x="67957" y="57532"/>
                            <a:pt x="23761" y="38330"/>
                            <a:pt x="11417" y="3887"/>
                          </a:cubicBezTo>
                          <a:cubicBezTo>
                            <a:pt x="8978" y="-2971"/>
                            <a:pt x="-2147" y="1"/>
                            <a:pt x="368" y="6935"/>
                          </a:cubicBezTo>
                          <a:lnTo>
                            <a:pt x="368" y="6935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8967050" y="1236345"/>
                      <a:ext cx="212058" cy="234686"/>
                      <a:chOff x="8967050" y="1236345"/>
                      <a:chExt cx="212058" cy="234686"/>
                    </a:xfrm>
                    <a:solidFill>
                      <a:srgbClr val="FEBEBC"/>
                    </a:solidFill>
                  </p:grpSpPr>
                  <p:sp>
                    <p:nvSpPr>
                      <p:cNvPr id="90" name="任意多边形: 形状 89"/>
                      <p:cNvSpPr/>
                      <p:nvPr/>
                    </p:nvSpPr>
                    <p:spPr>
                      <a:xfrm>
                        <a:off x="9101234" y="1256037"/>
                        <a:ext cx="63828" cy="209964"/>
                      </a:xfrm>
                      <a:custGeom>
                        <a:avLst/>
                        <a:gdLst>
                          <a:gd name="connsiteX0" fmla="*/ 54272 w 63828"/>
                          <a:gd name="connsiteY0" fmla="*/ 1872 h 209964"/>
                          <a:gd name="connsiteX1" fmla="*/ 8095 w 63828"/>
                          <a:gd name="connsiteY1" fmla="*/ 205935 h 209964"/>
                          <a:gd name="connsiteX2" fmla="*/ 19144 w 63828"/>
                          <a:gd name="connsiteY2" fmla="*/ 202887 h 209964"/>
                          <a:gd name="connsiteX3" fmla="*/ 62349 w 63828"/>
                          <a:gd name="connsiteY3" fmla="*/ 9949 h 209964"/>
                          <a:gd name="connsiteX4" fmla="*/ 54272 w 63828"/>
                          <a:gd name="connsiteY4" fmla="*/ 1872 h 209964"/>
                          <a:gd name="connsiteX5" fmla="*/ 54272 w 63828"/>
                          <a:gd name="connsiteY5" fmla="*/ 1872 h 2099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3828" h="209964">
                            <a:moveTo>
                              <a:pt x="54272" y="1872"/>
                            </a:moveTo>
                            <a:cubicBezTo>
                              <a:pt x="5885" y="57117"/>
                              <a:pt x="-11946" y="135222"/>
                              <a:pt x="8095" y="205935"/>
                            </a:cubicBezTo>
                            <a:cubicBezTo>
                              <a:pt x="10076" y="213022"/>
                              <a:pt x="21125" y="209974"/>
                              <a:pt x="19144" y="202887"/>
                            </a:cubicBezTo>
                            <a:cubicBezTo>
                              <a:pt x="246" y="136288"/>
                              <a:pt x="16705" y="62146"/>
                              <a:pt x="62349" y="9949"/>
                            </a:cubicBezTo>
                            <a:cubicBezTo>
                              <a:pt x="67150" y="4386"/>
                              <a:pt x="59149" y="-3691"/>
                              <a:pt x="54272" y="1872"/>
                            </a:cubicBezTo>
                            <a:lnTo>
                              <a:pt x="54272" y="1872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1" name="任意多边形: 形状 90"/>
                      <p:cNvSpPr/>
                      <p:nvPr/>
                    </p:nvSpPr>
                    <p:spPr>
                      <a:xfrm>
                        <a:off x="9168021" y="1236345"/>
                        <a:ext cx="11087" cy="11430"/>
                      </a:xfrm>
                      <a:custGeom>
                        <a:avLst/>
                        <a:gdLst>
                          <a:gd name="connsiteX0" fmla="*/ 5544 w 11087"/>
                          <a:gd name="connsiteY0" fmla="*/ 11430 h 11430"/>
                          <a:gd name="connsiteX1" fmla="*/ 5544 w 11087"/>
                          <a:gd name="connsiteY1" fmla="*/ 0 h 11430"/>
                          <a:gd name="connsiteX2" fmla="*/ 5544 w 11087"/>
                          <a:gd name="connsiteY2" fmla="*/ 11430 h 11430"/>
                          <a:gd name="connsiteX3" fmla="*/ 5544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4" y="11430"/>
                            </a:moveTo>
                            <a:cubicBezTo>
                              <a:pt x="12935" y="11430"/>
                              <a:pt x="12935" y="0"/>
                              <a:pt x="5544" y="0"/>
                            </a:cubicBezTo>
                            <a:cubicBezTo>
                              <a:pt x="-1848" y="0"/>
                              <a:pt x="-1848" y="11430"/>
                              <a:pt x="5544" y="11430"/>
                            </a:cubicBezTo>
                            <a:lnTo>
                              <a:pt x="5544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2" name="任意多边形: 形状 91"/>
                      <p:cNvSpPr/>
                      <p:nvPr/>
                    </p:nvSpPr>
                    <p:spPr>
                      <a:xfrm>
                        <a:off x="8967050" y="1432338"/>
                        <a:ext cx="140593" cy="38692"/>
                      </a:xfrm>
                      <a:custGeom>
                        <a:avLst/>
                        <a:gdLst>
                          <a:gd name="connsiteX0" fmla="*/ 136564 w 140593"/>
                          <a:gd name="connsiteY0" fmla="*/ 5327 h 38692"/>
                          <a:gd name="connsiteX1" fmla="*/ 2604 w 140593"/>
                          <a:gd name="connsiteY1" fmla="*/ 27806 h 38692"/>
                          <a:gd name="connsiteX2" fmla="*/ 8395 w 140593"/>
                          <a:gd name="connsiteY2" fmla="*/ 37712 h 38692"/>
                          <a:gd name="connsiteX3" fmla="*/ 133516 w 140593"/>
                          <a:gd name="connsiteY3" fmla="*/ 16376 h 38692"/>
                          <a:gd name="connsiteX4" fmla="*/ 136564 w 140593"/>
                          <a:gd name="connsiteY4" fmla="*/ 5327 h 38692"/>
                          <a:gd name="connsiteX5" fmla="*/ 136564 w 140593"/>
                          <a:gd name="connsiteY5" fmla="*/ 5327 h 386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0593" h="38692">
                            <a:moveTo>
                              <a:pt x="136564" y="5327"/>
                            </a:moveTo>
                            <a:cubicBezTo>
                              <a:pt x="91072" y="-6561"/>
                              <a:pt x="41695" y="1669"/>
                              <a:pt x="2604" y="27806"/>
                            </a:cubicBezTo>
                            <a:cubicBezTo>
                              <a:pt x="-3492" y="31920"/>
                              <a:pt x="2223" y="41826"/>
                              <a:pt x="8395" y="37712"/>
                            </a:cubicBezTo>
                            <a:cubicBezTo>
                              <a:pt x="44971" y="13175"/>
                              <a:pt x="90844" y="5250"/>
                              <a:pt x="133516" y="16376"/>
                            </a:cubicBezTo>
                            <a:cubicBezTo>
                              <a:pt x="140602" y="18204"/>
                              <a:pt x="143650" y="7232"/>
                              <a:pt x="136564" y="5327"/>
                            </a:cubicBezTo>
                            <a:lnTo>
                              <a:pt x="136564" y="5327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7704520" y="1211201"/>
                      <a:ext cx="172254" cy="153900"/>
                      <a:chOff x="7704520" y="1211201"/>
                      <a:chExt cx="172254" cy="153900"/>
                    </a:xfrm>
                    <a:solidFill>
                      <a:srgbClr val="FEBEBC"/>
                    </a:solidFill>
                  </p:grpSpPr>
                  <p:sp>
                    <p:nvSpPr>
                      <p:cNvPr id="87" name="任意多边形: 形状 86"/>
                      <p:cNvSpPr/>
                      <p:nvPr/>
                    </p:nvSpPr>
                    <p:spPr>
                      <a:xfrm>
                        <a:off x="7704520" y="1211201"/>
                        <a:ext cx="74541" cy="153900"/>
                      </a:xfrm>
                      <a:custGeom>
                        <a:avLst/>
                        <a:gdLst>
                          <a:gd name="connsiteX0" fmla="*/ 2881 w 74541"/>
                          <a:gd name="connsiteY0" fmla="*/ 10589 h 153900"/>
                          <a:gd name="connsiteX1" fmla="*/ 57364 w 74541"/>
                          <a:gd name="connsiteY1" fmla="*/ 146911 h 153900"/>
                          <a:gd name="connsiteX2" fmla="*/ 68413 w 74541"/>
                          <a:gd name="connsiteY2" fmla="*/ 149959 h 153900"/>
                          <a:gd name="connsiteX3" fmla="*/ 8672 w 74541"/>
                          <a:gd name="connsiteY3" fmla="*/ 683 h 153900"/>
                          <a:gd name="connsiteX4" fmla="*/ 2881 w 74541"/>
                          <a:gd name="connsiteY4" fmla="*/ 10589 h 153900"/>
                          <a:gd name="connsiteX5" fmla="*/ 2881 w 74541"/>
                          <a:gd name="connsiteY5" fmla="*/ 10589 h 15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4541" h="153900">
                            <a:moveTo>
                              <a:pt x="2881" y="10589"/>
                            </a:moveTo>
                            <a:cubicBezTo>
                              <a:pt x="50734" y="35583"/>
                              <a:pt x="74813" y="95781"/>
                              <a:pt x="57364" y="146911"/>
                            </a:cubicBezTo>
                            <a:cubicBezTo>
                              <a:pt x="55002" y="153921"/>
                              <a:pt x="66051" y="156893"/>
                              <a:pt x="68413" y="149959"/>
                            </a:cubicBezTo>
                            <a:cubicBezTo>
                              <a:pt x="87387" y="94257"/>
                              <a:pt x="60869" y="27963"/>
                              <a:pt x="8672" y="683"/>
                            </a:cubicBezTo>
                            <a:cubicBezTo>
                              <a:pt x="2119" y="-2670"/>
                              <a:pt x="-3673" y="7236"/>
                              <a:pt x="2881" y="10589"/>
                            </a:cubicBezTo>
                            <a:lnTo>
                              <a:pt x="2881" y="10589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88" name="任意多边形: 形状 87"/>
                      <p:cNvSpPr/>
                      <p:nvPr/>
                    </p:nvSpPr>
                    <p:spPr>
                      <a:xfrm>
                        <a:off x="7770176" y="1265297"/>
                        <a:ext cx="84424" cy="34969"/>
                      </a:xfrm>
                      <a:custGeom>
                        <a:avLst/>
                        <a:gdLst>
                          <a:gd name="connsiteX0" fmla="*/ 8395 w 84424"/>
                          <a:gd name="connsiteY0" fmla="*/ 33988 h 34969"/>
                          <a:gd name="connsiteX1" fmla="*/ 78880 w 84424"/>
                          <a:gd name="connsiteY1" fmla="*/ 11433 h 34969"/>
                          <a:gd name="connsiteX2" fmla="*/ 78880 w 84424"/>
                          <a:gd name="connsiteY2" fmla="*/ 3 h 34969"/>
                          <a:gd name="connsiteX3" fmla="*/ 2604 w 84424"/>
                          <a:gd name="connsiteY3" fmla="*/ 24083 h 34969"/>
                          <a:gd name="connsiteX4" fmla="*/ 8395 w 84424"/>
                          <a:gd name="connsiteY4" fmla="*/ 33988 h 34969"/>
                          <a:gd name="connsiteX5" fmla="*/ 8395 w 84424"/>
                          <a:gd name="connsiteY5" fmla="*/ 33988 h 349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4424" h="34969">
                            <a:moveTo>
                              <a:pt x="8395" y="33988"/>
                            </a:moveTo>
                            <a:cubicBezTo>
                              <a:pt x="29274" y="19968"/>
                              <a:pt x="53658" y="12043"/>
                              <a:pt x="78880" y="11433"/>
                            </a:cubicBezTo>
                            <a:cubicBezTo>
                              <a:pt x="86272" y="11281"/>
                              <a:pt x="86272" y="-225"/>
                              <a:pt x="78880" y="3"/>
                            </a:cubicBezTo>
                            <a:cubicBezTo>
                              <a:pt x="51753" y="613"/>
                              <a:pt x="25159" y="8919"/>
                              <a:pt x="2604" y="24083"/>
                            </a:cubicBezTo>
                            <a:cubicBezTo>
                              <a:pt x="-3492" y="28197"/>
                              <a:pt x="2223" y="38103"/>
                              <a:pt x="8395" y="33988"/>
                            </a:cubicBezTo>
                            <a:lnTo>
                              <a:pt x="8395" y="33988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89" name="任意多边形: 形状 88"/>
                      <p:cNvSpPr/>
                      <p:nvPr/>
                    </p:nvSpPr>
                    <p:spPr>
                      <a:xfrm>
                        <a:off x="7865687" y="1265453"/>
                        <a:ext cx="11087" cy="11430"/>
                      </a:xfrm>
                      <a:custGeom>
                        <a:avLst/>
                        <a:gdLst>
                          <a:gd name="connsiteX0" fmla="*/ 5543 w 11087"/>
                          <a:gd name="connsiteY0" fmla="*/ 11430 h 11430"/>
                          <a:gd name="connsiteX1" fmla="*/ 5543 w 11087"/>
                          <a:gd name="connsiteY1" fmla="*/ 0 h 11430"/>
                          <a:gd name="connsiteX2" fmla="*/ 5543 w 11087"/>
                          <a:gd name="connsiteY2" fmla="*/ 11430 h 11430"/>
                          <a:gd name="connsiteX3" fmla="*/ 5543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3" y="11430"/>
                            </a:moveTo>
                            <a:cubicBezTo>
                              <a:pt x="12935" y="11430"/>
                              <a:pt x="12935" y="0"/>
                              <a:pt x="5543" y="0"/>
                            </a:cubicBezTo>
                            <a:cubicBezTo>
                              <a:pt x="-1848" y="0"/>
                              <a:pt x="-1848" y="11430"/>
                              <a:pt x="5543" y="11430"/>
                            </a:cubicBezTo>
                            <a:lnTo>
                              <a:pt x="5543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9" name="组合 58"/>
                  <p:cNvGrpSpPr/>
                  <p:nvPr/>
                </p:nvGrpSpPr>
                <p:grpSpPr>
                  <a:xfrm>
                    <a:off x="7709574" y="714133"/>
                    <a:ext cx="1290074" cy="636712"/>
                    <a:chOff x="7709574" y="714133"/>
                    <a:chExt cx="1290074" cy="636712"/>
                  </a:xfrm>
                </p:grpSpPr>
                <p:grpSp>
                  <p:nvGrpSpPr>
                    <p:cNvPr id="61" name="组合 60"/>
                    <p:cNvGrpSpPr/>
                    <p:nvPr/>
                  </p:nvGrpSpPr>
                  <p:grpSpPr>
                    <a:xfrm>
                      <a:off x="7954595" y="714133"/>
                      <a:ext cx="284014" cy="386920"/>
                      <a:chOff x="7954595" y="714133"/>
                      <a:chExt cx="284014" cy="386920"/>
                    </a:xfrm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7954595" y="784226"/>
                        <a:ext cx="284014" cy="316827"/>
                        <a:chOff x="7954595" y="784226"/>
                        <a:chExt cx="284014" cy="316827"/>
                      </a:xfrm>
                    </p:grpSpPr>
                    <p:grpSp>
                      <p:nvGrpSpPr>
                        <p:cNvPr id="76" name="组合 75"/>
                        <p:cNvGrpSpPr/>
                        <p:nvPr/>
                      </p:nvGrpSpPr>
                      <p:grpSpPr>
                        <a:xfrm>
                          <a:off x="7972199" y="784226"/>
                          <a:ext cx="266410" cy="295984"/>
                          <a:chOff x="7972199" y="784226"/>
                          <a:chExt cx="266410" cy="295984"/>
                        </a:xfrm>
                      </p:grpSpPr>
                      <p:grpSp>
                        <p:nvGrpSpPr>
                          <p:cNvPr id="78" name="组合 77"/>
                          <p:cNvGrpSpPr/>
                          <p:nvPr/>
                        </p:nvGrpSpPr>
                        <p:grpSpPr>
                          <a:xfrm>
                            <a:off x="7972199" y="784226"/>
                            <a:ext cx="266410" cy="295984"/>
                            <a:chOff x="7972199" y="784226"/>
                            <a:chExt cx="266410" cy="295984"/>
                          </a:xfrm>
                        </p:grpSpPr>
                        <p:sp>
                          <p:nvSpPr>
                            <p:cNvPr id="80" name="任意多边形: 形状 79"/>
                            <p:cNvSpPr/>
                            <p:nvPr/>
                          </p:nvSpPr>
                          <p:spPr>
                            <a:xfrm>
                              <a:off x="7982203" y="794199"/>
                              <a:ext cx="246314" cy="272524"/>
                            </a:xfrm>
                            <a:custGeom>
                              <a:avLst/>
                              <a:gdLst>
                                <a:gd name="connsiteX0" fmla="*/ 244273 w 246314"/>
                                <a:gd name="connsiteY0" fmla="*/ 175522 h 272524"/>
                                <a:gd name="connsiteX1" fmla="*/ 201753 w 246314"/>
                                <a:gd name="connsiteY1" fmla="*/ 272524 h 272524"/>
                                <a:gd name="connsiteX2" fmla="*/ 111989 w 246314"/>
                                <a:gd name="connsiteY2" fmla="*/ 237244 h 272524"/>
                                <a:gd name="connsiteX3" fmla="*/ 109780 w 246314"/>
                                <a:gd name="connsiteY3" fmla="*/ 236939 h 272524"/>
                                <a:gd name="connsiteX4" fmla="*/ 15977 w 246314"/>
                                <a:gd name="connsiteY4" fmla="*/ 246311 h 272524"/>
                                <a:gd name="connsiteX5" fmla="*/ 2033 w 246314"/>
                                <a:gd name="connsiteY5" fmla="*/ 141308 h 272524"/>
                                <a:gd name="connsiteX6" fmla="*/ 112371 w 246314"/>
                                <a:gd name="connsiteY6" fmla="*/ 2090 h 272524"/>
                                <a:gd name="connsiteX7" fmla="*/ 145441 w 246314"/>
                                <a:gd name="connsiteY7" fmla="*/ 947 h 272524"/>
                                <a:gd name="connsiteX8" fmla="*/ 244273 w 246314"/>
                                <a:gd name="connsiteY8" fmla="*/ 175522 h 2725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46314" h="272524">
                                  <a:moveTo>
                                    <a:pt x="244273" y="175522"/>
                                  </a:moveTo>
                                  <a:cubicBezTo>
                                    <a:pt x="238862" y="213926"/>
                                    <a:pt x="223241" y="247607"/>
                                    <a:pt x="201753" y="272524"/>
                                  </a:cubicBezTo>
                                  <a:cubicBezTo>
                                    <a:pt x="176531" y="254617"/>
                                    <a:pt x="145975" y="242044"/>
                                    <a:pt x="111989" y="237244"/>
                                  </a:cubicBezTo>
                                  <a:lnTo>
                                    <a:pt x="109780" y="236939"/>
                                  </a:lnTo>
                                  <a:cubicBezTo>
                                    <a:pt x="76556" y="232595"/>
                                    <a:pt x="44476" y="236329"/>
                                    <a:pt x="15977" y="246311"/>
                                  </a:cubicBezTo>
                                  <a:cubicBezTo>
                                    <a:pt x="2261" y="216441"/>
                                    <a:pt x="-3377" y="179713"/>
                                    <a:pt x="2033" y="141308"/>
                                  </a:cubicBezTo>
                                  <a:cubicBezTo>
                                    <a:pt x="12320" y="68842"/>
                                    <a:pt x="58573" y="13139"/>
                                    <a:pt x="112371" y="2090"/>
                                  </a:cubicBezTo>
                                  <a:cubicBezTo>
                                    <a:pt x="123115" y="-196"/>
                                    <a:pt x="134240" y="-653"/>
                                    <a:pt x="145441" y="947"/>
                                  </a:cubicBezTo>
                                  <a:cubicBezTo>
                                    <a:pt x="212269" y="10320"/>
                                    <a:pt x="256541" y="88577"/>
                                    <a:pt x="244273" y="17552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5F9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81" name="任意多边形: 形状 80"/>
                            <p:cNvSpPr/>
                            <p:nvPr/>
                          </p:nvSpPr>
                          <p:spPr>
                            <a:xfrm>
                              <a:off x="7972199" y="784226"/>
                              <a:ext cx="266410" cy="295984"/>
                            </a:xfrm>
                            <a:custGeom>
                              <a:avLst/>
                              <a:gdLst>
                                <a:gd name="connsiteX0" fmla="*/ 213357 w 266410"/>
                                <a:gd name="connsiteY0" fmla="*/ 295985 h 295984"/>
                                <a:gd name="connsiteX1" fmla="*/ 205889 w 266410"/>
                                <a:gd name="connsiteY1" fmla="*/ 290727 h 295984"/>
                                <a:gd name="connsiteX2" fmla="*/ 120545 w 266410"/>
                                <a:gd name="connsiteY2" fmla="*/ 257199 h 295984"/>
                                <a:gd name="connsiteX3" fmla="*/ 29258 w 266410"/>
                                <a:gd name="connsiteY3" fmla="*/ 265733 h 295984"/>
                                <a:gd name="connsiteX4" fmla="*/ 20647 w 266410"/>
                                <a:gd name="connsiteY4" fmla="*/ 268781 h 295984"/>
                                <a:gd name="connsiteX5" fmla="*/ 16837 w 266410"/>
                                <a:gd name="connsiteY5" fmla="*/ 260475 h 295984"/>
                                <a:gd name="connsiteX6" fmla="*/ 2131 w 266410"/>
                                <a:gd name="connsiteY6" fmla="*/ 149909 h 295984"/>
                                <a:gd name="connsiteX7" fmla="*/ 120393 w 266410"/>
                                <a:gd name="connsiteY7" fmla="*/ 2310 h 295984"/>
                                <a:gd name="connsiteX8" fmla="*/ 156893 w 266410"/>
                                <a:gd name="connsiteY8" fmla="*/ 1014 h 295984"/>
                                <a:gd name="connsiteX9" fmla="*/ 243304 w 266410"/>
                                <a:gd name="connsiteY9" fmla="*/ 64260 h 295984"/>
                                <a:gd name="connsiteX10" fmla="*/ 264259 w 266410"/>
                                <a:gd name="connsiteY10" fmla="*/ 187019 h 295984"/>
                                <a:gd name="connsiteX11" fmla="*/ 219377 w 266410"/>
                                <a:gd name="connsiteY11" fmla="*/ 289203 h 295984"/>
                                <a:gd name="connsiteX12" fmla="*/ 213357 w 266410"/>
                                <a:gd name="connsiteY12" fmla="*/ 295985 h 295984"/>
                                <a:gd name="connsiteX13" fmla="*/ 42364 w 266410"/>
                                <a:gd name="connsiteY13" fmla="*/ 240892 h 295984"/>
                                <a:gd name="connsiteX14" fmla="*/ 121079 w 266410"/>
                                <a:gd name="connsiteY14" fmla="*/ 236853 h 295984"/>
                                <a:gd name="connsiteX15" fmla="*/ 209699 w 266410"/>
                                <a:gd name="connsiteY15" fmla="*/ 268934 h 295984"/>
                                <a:gd name="connsiteX16" fmla="*/ 244218 w 266410"/>
                                <a:gd name="connsiteY16" fmla="*/ 184047 h 295984"/>
                                <a:gd name="connsiteX17" fmla="*/ 244218 w 266410"/>
                                <a:gd name="connsiteY17" fmla="*/ 184047 h 295984"/>
                                <a:gd name="connsiteX18" fmla="*/ 225702 w 266410"/>
                                <a:gd name="connsiteY18" fmla="*/ 74090 h 295984"/>
                                <a:gd name="connsiteX19" fmla="*/ 153921 w 266410"/>
                                <a:gd name="connsiteY19" fmla="*/ 20826 h 295984"/>
                                <a:gd name="connsiteX20" fmla="*/ 124355 w 266410"/>
                                <a:gd name="connsiteY20" fmla="*/ 21817 h 295984"/>
                                <a:gd name="connsiteX21" fmla="*/ 21942 w 266410"/>
                                <a:gd name="connsiteY21" fmla="*/ 152576 h 295984"/>
                                <a:gd name="connsiteX22" fmla="*/ 31544 w 266410"/>
                                <a:gd name="connsiteY22" fmla="*/ 243711 h 295984"/>
                                <a:gd name="connsiteX23" fmla="*/ 42364 w 266410"/>
                                <a:gd name="connsiteY23" fmla="*/ 240892 h 29598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</a:cxnLst>
                              <a:rect l="l" t="t" r="r" b="b"/>
                              <a:pathLst>
                                <a:path w="266410" h="295984">
                                  <a:moveTo>
                                    <a:pt x="213357" y="295985"/>
                                  </a:moveTo>
                                  <a:lnTo>
                                    <a:pt x="205889" y="290727"/>
                                  </a:lnTo>
                                  <a:cubicBezTo>
                                    <a:pt x="181201" y="273201"/>
                                    <a:pt x="151635" y="261542"/>
                                    <a:pt x="120545" y="257199"/>
                                  </a:cubicBezTo>
                                  <a:cubicBezTo>
                                    <a:pt x="88084" y="252932"/>
                                    <a:pt x="57147" y="255903"/>
                                    <a:pt x="29258" y="265733"/>
                                  </a:cubicBezTo>
                                  <a:lnTo>
                                    <a:pt x="20647" y="268781"/>
                                  </a:lnTo>
                                  <a:lnTo>
                                    <a:pt x="16837" y="260475"/>
                                  </a:lnTo>
                                  <a:cubicBezTo>
                                    <a:pt x="1826" y="227938"/>
                                    <a:pt x="-3356" y="188619"/>
                                    <a:pt x="2131" y="149909"/>
                                  </a:cubicBezTo>
                                  <a:cubicBezTo>
                                    <a:pt x="12722" y="75081"/>
                                    <a:pt x="61643" y="13892"/>
                                    <a:pt x="120393" y="2310"/>
                                  </a:cubicBezTo>
                                  <a:cubicBezTo>
                                    <a:pt x="132432" y="-281"/>
                                    <a:pt x="144701" y="-662"/>
                                    <a:pt x="156893" y="1014"/>
                                  </a:cubicBezTo>
                                  <a:cubicBezTo>
                                    <a:pt x="192402" y="6044"/>
                                    <a:pt x="223034" y="28523"/>
                                    <a:pt x="243304" y="64260"/>
                                  </a:cubicBezTo>
                                  <a:cubicBezTo>
                                    <a:pt x="263039" y="99160"/>
                                    <a:pt x="270507" y="142746"/>
                                    <a:pt x="264259" y="187019"/>
                                  </a:cubicBezTo>
                                  <a:cubicBezTo>
                                    <a:pt x="258772" y="225804"/>
                                    <a:pt x="242847" y="262076"/>
                                    <a:pt x="219377" y="289203"/>
                                  </a:cubicBezTo>
                                  <a:lnTo>
                                    <a:pt x="213357" y="295985"/>
                                  </a:lnTo>
                                  <a:close/>
                                  <a:moveTo>
                                    <a:pt x="42364" y="240892"/>
                                  </a:moveTo>
                                  <a:cubicBezTo>
                                    <a:pt x="67739" y="234796"/>
                                    <a:pt x="94561" y="233424"/>
                                    <a:pt x="121079" y="236853"/>
                                  </a:cubicBezTo>
                                  <a:cubicBezTo>
                                    <a:pt x="154226" y="241578"/>
                                    <a:pt x="184096" y="252551"/>
                                    <a:pt x="209699" y="268934"/>
                                  </a:cubicBezTo>
                                  <a:cubicBezTo>
                                    <a:pt x="227607" y="245616"/>
                                    <a:pt x="239722" y="215822"/>
                                    <a:pt x="244218" y="184047"/>
                                  </a:cubicBezTo>
                                  <a:lnTo>
                                    <a:pt x="244218" y="184047"/>
                                  </a:lnTo>
                                  <a:cubicBezTo>
                                    <a:pt x="249857" y="144194"/>
                                    <a:pt x="243304" y="105104"/>
                                    <a:pt x="225702" y="74090"/>
                                  </a:cubicBezTo>
                                  <a:cubicBezTo>
                                    <a:pt x="208557" y="43839"/>
                                    <a:pt x="183106" y="24941"/>
                                    <a:pt x="153921" y="20826"/>
                                  </a:cubicBezTo>
                                  <a:cubicBezTo>
                                    <a:pt x="144091" y="19455"/>
                                    <a:pt x="134109" y="19760"/>
                                    <a:pt x="124355" y="21817"/>
                                  </a:cubicBezTo>
                                  <a:cubicBezTo>
                                    <a:pt x="73606" y="33018"/>
                                    <a:pt x="31315" y="86054"/>
                                    <a:pt x="21942" y="152576"/>
                                  </a:cubicBezTo>
                                  <a:cubicBezTo>
                                    <a:pt x="17447" y="184352"/>
                                    <a:pt x="20876" y="216356"/>
                                    <a:pt x="31544" y="243711"/>
                                  </a:cubicBezTo>
                                  <a:cubicBezTo>
                                    <a:pt x="35202" y="242721"/>
                                    <a:pt x="38783" y="241730"/>
                                    <a:pt x="42364" y="24089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79" name="任意多边形: 形状 78"/>
                          <p:cNvSpPr/>
                          <p:nvPr/>
                        </p:nvSpPr>
                        <p:spPr>
                          <a:xfrm>
                            <a:off x="7982203" y="796213"/>
                            <a:ext cx="137287" cy="244220"/>
                          </a:xfrm>
                          <a:custGeom>
                            <a:avLst/>
                            <a:gdLst>
                              <a:gd name="connsiteX0" fmla="*/ 131344 w 137287"/>
                              <a:gd name="connsiteY0" fmla="*/ 168250 h 244220"/>
                              <a:gd name="connsiteX1" fmla="*/ 109780 w 137287"/>
                              <a:gd name="connsiteY1" fmla="*/ 234848 h 244220"/>
                              <a:gd name="connsiteX2" fmla="*/ 15977 w 137287"/>
                              <a:gd name="connsiteY2" fmla="*/ 244221 h 244220"/>
                              <a:gd name="connsiteX3" fmla="*/ 2033 w 137287"/>
                              <a:gd name="connsiteY3" fmla="*/ 139217 h 244220"/>
                              <a:gd name="connsiteX4" fmla="*/ 112371 w 137287"/>
                              <a:gd name="connsiteY4" fmla="*/ 0 h 244220"/>
                              <a:gd name="connsiteX5" fmla="*/ 137288 w 137287"/>
                              <a:gd name="connsiteY5" fmla="*/ 102489 h 244220"/>
                              <a:gd name="connsiteX6" fmla="*/ 69317 w 137287"/>
                              <a:gd name="connsiteY6" fmla="*/ 135103 h 244220"/>
                              <a:gd name="connsiteX7" fmla="*/ 131344 w 137287"/>
                              <a:gd name="connsiteY7" fmla="*/ 168250 h 244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37287" h="244220">
                                <a:moveTo>
                                  <a:pt x="131344" y="168250"/>
                                </a:moveTo>
                                <a:cubicBezTo>
                                  <a:pt x="126544" y="192634"/>
                                  <a:pt x="119152" y="215113"/>
                                  <a:pt x="109780" y="234848"/>
                                </a:cubicBezTo>
                                <a:cubicBezTo>
                                  <a:pt x="76556" y="230505"/>
                                  <a:pt x="44476" y="234239"/>
                                  <a:pt x="15977" y="244221"/>
                                </a:cubicBezTo>
                                <a:cubicBezTo>
                                  <a:pt x="2261" y="214351"/>
                                  <a:pt x="-3377" y="177622"/>
                                  <a:pt x="2033" y="139217"/>
                                </a:cubicBezTo>
                                <a:cubicBezTo>
                                  <a:pt x="12320" y="66751"/>
                                  <a:pt x="58573" y="11049"/>
                                  <a:pt x="112371" y="0"/>
                                </a:cubicBezTo>
                                <a:cubicBezTo>
                                  <a:pt x="127611" y="25832"/>
                                  <a:pt x="136602" y="61874"/>
                                  <a:pt x="137288" y="102489"/>
                                </a:cubicBezTo>
                                <a:lnTo>
                                  <a:pt x="69317" y="135103"/>
                                </a:lnTo>
                                <a:lnTo>
                                  <a:pt x="131344" y="1682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77" name="任意多边形: 形状 76"/>
                        <p:cNvSpPr/>
                        <p:nvPr/>
                      </p:nvSpPr>
                      <p:spPr>
                        <a:xfrm>
                          <a:off x="7954595" y="1017503"/>
                          <a:ext cx="273455" cy="83551"/>
                        </a:xfrm>
                        <a:custGeom>
                          <a:avLst/>
                          <a:gdLst>
                            <a:gd name="connsiteX0" fmla="*/ 18210 w 273455"/>
                            <a:gd name="connsiteY0" fmla="*/ 53107 h 83551"/>
                            <a:gd name="connsiteX1" fmla="*/ 251611 w 273455"/>
                            <a:gd name="connsiteY1" fmla="*/ 79853 h 83551"/>
                            <a:gd name="connsiteX2" fmla="*/ 269747 w 273455"/>
                            <a:gd name="connsiteY2" fmla="*/ 62480 h 83551"/>
                            <a:gd name="connsiteX3" fmla="*/ 6095 w 273455"/>
                            <a:gd name="connsiteY3" fmla="*/ 31085 h 83551"/>
                            <a:gd name="connsiteX4" fmla="*/ 18210 w 273455"/>
                            <a:gd name="connsiteY4" fmla="*/ 53107 h 83551"/>
                            <a:gd name="connsiteX5" fmla="*/ 18210 w 273455"/>
                            <a:gd name="connsiteY5" fmla="*/ 53107 h 83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55" h="83551">
                              <a:moveTo>
                                <a:pt x="18210" y="53107"/>
                              </a:moveTo>
                              <a:cubicBezTo>
                                <a:pt x="93115" y="7692"/>
                                <a:pt x="189203" y="18207"/>
                                <a:pt x="251611" y="79853"/>
                              </a:cubicBezTo>
                              <a:cubicBezTo>
                                <a:pt x="263117" y="91207"/>
                                <a:pt x="281329" y="73833"/>
                                <a:pt x="269747" y="62480"/>
                              </a:cubicBezTo>
                              <a:cubicBezTo>
                                <a:pt x="199643" y="-6862"/>
                                <a:pt x="90600" y="-20197"/>
                                <a:pt x="6095" y="31085"/>
                              </a:cubicBezTo>
                              <a:cubicBezTo>
                                <a:pt x="-7697" y="39467"/>
                                <a:pt x="4342" y="61489"/>
                                <a:pt x="18210" y="53107"/>
                              </a:cubicBezTo>
                              <a:lnTo>
                                <a:pt x="18210" y="531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75" name="任意多边形: 形状 74"/>
                      <p:cNvSpPr/>
                      <p:nvPr/>
                    </p:nvSpPr>
                    <p:spPr>
                      <a:xfrm>
                        <a:off x="8026649" y="714133"/>
                        <a:ext cx="141001" cy="43163"/>
                      </a:xfrm>
                      <a:custGeom>
                        <a:avLst/>
                        <a:gdLst>
                          <a:gd name="connsiteX0" fmla="*/ 13517 w 141001"/>
                          <a:gd name="connsiteY0" fmla="*/ 40933 h 43163"/>
                          <a:gd name="connsiteX1" fmla="*/ 129493 w 141001"/>
                          <a:gd name="connsiteY1" fmla="*/ 31027 h 43163"/>
                          <a:gd name="connsiteX2" fmla="*/ 137418 w 141001"/>
                          <a:gd name="connsiteY2" fmla="*/ 17463 h 43163"/>
                          <a:gd name="connsiteX3" fmla="*/ 2392 w 141001"/>
                          <a:gd name="connsiteY3" fmla="*/ 29807 h 43163"/>
                          <a:gd name="connsiteX4" fmla="*/ 13517 w 141001"/>
                          <a:gd name="connsiteY4" fmla="*/ 40933 h 43163"/>
                          <a:gd name="connsiteX5" fmla="*/ 13517 w 141001"/>
                          <a:gd name="connsiteY5" fmla="*/ 40933 h 43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001" h="43163">
                            <a:moveTo>
                              <a:pt x="13517" y="40933"/>
                            </a:moveTo>
                            <a:cubicBezTo>
                              <a:pt x="44149" y="11367"/>
                              <a:pt x="94289" y="7405"/>
                              <a:pt x="129493" y="31027"/>
                            </a:cubicBezTo>
                            <a:cubicBezTo>
                              <a:pt x="137951" y="36665"/>
                              <a:pt x="145800" y="23026"/>
                              <a:pt x="137418" y="17463"/>
                            </a:cubicBezTo>
                            <a:cubicBezTo>
                              <a:pt x="96347" y="-10045"/>
                              <a:pt x="37825" y="-4406"/>
                              <a:pt x="2392" y="29807"/>
                            </a:cubicBezTo>
                            <a:cubicBezTo>
                              <a:pt x="-4924" y="36818"/>
                              <a:pt x="6202" y="47943"/>
                              <a:pt x="13517" y="40933"/>
                            </a:cubicBezTo>
                            <a:lnTo>
                              <a:pt x="13517" y="4093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8487428" y="787437"/>
                      <a:ext cx="286843" cy="387683"/>
                      <a:chOff x="8487428" y="787437"/>
                      <a:chExt cx="286843" cy="387683"/>
                    </a:xfrm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8487428" y="858690"/>
                        <a:ext cx="286843" cy="316430"/>
                        <a:chOff x="8487428" y="858690"/>
                        <a:chExt cx="286843" cy="316430"/>
                      </a:xfrm>
                    </p:grpSpPr>
                    <p:grpSp>
                      <p:nvGrpSpPr>
                        <p:cNvPr id="68" name="组合 67"/>
                        <p:cNvGrpSpPr/>
                        <p:nvPr/>
                      </p:nvGrpSpPr>
                      <p:grpSpPr>
                        <a:xfrm>
                          <a:off x="8507896" y="858690"/>
                          <a:ext cx="266375" cy="295968"/>
                          <a:chOff x="8507896" y="858690"/>
                          <a:chExt cx="266375" cy="295968"/>
                        </a:xfrm>
                      </p:grpSpPr>
                      <p:grpSp>
                        <p:nvGrpSpPr>
                          <p:cNvPr id="70" name="组合 69"/>
                          <p:cNvGrpSpPr/>
                          <p:nvPr/>
                        </p:nvGrpSpPr>
                        <p:grpSpPr>
                          <a:xfrm>
                            <a:off x="8507896" y="858690"/>
                            <a:ext cx="266375" cy="295968"/>
                            <a:chOff x="8507896" y="858690"/>
                            <a:chExt cx="266375" cy="295968"/>
                          </a:xfrm>
                        </p:grpSpPr>
                        <p:sp>
                          <p:nvSpPr>
                            <p:cNvPr id="72" name="任意多边形: 形状 71"/>
                            <p:cNvSpPr/>
                            <p:nvPr/>
                          </p:nvSpPr>
                          <p:spPr>
                            <a:xfrm>
                              <a:off x="8517813" y="868647"/>
                              <a:ext cx="246314" cy="272524"/>
                            </a:xfrm>
                            <a:custGeom>
                              <a:avLst/>
                              <a:gdLst>
                                <a:gd name="connsiteX0" fmla="*/ 244273 w 246314"/>
                                <a:gd name="connsiteY0" fmla="*/ 175522 h 272524"/>
                                <a:gd name="connsiteX1" fmla="*/ 201753 w 246314"/>
                                <a:gd name="connsiteY1" fmla="*/ 272524 h 272524"/>
                                <a:gd name="connsiteX2" fmla="*/ 111989 w 246314"/>
                                <a:gd name="connsiteY2" fmla="*/ 237244 h 272524"/>
                                <a:gd name="connsiteX3" fmla="*/ 109779 w 246314"/>
                                <a:gd name="connsiteY3" fmla="*/ 236939 h 272524"/>
                                <a:gd name="connsiteX4" fmla="*/ 15977 w 246314"/>
                                <a:gd name="connsiteY4" fmla="*/ 246311 h 272524"/>
                                <a:gd name="connsiteX5" fmla="*/ 2033 w 246314"/>
                                <a:gd name="connsiteY5" fmla="*/ 141308 h 272524"/>
                                <a:gd name="connsiteX6" fmla="*/ 112370 w 246314"/>
                                <a:gd name="connsiteY6" fmla="*/ 2090 h 272524"/>
                                <a:gd name="connsiteX7" fmla="*/ 145441 w 246314"/>
                                <a:gd name="connsiteY7" fmla="*/ 947 h 272524"/>
                                <a:gd name="connsiteX8" fmla="*/ 244273 w 246314"/>
                                <a:gd name="connsiteY8" fmla="*/ 175522 h 2725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46314" h="272524">
                                  <a:moveTo>
                                    <a:pt x="244273" y="175522"/>
                                  </a:moveTo>
                                  <a:cubicBezTo>
                                    <a:pt x="238862" y="213926"/>
                                    <a:pt x="223241" y="247607"/>
                                    <a:pt x="201753" y="272524"/>
                                  </a:cubicBezTo>
                                  <a:cubicBezTo>
                                    <a:pt x="176531" y="254617"/>
                                    <a:pt x="145974" y="242044"/>
                                    <a:pt x="111989" y="237244"/>
                                  </a:cubicBezTo>
                                  <a:lnTo>
                                    <a:pt x="109779" y="236939"/>
                                  </a:lnTo>
                                  <a:cubicBezTo>
                                    <a:pt x="76556" y="232595"/>
                                    <a:pt x="44476" y="236329"/>
                                    <a:pt x="15977" y="246311"/>
                                  </a:cubicBezTo>
                                  <a:cubicBezTo>
                                    <a:pt x="2261" y="216441"/>
                                    <a:pt x="-3377" y="179713"/>
                                    <a:pt x="2033" y="141308"/>
                                  </a:cubicBezTo>
                                  <a:cubicBezTo>
                                    <a:pt x="12320" y="68842"/>
                                    <a:pt x="58573" y="13139"/>
                                    <a:pt x="112370" y="2090"/>
                                  </a:cubicBezTo>
                                  <a:cubicBezTo>
                                    <a:pt x="123114" y="-196"/>
                                    <a:pt x="134240" y="-653"/>
                                    <a:pt x="145441" y="947"/>
                                  </a:cubicBezTo>
                                  <a:cubicBezTo>
                                    <a:pt x="212268" y="10396"/>
                                    <a:pt x="256541" y="88654"/>
                                    <a:pt x="244273" y="17552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5F9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73" name="任意多边形: 形状 72"/>
                            <p:cNvSpPr/>
                            <p:nvPr/>
                          </p:nvSpPr>
                          <p:spPr>
                            <a:xfrm>
                              <a:off x="8507896" y="858690"/>
                              <a:ext cx="266375" cy="295968"/>
                            </a:xfrm>
                            <a:custGeom>
                              <a:avLst/>
                              <a:gdLst>
                                <a:gd name="connsiteX0" fmla="*/ 213346 w 266375"/>
                                <a:gd name="connsiteY0" fmla="*/ 295969 h 295968"/>
                                <a:gd name="connsiteX1" fmla="*/ 205878 w 266375"/>
                                <a:gd name="connsiteY1" fmla="*/ 290711 h 295968"/>
                                <a:gd name="connsiteX2" fmla="*/ 120534 w 266375"/>
                                <a:gd name="connsiteY2" fmla="*/ 257183 h 295968"/>
                                <a:gd name="connsiteX3" fmla="*/ 29246 w 266375"/>
                                <a:gd name="connsiteY3" fmla="*/ 265717 h 295968"/>
                                <a:gd name="connsiteX4" fmla="*/ 20636 w 266375"/>
                                <a:gd name="connsiteY4" fmla="*/ 268765 h 295968"/>
                                <a:gd name="connsiteX5" fmla="*/ 16826 w 266375"/>
                                <a:gd name="connsiteY5" fmla="*/ 260459 h 295968"/>
                                <a:gd name="connsiteX6" fmla="*/ 2119 w 266375"/>
                                <a:gd name="connsiteY6" fmla="*/ 149893 h 295968"/>
                                <a:gd name="connsiteX7" fmla="*/ 120382 w 266375"/>
                                <a:gd name="connsiteY7" fmla="*/ 2294 h 295968"/>
                                <a:gd name="connsiteX8" fmla="*/ 156881 w 266375"/>
                                <a:gd name="connsiteY8" fmla="*/ 1075 h 295968"/>
                                <a:gd name="connsiteX9" fmla="*/ 264247 w 266375"/>
                                <a:gd name="connsiteY9" fmla="*/ 187079 h 295968"/>
                                <a:gd name="connsiteX10" fmla="*/ 264247 w 266375"/>
                                <a:gd name="connsiteY10" fmla="*/ 187079 h 295968"/>
                                <a:gd name="connsiteX11" fmla="*/ 219365 w 266375"/>
                                <a:gd name="connsiteY11" fmla="*/ 289263 h 295968"/>
                                <a:gd name="connsiteX12" fmla="*/ 213346 w 266375"/>
                                <a:gd name="connsiteY12" fmla="*/ 295969 h 295968"/>
                                <a:gd name="connsiteX13" fmla="*/ 42277 w 266375"/>
                                <a:gd name="connsiteY13" fmla="*/ 240952 h 295968"/>
                                <a:gd name="connsiteX14" fmla="*/ 120991 w 266375"/>
                                <a:gd name="connsiteY14" fmla="*/ 236990 h 295968"/>
                                <a:gd name="connsiteX15" fmla="*/ 209688 w 266375"/>
                                <a:gd name="connsiteY15" fmla="*/ 269070 h 295968"/>
                                <a:gd name="connsiteX16" fmla="*/ 244207 w 266375"/>
                                <a:gd name="connsiteY16" fmla="*/ 184183 h 295968"/>
                                <a:gd name="connsiteX17" fmla="*/ 244207 w 266375"/>
                                <a:gd name="connsiteY17" fmla="*/ 184183 h 295968"/>
                                <a:gd name="connsiteX18" fmla="*/ 153909 w 266375"/>
                                <a:gd name="connsiteY18" fmla="*/ 20963 h 295968"/>
                                <a:gd name="connsiteX19" fmla="*/ 124344 w 266375"/>
                                <a:gd name="connsiteY19" fmla="*/ 21953 h 295968"/>
                                <a:gd name="connsiteX20" fmla="*/ 21931 w 266375"/>
                                <a:gd name="connsiteY20" fmla="*/ 152712 h 295968"/>
                                <a:gd name="connsiteX21" fmla="*/ 31532 w 266375"/>
                                <a:gd name="connsiteY21" fmla="*/ 243848 h 295968"/>
                                <a:gd name="connsiteX22" fmla="*/ 42277 w 266375"/>
                                <a:gd name="connsiteY22" fmla="*/ 240952 h 29596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</a:cxnLst>
                              <a:rect l="l" t="t" r="r" b="b"/>
                              <a:pathLst>
                                <a:path w="266375" h="295968">
                                  <a:moveTo>
                                    <a:pt x="213346" y="295969"/>
                                  </a:moveTo>
                                  <a:lnTo>
                                    <a:pt x="205878" y="290711"/>
                                  </a:lnTo>
                                  <a:cubicBezTo>
                                    <a:pt x="181189" y="273185"/>
                                    <a:pt x="151624" y="261526"/>
                                    <a:pt x="120534" y="257183"/>
                                  </a:cubicBezTo>
                                  <a:cubicBezTo>
                                    <a:pt x="88073" y="252916"/>
                                    <a:pt x="57212" y="255887"/>
                                    <a:pt x="29246" y="265717"/>
                                  </a:cubicBezTo>
                                  <a:lnTo>
                                    <a:pt x="20636" y="268765"/>
                                  </a:lnTo>
                                  <a:lnTo>
                                    <a:pt x="16826" y="260459"/>
                                  </a:lnTo>
                                  <a:cubicBezTo>
                                    <a:pt x="1891" y="227922"/>
                                    <a:pt x="-3367" y="188603"/>
                                    <a:pt x="2119" y="149893"/>
                                  </a:cubicBezTo>
                                  <a:cubicBezTo>
                                    <a:pt x="12711" y="75065"/>
                                    <a:pt x="61250" y="13952"/>
                                    <a:pt x="120382" y="2294"/>
                                  </a:cubicBezTo>
                                  <a:cubicBezTo>
                                    <a:pt x="132345" y="-297"/>
                                    <a:pt x="144690" y="-678"/>
                                    <a:pt x="156881" y="1075"/>
                                  </a:cubicBezTo>
                                  <a:cubicBezTo>
                                    <a:pt x="229119" y="11285"/>
                                    <a:pt x="277277" y="94724"/>
                                    <a:pt x="264247" y="187079"/>
                                  </a:cubicBezTo>
                                  <a:lnTo>
                                    <a:pt x="264247" y="187079"/>
                                  </a:lnTo>
                                  <a:cubicBezTo>
                                    <a:pt x="258761" y="225865"/>
                                    <a:pt x="242835" y="262136"/>
                                    <a:pt x="219365" y="289263"/>
                                  </a:cubicBezTo>
                                  <a:lnTo>
                                    <a:pt x="213346" y="295969"/>
                                  </a:lnTo>
                                  <a:close/>
                                  <a:moveTo>
                                    <a:pt x="42277" y="240952"/>
                                  </a:moveTo>
                                  <a:cubicBezTo>
                                    <a:pt x="67651" y="234856"/>
                                    <a:pt x="94550" y="233408"/>
                                    <a:pt x="120991" y="236990"/>
                                  </a:cubicBezTo>
                                  <a:cubicBezTo>
                                    <a:pt x="154215" y="241714"/>
                                    <a:pt x="184009" y="252611"/>
                                    <a:pt x="209688" y="269070"/>
                                  </a:cubicBezTo>
                                  <a:cubicBezTo>
                                    <a:pt x="227595" y="245753"/>
                                    <a:pt x="239711" y="215959"/>
                                    <a:pt x="244207" y="184183"/>
                                  </a:cubicBezTo>
                                  <a:lnTo>
                                    <a:pt x="244207" y="184183"/>
                                  </a:lnTo>
                                  <a:cubicBezTo>
                                    <a:pt x="255713" y="102802"/>
                                    <a:pt x="215251" y="29573"/>
                                    <a:pt x="153909" y="20963"/>
                                  </a:cubicBezTo>
                                  <a:cubicBezTo>
                                    <a:pt x="144080" y="19591"/>
                                    <a:pt x="134098" y="19896"/>
                                    <a:pt x="124344" y="21953"/>
                                  </a:cubicBezTo>
                                  <a:cubicBezTo>
                                    <a:pt x="73290" y="32240"/>
                                    <a:pt x="31304" y="86114"/>
                                    <a:pt x="21931" y="152712"/>
                                  </a:cubicBezTo>
                                  <a:cubicBezTo>
                                    <a:pt x="17435" y="184488"/>
                                    <a:pt x="20865" y="216492"/>
                                    <a:pt x="31532" y="243848"/>
                                  </a:cubicBezTo>
                                  <a:cubicBezTo>
                                    <a:pt x="35114" y="242781"/>
                                    <a:pt x="38695" y="241790"/>
                                    <a:pt x="42277" y="24095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71" name="任意多边形: 形状 70"/>
                          <p:cNvSpPr/>
                          <p:nvPr/>
                        </p:nvSpPr>
                        <p:spPr>
                          <a:xfrm>
                            <a:off x="8517813" y="870661"/>
                            <a:ext cx="137287" cy="244220"/>
                          </a:xfrm>
                          <a:custGeom>
                            <a:avLst/>
                            <a:gdLst>
                              <a:gd name="connsiteX0" fmla="*/ 131344 w 137287"/>
                              <a:gd name="connsiteY0" fmla="*/ 168250 h 244220"/>
                              <a:gd name="connsiteX1" fmla="*/ 109779 w 137287"/>
                              <a:gd name="connsiteY1" fmla="*/ 234848 h 244220"/>
                              <a:gd name="connsiteX2" fmla="*/ 15977 w 137287"/>
                              <a:gd name="connsiteY2" fmla="*/ 244221 h 244220"/>
                              <a:gd name="connsiteX3" fmla="*/ 2033 w 137287"/>
                              <a:gd name="connsiteY3" fmla="*/ 139217 h 244220"/>
                              <a:gd name="connsiteX4" fmla="*/ 112370 w 137287"/>
                              <a:gd name="connsiteY4" fmla="*/ 0 h 244220"/>
                              <a:gd name="connsiteX5" fmla="*/ 137288 w 137287"/>
                              <a:gd name="connsiteY5" fmla="*/ 102489 h 244220"/>
                              <a:gd name="connsiteX6" fmla="*/ 69317 w 137287"/>
                              <a:gd name="connsiteY6" fmla="*/ 135103 h 244220"/>
                              <a:gd name="connsiteX7" fmla="*/ 131344 w 137287"/>
                              <a:gd name="connsiteY7" fmla="*/ 168250 h 244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37287" h="244220">
                                <a:moveTo>
                                  <a:pt x="131344" y="168250"/>
                                </a:moveTo>
                                <a:cubicBezTo>
                                  <a:pt x="126543" y="192634"/>
                                  <a:pt x="119152" y="215113"/>
                                  <a:pt x="109779" y="234848"/>
                                </a:cubicBezTo>
                                <a:cubicBezTo>
                                  <a:pt x="76556" y="230505"/>
                                  <a:pt x="44476" y="234239"/>
                                  <a:pt x="15977" y="244221"/>
                                </a:cubicBezTo>
                                <a:cubicBezTo>
                                  <a:pt x="2261" y="214351"/>
                                  <a:pt x="-3377" y="177622"/>
                                  <a:pt x="2033" y="139217"/>
                                </a:cubicBezTo>
                                <a:cubicBezTo>
                                  <a:pt x="12320" y="66751"/>
                                  <a:pt x="58573" y="11049"/>
                                  <a:pt x="112370" y="0"/>
                                </a:cubicBezTo>
                                <a:cubicBezTo>
                                  <a:pt x="127610" y="25832"/>
                                  <a:pt x="136602" y="61874"/>
                                  <a:pt x="137288" y="102489"/>
                                </a:cubicBezTo>
                                <a:lnTo>
                                  <a:pt x="69317" y="135103"/>
                                </a:lnTo>
                                <a:lnTo>
                                  <a:pt x="131344" y="1682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69" name="任意多边形: 形状 68"/>
                        <p:cNvSpPr/>
                        <p:nvPr/>
                      </p:nvSpPr>
                      <p:spPr>
                        <a:xfrm>
                          <a:off x="8487428" y="1091569"/>
                          <a:ext cx="273458" cy="83551"/>
                        </a:xfrm>
                        <a:custGeom>
                          <a:avLst/>
                          <a:gdLst>
                            <a:gd name="connsiteX0" fmla="*/ 18244 w 273458"/>
                            <a:gd name="connsiteY0" fmla="*/ 53107 h 83551"/>
                            <a:gd name="connsiteX1" fmla="*/ 251645 w 273458"/>
                            <a:gd name="connsiteY1" fmla="*/ 79853 h 83551"/>
                            <a:gd name="connsiteX2" fmla="*/ 269780 w 273458"/>
                            <a:gd name="connsiteY2" fmla="*/ 62480 h 83551"/>
                            <a:gd name="connsiteX3" fmla="*/ 6129 w 273458"/>
                            <a:gd name="connsiteY3" fmla="*/ 31085 h 83551"/>
                            <a:gd name="connsiteX4" fmla="*/ 18244 w 273458"/>
                            <a:gd name="connsiteY4" fmla="*/ 53107 h 83551"/>
                            <a:gd name="connsiteX5" fmla="*/ 18244 w 273458"/>
                            <a:gd name="connsiteY5" fmla="*/ 53107 h 83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58" h="83551">
                              <a:moveTo>
                                <a:pt x="18244" y="53107"/>
                              </a:moveTo>
                              <a:cubicBezTo>
                                <a:pt x="93149" y="7692"/>
                                <a:pt x="189237" y="18207"/>
                                <a:pt x="251645" y="79853"/>
                              </a:cubicBezTo>
                              <a:cubicBezTo>
                                <a:pt x="263151" y="91207"/>
                                <a:pt x="281287" y="73833"/>
                                <a:pt x="269780" y="62480"/>
                              </a:cubicBezTo>
                              <a:cubicBezTo>
                                <a:pt x="199676" y="-6862"/>
                                <a:pt x="90634" y="-20197"/>
                                <a:pt x="6129" y="31085"/>
                              </a:cubicBezTo>
                              <a:cubicBezTo>
                                <a:pt x="-7740" y="39467"/>
                                <a:pt x="4376" y="61565"/>
                                <a:pt x="18244" y="53107"/>
                              </a:cubicBezTo>
                              <a:lnTo>
                                <a:pt x="18244" y="531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7" name="任意多边形: 形状 66"/>
                      <p:cNvSpPr/>
                      <p:nvPr/>
                    </p:nvSpPr>
                    <p:spPr>
                      <a:xfrm>
                        <a:off x="8634760" y="787437"/>
                        <a:ext cx="134077" cy="63432"/>
                      </a:xfrm>
                      <a:custGeom>
                        <a:avLst/>
                        <a:gdLst>
                          <a:gd name="connsiteX0" fmla="*/ 132888 w 134077"/>
                          <a:gd name="connsiteY0" fmla="*/ 51753 h 63432"/>
                          <a:gd name="connsiteX1" fmla="*/ 5405 w 134077"/>
                          <a:gd name="connsiteY1" fmla="*/ 5576 h 63432"/>
                          <a:gd name="connsiteX2" fmla="*/ 9596 w 134077"/>
                          <a:gd name="connsiteY2" fmla="*/ 20740 h 63432"/>
                          <a:gd name="connsiteX3" fmla="*/ 119324 w 134077"/>
                          <a:gd name="connsiteY3" fmla="*/ 59754 h 63432"/>
                          <a:gd name="connsiteX4" fmla="*/ 132888 w 134077"/>
                          <a:gd name="connsiteY4" fmla="*/ 51753 h 63432"/>
                          <a:gd name="connsiteX5" fmla="*/ 132888 w 134077"/>
                          <a:gd name="connsiteY5" fmla="*/ 51753 h 634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4077" h="63432">
                            <a:moveTo>
                              <a:pt x="132888" y="51753"/>
                            </a:moveTo>
                            <a:cubicBezTo>
                              <a:pt x="107285" y="9691"/>
                              <a:pt x="52116" y="-10654"/>
                              <a:pt x="5405" y="5576"/>
                            </a:cubicBezTo>
                            <a:cubicBezTo>
                              <a:pt x="-4120" y="8853"/>
                              <a:pt x="-5" y="24093"/>
                              <a:pt x="9596" y="20740"/>
                            </a:cubicBezTo>
                            <a:cubicBezTo>
                              <a:pt x="49677" y="6795"/>
                              <a:pt x="97150" y="23331"/>
                              <a:pt x="119324" y="59754"/>
                            </a:cubicBezTo>
                            <a:cubicBezTo>
                              <a:pt x="124582" y="68289"/>
                              <a:pt x="138146" y="60440"/>
                              <a:pt x="132888" y="51753"/>
                            </a:cubicBezTo>
                            <a:lnTo>
                              <a:pt x="132888" y="5175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3" name="组合 62"/>
                    <p:cNvGrpSpPr/>
                    <p:nvPr/>
                  </p:nvGrpSpPr>
                  <p:grpSpPr>
                    <a:xfrm>
                      <a:off x="7709574" y="1061646"/>
                      <a:ext cx="1290074" cy="289198"/>
                      <a:chOff x="7709574" y="1061646"/>
                      <a:chExt cx="1290074" cy="289198"/>
                    </a:xfrm>
                    <a:solidFill>
                      <a:srgbClr val="FEBEBC"/>
                    </a:solidFill>
                  </p:grpSpPr>
                  <p:sp>
                    <p:nvSpPr>
                      <p:cNvPr id="64" name="任意多边形: 形状 63"/>
                      <p:cNvSpPr/>
                      <p:nvPr/>
                    </p:nvSpPr>
                    <p:spPr>
                      <a:xfrm>
                        <a:off x="7709574" y="1061646"/>
                        <a:ext cx="220976" cy="150438"/>
                      </a:xfrm>
                      <a:custGeom>
                        <a:avLst/>
                        <a:gdLst>
                          <a:gd name="connsiteX0" fmla="*/ 220483 w 220976"/>
                          <a:gd name="connsiteY0" fmla="*/ 90802 h 150438"/>
                          <a:gd name="connsiteX1" fmla="*/ 100087 w 220976"/>
                          <a:gd name="connsiteY1" fmla="*/ 148790 h 150438"/>
                          <a:gd name="connsiteX2" fmla="*/ 494 w 220976"/>
                          <a:gd name="connsiteY2" fmla="*/ 59636 h 150438"/>
                          <a:gd name="connsiteX3" fmla="*/ 120889 w 220976"/>
                          <a:gd name="connsiteY3" fmla="*/ 1648 h 150438"/>
                          <a:gd name="connsiteX4" fmla="*/ 220483 w 220976"/>
                          <a:gd name="connsiteY4" fmla="*/ 90802 h 150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0976" h="150438">
                            <a:moveTo>
                              <a:pt x="220483" y="90802"/>
                            </a:moveTo>
                            <a:cubicBezTo>
                              <a:pt x="214768" y="131417"/>
                              <a:pt x="160818" y="157401"/>
                              <a:pt x="100087" y="148790"/>
                            </a:cubicBezTo>
                            <a:cubicBezTo>
                              <a:pt x="39355" y="140180"/>
                              <a:pt x="-5221" y="100251"/>
                              <a:pt x="494" y="59636"/>
                            </a:cubicBezTo>
                            <a:cubicBezTo>
                              <a:pt x="6209" y="19022"/>
                              <a:pt x="60158" y="-6962"/>
                              <a:pt x="120889" y="1648"/>
                            </a:cubicBezTo>
                            <a:cubicBezTo>
                              <a:pt x="181621" y="10183"/>
                              <a:pt x="226198" y="50111"/>
                              <a:pt x="220483" y="90802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65" name="任意多边形: 形状 64"/>
                      <p:cNvSpPr/>
                      <p:nvPr/>
                    </p:nvSpPr>
                    <p:spPr>
                      <a:xfrm>
                        <a:off x="8778660" y="1200406"/>
                        <a:ext cx="220988" cy="150438"/>
                      </a:xfrm>
                      <a:custGeom>
                        <a:avLst/>
                        <a:gdLst>
                          <a:gd name="connsiteX0" fmla="*/ 220483 w 220988"/>
                          <a:gd name="connsiteY0" fmla="*/ 90802 h 150438"/>
                          <a:gd name="connsiteX1" fmla="*/ 100087 w 220988"/>
                          <a:gd name="connsiteY1" fmla="*/ 148790 h 150438"/>
                          <a:gd name="connsiteX2" fmla="*/ 494 w 220988"/>
                          <a:gd name="connsiteY2" fmla="*/ 59636 h 150438"/>
                          <a:gd name="connsiteX3" fmla="*/ 120889 w 220988"/>
                          <a:gd name="connsiteY3" fmla="*/ 1648 h 150438"/>
                          <a:gd name="connsiteX4" fmla="*/ 220483 w 220988"/>
                          <a:gd name="connsiteY4" fmla="*/ 90802 h 150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0988" h="150438">
                            <a:moveTo>
                              <a:pt x="220483" y="90802"/>
                            </a:moveTo>
                            <a:cubicBezTo>
                              <a:pt x="214768" y="131417"/>
                              <a:pt x="160818" y="157401"/>
                              <a:pt x="100087" y="148790"/>
                            </a:cubicBezTo>
                            <a:cubicBezTo>
                              <a:pt x="39355" y="140180"/>
                              <a:pt x="-5221" y="100251"/>
                              <a:pt x="494" y="59636"/>
                            </a:cubicBezTo>
                            <a:cubicBezTo>
                              <a:pt x="6209" y="19022"/>
                              <a:pt x="60158" y="-6963"/>
                              <a:pt x="120889" y="1648"/>
                            </a:cubicBezTo>
                            <a:cubicBezTo>
                              <a:pt x="181697" y="10259"/>
                              <a:pt x="226274" y="50111"/>
                              <a:pt x="220483" y="90802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7676388" y="433425"/>
                    <a:ext cx="1744756" cy="1520599"/>
                  </a:xfrm>
                  <a:custGeom>
                    <a:avLst/>
                    <a:gdLst>
                      <a:gd name="connsiteX0" fmla="*/ 1725168 w 1744756"/>
                      <a:gd name="connsiteY0" fmla="*/ 865937 h 1520599"/>
                      <a:gd name="connsiteX1" fmla="*/ 1614983 w 1744756"/>
                      <a:gd name="connsiteY1" fmla="*/ 749198 h 1520599"/>
                      <a:gd name="connsiteX2" fmla="*/ 1689963 w 1744756"/>
                      <a:gd name="connsiteY2" fmla="*/ 543611 h 1520599"/>
                      <a:gd name="connsiteX3" fmla="*/ 1498778 w 1744756"/>
                      <a:gd name="connsiteY3" fmla="*/ 437236 h 1520599"/>
                      <a:gd name="connsiteX4" fmla="*/ 1516685 w 1744756"/>
                      <a:gd name="connsiteY4" fmla="*/ 386486 h 1520599"/>
                      <a:gd name="connsiteX5" fmla="*/ 1520876 w 1744756"/>
                      <a:gd name="connsiteY5" fmla="*/ 365227 h 1520599"/>
                      <a:gd name="connsiteX6" fmla="*/ 1367714 w 1744756"/>
                      <a:gd name="connsiteY6" fmla="*/ 166802 h 1520599"/>
                      <a:gd name="connsiteX7" fmla="*/ 1258672 w 1744756"/>
                      <a:gd name="connsiteY7" fmla="*/ 188062 h 1520599"/>
                      <a:gd name="connsiteX8" fmla="*/ 1080973 w 1744756"/>
                      <a:gd name="connsiteY8" fmla="*/ 16078 h 1520599"/>
                      <a:gd name="connsiteX9" fmla="*/ 897179 w 1744756"/>
                      <a:gd name="connsiteY9" fmla="*/ 86944 h 1520599"/>
                      <a:gd name="connsiteX10" fmla="*/ 896493 w 1744756"/>
                      <a:gd name="connsiteY10" fmla="*/ 85192 h 1520599"/>
                      <a:gd name="connsiteX11" fmla="*/ 815492 w 1744756"/>
                      <a:gd name="connsiteY11" fmla="*/ 0 h 1520599"/>
                      <a:gd name="connsiteX12" fmla="*/ 875767 w 1744756"/>
                      <a:gd name="connsiteY12" fmla="*/ 86182 h 1520599"/>
                      <a:gd name="connsiteX13" fmla="*/ 803605 w 1744756"/>
                      <a:gd name="connsiteY13" fmla="*/ 308381 h 1520599"/>
                      <a:gd name="connsiteX14" fmla="*/ 1027404 w 1744756"/>
                      <a:gd name="connsiteY14" fmla="*/ 313868 h 1520599"/>
                      <a:gd name="connsiteX15" fmla="*/ 1198854 w 1744756"/>
                      <a:gd name="connsiteY15" fmla="*/ 448589 h 1520599"/>
                      <a:gd name="connsiteX16" fmla="*/ 1154125 w 1744756"/>
                      <a:gd name="connsiteY16" fmla="*/ 652043 h 1520599"/>
                      <a:gd name="connsiteX17" fmla="*/ 1329309 w 1744756"/>
                      <a:gd name="connsiteY17" fmla="*/ 789584 h 1520599"/>
                      <a:gd name="connsiteX18" fmla="*/ 1213333 w 1744756"/>
                      <a:gd name="connsiteY18" fmla="*/ 989305 h 1520599"/>
                      <a:gd name="connsiteX19" fmla="*/ 976503 w 1744756"/>
                      <a:gd name="connsiteY19" fmla="*/ 968045 h 1520599"/>
                      <a:gd name="connsiteX20" fmla="*/ 779678 w 1744756"/>
                      <a:gd name="connsiteY20" fmla="*/ 1118007 h 1520599"/>
                      <a:gd name="connsiteX21" fmla="*/ 564032 w 1744756"/>
                      <a:gd name="connsiteY21" fmla="*/ 955624 h 1520599"/>
                      <a:gd name="connsiteX22" fmla="*/ 410641 w 1744756"/>
                      <a:gd name="connsiteY22" fmla="*/ 1094384 h 1520599"/>
                      <a:gd name="connsiteX23" fmla="*/ 224561 w 1744756"/>
                      <a:gd name="connsiteY23" fmla="*/ 1004240 h 1520599"/>
                      <a:gd name="connsiteX24" fmla="*/ 43510 w 1744756"/>
                      <a:gd name="connsiteY24" fmla="*/ 1178281 h 1520599"/>
                      <a:gd name="connsiteX25" fmla="*/ 0 w 1744756"/>
                      <a:gd name="connsiteY25" fmla="*/ 1187196 h 1520599"/>
                      <a:gd name="connsiteX26" fmla="*/ 63931 w 1744756"/>
                      <a:gd name="connsiteY26" fmla="*/ 1230020 h 1520599"/>
                      <a:gd name="connsiteX27" fmla="*/ 282854 w 1744756"/>
                      <a:gd name="connsiteY27" fmla="*/ 1199845 h 1520599"/>
                      <a:gd name="connsiteX28" fmla="*/ 415442 w 1744756"/>
                      <a:gd name="connsiteY28" fmla="*/ 1296010 h 1520599"/>
                      <a:gd name="connsiteX29" fmla="*/ 552678 w 1744756"/>
                      <a:gd name="connsiteY29" fmla="*/ 1494739 h 1520599"/>
                      <a:gd name="connsiteX30" fmla="*/ 621030 w 1744756"/>
                      <a:gd name="connsiteY30" fmla="*/ 1520342 h 1520599"/>
                      <a:gd name="connsiteX31" fmla="*/ 624383 w 1744756"/>
                      <a:gd name="connsiteY31" fmla="*/ 1520571 h 1520599"/>
                      <a:gd name="connsiteX32" fmla="*/ 642366 w 1744756"/>
                      <a:gd name="connsiteY32" fmla="*/ 1484833 h 1520599"/>
                      <a:gd name="connsiteX33" fmla="*/ 639927 w 1744756"/>
                      <a:gd name="connsiteY33" fmla="*/ 1480795 h 1520599"/>
                      <a:gd name="connsiteX34" fmla="*/ 646100 w 1744756"/>
                      <a:gd name="connsiteY34" fmla="*/ 1427074 h 1520599"/>
                      <a:gd name="connsiteX35" fmla="*/ 691134 w 1744756"/>
                      <a:gd name="connsiteY35" fmla="*/ 1393469 h 1520599"/>
                      <a:gd name="connsiteX36" fmla="*/ 827989 w 1744756"/>
                      <a:gd name="connsiteY36" fmla="*/ 1341196 h 1520599"/>
                      <a:gd name="connsiteX37" fmla="*/ 836904 w 1744756"/>
                      <a:gd name="connsiteY37" fmla="*/ 1334262 h 1520599"/>
                      <a:gd name="connsiteX38" fmla="*/ 926211 w 1744756"/>
                      <a:gd name="connsiteY38" fmla="*/ 1282827 h 1520599"/>
                      <a:gd name="connsiteX39" fmla="*/ 1130351 w 1744756"/>
                      <a:gd name="connsiteY39" fmla="*/ 1367562 h 1520599"/>
                      <a:gd name="connsiteX40" fmla="*/ 1301496 w 1744756"/>
                      <a:gd name="connsiteY40" fmla="*/ 1227658 h 1520599"/>
                      <a:gd name="connsiteX41" fmla="*/ 1498016 w 1744756"/>
                      <a:gd name="connsiteY41" fmla="*/ 1262405 h 1520599"/>
                      <a:gd name="connsiteX42" fmla="*/ 1590599 w 1744756"/>
                      <a:gd name="connsiteY42" fmla="*/ 1085545 h 1520599"/>
                      <a:gd name="connsiteX43" fmla="*/ 1727225 w 1744756"/>
                      <a:gd name="connsiteY43" fmla="*/ 1022604 h 1520599"/>
                      <a:gd name="connsiteX44" fmla="*/ 1725168 w 1744756"/>
                      <a:gd name="connsiteY44" fmla="*/ 865937 h 1520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744756" h="1520599">
                        <a:moveTo>
                          <a:pt x="1725168" y="865937"/>
                        </a:moveTo>
                        <a:cubicBezTo>
                          <a:pt x="1701546" y="817169"/>
                          <a:pt x="1660398" y="778764"/>
                          <a:pt x="1614983" y="749198"/>
                        </a:cubicBezTo>
                        <a:cubicBezTo>
                          <a:pt x="1684020" y="710032"/>
                          <a:pt x="1717700" y="617982"/>
                          <a:pt x="1689963" y="543611"/>
                        </a:cubicBezTo>
                        <a:cubicBezTo>
                          <a:pt x="1662227" y="469163"/>
                          <a:pt x="1576578" y="421538"/>
                          <a:pt x="1498778" y="437236"/>
                        </a:cubicBezTo>
                        <a:cubicBezTo>
                          <a:pt x="1507693" y="421386"/>
                          <a:pt x="1513484" y="404241"/>
                          <a:pt x="1516685" y="386486"/>
                        </a:cubicBezTo>
                        <a:cubicBezTo>
                          <a:pt x="1518437" y="379476"/>
                          <a:pt x="1519961" y="372466"/>
                          <a:pt x="1520876" y="365227"/>
                        </a:cubicBezTo>
                        <a:cubicBezTo>
                          <a:pt x="1533373" y="268148"/>
                          <a:pt x="1464869" y="179375"/>
                          <a:pt x="1367714" y="166802"/>
                        </a:cubicBezTo>
                        <a:cubicBezTo>
                          <a:pt x="1328547" y="161773"/>
                          <a:pt x="1290676" y="170078"/>
                          <a:pt x="1258672" y="188062"/>
                        </a:cubicBezTo>
                        <a:cubicBezTo>
                          <a:pt x="1244422" y="100051"/>
                          <a:pt x="1173937" y="28042"/>
                          <a:pt x="1080973" y="16078"/>
                        </a:cubicBezTo>
                        <a:cubicBezTo>
                          <a:pt x="1009040" y="6782"/>
                          <a:pt x="940994" y="35662"/>
                          <a:pt x="897179" y="86944"/>
                        </a:cubicBezTo>
                        <a:cubicBezTo>
                          <a:pt x="896950" y="86335"/>
                          <a:pt x="896798" y="85801"/>
                          <a:pt x="896493" y="85192"/>
                        </a:cubicBezTo>
                        <a:cubicBezTo>
                          <a:pt x="880186" y="44958"/>
                          <a:pt x="850544" y="16154"/>
                          <a:pt x="815492" y="0"/>
                        </a:cubicBezTo>
                        <a:cubicBezTo>
                          <a:pt x="842772" y="23012"/>
                          <a:pt x="864337" y="52045"/>
                          <a:pt x="875767" y="86182"/>
                        </a:cubicBezTo>
                        <a:cubicBezTo>
                          <a:pt x="902360" y="165278"/>
                          <a:pt x="871576" y="259994"/>
                          <a:pt x="803605" y="308381"/>
                        </a:cubicBezTo>
                        <a:cubicBezTo>
                          <a:pt x="877976" y="298171"/>
                          <a:pt x="954786" y="294132"/>
                          <a:pt x="1027404" y="313868"/>
                        </a:cubicBezTo>
                        <a:cubicBezTo>
                          <a:pt x="1099871" y="333527"/>
                          <a:pt x="1168070" y="380162"/>
                          <a:pt x="1198854" y="448589"/>
                        </a:cubicBezTo>
                        <a:cubicBezTo>
                          <a:pt x="1229716" y="517017"/>
                          <a:pt x="1214857" y="607695"/>
                          <a:pt x="1154125" y="652043"/>
                        </a:cubicBezTo>
                        <a:cubicBezTo>
                          <a:pt x="1235735" y="639623"/>
                          <a:pt x="1317727" y="707822"/>
                          <a:pt x="1329309" y="789584"/>
                        </a:cubicBezTo>
                        <a:cubicBezTo>
                          <a:pt x="1340891" y="871271"/>
                          <a:pt x="1288389" y="955015"/>
                          <a:pt x="1213333" y="989305"/>
                        </a:cubicBezTo>
                        <a:cubicBezTo>
                          <a:pt x="1138276" y="1023595"/>
                          <a:pt x="1046531" y="1011707"/>
                          <a:pt x="976503" y="968045"/>
                        </a:cubicBezTo>
                        <a:cubicBezTo>
                          <a:pt x="976046" y="1061314"/>
                          <a:pt x="872261" y="1129665"/>
                          <a:pt x="779678" y="1118007"/>
                        </a:cubicBezTo>
                        <a:cubicBezTo>
                          <a:pt x="687248" y="1106272"/>
                          <a:pt x="611810" y="1035558"/>
                          <a:pt x="564032" y="955624"/>
                        </a:cubicBezTo>
                        <a:cubicBezTo>
                          <a:pt x="546506" y="1026643"/>
                          <a:pt x="483108" y="1083945"/>
                          <a:pt x="410641" y="1094384"/>
                        </a:cubicBezTo>
                        <a:cubicBezTo>
                          <a:pt x="338251" y="1104748"/>
                          <a:pt x="261290" y="1067486"/>
                          <a:pt x="224561" y="1004240"/>
                        </a:cubicBezTo>
                        <a:cubicBezTo>
                          <a:pt x="196520" y="1086536"/>
                          <a:pt x="126873" y="1153516"/>
                          <a:pt x="43510" y="1178281"/>
                        </a:cubicBezTo>
                        <a:cubicBezTo>
                          <a:pt x="29261" y="1182548"/>
                          <a:pt x="14707" y="1185443"/>
                          <a:pt x="0" y="1187196"/>
                        </a:cubicBezTo>
                        <a:cubicBezTo>
                          <a:pt x="18593" y="1205179"/>
                          <a:pt x="40233" y="1219886"/>
                          <a:pt x="63931" y="1230020"/>
                        </a:cubicBezTo>
                        <a:cubicBezTo>
                          <a:pt x="135102" y="1260348"/>
                          <a:pt x="222504" y="1248232"/>
                          <a:pt x="282854" y="1199845"/>
                        </a:cubicBezTo>
                        <a:cubicBezTo>
                          <a:pt x="311429" y="1248232"/>
                          <a:pt x="360883" y="1283360"/>
                          <a:pt x="415442" y="1296010"/>
                        </a:cubicBezTo>
                        <a:cubicBezTo>
                          <a:pt x="432816" y="1376782"/>
                          <a:pt x="482270" y="1451077"/>
                          <a:pt x="552678" y="1494739"/>
                        </a:cubicBezTo>
                        <a:cubicBezTo>
                          <a:pt x="573557" y="1507693"/>
                          <a:pt x="596570" y="1518209"/>
                          <a:pt x="621030" y="1520342"/>
                        </a:cubicBezTo>
                        <a:cubicBezTo>
                          <a:pt x="622173" y="1520419"/>
                          <a:pt x="623316" y="1520495"/>
                          <a:pt x="624383" y="1520571"/>
                        </a:cubicBezTo>
                        <a:cubicBezTo>
                          <a:pt x="643280" y="1521485"/>
                          <a:pt x="653339" y="1500226"/>
                          <a:pt x="642366" y="1484833"/>
                        </a:cubicBezTo>
                        <a:cubicBezTo>
                          <a:pt x="641452" y="1483538"/>
                          <a:pt x="640613" y="1482166"/>
                          <a:pt x="639927" y="1480795"/>
                        </a:cubicBezTo>
                        <a:cubicBezTo>
                          <a:pt x="631241" y="1463954"/>
                          <a:pt x="635203" y="1442542"/>
                          <a:pt x="646100" y="1427074"/>
                        </a:cubicBezTo>
                        <a:cubicBezTo>
                          <a:pt x="656996" y="1411605"/>
                          <a:pt x="673760" y="1401166"/>
                          <a:pt x="691134" y="1393469"/>
                        </a:cubicBezTo>
                        <a:cubicBezTo>
                          <a:pt x="735863" y="1373734"/>
                          <a:pt x="786384" y="1369847"/>
                          <a:pt x="827989" y="1341196"/>
                        </a:cubicBezTo>
                        <a:cubicBezTo>
                          <a:pt x="831113" y="1339063"/>
                          <a:pt x="834085" y="1336700"/>
                          <a:pt x="836904" y="1334262"/>
                        </a:cubicBezTo>
                        <a:cubicBezTo>
                          <a:pt x="870356" y="1324813"/>
                          <a:pt x="901522" y="1307287"/>
                          <a:pt x="926211" y="1282827"/>
                        </a:cubicBezTo>
                        <a:cubicBezTo>
                          <a:pt x="972312" y="1344930"/>
                          <a:pt x="1053770" y="1378839"/>
                          <a:pt x="1130351" y="1367562"/>
                        </a:cubicBezTo>
                        <a:cubicBezTo>
                          <a:pt x="1206932" y="1356360"/>
                          <a:pt x="1275131" y="1300505"/>
                          <a:pt x="1301496" y="1227658"/>
                        </a:cubicBezTo>
                        <a:cubicBezTo>
                          <a:pt x="1350645" y="1279017"/>
                          <a:pt x="1434160" y="1293800"/>
                          <a:pt x="1498016" y="1262405"/>
                        </a:cubicBezTo>
                        <a:cubicBezTo>
                          <a:pt x="1561871" y="1231011"/>
                          <a:pt x="1601191" y="1155878"/>
                          <a:pt x="1590599" y="1085545"/>
                        </a:cubicBezTo>
                        <a:cubicBezTo>
                          <a:pt x="1642719" y="1100557"/>
                          <a:pt x="1701393" y="1070305"/>
                          <a:pt x="1727225" y="1022604"/>
                        </a:cubicBezTo>
                        <a:cubicBezTo>
                          <a:pt x="1752905" y="974750"/>
                          <a:pt x="1748790" y="914705"/>
                          <a:pt x="1725168" y="865937"/>
                        </a:cubicBezTo>
                        <a:close/>
                      </a:path>
                    </a:pathLst>
                  </a:custGeom>
                  <a:solidFill>
                    <a:srgbClr val="EC848E">
                      <a:alpha val="19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7638418" y="421340"/>
                  <a:ext cx="540607" cy="369840"/>
                  <a:chOff x="7638418" y="421340"/>
                  <a:chExt cx="540607" cy="369840"/>
                </a:xfrm>
              </p:grpSpPr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7638418" y="421340"/>
                    <a:ext cx="540607" cy="369840"/>
                  </a:xfrm>
                  <a:custGeom>
                    <a:avLst/>
                    <a:gdLst>
                      <a:gd name="connsiteX0" fmla="*/ 530069 w 540607"/>
                      <a:gd name="connsiteY0" fmla="*/ 54833 h 369840"/>
                      <a:gd name="connsiteX1" fmla="*/ 535480 w 540607"/>
                      <a:gd name="connsiteY1" fmla="*/ 130652 h 369840"/>
                      <a:gd name="connsiteX2" fmla="*/ 485721 w 540607"/>
                      <a:gd name="connsiteY2" fmla="*/ 188107 h 369840"/>
                      <a:gd name="connsiteX3" fmla="*/ 143736 w 540607"/>
                      <a:gd name="connsiteY3" fmla="*/ 359328 h 369840"/>
                      <a:gd name="connsiteX4" fmla="*/ 10538 w 540607"/>
                      <a:gd name="connsiteY4" fmla="*/ 314980 h 369840"/>
                      <a:gd name="connsiteX5" fmla="*/ 5128 w 540607"/>
                      <a:gd name="connsiteY5" fmla="*/ 239161 h 369840"/>
                      <a:gd name="connsiteX6" fmla="*/ 54886 w 540607"/>
                      <a:gd name="connsiteY6" fmla="*/ 181782 h 369840"/>
                      <a:gd name="connsiteX7" fmla="*/ 396872 w 540607"/>
                      <a:gd name="connsiteY7" fmla="*/ 10561 h 369840"/>
                      <a:gd name="connsiteX8" fmla="*/ 530069 w 540607"/>
                      <a:gd name="connsiteY8" fmla="*/ 54833 h 36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0607" h="369840">
                        <a:moveTo>
                          <a:pt x="530069" y="54833"/>
                        </a:moveTo>
                        <a:cubicBezTo>
                          <a:pt x="542338" y="79370"/>
                          <a:pt x="543557" y="106497"/>
                          <a:pt x="535480" y="130652"/>
                        </a:cubicBezTo>
                        <a:cubicBezTo>
                          <a:pt x="527403" y="154731"/>
                          <a:pt x="510181" y="175839"/>
                          <a:pt x="485721" y="188107"/>
                        </a:cubicBezTo>
                        <a:lnTo>
                          <a:pt x="143736" y="359328"/>
                        </a:lnTo>
                        <a:cubicBezTo>
                          <a:pt x="94739" y="383865"/>
                          <a:pt x="35075" y="363977"/>
                          <a:pt x="10538" y="314980"/>
                        </a:cubicBezTo>
                        <a:cubicBezTo>
                          <a:pt x="-1730" y="290444"/>
                          <a:pt x="-2949" y="263316"/>
                          <a:pt x="5128" y="239161"/>
                        </a:cubicBezTo>
                        <a:cubicBezTo>
                          <a:pt x="13129" y="215082"/>
                          <a:pt x="30350" y="194051"/>
                          <a:pt x="54886" y="181782"/>
                        </a:cubicBezTo>
                        <a:lnTo>
                          <a:pt x="396872" y="10561"/>
                        </a:lnTo>
                        <a:cubicBezTo>
                          <a:pt x="445792" y="-14052"/>
                          <a:pt x="505533" y="5837"/>
                          <a:pt x="530069" y="54833"/>
                        </a:cubicBezTo>
                        <a:close/>
                      </a:path>
                    </a:pathLst>
                  </a:custGeom>
                  <a:solidFill>
                    <a:srgbClr val="F5F9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 rot="-1595748">
                    <a:off x="7764369" y="507100"/>
                    <a:ext cx="286744" cy="198580"/>
                  </a:xfrm>
                  <a:custGeom>
                    <a:avLst/>
                    <a:gdLst>
                      <a:gd name="connsiteX0" fmla="*/ 0 w 286744"/>
                      <a:gd name="connsiteY0" fmla="*/ 0 h 198580"/>
                      <a:gd name="connsiteX1" fmla="*/ 286745 w 286744"/>
                      <a:gd name="connsiteY1" fmla="*/ 0 h 198580"/>
                      <a:gd name="connsiteX2" fmla="*/ 286745 w 286744"/>
                      <a:gd name="connsiteY2" fmla="*/ 198580 h 198580"/>
                      <a:gd name="connsiteX3" fmla="*/ 0 w 286744"/>
                      <a:gd name="connsiteY3" fmla="*/ 198580 h 19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6744" h="198580">
                        <a:moveTo>
                          <a:pt x="0" y="0"/>
                        </a:moveTo>
                        <a:lnTo>
                          <a:pt x="286745" y="0"/>
                        </a:lnTo>
                        <a:lnTo>
                          <a:pt x="286745" y="198580"/>
                        </a:lnTo>
                        <a:lnTo>
                          <a:pt x="0" y="198580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7786066" y="517686"/>
                    <a:ext cx="258417" cy="180354"/>
                    <a:chOff x="7786066" y="517686"/>
                    <a:chExt cx="258417" cy="180354"/>
                  </a:xfrm>
                  <a:solidFill>
                    <a:srgbClr val="F5F9FF"/>
                  </a:solidFill>
                </p:grpSpPr>
                <p:grpSp>
                  <p:nvGrpSpPr>
                    <p:cNvPr id="45" name="组合 44"/>
                    <p:cNvGrpSpPr/>
                    <p:nvPr/>
                  </p:nvGrpSpPr>
                  <p:grpSpPr>
                    <a:xfrm>
                      <a:off x="7786066" y="517686"/>
                      <a:ext cx="217954" cy="99430"/>
                      <a:chOff x="7786066" y="517686"/>
                      <a:chExt cx="217954" cy="99430"/>
                    </a:xfrm>
                    <a:solidFill>
                      <a:srgbClr val="F5F9FF"/>
                    </a:solidFill>
                  </p:grpSpPr>
                  <p:sp>
                    <p:nvSpPr>
                      <p:cNvPr id="51" name="任意多边形: 形状 50"/>
                      <p:cNvSpPr/>
                      <p:nvPr/>
                    </p:nvSpPr>
                    <p:spPr>
                      <a:xfrm>
                        <a:off x="7786066" y="580323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7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252" y="-2575"/>
                              <a:pt x="30301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2" name="任意多边形: 形状 51"/>
                      <p:cNvSpPr/>
                      <p:nvPr/>
                    </p:nvSpPr>
                    <p:spPr>
                      <a:xfrm>
                        <a:off x="7855332" y="578828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5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6" y="39459"/>
                              <a:pt x="6526" y="35725"/>
                              <a:pt x="1955" y="26657"/>
                            </a:cubicBezTo>
                            <a:cubicBezTo>
                              <a:pt x="-2618" y="17589"/>
                              <a:pt x="1117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任意多边形: 形状 52"/>
                      <p:cNvSpPr/>
                      <p:nvPr/>
                    </p:nvSpPr>
                    <p:spPr>
                      <a:xfrm>
                        <a:off x="7895184" y="517686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6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328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4" name="任意多边形: 形状 53"/>
                      <p:cNvSpPr/>
                      <p:nvPr/>
                    </p:nvSpPr>
                    <p:spPr>
                      <a:xfrm>
                        <a:off x="7967193" y="522821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5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6" y="39459"/>
                              <a:pt x="6526" y="35725"/>
                              <a:pt x="1955" y="26657"/>
                            </a:cubicBezTo>
                            <a:cubicBezTo>
                              <a:pt x="-2618" y="17589"/>
                              <a:pt x="1117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6" name="组合 45"/>
                    <p:cNvGrpSpPr/>
                    <p:nvPr/>
                  </p:nvGrpSpPr>
                  <p:grpSpPr>
                    <a:xfrm>
                      <a:off x="7826528" y="598577"/>
                      <a:ext cx="217954" cy="99463"/>
                      <a:chOff x="7826528" y="598577"/>
                      <a:chExt cx="217954" cy="99463"/>
                    </a:xfrm>
                    <a:solidFill>
                      <a:srgbClr val="F5F9FF"/>
                    </a:solidFill>
                  </p:grpSpPr>
                  <p:sp>
                    <p:nvSpPr>
                      <p:cNvPr id="47" name="任意多边形: 形状 46"/>
                      <p:cNvSpPr/>
                      <p:nvPr/>
                    </p:nvSpPr>
                    <p:spPr>
                      <a:xfrm>
                        <a:off x="7826528" y="661200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4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5" y="39459"/>
                              <a:pt x="6527" y="35725"/>
                              <a:pt x="1954" y="26657"/>
                            </a:cubicBezTo>
                            <a:cubicBezTo>
                              <a:pt x="-2617" y="17589"/>
                              <a:pt x="1116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8" name="任意多边形: 形状 47"/>
                      <p:cNvSpPr/>
                      <p:nvPr/>
                    </p:nvSpPr>
                    <p:spPr>
                      <a:xfrm>
                        <a:off x="7895794" y="659723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5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6" y="39412"/>
                              <a:pt x="6526" y="35678"/>
                              <a:pt x="1955" y="26610"/>
                            </a:cubicBezTo>
                            <a:cubicBezTo>
                              <a:pt x="-2618" y="17542"/>
                              <a:pt x="1117" y="6493"/>
                              <a:pt x="10184" y="1921"/>
                            </a:cubicBezTo>
                            <a:cubicBezTo>
                              <a:pt x="19328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" name="任意多边形: 形状 48"/>
                      <p:cNvSpPr/>
                      <p:nvPr/>
                    </p:nvSpPr>
                    <p:spPr>
                      <a:xfrm>
                        <a:off x="7935723" y="598577"/>
                        <a:ext cx="36827" cy="36827"/>
                      </a:xfrm>
                      <a:custGeom>
                        <a:avLst/>
                        <a:gdLst>
                          <a:gd name="connsiteX0" fmla="*/ 34873 w 36827"/>
                          <a:gd name="connsiteY0" fmla="*/ 10184 h 36827"/>
                          <a:gd name="connsiteX1" fmla="*/ 26643 w 36827"/>
                          <a:gd name="connsiteY1" fmla="*/ 34873 h 36827"/>
                          <a:gd name="connsiteX2" fmla="*/ 1954 w 36827"/>
                          <a:gd name="connsiteY2" fmla="*/ 26643 h 36827"/>
                          <a:gd name="connsiteX3" fmla="*/ 10184 w 36827"/>
                          <a:gd name="connsiteY3" fmla="*/ 1955 h 36827"/>
                          <a:gd name="connsiteX4" fmla="*/ 34873 w 36827"/>
                          <a:gd name="connsiteY4" fmla="*/ 10184 h 36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27">
                            <a:moveTo>
                              <a:pt x="34873" y="10184"/>
                            </a:moveTo>
                            <a:cubicBezTo>
                              <a:pt x="39445" y="19252"/>
                              <a:pt x="35711" y="30301"/>
                              <a:pt x="26643" y="34873"/>
                            </a:cubicBezTo>
                            <a:cubicBezTo>
                              <a:pt x="17575" y="39445"/>
                              <a:pt x="6526" y="35711"/>
                              <a:pt x="1954" y="26643"/>
                            </a:cubicBezTo>
                            <a:cubicBezTo>
                              <a:pt x="-2617" y="17576"/>
                              <a:pt x="1116" y="6527"/>
                              <a:pt x="10184" y="1955"/>
                            </a:cubicBezTo>
                            <a:cubicBezTo>
                              <a:pt x="19252" y="-2617"/>
                              <a:pt x="30301" y="1116"/>
                              <a:pt x="34873" y="10184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0" name="任意多边形: 形状 49"/>
                      <p:cNvSpPr/>
                      <p:nvPr/>
                    </p:nvSpPr>
                    <p:spPr>
                      <a:xfrm>
                        <a:off x="8007656" y="603716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6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252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4972735" y="3810851"/>
                <a:ext cx="2296350" cy="2023584"/>
                <a:chOff x="2769887" y="1366013"/>
                <a:chExt cx="1835206" cy="1617216"/>
              </a:xfrm>
            </p:grpSpPr>
            <p:sp>
              <p:nvSpPr>
                <p:cNvPr id="21" name="任意多边形: 形状 20"/>
                <p:cNvSpPr/>
                <p:nvPr/>
              </p:nvSpPr>
              <p:spPr>
                <a:xfrm>
                  <a:off x="2769887" y="1366013"/>
                  <a:ext cx="1835206" cy="1617216"/>
                </a:xfrm>
                <a:custGeom>
                  <a:avLst/>
                  <a:gdLst>
                    <a:gd name="connsiteX0" fmla="*/ 977781 w 1835206"/>
                    <a:gd name="connsiteY0" fmla="*/ 512165 h 1617216"/>
                    <a:gd name="connsiteX1" fmla="*/ 847022 w 1835206"/>
                    <a:gd name="connsiteY1" fmla="*/ 585164 h 1617216"/>
                    <a:gd name="connsiteX2" fmla="*/ 862490 w 1835206"/>
                    <a:gd name="connsiteY2" fmla="*/ 268858 h 1617216"/>
                    <a:gd name="connsiteX3" fmla="*/ 1218649 w 1835206"/>
                    <a:gd name="connsiteY3" fmla="*/ 8940 h 1617216"/>
                    <a:gd name="connsiteX4" fmla="*/ 1820400 w 1835206"/>
                    <a:gd name="connsiteY4" fmla="*/ 425373 h 1617216"/>
                    <a:gd name="connsiteX5" fmla="*/ 1165766 w 1835206"/>
                    <a:gd name="connsiteY5" fmla="*/ 1617217 h 1617216"/>
                    <a:gd name="connsiteX6" fmla="*/ 24747 w 1835206"/>
                    <a:gd name="connsiteY6" fmla="*/ 885316 h 1617216"/>
                    <a:gd name="connsiteX7" fmla="*/ 379153 w 1835206"/>
                    <a:gd name="connsiteY7" fmla="*/ 220319 h 1617216"/>
                    <a:gd name="connsiteX8" fmla="*/ 805492 w 1835206"/>
                    <a:gd name="connsiteY8" fmla="*/ 296366 h 1617216"/>
                    <a:gd name="connsiteX9" fmla="*/ 777756 w 1835206"/>
                    <a:gd name="connsiteY9" fmla="*/ 609472 h 1617216"/>
                    <a:gd name="connsiteX10" fmla="*/ 839630 w 1835206"/>
                    <a:gd name="connsiteY10" fmla="*/ 655192 h 1617216"/>
                    <a:gd name="connsiteX11" fmla="*/ 960255 w 1835206"/>
                    <a:gd name="connsiteY11" fmla="*/ 606119 h 1617216"/>
                    <a:gd name="connsiteX12" fmla="*/ 954540 w 1835206"/>
                    <a:gd name="connsiteY12" fmla="*/ 693825 h 1617216"/>
                    <a:gd name="connsiteX13" fmla="*/ 971532 w 1835206"/>
                    <a:gd name="connsiteY13" fmla="*/ 697102 h 1617216"/>
                    <a:gd name="connsiteX14" fmla="*/ 1019919 w 1835206"/>
                    <a:gd name="connsiteY14" fmla="*/ 546759 h 1617216"/>
                    <a:gd name="connsiteX15" fmla="*/ 977781 w 1835206"/>
                    <a:gd name="connsiteY15" fmla="*/ 512165 h 161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35206" h="1617216">
                      <a:moveTo>
                        <a:pt x="977781" y="512165"/>
                      </a:moveTo>
                      <a:lnTo>
                        <a:pt x="847022" y="585164"/>
                      </a:lnTo>
                      <a:lnTo>
                        <a:pt x="862490" y="268858"/>
                      </a:lnTo>
                      <a:cubicBezTo>
                        <a:pt x="933127" y="138708"/>
                        <a:pt x="1059315" y="39267"/>
                        <a:pt x="1218649" y="8940"/>
                      </a:cubicBezTo>
                      <a:cubicBezTo>
                        <a:pt x="1498303" y="-44324"/>
                        <a:pt x="1764469" y="146252"/>
                        <a:pt x="1820400" y="425373"/>
                      </a:cubicBezTo>
                      <a:cubicBezTo>
                        <a:pt x="1951769" y="1081074"/>
                        <a:pt x="1165766" y="1617217"/>
                        <a:pt x="1165766" y="1617217"/>
                      </a:cubicBezTo>
                      <a:cubicBezTo>
                        <a:pt x="1165766" y="1617217"/>
                        <a:pt x="226830" y="1531492"/>
                        <a:pt x="24747" y="885316"/>
                      </a:cubicBezTo>
                      <a:cubicBezTo>
                        <a:pt x="-63797" y="602233"/>
                        <a:pt x="92413" y="296214"/>
                        <a:pt x="379153" y="220319"/>
                      </a:cubicBezTo>
                      <a:cubicBezTo>
                        <a:pt x="531706" y="179933"/>
                        <a:pt x="685935" y="212622"/>
                        <a:pt x="805492" y="296366"/>
                      </a:cubicBezTo>
                      <a:lnTo>
                        <a:pt x="777756" y="609472"/>
                      </a:lnTo>
                      <a:cubicBezTo>
                        <a:pt x="774784" y="643076"/>
                        <a:pt x="808388" y="667918"/>
                        <a:pt x="839630" y="655192"/>
                      </a:cubicBezTo>
                      <a:lnTo>
                        <a:pt x="960255" y="606119"/>
                      </a:lnTo>
                      <a:lnTo>
                        <a:pt x="954540" y="693825"/>
                      </a:lnTo>
                      <a:cubicBezTo>
                        <a:pt x="953854" y="704113"/>
                        <a:pt x="968408" y="706856"/>
                        <a:pt x="971532" y="697102"/>
                      </a:cubicBezTo>
                      <a:lnTo>
                        <a:pt x="1019919" y="546759"/>
                      </a:lnTo>
                      <a:cubicBezTo>
                        <a:pt x="1028073" y="521385"/>
                        <a:pt x="1001022" y="499211"/>
                        <a:pt x="977781" y="512165"/>
                      </a:cubicBez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3199236" y="2619302"/>
                  <a:ext cx="533801" cy="248713"/>
                  <a:chOff x="3199236" y="2619302"/>
                  <a:chExt cx="533801" cy="248713"/>
                </a:xfrm>
                <a:solidFill>
                  <a:srgbClr val="FFFFFF"/>
                </a:solidFill>
              </p:grpSpPr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3199236" y="2619302"/>
                    <a:ext cx="487274" cy="234482"/>
                  </a:xfrm>
                  <a:custGeom>
                    <a:avLst/>
                    <a:gdLst>
                      <a:gd name="connsiteX0" fmla="*/ 5736 w 487274"/>
                      <a:gd name="connsiteY0" fmla="*/ 22628 h 234482"/>
                      <a:gd name="connsiteX1" fmla="*/ 364866 w 487274"/>
                      <a:gd name="connsiteY1" fmla="*/ 196668 h 234482"/>
                      <a:gd name="connsiteX2" fmla="*/ 472461 w 487274"/>
                      <a:gd name="connsiteY2" fmla="*/ 233854 h 234482"/>
                      <a:gd name="connsiteX3" fmla="*/ 478862 w 487274"/>
                      <a:gd name="connsiteY3" fmla="*/ 210613 h 234482"/>
                      <a:gd name="connsiteX4" fmla="*/ 116302 w 487274"/>
                      <a:gd name="connsiteY4" fmla="*/ 57756 h 234482"/>
                      <a:gd name="connsiteX5" fmla="*/ 17928 w 487274"/>
                      <a:gd name="connsiteY5" fmla="*/ 1825 h 234482"/>
                      <a:gd name="connsiteX6" fmla="*/ 5736 w 487274"/>
                      <a:gd name="connsiteY6" fmla="*/ 22628 h 234482"/>
                      <a:gd name="connsiteX7" fmla="*/ 5736 w 487274"/>
                      <a:gd name="connsiteY7" fmla="*/ 22628 h 234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7274" h="234482">
                        <a:moveTo>
                          <a:pt x="5736" y="22628"/>
                        </a:moveTo>
                        <a:cubicBezTo>
                          <a:pt x="119883" y="91360"/>
                          <a:pt x="240127" y="149805"/>
                          <a:pt x="364866" y="196668"/>
                        </a:cubicBezTo>
                        <a:cubicBezTo>
                          <a:pt x="400376" y="210003"/>
                          <a:pt x="436266" y="222424"/>
                          <a:pt x="472461" y="233854"/>
                        </a:cubicBezTo>
                        <a:cubicBezTo>
                          <a:pt x="487320" y="238578"/>
                          <a:pt x="493644" y="215261"/>
                          <a:pt x="478862" y="210613"/>
                        </a:cubicBezTo>
                        <a:cubicBezTo>
                          <a:pt x="353589" y="170913"/>
                          <a:pt x="232202" y="119706"/>
                          <a:pt x="116302" y="57756"/>
                        </a:cubicBezTo>
                        <a:cubicBezTo>
                          <a:pt x="83003" y="39925"/>
                          <a:pt x="50237" y="21256"/>
                          <a:pt x="17928" y="1825"/>
                        </a:cubicBezTo>
                        <a:cubicBezTo>
                          <a:pt x="4593" y="-6252"/>
                          <a:pt x="-7523" y="14627"/>
                          <a:pt x="5736" y="22628"/>
                        </a:cubicBezTo>
                        <a:lnTo>
                          <a:pt x="5736" y="226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3709720" y="2843860"/>
                    <a:ext cx="23317" cy="24155"/>
                  </a:xfrm>
                  <a:custGeom>
                    <a:avLst/>
                    <a:gdLst>
                      <a:gd name="connsiteX0" fmla="*/ 11659 w 23317"/>
                      <a:gd name="connsiteY0" fmla="*/ 24156 h 24155"/>
                      <a:gd name="connsiteX1" fmla="*/ 11659 w 23317"/>
                      <a:gd name="connsiteY1" fmla="*/ 0 h 24155"/>
                      <a:gd name="connsiteX2" fmla="*/ 11659 w 23317"/>
                      <a:gd name="connsiteY2" fmla="*/ 24156 h 24155"/>
                      <a:gd name="connsiteX3" fmla="*/ 11659 w 23317"/>
                      <a:gd name="connsiteY3" fmla="*/ 24156 h 2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317" h="24155">
                        <a:moveTo>
                          <a:pt x="11659" y="24156"/>
                        </a:moveTo>
                        <a:cubicBezTo>
                          <a:pt x="27203" y="24156"/>
                          <a:pt x="27203" y="0"/>
                          <a:pt x="11659" y="0"/>
                        </a:cubicBezTo>
                        <a:cubicBezTo>
                          <a:pt x="-3886" y="0"/>
                          <a:pt x="-3886" y="24156"/>
                          <a:pt x="11659" y="24156"/>
                        </a:cubicBezTo>
                        <a:lnTo>
                          <a:pt x="11659" y="241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4237015" y="1490844"/>
                  <a:ext cx="281604" cy="512682"/>
                  <a:chOff x="4237015" y="1490844"/>
                  <a:chExt cx="281604" cy="512682"/>
                </a:xfrm>
                <a:solidFill>
                  <a:srgbClr val="5A417A"/>
                </a:solidFill>
              </p:grpSpPr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4237015" y="1490844"/>
                    <a:ext cx="281604" cy="460317"/>
                  </a:xfrm>
                  <a:custGeom>
                    <a:avLst/>
                    <a:gdLst>
                      <a:gd name="connsiteX0" fmla="*/ 5953 w 281604"/>
                      <a:gd name="connsiteY0" fmla="*/ 17535 h 460317"/>
                      <a:gd name="connsiteX1" fmla="*/ 258404 w 281604"/>
                      <a:gd name="connsiteY1" fmla="*/ 323935 h 460317"/>
                      <a:gd name="connsiteX2" fmla="*/ 260385 w 281604"/>
                      <a:gd name="connsiteY2" fmla="*/ 449284 h 460317"/>
                      <a:gd name="connsiteX3" fmla="*/ 277301 w 281604"/>
                      <a:gd name="connsiteY3" fmla="*/ 453932 h 460317"/>
                      <a:gd name="connsiteX4" fmla="*/ 247659 w 281604"/>
                      <a:gd name="connsiteY4" fmla="*/ 226551 h 460317"/>
                      <a:gd name="connsiteX5" fmla="*/ 115452 w 281604"/>
                      <a:gd name="connsiteY5" fmla="*/ 58454 h 460317"/>
                      <a:gd name="connsiteX6" fmla="*/ 10677 w 281604"/>
                      <a:gd name="connsiteY6" fmla="*/ 618 h 460317"/>
                      <a:gd name="connsiteX7" fmla="*/ 5953 w 281604"/>
                      <a:gd name="connsiteY7" fmla="*/ 17535 h 460317"/>
                      <a:gd name="connsiteX8" fmla="*/ 5953 w 281604"/>
                      <a:gd name="connsiteY8" fmla="*/ 17535 h 460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1604" h="460317">
                        <a:moveTo>
                          <a:pt x="5953" y="17535"/>
                        </a:moveTo>
                        <a:cubicBezTo>
                          <a:pt x="137322" y="67674"/>
                          <a:pt x="234172" y="185556"/>
                          <a:pt x="258404" y="323935"/>
                        </a:cubicBezTo>
                        <a:cubicBezTo>
                          <a:pt x="265643" y="365235"/>
                          <a:pt x="266328" y="407831"/>
                          <a:pt x="260385" y="449284"/>
                        </a:cubicBezTo>
                        <a:cubicBezTo>
                          <a:pt x="258785" y="460333"/>
                          <a:pt x="275701" y="465134"/>
                          <a:pt x="277301" y="453932"/>
                        </a:cubicBezTo>
                        <a:cubicBezTo>
                          <a:pt x="288274" y="376894"/>
                          <a:pt x="278216" y="298179"/>
                          <a:pt x="247659" y="226551"/>
                        </a:cubicBezTo>
                        <a:cubicBezTo>
                          <a:pt x="219237" y="159952"/>
                          <a:pt x="172983" y="102117"/>
                          <a:pt x="115452" y="58454"/>
                        </a:cubicBezTo>
                        <a:cubicBezTo>
                          <a:pt x="83448" y="34146"/>
                          <a:pt x="48168" y="14868"/>
                          <a:pt x="10677" y="618"/>
                        </a:cubicBezTo>
                        <a:cubicBezTo>
                          <a:pt x="9" y="-3420"/>
                          <a:pt x="-4563" y="13496"/>
                          <a:pt x="5953" y="17535"/>
                        </a:cubicBezTo>
                        <a:lnTo>
                          <a:pt x="5953" y="17535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4493228" y="1985924"/>
                    <a:ext cx="17002" cy="17602"/>
                  </a:xfrm>
                  <a:custGeom>
                    <a:avLst/>
                    <a:gdLst>
                      <a:gd name="connsiteX0" fmla="*/ 8515 w 17002"/>
                      <a:gd name="connsiteY0" fmla="*/ 17602 h 17602"/>
                      <a:gd name="connsiteX1" fmla="*/ 8515 w 17002"/>
                      <a:gd name="connsiteY1" fmla="*/ 0 h 17602"/>
                      <a:gd name="connsiteX2" fmla="*/ 8515 w 17002"/>
                      <a:gd name="connsiteY2" fmla="*/ 17602 h 17602"/>
                      <a:gd name="connsiteX3" fmla="*/ 8515 w 17002"/>
                      <a:gd name="connsiteY3" fmla="*/ 17602 h 17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002" h="17602">
                        <a:moveTo>
                          <a:pt x="8515" y="17602"/>
                        </a:moveTo>
                        <a:cubicBezTo>
                          <a:pt x="19793" y="17602"/>
                          <a:pt x="19869" y="0"/>
                          <a:pt x="8515" y="0"/>
                        </a:cubicBezTo>
                        <a:cubicBezTo>
                          <a:pt x="-2838" y="0"/>
                          <a:pt x="-2838" y="17602"/>
                          <a:pt x="8515" y="17602"/>
                        </a:cubicBezTo>
                        <a:lnTo>
                          <a:pt x="8515" y="17602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4" name="组合 23"/>
                <p:cNvGrpSpPr/>
                <p:nvPr/>
              </p:nvGrpSpPr>
              <p:grpSpPr>
                <a:xfrm>
                  <a:off x="3074746" y="1705563"/>
                  <a:ext cx="1409329" cy="799749"/>
                  <a:chOff x="3074746" y="1705563"/>
                  <a:chExt cx="1409329" cy="799749"/>
                </a:xfrm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3074746" y="2007122"/>
                    <a:ext cx="1409329" cy="498190"/>
                    <a:chOff x="3074746" y="2007122"/>
                    <a:chExt cx="1409329" cy="498190"/>
                  </a:xfrm>
                  <a:solidFill>
                    <a:srgbClr val="FEBEBC"/>
                  </a:solidFill>
                </p:grpSpPr>
                <p:sp>
                  <p:nvSpPr>
                    <p:cNvPr id="34" name="任意多边形: 形状 33"/>
                    <p:cNvSpPr/>
                    <p:nvPr/>
                  </p:nvSpPr>
                  <p:spPr>
                    <a:xfrm rot="-851596">
                      <a:off x="4170240" y="2040620"/>
                      <a:ext cx="295968" cy="182580"/>
                    </a:xfrm>
                    <a:custGeom>
                      <a:avLst/>
                      <a:gdLst>
                        <a:gd name="connsiteX0" fmla="*/ 295969 w 295968"/>
                        <a:gd name="connsiteY0" fmla="*/ 91290 h 182580"/>
                        <a:gd name="connsiteX1" fmla="*/ 147984 w 295968"/>
                        <a:gd name="connsiteY1" fmla="*/ 182580 h 182580"/>
                        <a:gd name="connsiteX2" fmla="*/ 0 w 295968"/>
                        <a:gd name="connsiteY2" fmla="*/ 91290 h 182580"/>
                        <a:gd name="connsiteX3" fmla="*/ 147984 w 295968"/>
                        <a:gd name="connsiteY3" fmla="*/ 0 h 182580"/>
                        <a:gd name="connsiteX4" fmla="*/ 295969 w 295968"/>
                        <a:gd name="connsiteY4" fmla="*/ 91290 h 182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968" h="182580">
                          <a:moveTo>
                            <a:pt x="295969" y="91290"/>
                          </a:moveTo>
                          <a:cubicBezTo>
                            <a:pt x="295969" y="141708"/>
                            <a:pt x="229714" y="182580"/>
                            <a:pt x="147984" y="182580"/>
                          </a:cubicBezTo>
                          <a:cubicBezTo>
                            <a:pt x="66255" y="182580"/>
                            <a:pt x="0" y="141708"/>
                            <a:pt x="0" y="91290"/>
                          </a:cubicBezTo>
                          <a:cubicBezTo>
                            <a:pt x="0" y="40872"/>
                            <a:pt x="66255" y="0"/>
                            <a:pt x="147984" y="0"/>
                          </a:cubicBezTo>
                          <a:cubicBezTo>
                            <a:pt x="229714" y="0"/>
                            <a:pt x="295969" y="40872"/>
                            <a:pt x="295969" y="91290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" name="任意多边形: 形状 34"/>
                    <p:cNvSpPr/>
                    <p:nvPr/>
                  </p:nvSpPr>
                  <p:spPr>
                    <a:xfrm>
                      <a:off x="3074746" y="2313879"/>
                      <a:ext cx="290474" cy="191433"/>
                    </a:xfrm>
                    <a:custGeom>
                      <a:avLst/>
                      <a:gdLst>
                        <a:gd name="connsiteX0" fmla="*/ 288722 w 290474"/>
                        <a:gd name="connsiteY0" fmla="*/ 59445 h 191433"/>
                        <a:gd name="connsiteX1" fmla="*/ 167640 w 290474"/>
                        <a:gd name="connsiteY1" fmla="*/ 184261 h 191433"/>
                        <a:gd name="connsiteX2" fmla="*/ 1753 w 290474"/>
                        <a:gd name="connsiteY2" fmla="*/ 131988 h 191433"/>
                        <a:gd name="connsiteX3" fmla="*/ 122834 w 290474"/>
                        <a:gd name="connsiteY3" fmla="*/ 7172 h 191433"/>
                        <a:gd name="connsiteX4" fmla="*/ 288722 w 290474"/>
                        <a:gd name="connsiteY4" fmla="*/ 59445 h 19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0474" h="191433">
                          <a:moveTo>
                            <a:pt x="288722" y="59445"/>
                          </a:moveTo>
                          <a:cubicBezTo>
                            <a:pt x="301066" y="108366"/>
                            <a:pt x="246888" y="164220"/>
                            <a:pt x="167640" y="184261"/>
                          </a:cubicBezTo>
                          <a:cubicBezTo>
                            <a:pt x="88392" y="204302"/>
                            <a:pt x="14173" y="180908"/>
                            <a:pt x="1753" y="131988"/>
                          </a:cubicBezTo>
                          <a:cubicBezTo>
                            <a:pt x="-10592" y="83067"/>
                            <a:pt x="43586" y="27213"/>
                            <a:pt x="122834" y="7172"/>
                          </a:cubicBezTo>
                          <a:cubicBezTo>
                            <a:pt x="202082" y="-12868"/>
                            <a:pt x="276377" y="10525"/>
                            <a:pt x="288722" y="59445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3132446" y="1705563"/>
                    <a:ext cx="1145040" cy="767732"/>
                    <a:chOff x="3132446" y="1705563"/>
                    <a:chExt cx="1145040" cy="767732"/>
                  </a:xfrm>
                </p:grpSpPr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3132446" y="1705563"/>
                      <a:ext cx="1145040" cy="552482"/>
                      <a:chOff x="3132446" y="1705563"/>
                      <a:chExt cx="1145040" cy="552482"/>
                    </a:xfrm>
                    <a:solidFill>
                      <a:srgbClr val="5A417A"/>
                    </a:solidFill>
                  </p:grpSpPr>
                  <p:sp>
                    <p:nvSpPr>
                      <p:cNvPr id="32" name="任意多边形: 形状 31"/>
                      <p:cNvSpPr/>
                      <p:nvPr/>
                    </p:nvSpPr>
                    <p:spPr>
                      <a:xfrm>
                        <a:off x="3132446" y="1923424"/>
                        <a:ext cx="283599" cy="334622"/>
                      </a:xfrm>
                      <a:custGeom>
                        <a:avLst/>
                        <a:gdLst>
                          <a:gd name="connsiteX0" fmla="*/ 283599 w 283599"/>
                          <a:gd name="connsiteY0" fmla="*/ 185411 h 334622"/>
                          <a:gd name="connsiteX1" fmla="*/ 183092 w 283599"/>
                          <a:gd name="connsiteY1" fmla="*/ 331029 h 334622"/>
                          <a:gd name="connsiteX2" fmla="*/ 6231 w 283599"/>
                          <a:gd name="connsiteY2" fmla="*/ 201717 h 334622"/>
                          <a:gd name="connsiteX3" fmla="*/ 100262 w 283599"/>
                          <a:gd name="connsiteY3" fmla="*/ 3597 h 334622"/>
                          <a:gd name="connsiteX4" fmla="*/ 257082 w 283599"/>
                          <a:gd name="connsiteY4" fmla="*/ 82769 h 334622"/>
                          <a:gd name="connsiteX5" fmla="*/ 141715 w 283599"/>
                          <a:gd name="connsiteY5" fmla="*/ 167427 h 334622"/>
                          <a:gd name="connsiteX6" fmla="*/ 283599 w 283599"/>
                          <a:gd name="connsiteY6" fmla="*/ 185411 h 3346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3599" h="334622">
                            <a:moveTo>
                              <a:pt x="283599" y="185411"/>
                            </a:moveTo>
                            <a:cubicBezTo>
                              <a:pt x="282609" y="255591"/>
                              <a:pt x="243442" y="315789"/>
                              <a:pt x="183092" y="331029"/>
                            </a:cubicBezTo>
                            <a:cubicBezTo>
                              <a:pt x="108187" y="350003"/>
                              <a:pt x="29091" y="291938"/>
                              <a:pt x="6231" y="201717"/>
                            </a:cubicBezTo>
                            <a:cubicBezTo>
                              <a:pt x="-16629" y="111192"/>
                              <a:pt x="25358" y="22571"/>
                              <a:pt x="100262" y="3597"/>
                            </a:cubicBezTo>
                            <a:cubicBezTo>
                              <a:pt x="160079" y="-11567"/>
                              <a:pt x="222792" y="22419"/>
                              <a:pt x="257082" y="82769"/>
                            </a:cubicBezTo>
                            <a:cubicBezTo>
                              <a:pt x="213191" y="112640"/>
                              <a:pt x="134095" y="167427"/>
                              <a:pt x="141715" y="167427"/>
                            </a:cubicBezTo>
                            <a:cubicBezTo>
                              <a:pt x="148421" y="167123"/>
                              <a:pt x="228354" y="177867"/>
                              <a:pt x="283599" y="185411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3" name="任意多边形: 形状 32"/>
                      <p:cNvSpPr/>
                      <p:nvPr/>
                    </p:nvSpPr>
                    <p:spPr>
                      <a:xfrm>
                        <a:off x="3993887" y="1705563"/>
                        <a:ext cx="283599" cy="334627"/>
                      </a:xfrm>
                      <a:custGeom>
                        <a:avLst/>
                        <a:gdLst>
                          <a:gd name="connsiteX0" fmla="*/ 283599 w 283599"/>
                          <a:gd name="connsiteY0" fmla="*/ 185415 h 334627"/>
                          <a:gd name="connsiteX1" fmla="*/ 183092 w 283599"/>
                          <a:gd name="connsiteY1" fmla="*/ 331034 h 334627"/>
                          <a:gd name="connsiteX2" fmla="*/ 6231 w 283599"/>
                          <a:gd name="connsiteY2" fmla="*/ 201722 h 334627"/>
                          <a:gd name="connsiteX3" fmla="*/ 100262 w 283599"/>
                          <a:gd name="connsiteY3" fmla="*/ 3602 h 334627"/>
                          <a:gd name="connsiteX4" fmla="*/ 257082 w 283599"/>
                          <a:gd name="connsiteY4" fmla="*/ 82774 h 334627"/>
                          <a:gd name="connsiteX5" fmla="*/ 141715 w 283599"/>
                          <a:gd name="connsiteY5" fmla="*/ 167432 h 334627"/>
                          <a:gd name="connsiteX6" fmla="*/ 283599 w 283599"/>
                          <a:gd name="connsiteY6" fmla="*/ 185415 h 334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3599" h="334627">
                            <a:moveTo>
                              <a:pt x="283599" y="185415"/>
                            </a:moveTo>
                            <a:cubicBezTo>
                              <a:pt x="282609" y="255596"/>
                              <a:pt x="243442" y="315794"/>
                              <a:pt x="183092" y="331034"/>
                            </a:cubicBezTo>
                            <a:cubicBezTo>
                              <a:pt x="108187" y="350008"/>
                              <a:pt x="29091" y="291943"/>
                              <a:pt x="6231" y="201722"/>
                            </a:cubicBezTo>
                            <a:cubicBezTo>
                              <a:pt x="-16629" y="111197"/>
                              <a:pt x="25358" y="22576"/>
                              <a:pt x="100262" y="3602"/>
                            </a:cubicBezTo>
                            <a:cubicBezTo>
                              <a:pt x="160079" y="-11562"/>
                              <a:pt x="222792" y="22347"/>
                              <a:pt x="257082" y="82774"/>
                            </a:cubicBezTo>
                            <a:cubicBezTo>
                              <a:pt x="213191" y="112644"/>
                              <a:pt x="134095" y="167432"/>
                              <a:pt x="141715" y="167432"/>
                            </a:cubicBezTo>
                            <a:cubicBezTo>
                              <a:pt x="148421" y="167127"/>
                              <a:pt x="228354" y="177872"/>
                              <a:pt x="283599" y="185415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3566378" y="2161854"/>
                      <a:ext cx="399747" cy="311441"/>
                      <a:chOff x="3566378" y="2161854"/>
                      <a:chExt cx="399747" cy="311441"/>
                    </a:xfrm>
                  </p:grpSpPr>
                  <p:sp>
                    <p:nvSpPr>
                      <p:cNvPr id="30" name="任意多边形: 形状 29"/>
                      <p:cNvSpPr/>
                      <p:nvPr/>
                    </p:nvSpPr>
                    <p:spPr>
                      <a:xfrm>
                        <a:off x="3566378" y="2161854"/>
                        <a:ext cx="399747" cy="311441"/>
                      </a:xfrm>
                      <a:custGeom>
                        <a:avLst/>
                        <a:gdLst>
                          <a:gd name="connsiteX0" fmla="*/ 395488 w 399747"/>
                          <a:gd name="connsiteY0" fmla="*/ 164989 h 311441"/>
                          <a:gd name="connsiteX1" fmla="*/ 381391 w 399747"/>
                          <a:gd name="connsiteY1" fmla="*/ 204003 h 311441"/>
                          <a:gd name="connsiteX2" fmla="*/ 244689 w 399747"/>
                          <a:gd name="connsiteY2" fmla="*/ 305959 h 311441"/>
                          <a:gd name="connsiteX3" fmla="*/ 69352 w 399747"/>
                          <a:gd name="connsiteY3" fmla="*/ 272126 h 311441"/>
                          <a:gd name="connsiteX4" fmla="*/ 28204 w 399747"/>
                          <a:gd name="connsiteY4" fmla="*/ 232502 h 311441"/>
                          <a:gd name="connsiteX5" fmla="*/ 5878 w 399747"/>
                          <a:gd name="connsiteY5" fmla="*/ 124451 h 311441"/>
                          <a:gd name="connsiteX6" fmla="*/ 63256 w 399747"/>
                          <a:gd name="connsiteY6" fmla="*/ 82007 h 311441"/>
                          <a:gd name="connsiteX7" fmla="*/ 108824 w 399747"/>
                          <a:gd name="connsiteY7" fmla="*/ 112944 h 311441"/>
                          <a:gd name="connsiteX8" fmla="*/ 245298 w 399747"/>
                          <a:gd name="connsiteY8" fmla="*/ 83607 h 311441"/>
                          <a:gd name="connsiteX9" fmla="*/ 276464 w 399747"/>
                          <a:gd name="connsiteY9" fmla="*/ 11370 h 311441"/>
                          <a:gd name="connsiteX10" fmla="*/ 328737 w 399747"/>
                          <a:gd name="connsiteY10" fmla="*/ 3216 h 311441"/>
                          <a:gd name="connsiteX11" fmla="*/ 371485 w 399747"/>
                          <a:gd name="connsiteY11" fmla="*/ 36973 h 311441"/>
                          <a:gd name="connsiteX12" fmla="*/ 395488 w 399747"/>
                          <a:gd name="connsiteY12" fmla="*/ 164989 h 311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399747" h="311441">
                            <a:moveTo>
                              <a:pt x="395488" y="164989"/>
                            </a:moveTo>
                            <a:cubicBezTo>
                              <a:pt x="392517" y="178553"/>
                              <a:pt x="387792" y="191659"/>
                              <a:pt x="381391" y="204003"/>
                            </a:cubicBezTo>
                            <a:cubicBezTo>
                              <a:pt x="354493" y="256200"/>
                              <a:pt x="301839" y="292776"/>
                              <a:pt x="244689" y="305959"/>
                            </a:cubicBezTo>
                            <a:cubicBezTo>
                              <a:pt x="184948" y="319751"/>
                              <a:pt x="118806" y="307178"/>
                              <a:pt x="69352" y="272126"/>
                            </a:cubicBezTo>
                            <a:cubicBezTo>
                              <a:pt x="53808" y="261153"/>
                              <a:pt x="39787" y="247894"/>
                              <a:pt x="28204" y="232502"/>
                            </a:cubicBezTo>
                            <a:cubicBezTo>
                              <a:pt x="5116" y="201794"/>
                              <a:pt x="-8448" y="160188"/>
                              <a:pt x="5878" y="124451"/>
                            </a:cubicBezTo>
                            <a:cubicBezTo>
                              <a:pt x="14184" y="103572"/>
                              <a:pt x="39406" y="81169"/>
                              <a:pt x="63256" y="82007"/>
                            </a:cubicBezTo>
                            <a:cubicBezTo>
                              <a:pt x="84288" y="82617"/>
                              <a:pt x="93736" y="100905"/>
                              <a:pt x="108824" y="112944"/>
                            </a:cubicBezTo>
                            <a:cubicBezTo>
                              <a:pt x="153172" y="148682"/>
                              <a:pt x="221219" y="138395"/>
                              <a:pt x="245298" y="83607"/>
                            </a:cubicBezTo>
                            <a:cubicBezTo>
                              <a:pt x="256042" y="59223"/>
                              <a:pt x="256423" y="28819"/>
                              <a:pt x="276464" y="11370"/>
                            </a:cubicBezTo>
                            <a:cubicBezTo>
                              <a:pt x="290409" y="-670"/>
                              <a:pt x="311211" y="-2727"/>
                              <a:pt x="328737" y="3216"/>
                            </a:cubicBezTo>
                            <a:cubicBezTo>
                              <a:pt x="346263" y="9160"/>
                              <a:pt x="360589" y="22190"/>
                              <a:pt x="371485" y="36973"/>
                            </a:cubicBezTo>
                            <a:cubicBezTo>
                              <a:pt x="398079" y="73092"/>
                              <a:pt x="405471" y="121174"/>
                              <a:pt x="395488" y="164989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1" name="任意多边形: 形状 30"/>
                      <p:cNvSpPr/>
                      <p:nvPr/>
                    </p:nvSpPr>
                    <p:spPr>
                      <a:xfrm>
                        <a:off x="3635730" y="2311896"/>
                        <a:ext cx="326135" cy="161399"/>
                      </a:xfrm>
                      <a:custGeom>
                        <a:avLst/>
                        <a:gdLst>
                          <a:gd name="connsiteX0" fmla="*/ 326136 w 326135"/>
                          <a:gd name="connsiteY0" fmla="*/ 14946 h 161399"/>
                          <a:gd name="connsiteX1" fmla="*/ 312039 w 326135"/>
                          <a:gd name="connsiteY1" fmla="*/ 53961 h 161399"/>
                          <a:gd name="connsiteX2" fmla="*/ 175336 w 326135"/>
                          <a:gd name="connsiteY2" fmla="*/ 155916 h 161399"/>
                          <a:gd name="connsiteX3" fmla="*/ 0 w 326135"/>
                          <a:gd name="connsiteY3" fmla="*/ 122084 h 161399"/>
                          <a:gd name="connsiteX4" fmla="*/ 52197 w 326135"/>
                          <a:gd name="connsiteY4" fmla="*/ 75830 h 161399"/>
                          <a:gd name="connsiteX5" fmla="*/ 235458 w 326135"/>
                          <a:gd name="connsiteY5" fmla="*/ 2450 h 161399"/>
                          <a:gd name="connsiteX6" fmla="*/ 326136 w 326135"/>
                          <a:gd name="connsiteY6" fmla="*/ 14946 h 1613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135" h="161399">
                            <a:moveTo>
                              <a:pt x="326136" y="14946"/>
                            </a:moveTo>
                            <a:cubicBezTo>
                              <a:pt x="323164" y="28510"/>
                              <a:pt x="318440" y="41616"/>
                              <a:pt x="312039" y="53961"/>
                            </a:cubicBezTo>
                            <a:cubicBezTo>
                              <a:pt x="285140" y="106158"/>
                              <a:pt x="232486" y="142734"/>
                              <a:pt x="175336" y="155916"/>
                            </a:cubicBezTo>
                            <a:cubicBezTo>
                              <a:pt x="115595" y="169709"/>
                              <a:pt x="49454" y="157136"/>
                              <a:pt x="0" y="122084"/>
                            </a:cubicBezTo>
                            <a:cubicBezTo>
                              <a:pt x="15773" y="104177"/>
                              <a:pt x="34442" y="88403"/>
                              <a:pt x="52197" y="75830"/>
                            </a:cubicBezTo>
                            <a:cubicBezTo>
                              <a:pt x="106299" y="37349"/>
                              <a:pt x="169697" y="11898"/>
                              <a:pt x="235458" y="2450"/>
                            </a:cubicBezTo>
                            <a:cubicBezTo>
                              <a:pt x="266319" y="-1970"/>
                              <a:pt x="300685" y="-1817"/>
                              <a:pt x="326136" y="14946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7" name="组合 6"/>
            <p:cNvGrpSpPr/>
            <p:nvPr/>
          </p:nvGrpSpPr>
          <p:grpSpPr>
            <a:xfrm>
              <a:off x="0" y="-64"/>
              <a:ext cx="12192000" cy="6880543"/>
              <a:chOff x="0" y="-64"/>
              <a:chExt cx="12192000" cy="6880543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0" y="-64"/>
                <a:ext cx="2755538" cy="2507361"/>
                <a:chOff x="0" y="-63"/>
                <a:chExt cx="1852866" cy="1685988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0" y="0"/>
                  <a:ext cx="1537398" cy="1685925"/>
                </a:xfrm>
                <a:custGeom>
                  <a:avLst/>
                  <a:gdLst>
                    <a:gd name="connsiteX0" fmla="*/ 1537399 w 1537398"/>
                    <a:gd name="connsiteY0" fmla="*/ 0 h 1685925"/>
                    <a:gd name="connsiteX1" fmla="*/ 1362837 w 1537398"/>
                    <a:gd name="connsiteY1" fmla="*/ 201994 h 1685925"/>
                    <a:gd name="connsiteX2" fmla="*/ 939419 w 1537398"/>
                    <a:gd name="connsiteY2" fmla="*/ 216281 h 1685925"/>
                    <a:gd name="connsiteX3" fmla="*/ 557721 w 1537398"/>
                    <a:gd name="connsiteY3" fmla="*/ 355029 h 1685925"/>
                    <a:gd name="connsiteX4" fmla="*/ 472313 w 1537398"/>
                    <a:gd name="connsiteY4" fmla="*/ 805371 h 1685925"/>
                    <a:gd name="connsiteX5" fmla="*/ 204279 w 1537398"/>
                    <a:gd name="connsiteY5" fmla="*/ 1093788 h 1685925"/>
                    <a:gd name="connsiteX6" fmla="*/ 213931 w 1537398"/>
                    <a:gd name="connsiteY6" fmla="*/ 1467739 h 1685925"/>
                    <a:gd name="connsiteX7" fmla="*/ 0 w 1537398"/>
                    <a:gd name="connsiteY7" fmla="*/ 1685925 h 1685925"/>
                    <a:gd name="connsiteX8" fmla="*/ 0 w 1537398"/>
                    <a:gd name="connsiteY8" fmla="*/ 0 h 1685925"/>
                    <a:gd name="connsiteX9" fmla="*/ 1537399 w 1537398"/>
                    <a:gd name="connsiteY9" fmla="*/ 0 h 1685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7398" h="1685925">
                      <a:moveTo>
                        <a:pt x="1537399" y="0"/>
                      </a:moveTo>
                      <a:cubicBezTo>
                        <a:pt x="1501775" y="85852"/>
                        <a:pt x="1465326" y="158369"/>
                        <a:pt x="1362837" y="201994"/>
                      </a:cubicBezTo>
                      <a:cubicBezTo>
                        <a:pt x="1231456" y="257937"/>
                        <a:pt x="1081913" y="226378"/>
                        <a:pt x="939419" y="216281"/>
                      </a:cubicBezTo>
                      <a:cubicBezTo>
                        <a:pt x="796989" y="206185"/>
                        <a:pt x="630365" y="232093"/>
                        <a:pt x="557721" y="355029"/>
                      </a:cubicBezTo>
                      <a:cubicBezTo>
                        <a:pt x="479044" y="488125"/>
                        <a:pt x="549466" y="671449"/>
                        <a:pt x="472313" y="805371"/>
                      </a:cubicBezTo>
                      <a:cubicBezTo>
                        <a:pt x="406019" y="920496"/>
                        <a:pt x="246888" y="967994"/>
                        <a:pt x="204279" y="1093788"/>
                      </a:cubicBezTo>
                      <a:cubicBezTo>
                        <a:pt x="163894" y="1213231"/>
                        <a:pt x="249365" y="1346772"/>
                        <a:pt x="213931" y="1467739"/>
                      </a:cubicBezTo>
                      <a:cubicBezTo>
                        <a:pt x="184531" y="1568069"/>
                        <a:pt x="86614" y="1621727"/>
                        <a:pt x="0" y="1685925"/>
                      </a:cubicBezTo>
                      <a:lnTo>
                        <a:pt x="0" y="0"/>
                      </a:lnTo>
                      <a:lnTo>
                        <a:pt x="1537399" y="0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任意多边形: 形状 16"/>
                <p:cNvSpPr/>
                <p:nvPr/>
              </p:nvSpPr>
              <p:spPr>
                <a:xfrm>
                  <a:off x="434340" y="-63"/>
                  <a:ext cx="1418526" cy="363337"/>
                </a:xfrm>
                <a:custGeom>
                  <a:avLst/>
                  <a:gdLst>
                    <a:gd name="connsiteX0" fmla="*/ 1398715 w 1418526"/>
                    <a:gd name="connsiteY0" fmla="*/ 64 h 363337"/>
                    <a:gd name="connsiteX1" fmla="*/ 1035685 w 1418526"/>
                    <a:gd name="connsiteY1" fmla="*/ 267145 h 363337"/>
                    <a:gd name="connsiteX2" fmla="*/ 766191 w 1418526"/>
                    <a:gd name="connsiteY2" fmla="*/ 352679 h 363337"/>
                    <a:gd name="connsiteX3" fmla="*/ 629856 w 1418526"/>
                    <a:gd name="connsiteY3" fmla="*/ 331089 h 363337"/>
                    <a:gd name="connsiteX4" fmla="*/ 581660 w 1418526"/>
                    <a:gd name="connsiteY4" fmla="*/ 305943 h 363337"/>
                    <a:gd name="connsiteX5" fmla="*/ 646049 w 1418526"/>
                    <a:gd name="connsiteY5" fmla="*/ 217297 h 363337"/>
                    <a:gd name="connsiteX6" fmla="*/ 580898 w 1418526"/>
                    <a:gd name="connsiteY6" fmla="*/ 158750 h 363337"/>
                    <a:gd name="connsiteX7" fmla="*/ 526034 w 1418526"/>
                    <a:gd name="connsiteY7" fmla="*/ 240284 h 363337"/>
                    <a:gd name="connsiteX8" fmla="*/ 562610 w 1418526"/>
                    <a:gd name="connsiteY8" fmla="*/ 303848 h 363337"/>
                    <a:gd name="connsiteX9" fmla="*/ 506286 w 1418526"/>
                    <a:gd name="connsiteY9" fmla="*/ 321247 h 363337"/>
                    <a:gd name="connsiteX10" fmla="*/ 371920 w 1418526"/>
                    <a:gd name="connsiteY10" fmla="*/ 330264 h 363337"/>
                    <a:gd name="connsiteX11" fmla="*/ 128270 w 1418526"/>
                    <a:gd name="connsiteY11" fmla="*/ 219075 h 363337"/>
                    <a:gd name="connsiteX12" fmla="*/ 10478 w 1418526"/>
                    <a:gd name="connsiteY12" fmla="*/ 64 h 363337"/>
                    <a:gd name="connsiteX13" fmla="*/ 0 w 1418526"/>
                    <a:gd name="connsiteY13" fmla="*/ 64 h 363337"/>
                    <a:gd name="connsiteX14" fmla="*/ 78296 w 1418526"/>
                    <a:gd name="connsiteY14" fmla="*/ 177800 h 363337"/>
                    <a:gd name="connsiteX15" fmla="*/ 304102 w 1418526"/>
                    <a:gd name="connsiteY15" fmla="*/ 328867 h 363337"/>
                    <a:gd name="connsiteX16" fmla="*/ 571183 w 1418526"/>
                    <a:gd name="connsiteY16" fmla="*/ 310896 h 363337"/>
                    <a:gd name="connsiteX17" fmla="*/ 602996 w 1418526"/>
                    <a:gd name="connsiteY17" fmla="*/ 330708 h 363337"/>
                    <a:gd name="connsiteX18" fmla="*/ 882015 w 1418526"/>
                    <a:gd name="connsiteY18" fmla="*/ 344488 h 363337"/>
                    <a:gd name="connsiteX19" fmla="*/ 1146556 w 1418526"/>
                    <a:gd name="connsiteY19" fmla="*/ 205804 h 363337"/>
                    <a:gd name="connsiteX20" fmla="*/ 1391602 w 1418526"/>
                    <a:gd name="connsiteY20" fmla="*/ 17844 h 363337"/>
                    <a:gd name="connsiteX21" fmla="*/ 1418527 w 1418526"/>
                    <a:gd name="connsiteY21" fmla="*/ 0 h 363337"/>
                    <a:gd name="connsiteX22" fmla="*/ 1398715 w 1418526"/>
                    <a:gd name="connsiteY22" fmla="*/ 0 h 363337"/>
                    <a:gd name="connsiteX23" fmla="*/ 537909 w 1418526"/>
                    <a:gd name="connsiteY23" fmla="*/ 246952 h 363337"/>
                    <a:gd name="connsiteX24" fmla="*/ 596900 w 1418526"/>
                    <a:gd name="connsiteY24" fmla="*/ 167958 h 363337"/>
                    <a:gd name="connsiteX25" fmla="*/ 622173 w 1418526"/>
                    <a:gd name="connsiteY25" fmla="*/ 260350 h 363337"/>
                    <a:gd name="connsiteX26" fmla="*/ 572897 w 1418526"/>
                    <a:gd name="connsiteY26" fmla="*/ 299212 h 363337"/>
                    <a:gd name="connsiteX27" fmla="*/ 537909 w 1418526"/>
                    <a:gd name="connsiteY27" fmla="*/ 246952 h 36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18526" h="363337">
                      <a:moveTo>
                        <a:pt x="1398715" y="64"/>
                      </a:moveTo>
                      <a:cubicBezTo>
                        <a:pt x="1273874" y="83122"/>
                        <a:pt x="1166114" y="192215"/>
                        <a:pt x="1035685" y="267145"/>
                      </a:cubicBezTo>
                      <a:cubicBezTo>
                        <a:pt x="953770" y="314198"/>
                        <a:pt x="861441" y="349631"/>
                        <a:pt x="766191" y="352679"/>
                      </a:cubicBezTo>
                      <a:cubicBezTo>
                        <a:pt x="719836" y="354140"/>
                        <a:pt x="673354" y="347409"/>
                        <a:pt x="629856" y="331089"/>
                      </a:cubicBezTo>
                      <a:cubicBezTo>
                        <a:pt x="613537" y="324993"/>
                        <a:pt x="596583" y="316675"/>
                        <a:pt x="581660" y="305943"/>
                      </a:cubicBezTo>
                      <a:cubicBezTo>
                        <a:pt x="616077" y="288481"/>
                        <a:pt x="647192" y="258699"/>
                        <a:pt x="646049" y="217297"/>
                      </a:cubicBezTo>
                      <a:cubicBezTo>
                        <a:pt x="645033" y="182817"/>
                        <a:pt x="617982" y="149924"/>
                        <a:pt x="580898" y="158750"/>
                      </a:cubicBezTo>
                      <a:cubicBezTo>
                        <a:pt x="546608" y="166942"/>
                        <a:pt x="521716" y="205867"/>
                        <a:pt x="526034" y="240284"/>
                      </a:cubicBezTo>
                      <a:cubicBezTo>
                        <a:pt x="529209" y="265811"/>
                        <a:pt x="543751" y="287084"/>
                        <a:pt x="562610" y="303848"/>
                      </a:cubicBezTo>
                      <a:cubicBezTo>
                        <a:pt x="544068" y="311595"/>
                        <a:pt x="524320" y="316929"/>
                        <a:pt x="506286" y="321247"/>
                      </a:cubicBezTo>
                      <a:cubicBezTo>
                        <a:pt x="462407" y="331661"/>
                        <a:pt x="416814" y="334455"/>
                        <a:pt x="371920" y="330264"/>
                      </a:cubicBezTo>
                      <a:cubicBezTo>
                        <a:pt x="281051" y="321628"/>
                        <a:pt x="193739" y="282893"/>
                        <a:pt x="128270" y="219075"/>
                      </a:cubicBezTo>
                      <a:cubicBezTo>
                        <a:pt x="67945" y="160274"/>
                        <a:pt x="26479" y="82677"/>
                        <a:pt x="10478" y="64"/>
                      </a:cubicBezTo>
                      <a:lnTo>
                        <a:pt x="0" y="64"/>
                      </a:lnTo>
                      <a:cubicBezTo>
                        <a:pt x="11938" y="64199"/>
                        <a:pt x="38989" y="125476"/>
                        <a:pt x="78296" y="177800"/>
                      </a:cubicBezTo>
                      <a:cubicBezTo>
                        <a:pt x="134303" y="252286"/>
                        <a:pt x="213804" y="305499"/>
                        <a:pt x="304102" y="328867"/>
                      </a:cubicBezTo>
                      <a:cubicBezTo>
                        <a:pt x="390589" y="351155"/>
                        <a:pt x="488950" y="347980"/>
                        <a:pt x="571183" y="310896"/>
                      </a:cubicBezTo>
                      <a:cubicBezTo>
                        <a:pt x="581215" y="318643"/>
                        <a:pt x="592074" y="325311"/>
                        <a:pt x="602996" y="330708"/>
                      </a:cubicBezTo>
                      <a:cubicBezTo>
                        <a:pt x="688848" y="373571"/>
                        <a:pt x="791781" y="369888"/>
                        <a:pt x="882015" y="344488"/>
                      </a:cubicBezTo>
                      <a:cubicBezTo>
                        <a:pt x="979043" y="317183"/>
                        <a:pt x="1066165" y="265430"/>
                        <a:pt x="1146556" y="205804"/>
                      </a:cubicBezTo>
                      <a:cubicBezTo>
                        <a:pt x="1229296" y="144463"/>
                        <a:pt x="1306576" y="76073"/>
                        <a:pt x="1391602" y="17844"/>
                      </a:cubicBezTo>
                      <a:cubicBezTo>
                        <a:pt x="1400493" y="11748"/>
                        <a:pt x="1409510" y="5779"/>
                        <a:pt x="1418527" y="0"/>
                      </a:cubicBezTo>
                      <a:lnTo>
                        <a:pt x="1398715" y="0"/>
                      </a:lnTo>
                      <a:close/>
                      <a:moveTo>
                        <a:pt x="537909" y="246952"/>
                      </a:moveTo>
                      <a:cubicBezTo>
                        <a:pt x="529273" y="212662"/>
                        <a:pt x="557530" y="163767"/>
                        <a:pt x="596900" y="167958"/>
                      </a:cubicBezTo>
                      <a:cubicBezTo>
                        <a:pt x="641350" y="172657"/>
                        <a:pt x="642493" y="231966"/>
                        <a:pt x="622173" y="260350"/>
                      </a:cubicBezTo>
                      <a:cubicBezTo>
                        <a:pt x="609981" y="277432"/>
                        <a:pt x="592392" y="289878"/>
                        <a:pt x="572897" y="299212"/>
                      </a:cubicBezTo>
                      <a:cubicBezTo>
                        <a:pt x="556387" y="285433"/>
                        <a:pt x="543306" y="268224"/>
                        <a:pt x="537909" y="246952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8238087" y="5881378"/>
                <a:ext cx="3953913" cy="999101"/>
                <a:chOff x="8503157" y="5925878"/>
                <a:chExt cx="3688842" cy="932121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>
                  <a:off x="8503157" y="5925878"/>
                  <a:ext cx="3688842" cy="932121"/>
                </a:xfrm>
                <a:custGeom>
                  <a:avLst/>
                  <a:gdLst>
                    <a:gd name="connsiteX0" fmla="*/ 3688842 w 3688842"/>
                    <a:gd name="connsiteY0" fmla="*/ 9339 h 932121"/>
                    <a:gd name="connsiteX1" fmla="*/ 3688842 w 3688842"/>
                    <a:gd name="connsiteY1" fmla="*/ 932121 h 932121"/>
                    <a:gd name="connsiteX2" fmla="*/ 0 w 3688842"/>
                    <a:gd name="connsiteY2" fmla="*/ 932121 h 932121"/>
                    <a:gd name="connsiteX3" fmla="*/ 731584 w 3688842"/>
                    <a:gd name="connsiteY3" fmla="*/ 670565 h 932121"/>
                    <a:gd name="connsiteX4" fmla="*/ 1412749 w 3688842"/>
                    <a:gd name="connsiteY4" fmla="*/ 769815 h 932121"/>
                    <a:gd name="connsiteX5" fmla="*/ 2128901 w 3688842"/>
                    <a:gd name="connsiteY5" fmla="*/ 486415 h 932121"/>
                    <a:gd name="connsiteX6" fmla="*/ 2601913 w 3688842"/>
                    <a:gd name="connsiteY6" fmla="*/ 581602 h 932121"/>
                    <a:gd name="connsiteX7" fmla="*/ 3104515 w 3688842"/>
                    <a:gd name="connsiteY7" fmla="*/ 172407 h 932121"/>
                    <a:gd name="connsiteX8" fmla="*/ 3688842 w 3688842"/>
                    <a:gd name="connsiteY8" fmla="*/ 9339 h 93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8842" h="932121">
                      <a:moveTo>
                        <a:pt x="3688842" y="9339"/>
                      </a:moveTo>
                      <a:lnTo>
                        <a:pt x="3688842" y="932121"/>
                      </a:lnTo>
                      <a:lnTo>
                        <a:pt x="0" y="932121"/>
                      </a:lnTo>
                      <a:cubicBezTo>
                        <a:pt x="222441" y="774577"/>
                        <a:pt x="465899" y="651896"/>
                        <a:pt x="731584" y="670565"/>
                      </a:cubicBezTo>
                      <a:cubicBezTo>
                        <a:pt x="961961" y="686884"/>
                        <a:pt x="1185482" y="810836"/>
                        <a:pt x="1412749" y="769815"/>
                      </a:cubicBezTo>
                      <a:cubicBezTo>
                        <a:pt x="1668336" y="723777"/>
                        <a:pt x="1869440" y="476890"/>
                        <a:pt x="2128901" y="486415"/>
                      </a:cubicBezTo>
                      <a:cubicBezTo>
                        <a:pt x="2290699" y="492384"/>
                        <a:pt x="2441195" y="600652"/>
                        <a:pt x="2601913" y="581602"/>
                      </a:cubicBezTo>
                      <a:cubicBezTo>
                        <a:pt x="2821305" y="555566"/>
                        <a:pt x="2939352" y="319092"/>
                        <a:pt x="3104515" y="172407"/>
                      </a:cubicBezTo>
                      <a:cubicBezTo>
                        <a:pt x="3260979" y="33660"/>
                        <a:pt x="3483166" y="-24316"/>
                        <a:pt x="3688842" y="9339"/>
                      </a:cubicBezTo>
                      <a:close/>
                    </a:path>
                  </a:pathLst>
                </a:custGeom>
                <a:solidFill>
                  <a:srgbClr val="95C8B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>
                  <a:off x="9398000" y="6300580"/>
                  <a:ext cx="1830641" cy="557356"/>
                </a:xfrm>
                <a:custGeom>
                  <a:avLst/>
                  <a:gdLst>
                    <a:gd name="connsiteX0" fmla="*/ 1463484 w 1830641"/>
                    <a:gd name="connsiteY0" fmla="*/ 100029 h 557356"/>
                    <a:gd name="connsiteX1" fmla="*/ 1147763 w 1830641"/>
                    <a:gd name="connsiteY1" fmla="*/ 80 h 557356"/>
                    <a:gd name="connsiteX2" fmla="*/ 844614 w 1830641"/>
                    <a:gd name="connsiteY2" fmla="*/ 108538 h 557356"/>
                    <a:gd name="connsiteX3" fmla="*/ 818261 w 1830641"/>
                    <a:gd name="connsiteY3" fmla="*/ 137748 h 557356"/>
                    <a:gd name="connsiteX4" fmla="*/ 788416 w 1830641"/>
                    <a:gd name="connsiteY4" fmla="*/ 126128 h 557356"/>
                    <a:gd name="connsiteX5" fmla="*/ 447231 w 1830641"/>
                    <a:gd name="connsiteY5" fmla="*/ 151909 h 557356"/>
                    <a:gd name="connsiteX6" fmla="*/ 183388 w 1830641"/>
                    <a:gd name="connsiteY6" fmla="*/ 402861 h 557356"/>
                    <a:gd name="connsiteX7" fmla="*/ 48133 w 1830641"/>
                    <a:gd name="connsiteY7" fmla="*/ 526686 h 557356"/>
                    <a:gd name="connsiteX8" fmla="*/ 0 w 1830641"/>
                    <a:gd name="connsiteY8" fmla="*/ 557356 h 557356"/>
                    <a:gd name="connsiteX9" fmla="*/ 22923 w 1830641"/>
                    <a:gd name="connsiteY9" fmla="*/ 557356 h 557356"/>
                    <a:gd name="connsiteX10" fmla="*/ 78486 w 1830641"/>
                    <a:gd name="connsiteY10" fmla="*/ 519066 h 557356"/>
                    <a:gd name="connsiteX11" fmla="*/ 314706 w 1830641"/>
                    <a:gd name="connsiteY11" fmla="*/ 271733 h 557356"/>
                    <a:gd name="connsiteX12" fmla="*/ 449770 w 1830641"/>
                    <a:gd name="connsiteY12" fmla="*/ 163974 h 557356"/>
                    <a:gd name="connsiteX13" fmla="*/ 618172 w 1830641"/>
                    <a:gd name="connsiteY13" fmla="*/ 115714 h 557356"/>
                    <a:gd name="connsiteX14" fmla="*/ 788924 w 1830641"/>
                    <a:gd name="connsiteY14" fmla="*/ 138891 h 557356"/>
                    <a:gd name="connsiteX15" fmla="*/ 811085 w 1830641"/>
                    <a:gd name="connsiteY15" fmla="*/ 147591 h 557356"/>
                    <a:gd name="connsiteX16" fmla="*/ 785685 w 1830641"/>
                    <a:gd name="connsiteY16" fmla="*/ 253763 h 557356"/>
                    <a:gd name="connsiteX17" fmla="*/ 874458 w 1830641"/>
                    <a:gd name="connsiteY17" fmla="*/ 319993 h 557356"/>
                    <a:gd name="connsiteX18" fmla="*/ 919035 w 1830641"/>
                    <a:gd name="connsiteY18" fmla="*/ 287227 h 557356"/>
                    <a:gd name="connsiteX19" fmla="*/ 916305 w 1830641"/>
                    <a:gd name="connsiteY19" fmla="*/ 222965 h 557356"/>
                    <a:gd name="connsiteX20" fmla="*/ 829246 w 1830641"/>
                    <a:gd name="connsiteY20" fmla="*/ 142828 h 557356"/>
                    <a:gd name="connsiteX21" fmla="*/ 945007 w 1830641"/>
                    <a:gd name="connsiteY21" fmla="*/ 54627 h 557356"/>
                    <a:gd name="connsiteX22" fmla="*/ 1097979 w 1830641"/>
                    <a:gd name="connsiteY22" fmla="*/ 13542 h 557356"/>
                    <a:gd name="connsiteX23" fmla="*/ 1413129 w 1830641"/>
                    <a:gd name="connsiteY23" fmla="*/ 83964 h 557356"/>
                    <a:gd name="connsiteX24" fmla="*/ 1817116 w 1830641"/>
                    <a:gd name="connsiteY24" fmla="*/ 557356 h 557356"/>
                    <a:gd name="connsiteX25" fmla="*/ 1830642 w 1830641"/>
                    <a:gd name="connsiteY25" fmla="*/ 557356 h 557356"/>
                    <a:gd name="connsiteX26" fmla="*/ 1463484 w 1830641"/>
                    <a:gd name="connsiteY26" fmla="*/ 100029 h 557356"/>
                    <a:gd name="connsiteX27" fmla="*/ 911034 w 1830641"/>
                    <a:gd name="connsiteY27" fmla="*/ 242904 h 557356"/>
                    <a:gd name="connsiteX28" fmla="*/ 887349 w 1830641"/>
                    <a:gd name="connsiteY28" fmla="*/ 304372 h 557356"/>
                    <a:gd name="connsiteX29" fmla="*/ 831469 w 1830641"/>
                    <a:gd name="connsiteY29" fmla="*/ 296626 h 557356"/>
                    <a:gd name="connsiteX30" fmla="*/ 816928 w 1830641"/>
                    <a:gd name="connsiteY30" fmla="*/ 160354 h 557356"/>
                    <a:gd name="connsiteX31" fmla="*/ 822134 w 1830641"/>
                    <a:gd name="connsiteY31" fmla="*/ 152544 h 557356"/>
                    <a:gd name="connsiteX32" fmla="*/ 911034 w 1830641"/>
                    <a:gd name="connsiteY32" fmla="*/ 242904 h 55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830641" h="557356">
                      <a:moveTo>
                        <a:pt x="1463484" y="100029"/>
                      </a:moveTo>
                      <a:cubicBezTo>
                        <a:pt x="1370140" y="39196"/>
                        <a:pt x="1259459" y="2049"/>
                        <a:pt x="1147763" y="80"/>
                      </a:cubicBezTo>
                      <a:cubicBezTo>
                        <a:pt x="1038733" y="-1888"/>
                        <a:pt x="924941" y="32338"/>
                        <a:pt x="844614" y="108538"/>
                      </a:cubicBezTo>
                      <a:cubicBezTo>
                        <a:pt x="835406" y="117238"/>
                        <a:pt x="826453" y="127080"/>
                        <a:pt x="818261" y="137748"/>
                      </a:cubicBezTo>
                      <a:cubicBezTo>
                        <a:pt x="808419" y="133430"/>
                        <a:pt x="798385" y="129557"/>
                        <a:pt x="788416" y="126128"/>
                      </a:cubicBezTo>
                      <a:cubicBezTo>
                        <a:pt x="677228" y="87520"/>
                        <a:pt x="551370" y="97426"/>
                        <a:pt x="447231" y="151909"/>
                      </a:cubicBezTo>
                      <a:cubicBezTo>
                        <a:pt x="337630" y="209186"/>
                        <a:pt x="263969" y="312691"/>
                        <a:pt x="183388" y="402861"/>
                      </a:cubicBezTo>
                      <a:cubicBezTo>
                        <a:pt x="142494" y="448708"/>
                        <a:pt x="98616" y="491380"/>
                        <a:pt x="48133" y="526686"/>
                      </a:cubicBezTo>
                      <a:cubicBezTo>
                        <a:pt x="32512" y="537608"/>
                        <a:pt x="16446" y="547831"/>
                        <a:pt x="0" y="557356"/>
                      </a:cubicBezTo>
                      <a:lnTo>
                        <a:pt x="22923" y="557356"/>
                      </a:lnTo>
                      <a:cubicBezTo>
                        <a:pt x="42037" y="545545"/>
                        <a:pt x="60579" y="532782"/>
                        <a:pt x="78486" y="519066"/>
                      </a:cubicBezTo>
                      <a:cubicBezTo>
                        <a:pt x="169863" y="449026"/>
                        <a:pt x="235776" y="354283"/>
                        <a:pt x="314706" y="271733"/>
                      </a:cubicBezTo>
                      <a:cubicBezTo>
                        <a:pt x="354647" y="229951"/>
                        <a:pt x="398590" y="191406"/>
                        <a:pt x="449770" y="163974"/>
                      </a:cubicBezTo>
                      <a:cubicBezTo>
                        <a:pt x="501650" y="136224"/>
                        <a:pt x="559498" y="119778"/>
                        <a:pt x="618172" y="115714"/>
                      </a:cubicBezTo>
                      <a:cubicBezTo>
                        <a:pt x="675957" y="111650"/>
                        <a:pt x="734378" y="119333"/>
                        <a:pt x="788924" y="138891"/>
                      </a:cubicBezTo>
                      <a:cubicBezTo>
                        <a:pt x="796163" y="141495"/>
                        <a:pt x="803656" y="144352"/>
                        <a:pt x="811085" y="147591"/>
                      </a:cubicBezTo>
                      <a:cubicBezTo>
                        <a:pt x="789686" y="179023"/>
                        <a:pt x="776351" y="216425"/>
                        <a:pt x="785685" y="253763"/>
                      </a:cubicBezTo>
                      <a:cubicBezTo>
                        <a:pt x="795083" y="291291"/>
                        <a:pt x="834834" y="323930"/>
                        <a:pt x="874458" y="319993"/>
                      </a:cubicBezTo>
                      <a:cubicBezTo>
                        <a:pt x="894525" y="317962"/>
                        <a:pt x="910590" y="305389"/>
                        <a:pt x="919035" y="287227"/>
                      </a:cubicBezTo>
                      <a:cubicBezTo>
                        <a:pt x="928688" y="266463"/>
                        <a:pt x="925703" y="243285"/>
                        <a:pt x="916305" y="222965"/>
                      </a:cubicBezTo>
                      <a:cubicBezTo>
                        <a:pt x="898906" y="185246"/>
                        <a:pt x="865822" y="160354"/>
                        <a:pt x="829246" y="142828"/>
                      </a:cubicBezTo>
                      <a:cubicBezTo>
                        <a:pt x="859028" y="104474"/>
                        <a:pt x="901954" y="75645"/>
                        <a:pt x="945007" y="54627"/>
                      </a:cubicBezTo>
                      <a:cubicBezTo>
                        <a:pt x="992695" y="31322"/>
                        <a:pt x="1045083" y="17860"/>
                        <a:pt x="1097979" y="13542"/>
                      </a:cubicBezTo>
                      <a:cubicBezTo>
                        <a:pt x="1206881" y="4589"/>
                        <a:pt x="1317498" y="32211"/>
                        <a:pt x="1413129" y="83964"/>
                      </a:cubicBezTo>
                      <a:cubicBezTo>
                        <a:pt x="1599692" y="184802"/>
                        <a:pt x="1723072" y="370920"/>
                        <a:pt x="1817116" y="557356"/>
                      </a:cubicBezTo>
                      <a:lnTo>
                        <a:pt x="1830642" y="557356"/>
                      </a:lnTo>
                      <a:cubicBezTo>
                        <a:pt x="1742186" y="380191"/>
                        <a:pt x="1629981" y="208614"/>
                        <a:pt x="1463484" y="100029"/>
                      </a:cubicBezTo>
                      <a:close/>
                      <a:moveTo>
                        <a:pt x="911034" y="242904"/>
                      </a:moveTo>
                      <a:cubicBezTo>
                        <a:pt x="916940" y="265511"/>
                        <a:pt x="909955" y="293704"/>
                        <a:pt x="887349" y="304372"/>
                      </a:cubicBezTo>
                      <a:cubicBezTo>
                        <a:pt x="869188" y="312945"/>
                        <a:pt x="847598" y="306849"/>
                        <a:pt x="831469" y="296626"/>
                      </a:cubicBezTo>
                      <a:cubicBezTo>
                        <a:pt x="782701" y="265511"/>
                        <a:pt x="789686" y="203979"/>
                        <a:pt x="816928" y="160354"/>
                      </a:cubicBezTo>
                      <a:cubicBezTo>
                        <a:pt x="818579" y="157687"/>
                        <a:pt x="820293" y="155084"/>
                        <a:pt x="822134" y="152544"/>
                      </a:cubicBezTo>
                      <a:cubicBezTo>
                        <a:pt x="861822" y="171276"/>
                        <a:pt x="899731" y="199470"/>
                        <a:pt x="911034" y="242904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137819" y="1562274"/>
            <a:ext cx="5381081" cy="17373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137819" y="3362701"/>
            <a:ext cx="5381081" cy="25186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27A813-B2FD-42E1-9222-83B574E99074}" type="datetime1">
              <a:rPr lang="en-US" altLang="zh-CN" smtClean="0"/>
              <a:pPr/>
              <a:t>9/10/2024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af-ZA" altLang="zh-CN"/>
              <a:t>OfficePLUS</a:t>
            </a:r>
            <a:endParaRPr lang="af-ZA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任意多边形: 形状 287"/>
          <p:cNvSpPr/>
          <p:nvPr/>
        </p:nvSpPr>
        <p:spPr>
          <a:xfrm>
            <a:off x="0" y="0"/>
            <a:ext cx="12191872" cy="6858000"/>
          </a:xfrm>
          <a:custGeom>
            <a:avLst/>
            <a:gdLst>
              <a:gd name="connsiteX0" fmla="*/ 11895265 w 12191872"/>
              <a:gd name="connsiteY0" fmla="*/ 0 h 6858000"/>
              <a:gd name="connsiteX1" fmla="*/ 11895265 w 12191872"/>
              <a:gd name="connsiteY1" fmla="*/ 474536 h 6858000"/>
              <a:gd name="connsiteX2" fmla="*/ 11346624 w 12191872"/>
              <a:gd name="connsiteY2" fmla="*/ 474536 h 6858000"/>
              <a:gd name="connsiteX3" fmla="*/ 11346624 w 12191872"/>
              <a:gd name="connsiteY3" fmla="*/ 0 h 6858000"/>
              <a:gd name="connsiteX4" fmla="*/ 11326558 w 12191872"/>
              <a:gd name="connsiteY4" fmla="*/ 0 h 6858000"/>
              <a:gd name="connsiteX5" fmla="*/ 11326558 w 12191872"/>
              <a:gd name="connsiteY5" fmla="*/ 474536 h 6858000"/>
              <a:gd name="connsiteX6" fmla="*/ 10777855 w 12191872"/>
              <a:gd name="connsiteY6" fmla="*/ 474536 h 6858000"/>
              <a:gd name="connsiteX7" fmla="*/ 10777855 w 12191872"/>
              <a:gd name="connsiteY7" fmla="*/ 0 h 6858000"/>
              <a:gd name="connsiteX8" fmla="*/ 10757789 w 12191872"/>
              <a:gd name="connsiteY8" fmla="*/ 0 h 6858000"/>
              <a:gd name="connsiteX9" fmla="*/ 10757789 w 12191872"/>
              <a:gd name="connsiteY9" fmla="*/ 474536 h 6858000"/>
              <a:gd name="connsiteX10" fmla="*/ 10209085 w 12191872"/>
              <a:gd name="connsiteY10" fmla="*/ 474536 h 6858000"/>
              <a:gd name="connsiteX11" fmla="*/ 10209085 w 12191872"/>
              <a:gd name="connsiteY11" fmla="*/ 0 h 6858000"/>
              <a:gd name="connsiteX12" fmla="*/ 10189019 w 12191872"/>
              <a:gd name="connsiteY12" fmla="*/ 0 h 6858000"/>
              <a:gd name="connsiteX13" fmla="*/ 10189019 w 12191872"/>
              <a:gd name="connsiteY13" fmla="*/ 474536 h 6858000"/>
              <a:gd name="connsiteX14" fmla="*/ 9640380 w 12191872"/>
              <a:gd name="connsiteY14" fmla="*/ 474536 h 6858000"/>
              <a:gd name="connsiteX15" fmla="*/ 9640380 w 12191872"/>
              <a:gd name="connsiteY15" fmla="*/ 0 h 6858000"/>
              <a:gd name="connsiteX16" fmla="*/ 9620250 w 12191872"/>
              <a:gd name="connsiteY16" fmla="*/ 0 h 6858000"/>
              <a:gd name="connsiteX17" fmla="*/ 9620250 w 12191872"/>
              <a:gd name="connsiteY17" fmla="*/ 474536 h 6858000"/>
              <a:gd name="connsiteX18" fmla="*/ 9071546 w 12191872"/>
              <a:gd name="connsiteY18" fmla="*/ 474536 h 6858000"/>
              <a:gd name="connsiteX19" fmla="*/ 9071546 w 12191872"/>
              <a:gd name="connsiteY19" fmla="*/ 0 h 6858000"/>
              <a:gd name="connsiteX20" fmla="*/ 9051481 w 12191872"/>
              <a:gd name="connsiteY20" fmla="*/ 0 h 6858000"/>
              <a:gd name="connsiteX21" fmla="*/ 9051481 w 12191872"/>
              <a:gd name="connsiteY21" fmla="*/ 474536 h 6858000"/>
              <a:gd name="connsiteX22" fmla="*/ 8502777 w 12191872"/>
              <a:gd name="connsiteY22" fmla="*/ 474536 h 6858000"/>
              <a:gd name="connsiteX23" fmla="*/ 8502777 w 12191872"/>
              <a:gd name="connsiteY23" fmla="*/ 0 h 6858000"/>
              <a:gd name="connsiteX24" fmla="*/ 8482711 w 12191872"/>
              <a:gd name="connsiteY24" fmla="*/ 0 h 6858000"/>
              <a:gd name="connsiteX25" fmla="*/ 8482711 w 12191872"/>
              <a:gd name="connsiteY25" fmla="*/ 474536 h 6858000"/>
              <a:gd name="connsiteX26" fmla="*/ 7934007 w 12191872"/>
              <a:gd name="connsiteY26" fmla="*/ 474536 h 6858000"/>
              <a:gd name="connsiteX27" fmla="*/ 7934007 w 12191872"/>
              <a:gd name="connsiteY27" fmla="*/ 0 h 6858000"/>
              <a:gd name="connsiteX28" fmla="*/ 7913942 w 12191872"/>
              <a:gd name="connsiteY28" fmla="*/ 0 h 6858000"/>
              <a:gd name="connsiteX29" fmla="*/ 7913942 w 12191872"/>
              <a:gd name="connsiteY29" fmla="*/ 474536 h 6858000"/>
              <a:gd name="connsiteX30" fmla="*/ 7365302 w 12191872"/>
              <a:gd name="connsiteY30" fmla="*/ 474536 h 6858000"/>
              <a:gd name="connsiteX31" fmla="*/ 7365302 w 12191872"/>
              <a:gd name="connsiteY31" fmla="*/ 0 h 6858000"/>
              <a:gd name="connsiteX32" fmla="*/ 7345236 w 12191872"/>
              <a:gd name="connsiteY32" fmla="*/ 0 h 6858000"/>
              <a:gd name="connsiteX33" fmla="*/ 7345236 w 12191872"/>
              <a:gd name="connsiteY33" fmla="*/ 474536 h 6858000"/>
              <a:gd name="connsiteX34" fmla="*/ 6796532 w 12191872"/>
              <a:gd name="connsiteY34" fmla="*/ 474536 h 6858000"/>
              <a:gd name="connsiteX35" fmla="*/ 6796532 w 12191872"/>
              <a:gd name="connsiteY35" fmla="*/ 0 h 6858000"/>
              <a:gd name="connsiteX36" fmla="*/ 6776466 w 12191872"/>
              <a:gd name="connsiteY36" fmla="*/ 0 h 6858000"/>
              <a:gd name="connsiteX37" fmla="*/ 6776466 w 12191872"/>
              <a:gd name="connsiteY37" fmla="*/ 474536 h 6858000"/>
              <a:gd name="connsiteX38" fmla="*/ 6227763 w 12191872"/>
              <a:gd name="connsiteY38" fmla="*/ 474536 h 6858000"/>
              <a:gd name="connsiteX39" fmla="*/ 6227763 w 12191872"/>
              <a:gd name="connsiteY39" fmla="*/ 0 h 6858000"/>
              <a:gd name="connsiteX40" fmla="*/ 6207697 w 12191872"/>
              <a:gd name="connsiteY40" fmla="*/ 0 h 6858000"/>
              <a:gd name="connsiteX41" fmla="*/ 6207697 w 12191872"/>
              <a:gd name="connsiteY41" fmla="*/ 474536 h 6858000"/>
              <a:gd name="connsiteX42" fmla="*/ 5659057 w 12191872"/>
              <a:gd name="connsiteY42" fmla="*/ 474536 h 6858000"/>
              <a:gd name="connsiteX43" fmla="*/ 5659057 w 12191872"/>
              <a:gd name="connsiteY43" fmla="*/ 0 h 6858000"/>
              <a:gd name="connsiteX44" fmla="*/ 5638991 w 12191872"/>
              <a:gd name="connsiteY44" fmla="*/ 0 h 6858000"/>
              <a:gd name="connsiteX45" fmla="*/ 5638991 w 12191872"/>
              <a:gd name="connsiteY45" fmla="*/ 474536 h 6858000"/>
              <a:gd name="connsiteX46" fmla="*/ 5090287 w 12191872"/>
              <a:gd name="connsiteY46" fmla="*/ 474536 h 6858000"/>
              <a:gd name="connsiteX47" fmla="*/ 5090287 w 12191872"/>
              <a:gd name="connsiteY47" fmla="*/ 0 h 6858000"/>
              <a:gd name="connsiteX48" fmla="*/ 5070221 w 12191872"/>
              <a:gd name="connsiteY48" fmla="*/ 0 h 6858000"/>
              <a:gd name="connsiteX49" fmla="*/ 5070221 w 12191872"/>
              <a:gd name="connsiteY49" fmla="*/ 474536 h 6858000"/>
              <a:gd name="connsiteX50" fmla="*/ 4521518 w 12191872"/>
              <a:gd name="connsiteY50" fmla="*/ 474536 h 6858000"/>
              <a:gd name="connsiteX51" fmla="*/ 4521518 w 12191872"/>
              <a:gd name="connsiteY51" fmla="*/ 0 h 6858000"/>
              <a:gd name="connsiteX52" fmla="*/ 4501452 w 12191872"/>
              <a:gd name="connsiteY52" fmla="*/ 0 h 6858000"/>
              <a:gd name="connsiteX53" fmla="*/ 4501452 w 12191872"/>
              <a:gd name="connsiteY53" fmla="*/ 474536 h 6858000"/>
              <a:gd name="connsiteX54" fmla="*/ 3952812 w 12191872"/>
              <a:gd name="connsiteY54" fmla="*/ 474536 h 6858000"/>
              <a:gd name="connsiteX55" fmla="*/ 3952812 w 12191872"/>
              <a:gd name="connsiteY55" fmla="*/ 0 h 6858000"/>
              <a:gd name="connsiteX56" fmla="*/ 3932746 w 12191872"/>
              <a:gd name="connsiteY56" fmla="*/ 0 h 6858000"/>
              <a:gd name="connsiteX57" fmla="*/ 3932746 w 12191872"/>
              <a:gd name="connsiteY57" fmla="*/ 474536 h 6858000"/>
              <a:gd name="connsiteX58" fmla="*/ 3384042 w 12191872"/>
              <a:gd name="connsiteY58" fmla="*/ 474536 h 6858000"/>
              <a:gd name="connsiteX59" fmla="*/ 3384042 w 12191872"/>
              <a:gd name="connsiteY59" fmla="*/ 0 h 6858000"/>
              <a:gd name="connsiteX60" fmla="*/ 3363976 w 12191872"/>
              <a:gd name="connsiteY60" fmla="*/ 0 h 6858000"/>
              <a:gd name="connsiteX61" fmla="*/ 3363976 w 12191872"/>
              <a:gd name="connsiteY61" fmla="*/ 474536 h 6858000"/>
              <a:gd name="connsiteX62" fmla="*/ 2815273 w 12191872"/>
              <a:gd name="connsiteY62" fmla="*/ 474536 h 6858000"/>
              <a:gd name="connsiteX63" fmla="*/ 2815273 w 12191872"/>
              <a:gd name="connsiteY63" fmla="*/ 0 h 6858000"/>
              <a:gd name="connsiteX64" fmla="*/ 2795207 w 12191872"/>
              <a:gd name="connsiteY64" fmla="*/ 0 h 6858000"/>
              <a:gd name="connsiteX65" fmla="*/ 2795207 w 12191872"/>
              <a:gd name="connsiteY65" fmla="*/ 474536 h 6858000"/>
              <a:gd name="connsiteX66" fmla="*/ 2246503 w 12191872"/>
              <a:gd name="connsiteY66" fmla="*/ 474536 h 6858000"/>
              <a:gd name="connsiteX67" fmla="*/ 2246503 w 12191872"/>
              <a:gd name="connsiteY67" fmla="*/ 0 h 6858000"/>
              <a:gd name="connsiteX68" fmla="*/ 2226437 w 12191872"/>
              <a:gd name="connsiteY68" fmla="*/ 0 h 6858000"/>
              <a:gd name="connsiteX69" fmla="*/ 2226437 w 12191872"/>
              <a:gd name="connsiteY69" fmla="*/ 474536 h 6858000"/>
              <a:gd name="connsiteX70" fmla="*/ 1677734 w 12191872"/>
              <a:gd name="connsiteY70" fmla="*/ 474536 h 6858000"/>
              <a:gd name="connsiteX71" fmla="*/ 1677734 w 12191872"/>
              <a:gd name="connsiteY71" fmla="*/ 0 h 6858000"/>
              <a:gd name="connsiteX72" fmla="*/ 1657667 w 12191872"/>
              <a:gd name="connsiteY72" fmla="*/ 0 h 6858000"/>
              <a:gd name="connsiteX73" fmla="*/ 1657667 w 12191872"/>
              <a:gd name="connsiteY73" fmla="*/ 474536 h 6858000"/>
              <a:gd name="connsiteX74" fmla="*/ 1108964 w 12191872"/>
              <a:gd name="connsiteY74" fmla="*/ 474536 h 6858000"/>
              <a:gd name="connsiteX75" fmla="*/ 1108964 w 12191872"/>
              <a:gd name="connsiteY75" fmla="*/ 0 h 6858000"/>
              <a:gd name="connsiteX76" fmla="*/ 1088898 w 12191872"/>
              <a:gd name="connsiteY76" fmla="*/ 0 h 6858000"/>
              <a:gd name="connsiteX77" fmla="*/ 1088898 w 12191872"/>
              <a:gd name="connsiteY77" fmla="*/ 474536 h 6858000"/>
              <a:gd name="connsiteX78" fmla="*/ 540258 w 12191872"/>
              <a:gd name="connsiteY78" fmla="*/ 474536 h 6858000"/>
              <a:gd name="connsiteX79" fmla="*/ 540258 w 12191872"/>
              <a:gd name="connsiteY79" fmla="*/ 0 h 6858000"/>
              <a:gd name="connsiteX80" fmla="*/ 520192 w 12191872"/>
              <a:gd name="connsiteY80" fmla="*/ 0 h 6858000"/>
              <a:gd name="connsiteX81" fmla="*/ 520192 w 12191872"/>
              <a:gd name="connsiteY81" fmla="*/ 474536 h 6858000"/>
              <a:gd name="connsiteX82" fmla="*/ 0 w 12191872"/>
              <a:gd name="connsiteY82" fmla="*/ 474536 h 6858000"/>
              <a:gd name="connsiteX83" fmla="*/ 0 w 12191872"/>
              <a:gd name="connsiteY83" fmla="*/ 495935 h 6858000"/>
              <a:gd name="connsiteX84" fmla="*/ 520192 w 12191872"/>
              <a:gd name="connsiteY84" fmla="*/ 495935 h 6858000"/>
              <a:gd name="connsiteX85" fmla="*/ 520192 w 12191872"/>
              <a:gd name="connsiteY85" fmla="*/ 1081278 h 6858000"/>
              <a:gd name="connsiteX86" fmla="*/ 0 w 12191872"/>
              <a:gd name="connsiteY86" fmla="*/ 1081278 h 6858000"/>
              <a:gd name="connsiteX87" fmla="*/ 0 w 12191872"/>
              <a:gd name="connsiteY87" fmla="*/ 1102678 h 6858000"/>
              <a:gd name="connsiteX88" fmla="*/ 520192 w 12191872"/>
              <a:gd name="connsiteY88" fmla="*/ 1102678 h 6858000"/>
              <a:gd name="connsiteX89" fmla="*/ 520192 w 12191872"/>
              <a:gd name="connsiteY89" fmla="*/ 1688020 h 6858000"/>
              <a:gd name="connsiteX90" fmla="*/ 0 w 12191872"/>
              <a:gd name="connsiteY90" fmla="*/ 1688020 h 6858000"/>
              <a:gd name="connsiteX91" fmla="*/ 0 w 12191872"/>
              <a:gd name="connsiteY91" fmla="*/ 1709420 h 6858000"/>
              <a:gd name="connsiteX92" fmla="*/ 520192 w 12191872"/>
              <a:gd name="connsiteY92" fmla="*/ 1709420 h 6858000"/>
              <a:gd name="connsiteX93" fmla="*/ 520192 w 12191872"/>
              <a:gd name="connsiteY93" fmla="*/ 2294763 h 6858000"/>
              <a:gd name="connsiteX94" fmla="*/ 0 w 12191872"/>
              <a:gd name="connsiteY94" fmla="*/ 2294763 h 6858000"/>
              <a:gd name="connsiteX95" fmla="*/ 0 w 12191872"/>
              <a:gd name="connsiteY95" fmla="*/ 2316163 h 6858000"/>
              <a:gd name="connsiteX96" fmla="*/ 520192 w 12191872"/>
              <a:gd name="connsiteY96" fmla="*/ 2316163 h 6858000"/>
              <a:gd name="connsiteX97" fmla="*/ 520192 w 12191872"/>
              <a:gd name="connsiteY97" fmla="*/ 2901569 h 6858000"/>
              <a:gd name="connsiteX98" fmla="*/ 0 w 12191872"/>
              <a:gd name="connsiteY98" fmla="*/ 2901569 h 6858000"/>
              <a:gd name="connsiteX99" fmla="*/ 0 w 12191872"/>
              <a:gd name="connsiteY99" fmla="*/ 2922969 h 6858000"/>
              <a:gd name="connsiteX100" fmla="*/ 520192 w 12191872"/>
              <a:gd name="connsiteY100" fmla="*/ 2922969 h 6858000"/>
              <a:gd name="connsiteX101" fmla="*/ 520192 w 12191872"/>
              <a:gd name="connsiteY101" fmla="*/ 3508312 h 6858000"/>
              <a:gd name="connsiteX102" fmla="*/ 0 w 12191872"/>
              <a:gd name="connsiteY102" fmla="*/ 3508312 h 6858000"/>
              <a:gd name="connsiteX103" fmla="*/ 0 w 12191872"/>
              <a:gd name="connsiteY103" fmla="*/ 3529711 h 6858000"/>
              <a:gd name="connsiteX104" fmla="*/ 520192 w 12191872"/>
              <a:gd name="connsiteY104" fmla="*/ 3529711 h 6858000"/>
              <a:gd name="connsiteX105" fmla="*/ 520192 w 12191872"/>
              <a:gd name="connsiteY105" fmla="*/ 4115054 h 6858000"/>
              <a:gd name="connsiteX106" fmla="*/ 0 w 12191872"/>
              <a:gd name="connsiteY106" fmla="*/ 4115054 h 6858000"/>
              <a:gd name="connsiteX107" fmla="*/ 0 w 12191872"/>
              <a:gd name="connsiteY107" fmla="*/ 4136453 h 6858000"/>
              <a:gd name="connsiteX108" fmla="*/ 520192 w 12191872"/>
              <a:gd name="connsiteY108" fmla="*/ 4136453 h 6858000"/>
              <a:gd name="connsiteX109" fmla="*/ 520192 w 12191872"/>
              <a:gd name="connsiteY109" fmla="*/ 4721860 h 6858000"/>
              <a:gd name="connsiteX110" fmla="*/ 0 w 12191872"/>
              <a:gd name="connsiteY110" fmla="*/ 4721860 h 6858000"/>
              <a:gd name="connsiteX111" fmla="*/ 0 w 12191872"/>
              <a:gd name="connsiteY111" fmla="*/ 4743260 h 6858000"/>
              <a:gd name="connsiteX112" fmla="*/ 520192 w 12191872"/>
              <a:gd name="connsiteY112" fmla="*/ 4743260 h 6858000"/>
              <a:gd name="connsiteX113" fmla="*/ 520192 w 12191872"/>
              <a:gd name="connsiteY113" fmla="*/ 5328603 h 6858000"/>
              <a:gd name="connsiteX114" fmla="*/ 0 w 12191872"/>
              <a:gd name="connsiteY114" fmla="*/ 5328603 h 6858000"/>
              <a:gd name="connsiteX115" fmla="*/ 0 w 12191872"/>
              <a:gd name="connsiteY115" fmla="*/ 5350002 h 6858000"/>
              <a:gd name="connsiteX116" fmla="*/ 520192 w 12191872"/>
              <a:gd name="connsiteY116" fmla="*/ 5350002 h 6858000"/>
              <a:gd name="connsiteX117" fmla="*/ 520192 w 12191872"/>
              <a:gd name="connsiteY117" fmla="*/ 5935345 h 6858000"/>
              <a:gd name="connsiteX118" fmla="*/ 0 w 12191872"/>
              <a:gd name="connsiteY118" fmla="*/ 5935345 h 6858000"/>
              <a:gd name="connsiteX119" fmla="*/ 0 w 12191872"/>
              <a:gd name="connsiteY119" fmla="*/ 5956745 h 6858000"/>
              <a:gd name="connsiteX120" fmla="*/ 520192 w 12191872"/>
              <a:gd name="connsiteY120" fmla="*/ 5956745 h 6858000"/>
              <a:gd name="connsiteX121" fmla="*/ 520192 w 12191872"/>
              <a:gd name="connsiteY121" fmla="*/ 6542151 h 6858000"/>
              <a:gd name="connsiteX122" fmla="*/ 0 w 12191872"/>
              <a:gd name="connsiteY122" fmla="*/ 6542151 h 6858000"/>
              <a:gd name="connsiteX123" fmla="*/ 0 w 12191872"/>
              <a:gd name="connsiteY123" fmla="*/ 6563551 h 6858000"/>
              <a:gd name="connsiteX124" fmla="*/ 520192 w 12191872"/>
              <a:gd name="connsiteY124" fmla="*/ 6563551 h 6858000"/>
              <a:gd name="connsiteX125" fmla="*/ 520192 w 12191872"/>
              <a:gd name="connsiteY125" fmla="*/ 6858000 h 6858000"/>
              <a:gd name="connsiteX126" fmla="*/ 540258 w 12191872"/>
              <a:gd name="connsiteY126" fmla="*/ 6858000 h 6858000"/>
              <a:gd name="connsiteX127" fmla="*/ 540258 w 12191872"/>
              <a:gd name="connsiteY127" fmla="*/ 6563678 h 6858000"/>
              <a:gd name="connsiteX128" fmla="*/ 1088962 w 12191872"/>
              <a:gd name="connsiteY128" fmla="*/ 6563678 h 6858000"/>
              <a:gd name="connsiteX129" fmla="*/ 1088962 w 12191872"/>
              <a:gd name="connsiteY129" fmla="*/ 6858000 h 6858000"/>
              <a:gd name="connsiteX130" fmla="*/ 1109028 w 12191872"/>
              <a:gd name="connsiteY130" fmla="*/ 6858000 h 6858000"/>
              <a:gd name="connsiteX131" fmla="*/ 1109028 w 12191872"/>
              <a:gd name="connsiteY131" fmla="*/ 6563678 h 6858000"/>
              <a:gd name="connsiteX132" fmla="*/ 1657731 w 12191872"/>
              <a:gd name="connsiteY132" fmla="*/ 6563678 h 6858000"/>
              <a:gd name="connsiteX133" fmla="*/ 1657731 w 12191872"/>
              <a:gd name="connsiteY133" fmla="*/ 6858000 h 6858000"/>
              <a:gd name="connsiteX134" fmla="*/ 1677797 w 12191872"/>
              <a:gd name="connsiteY134" fmla="*/ 6858000 h 6858000"/>
              <a:gd name="connsiteX135" fmla="*/ 1677797 w 12191872"/>
              <a:gd name="connsiteY135" fmla="*/ 6563678 h 6858000"/>
              <a:gd name="connsiteX136" fmla="*/ 2226501 w 12191872"/>
              <a:gd name="connsiteY136" fmla="*/ 6563678 h 6858000"/>
              <a:gd name="connsiteX137" fmla="*/ 2226501 w 12191872"/>
              <a:gd name="connsiteY137" fmla="*/ 6858000 h 6858000"/>
              <a:gd name="connsiteX138" fmla="*/ 2246567 w 12191872"/>
              <a:gd name="connsiteY138" fmla="*/ 6858000 h 6858000"/>
              <a:gd name="connsiteX139" fmla="*/ 2246567 w 12191872"/>
              <a:gd name="connsiteY139" fmla="*/ 6563678 h 6858000"/>
              <a:gd name="connsiteX140" fmla="*/ 2795270 w 12191872"/>
              <a:gd name="connsiteY140" fmla="*/ 6563678 h 6858000"/>
              <a:gd name="connsiteX141" fmla="*/ 2795270 w 12191872"/>
              <a:gd name="connsiteY141" fmla="*/ 6858000 h 6858000"/>
              <a:gd name="connsiteX142" fmla="*/ 2815336 w 12191872"/>
              <a:gd name="connsiteY142" fmla="*/ 6858000 h 6858000"/>
              <a:gd name="connsiteX143" fmla="*/ 2815336 w 12191872"/>
              <a:gd name="connsiteY143" fmla="*/ 6563678 h 6858000"/>
              <a:gd name="connsiteX144" fmla="*/ 3364040 w 12191872"/>
              <a:gd name="connsiteY144" fmla="*/ 6563678 h 6858000"/>
              <a:gd name="connsiteX145" fmla="*/ 3364040 w 12191872"/>
              <a:gd name="connsiteY145" fmla="*/ 6858000 h 6858000"/>
              <a:gd name="connsiteX146" fmla="*/ 3384106 w 12191872"/>
              <a:gd name="connsiteY146" fmla="*/ 6858000 h 6858000"/>
              <a:gd name="connsiteX147" fmla="*/ 3384106 w 12191872"/>
              <a:gd name="connsiteY147" fmla="*/ 6563678 h 6858000"/>
              <a:gd name="connsiteX148" fmla="*/ 3932809 w 12191872"/>
              <a:gd name="connsiteY148" fmla="*/ 6563678 h 6858000"/>
              <a:gd name="connsiteX149" fmla="*/ 3932809 w 12191872"/>
              <a:gd name="connsiteY149" fmla="*/ 6858000 h 6858000"/>
              <a:gd name="connsiteX150" fmla="*/ 3952875 w 12191872"/>
              <a:gd name="connsiteY150" fmla="*/ 6858000 h 6858000"/>
              <a:gd name="connsiteX151" fmla="*/ 3952875 w 12191872"/>
              <a:gd name="connsiteY151" fmla="*/ 6563678 h 6858000"/>
              <a:gd name="connsiteX152" fmla="*/ 4501515 w 12191872"/>
              <a:gd name="connsiteY152" fmla="*/ 6563678 h 6858000"/>
              <a:gd name="connsiteX153" fmla="*/ 4501515 w 12191872"/>
              <a:gd name="connsiteY153" fmla="*/ 6858000 h 6858000"/>
              <a:gd name="connsiteX154" fmla="*/ 4521581 w 12191872"/>
              <a:gd name="connsiteY154" fmla="*/ 6858000 h 6858000"/>
              <a:gd name="connsiteX155" fmla="*/ 4521581 w 12191872"/>
              <a:gd name="connsiteY155" fmla="*/ 6563678 h 6858000"/>
              <a:gd name="connsiteX156" fmla="*/ 5070285 w 12191872"/>
              <a:gd name="connsiteY156" fmla="*/ 6563678 h 6858000"/>
              <a:gd name="connsiteX157" fmla="*/ 5070285 w 12191872"/>
              <a:gd name="connsiteY157" fmla="*/ 6858000 h 6858000"/>
              <a:gd name="connsiteX158" fmla="*/ 5090351 w 12191872"/>
              <a:gd name="connsiteY158" fmla="*/ 6858000 h 6858000"/>
              <a:gd name="connsiteX159" fmla="*/ 5090351 w 12191872"/>
              <a:gd name="connsiteY159" fmla="*/ 6563678 h 6858000"/>
              <a:gd name="connsiteX160" fmla="*/ 5639054 w 12191872"/>
              <a:gd name="connsiteY160" fmla="*/ 6563678 h 6858000"/>
              <a:gd name="connsiteX161" fmla="*/ 5639054 w 12191872"/>
              <a:gd name="connsiteY161" fmla="*/ 6858000 h 6858000"/>
              <a:gd name="connsiteX162" fmla="*/ 5659120 w 12191872"/>
              <a:gd name="connsiteY162" fmla="*/ 6858000 h 6858000"/>
              <a:gd name="connsiteX163" fmla="*/ 5659120 w 12191872"/>
              <a:gd name="connsiteY163" fmla="*/ 6563678 h 6858000"/>
              <a:gd name="connsiteX164" fmla="*/ 6207760 w 12191872"/>
              <a:gd name="connsiteY164" fmla="*/ 6563678 h 6858000"/>
              <a:gd name="connsiteX165" fmla="*/ 6207760 w 12191872"/>
              <a:gd name="connsiteY165" fmla="*/ 6858000 h 6858000"/>
              <a:gd name="connsiteX166" fmla="*/ 6227826 w 12191872"/>
              <a:gd name="connsiteY166" fmla="*/ 6858000 h 6858000"/>
              <a:gd name="connsiteX167" fmla="*/ 6227826 w 12191872"/>
              <a:gd name="connsiteY167" fmla="*/ 6563678 h 6858000"/>
              <a:gd name="connsiteX168" fmla="*/ 6776530 w 12191872"/>
              <a:gd name="connsiteY168" fmla="*/ 6563678 h 6858000"/>
              <a:gd name="connsiteX169" fmla="*/ 6776530 w 12191872"/>
              <a:gd name="connsiteY169" fmla="*/ 6858000 h 6858000"/>
              <a:gd name="connsiteX170" fmla="*/ 6796595 w 12191872"/>
              <a:gd name="connsiteY170" fmla="*/ 6858000 h 6858000"/>
              <a:gd name="connsiteX171" fmla="*/ 6796595 w 12191872"/>
              <a:gd name="connsiteY171" fmla="*/ 6563678 h 6858000"/>
              <a:gd name="connsiteX172" fmla="*/ 7345299 w 12191872"/>
              <a:gd name="connsiteY172" fmla="*/ 6563678 h 6858000"/>
              <a:gd name="connsiteX173" fmla="*/ 7345299 w 12191872"/>
              <a:gd name="connsiteY173" fmla="*/ 6858000 h 6858000"/>
              <a:gd name="connsiteX174" fmla="*/ 7365365 w 12191872"/>
              <a:gd name="connsiteY174" fmla="*/ 6858000 h 6858000"/>
              <a:gd name="connsiteX175" fmla="*/ 7365365 w 12191872"/>
              <a:gd name="connsiteY175" fmla="*/ 6563678 h 6858000"/>
              <a:gd name="connsiteX176" fmla="*/ 7914006 w 12191872"/>
              <a:gd name="connsiteY176" fmla="*/ 6563678 h 6858000"/>
              <a:gd name="connsiteX177" fmla="*/ 7914006 w 12191872"/>
              <a:gd name="connsiteY177" fmla="*/ 6858000 h 6858000"/>
              <a:gd name="connsiteX178" fmla="*/ 7934071 w 12191872"/>
              <a:gd name="connsiteY178" fmla="*/ 6858000 h 6858000"/>
              <a:gd name="connsiteX179" fmla="*/ 7934071 w 12191872"/>
              <a:gd name="connsiteY179" fmla="*/ 6563678 h 6858000"/>
              <a:gd name="connsiteX180" fmla="*/ 8482774 w 12191872"/>
              <a:gd name="connsiteY180" fmla="*/ 6563678 h 6858000"/>
              <a:gd name="connsiteX181" fmla="*/ 8482774 w 12191872"/>
              <a:gd name="connsiteY181" fmla="*/ 6858000 h 6858000"/>
              <a:gd name="connsiteX182" fmla="*/ 8502841 w 12191872"/>
              <a:gd name="connsiteY182" fmla="*/ 6858000 h 6858000"/>
              <a:gd name="connsiteX183" fmla="*/ 8502841 w 12191872"/>
              <a:gd name="connsiteY183" fmla="*/ 6563678 h 6858000"/>
              <a:gd name="connsiteX184" fmla="*/ 9051544 w 12191872"/>
              <a:gd name="connsiteY184" fmla="*/ 6563678 h 6858000"/>
              <a:gd name="connsiteX185" fmla="*/ 9051544 w 12191872"/>
              <a:gd name="connsiteY185" fmla="*/ 6858000 h 6858000"/>
              <a:gd name="connsiteX186" fmla="*/ 9071610 w 12191872"/>
              <a:gd name="connsiteY186" fmla="*/ 6858000 h 6858000"/>
              <a:gd name="connsiteX187" fmla="*/ 9071610 w 12191872"/>
              <a:gd name="connsiteY187" fmla="*/ 6563678 h 6858000"/>
              <a:gd name="connsiteX188" fmla="*/ 9620250 w 12191872"/>
              <a:gd name="connsiteY188" fmla="*/ 6563678 h 6858000"/>
              <a:gd name="connsiteX189" fmla="*/ 9620250 w 12191872"/>
              <a:gd name="connsiteY189" fmla="*/ 6858000 h 6858000"/>
              <a:gd name="connsiteX190" fmla="*/ 9640316 w 12191872"/>
              <a:gd name="connsiteY190" fmla="*/ 6858000 h 6858000"/>
              <a:gd name="connsiteX191" fmla="*/ 9640316 w 12191872"/>
              <a:gd name="connsiteY191" fmla="*/ 6563678 h 6858000"/>
              <a:gd name="connsiteX192" fmla="*/ 10188956 w 12191872"/>
              <a:gd name="connsiteY192" fmla="*/ 6563678 h 6858000"/>
              <a:gd name="connsiteX193" fmla="*/ 10188956 w 12191872"/>
              <a:gd name="connsiteY193" fmla="*/ 6858000 h 6858000"/>
              <a:gd name="connsiteX194" fmla="*/ 10209022 w 12191872"/>
              <a:gd name="connsiteY194" fmla="*/ 6858000 h 6858000"/>
              <a:gd name="connsiteX195" fmla="*/ 10209022 w 12191872"/>
              <a:gd name="connsiteY195" fmla="*/ 6563678 h 6858000"/>
              <a:gd name="connsiteX196" fmla="*/ 10757726 w 12191872"/>
              <a:gd name="connsiteY196" fmla="*/ 6563678 h 6858000"/>
              <a:gd name="connsiteX197" fmla="*/ 10757726 w 12191872"/>
              <a:gd name="connsiteY197" fmla="*/ 6858000 h 6858000"/>
              <a:gd name="connsiteX198" fmla="*/ 10777792 w 12191872"/>
              <a:gd name="connsiteY198" fmla="*/ 6858000 h 6858000"/>
              <a:gd name="connsiteX199" fmla="*/ 10777792 w 12191872"/>
              <a:gd name="connsiteY199" fmla="*/ 6563678 h 6858000"/>
              <a:gd name="connsiteX200" fmla="*/ 11326495 w 12191872"/>
              <a:gd name="connsiteY200" fmla="*/ 6563678 h 6858000"/>
              <a:gd name="connsiteX201" fmla="*/ 11326495 w 12191872"/>
              <a:gd name="connsiteY201" fmla="*/ 6858000 h 6858000"/>
              <a:gd name="connsiteX202" fmla="*/ 11346561 w 12191872"/>
              <a:gd name="connsiteY202" fmla="*/ 6858000 h 6858000"/>
              <a:gd name="connsiteX203" fmla="*/ 11346561 w 12191872"/>
              <a:gd name="connsiteY203" fmla="*/ 6563678 h 6858000"/>
              <a:gd name="connsiteX204" fmla="*/ 11895201 w 12191872"/>
              <a:gd name="connsiteY204" fmla="*/ 6563678 h 6858000"/>
              <a:gd name="connsiteX205" fmla="*/ 11895201 w 12191872"/>
              <a:gd name="connsiteY205" fmla="*/ 6858000 h 6858000"/>
              <a:gd name="connsiteX206" fmla="*/ 11915267 w 12191872"/>
              <a:gd name="connsiteY206" fmla="*/ 6858000 h 6858000"/>
              <a:gd name="connsiteX207" fmla="*/ 11915267 w 12191872"/>
              <a:gd name="connsiteY207" fmla="*/ 6563678 h 6858000"/>
              <a:gd name="connsiteX208" fmla="*/ 12191873 w 12191872"/>
              <a:gd name="connsiteY208" fmla="*/ 6563678 h 6858000"/>
              <a:gd name="connsiteX209" fmla="*/ 12191873 w 12191872"/>
              <a:gd name="connsiteY209" fmla="*/ 6542278 h 6858000"/>
              <a:gd name="connsiteX210" fmla="*/ 11915267 w 12191872"/>
              <a:gd name="connsiteY210" fmla="*/ 6542278 h 6858000"/>
              <a:gd name="connsiteX211" fmla="*/ 11915267 w 12191872"/>
              <a:gd name="connsiteY211" fmla="*/ 5956872 h 6858000"/>
              <a:gd name="connsiteX212" fmla="*/ 12191873 w 12191872"/>
              <a:gd name="connsiteY212" fmla="*/ 5956872 h 6858000"/>
              <a:gd name="connsiteX213" fmla="*/ 12191873 w 12191872"/>
              <a:gd name="connsiteY213" fmla="*/ 5935472 h 6858000"/>
              <a:gd name="connsiteX214" fmla="*/ 11915267 w 12191872"/>
              <a:gd name="connsiteY214" fmla="*/ 5935472 h 6858000"/>
              <a:gd name="connsiteX215" fmla="*/ 11915267 w 12191872"/>
              <a:gd name="connsiteY215" fmla="*/ 5350129 h 6858000"/>
              <a:gd name="connsiteX216" fmla="*/ 12191873 w 12191872"/>
              <a:gd name="connsiteY216" fmla="*/ 5350129 h 6858000"/>
              <a:gd name="connsiteX217" fmla="*/ 12191873 w 12191872"/>
              <a:gd name="connsiteY217" fmla="*/ 5328730 h 6858000"/>
              <a:gd name="connsiteX218" fmla="*/ 11915267 w 12191872"/>
              <a:gd name="connsiteY218" fmla="*/ 5328730 h 6858000"/>
              <a:gd name="connsiteX219" fmla="*/ 11915267 w 12191872"/>
              <a:gd name="connsiteY219" fmla="*/ 4743387 h 6858000"/>
              <a:gd name="connsiteX220" fmla="*/ 12191873 w 12191872"/>
              <a:gd name="connsiteY220" fmla="*/ 4743387 h 6858000"/>
              <a:gd name="connsiteX221" fmla="*/ 12191873 w 12191872"/>
              <a:gd name="connsiteY221" fmla="*/ 4721987 h 6858000"/>
              <a:gd name="connsiteX222" fmla="*/ 11915267 w 12191872"/>
              <a:gd name="connsiteY222" fmla="*/ 4721987 h 6858000"/>
              <a:gd name="connsiteX223" fmla="*/ 11915267 w 12191872"/>
              <a:gd name="connsiteY223" fmla="*/ 4136581 h 6858000"/>
              <a:gd name="connsiteX224" fmla="*/ 12191873 w 12191872"/>
              <a:gd name="connsiteY224" fmla="*/ 4136581 h 6858000"/>
              <a:gd name="connsiteX225" fmla="*/ 12191873 w 12191872"/>
              <a:gd name="connsiteY225" fmla="*/ 4115181 h 6858000"/>
              <a:gd name="connsiteX226" fmla="*/ 11915267 w 12191872"/>
              <a:gd name="connsiteY226" fmla="*/ 4115181 h 6858000"/>
              <a:gd name="connsiteX227" fmla="*/ 11915267 w 12191872"/>
              <a:gd name="connsiteY227" fmla="*/ 3529838 h 6858000"/>
              <a:gd name="connsiteX228" fmla="*/ 12191873 w 12191872"/>
              <a:gd name="connsiteY228" fmla="*/ 3529838 h 6858000"/>
              <a:gd name="connsiteX229" fmla="*/ 12191873 w 12191872"/>
              <a:gd name="connsiteY229" fmla="*/ 3508439 h 6858000"/>
              <a:gd name="connsiteX230" fmla="*/ 11915267 w 12191872"/>
              <a:gd name="connsiteY230" fmla="*/ 3508439 h 6858000"/>
              <a:gd name="connsiteX231" fmla="*/ 11915267 w 12191872"/>
              <a:gd name="connsiteY231" fmla="*/ 2923096 h 6858000"/>
              <a:gd name="connsiteX232" fmla="*/ 12191873 w 12191872"/>
              <a:gd name="connsiteY232" fmla="*/ 2923096 h 6858000"/>
              <a:gd name="connsiteX233" fmla="*/ 12191873 w 12191872"/>
              <a:gd name="connsiteY233" fmla="*/ 2901696 h 6858000"/>
              <a:gd name="connsiteX234" fmla="*/ 11915267 w 12191872"/>
              <a:gd name="connsiteY234" fmla="*/ 2901696 h 6858000"/>
              <a:gd name="connsiteX235" fmla="*/ 11915267 w 12191872"/>
              <a:gd name="connsiteY235" fmla="*/ 2316290 h 6858000"/>
              <a:gd name="connsiteX236" fmla="*/ 12191873 w 12191872"/>
              <a:gd name="connsiteY236" fmla="*/ 2316290 h 6858000"/>
              <a:gd name="connsiteX237" fmla="*/ 12191873 w 12191872"/>
              <a:gd name="connsiteY237" fmla="*/ 2294890 h 6858000"/>
              <a:gd name="connsiteX238" fmla="*/ 11915267 w 12191872"/>
              <a:gd name="connsiteY238" fmla="*/ 2294890 h 6858000"/>
              <a:gd name="connsiteX239" fmla="*/ 11915267 w 12191872"/>
              <a:gd name="connsiteY239" fmla="*/ 1709547 h 6858000"/>
              <a:gd name="connsiteX240" fmla="*/ 12191873 w 12191872"/>
              <a:gd name="connsiteY240" fmla="*/ 1709547 h 6858000"/>
              <a:gd name="connsiteX241" fmla="*/ 12191873 w 12191872"/>
              <a:gd name="connsiteY241" fmla="*/ 1688148 h 6858000"/>
              <a:gd name="connsiteX242" fmla="*/ 11915267 w 12191872"/>
              <a:gd name="connsiteY242" fmla="*/ 1688148 h 6858000"/>
              <a:gd name="connsiteX243" fmla="*/ 11915267 w 12191872"/>
              <a:gd name="connsiteY243" fmla="*/ 1102805 h 6858000"/>
              <a:gd name="connsiteX244" fmla="*/ 12191873 w 12191872"/>
              <a:gd name="connsiteY244" fmla="*/ 1102805 h 6858000"/>
              <a:gd name="connsiteX245" fmla="*/ 12191873 w 12191872"/>
              <a:gd name="connsiteY245" fmla="*/ 1081405 h 6858000"/>
              <a:gd name="connsiteX246" fmla="*/ 11915267 w 12191872"/>
              <a:gd name="connsiteY246" fmla="*/ 1081405 h 6858000"/>
              <a:gd name="connsiteX247" fmla="*/ 11915267 w 12191872"/>
              <a:gd name="connsiteY247" fmla="*/ 495935 h 6858000"/>
              <a:gd name="connsiteX248" fmla="*/ 12191873 w 12191872"/>
              <a:gd name="connsiteY248" fmla="*/ 495935 h 6858000"/>
              <a:gd name="connsiteX249" fmla="*/ 12191873 w 12191872"/>
              <a:gd name="connsiteY249" fmla="*/ 474536 h 6858000"/>
              <a:gd name="connsiteX250" fmla="*/ 11915267 w 12191872"/>
              <a:gd name="connsiteY250" fmla="*/ 474536 h 6858000"/>
              <a:gd name="connsiteX251" fmla="*/ 11915267 w 12191872"/>
              <a:gd name="connsiteY251" fmla="*/ 0 h 6858000"/>
              <a:gd name="connsiteX252" fmla="*/ 11895265 w 12191872"/>
              <a:gd name="connsiteY252" fmla="*/ 0 h 6858000"/>
              <a:gd name="connsiteX253" fmla="*/ 11895265 w 12191872"/>
              <a:gd name="connsiteY253" fmla="*/ 5956872 h 6858000"/>
              <a:gd name="connsiteX254" fmla="*/ 11895265 w 12191872"/>
              <a:gd name="connsiteY254" fmla="*/ 6542278 h 6858000"/>
              <a:gd name="connsiteX255" fmla="*/ 11346624 w 12191872"/>
              <a:gd name="connsiteY255" fmla="*/ 6542278 h 6858000"/>
              <a:gd name="connsiteX256" fmla="*/ 11346624 w 12191872"/>
              <a:gd name="connsiteY256" fmla="*/ 5956872 h 6858000"/>
              <a:gd name="connsiteX257" fmla="*/ 11895265 w 12191872"/>
              <a:gd name="connsiteY257" fmla="*/ 5956872 h 6858000"/>
              <a:gd name="connsiteX258" fmla="*/ 11326558 w 12191872"/>
              <a:gd name="connsiteY258" fmla="*/ 5956872 h 6858000"/>
              <a:gd name="connsiteX259" fmla="*/ 11326558 w 12191872"/>
              <a:gd name="connsiteY259" fmla="*/ 6542278 h 6858000"/>
              <a:gd name="connsiteX260" fmla="*/ 10777855 w 12191872"/>
              <a:gd name="connsiteY260" fmla="*/ 6542278 h 6858000"/>
              <a:gd name="connsiteX261" fmla="*/ 10777855 w 12191872"/>
              <a:gd name="connsiteY261" fmla="*/ 5956872 h 6858000"/>
              <a:gd name="connsiteX262" fmla="*/ 11326558 w 12191872"/>
              <a:gd name="connsiteY262" fmla="*/ 5956872 h 6858000"/>
              <a:gd name="connsiteX263" fmla="*/ 10757789 w 12191872"/>
              <a:gd name="connsiteY263" fmla="*/ 5956872 h 6858000"/>
              <a:gd name="connsiteX264" fmla="*/ 10757789 w 12191872"/>
              <a:gd name="connsiteY264" fmla="*/ 6542278 h 6858000"/>
              <a:gd name="connsiteX265" fmla="*/ 10209085 w 12191872"/>
              <a:gd name="connsiteY265" fmla="*/ 6542278 h 6858000"/>
              <a:gd name="connsiteX266" fmla="*/ 10209085 w 12191872"/>
              <a:gd name="connsiteY266" fmla="*/ 5956872 h 6858000"/>
              <a:gd name="connsiteX267" fmla="*/ 10757789 w 12191872"/>
              <a:gd name="connsiteY267" fmla="*/ 5956872 h 6858000"/>
              <a:gd name="connsiteX268" fmla="*/ 10189019 w 12191872"/>
              <a:gd name="connsiteY268" fmla="*/ 5956872 h 6858000"/>
              <a:gd name="connsiteX269" fmla="*/ 10189019 w 12191872"/>
              <a:gd name="connsiteY269" fmla="*/ 6542278 h 6858000"/>
              <a:gd name="connsiteX270" fmla="*/ 9640380 w 12191872"/>
              <a:gd name="connsiteY270" fmla="*/ 6542278 h 6858000"/>
              <a:gd name="connsiteX271" fmla="*/ 9640380 w 12191872"/>
              <a:gd name="connsiteY271" fmla="*/ 5956872 h 6858000"/>
              <a:gd name="connsiteX272" fmla="*/ 10189019 w 12191872"/>
              <a:gd name="connsiteY272" fmla="*/ 5956872 h 6858000"/>
              <a:gd name="connsiteX273" fmla="*/ 9620250 w 12191872"/>
              <a:gd name="connsiteY273" fmla="*/ 5956872 h 6858000"/>
              <a:gd name="connsiteX274" fmla="*/ 9620250 w 12191872"/>
              <a:gd name="connsiteY274" fmla="*/ 6542278 h 6858000"/>
              <a:gd name="connsiteX275" fmla="*/ 9071546 w 12191872"/>
              <a:gd name="connsiteY275" fmla="*/ 6542278 h 6858000"/>
              <a:gd name="connsiteX276" fmla="*/ 9071546 w 12191872"/>
              <a:gd name="connsiteY276" fmla="*/ 5956872 h 6858000"/>
              <a:gd name="connsiteX277" fmla="*/ 9620250 w 12191872"/>
              <a:gd name="connsiteY277" fmla="*/ 5956872 h 6858000"/>
              <a:gd name="connsiteX278" fmla="*/ 9051544 w 12191872"/>
              <a:gd name="connsiteY278" fmla="*/ 5956872 h 6858000"/>
              <a:gd name="connsiteX279" fmla="*/ 9051544 w 12191872"/>
              <a:gd name="connsiteY279" fmla="*/ 6542278 h 6858000"/>
              <a:gd name="connsiteX280" fmla="*/ 8502841 w 12191872"/>
              <a:gd name="connsiteY280" fmla="*/ 6542278 h 6858000"/>
              <a:gd name="connsiteX281" fmla="*/ 8502841 w 12191872"/>
              <a:gd name="connsiteY281" fmla="*/ 5956872 h 6858000"/>
              <a:gd name="connsiteX282" fmla="*/ 9051544 w 12191872"/>
              <a:gd name="connsiteY282" fmla="*/ 5956872 h 6858000"/>
              <a:gd name="connsiteX283" fmla="*/ 8482774 w 12191872"/>
              <a:gd name="connsiteY283" fmla="*/ 5956872 h 6858000"/>
              <a:gd name="connsiteX284" fmla="*/ 8482774 w 12191872"/>
              <a:gd name="connsiteY284" fmla="*/ 6542278 h 6858000"/>
              <a:gd name="connsiteX285" fmla="*/ 7934071 w 12191872"/>
              <a:gd name="connsiteY285" fmla="*/ 6542278 h 6858000"/>
              <a:gd name="connsiteX286" fmla="*/ 7934071 w 12191872"/>
              <a:gd name="connsiteY286" fmla="*/ 5956872 h 6858000"/>
              <a:gd name="connsiteX287" fmla="*/ 8482774 w 12191872"/>
              <a:gd name="connsiteY287" fmla="*/ 5956872 h 6858000"/>
              <a:gd name="connsiteX288" fmla="*/ 7914006 w 12191872"/>
              <a:gd name="connsiteY288" fmla="*/ 5956872 h 6858000"/>
              <a:gd name="connsiteX289" fmla="*/ 7914006 w 12191872"/>
              <a:gd name="connsiteY289" fmla="*/ 6542278 h 6858000"/>
              <a:gd name="connsiteX290" fmla="*/ 7365365 w 12191872"/>
              <a:gd name="connsiteY290" fmla="*/ 6542278 h 6858000"/>
              <a:gd name="connsiteX291" fmla="*/ 7365365 w 12191872"/>
              <a:gd name="connsiteY291" fmla="*/ 5956872 h 6858000"/>
              <a:gd name="connsiteX292" fmla="*/ 7914006 w 12191872"/>
              <a:gd name="connsiteY292" fmla="*/ 5956872 h 6858000"/>
              <a:gd name="connsiteX293" fmla="*/ 7345236 w 12191872"/>
              <a:gd name="connsiteY293" fmla="*/ 5956872 h 6858000"/>
              <a:gd name="connsiteX294" fmla="*/ 7345236 w 12191872"/>
              <a:gd name="connsiteY294" fmla="*/ 6542278 h 6858000"/>
              <a:gd name="connsiteX295" fmla="*/ 6796532 w 12191872"/>
              <a:gd name="connsiteY295" fmla="*/ 6542278 h 6858000"/>
              <a:gd name="connsiteX296" fmla="*/ 6796532 w 12191872"/>
              <a:gd name="connsiteY296" fmla="*/ 5956872 h 6858000"/>
              <a:gd name="connsiteX297" fmla="*/ 7345236 w 12191872"/>
              <a:gd name="connsiteY297" fmla="*/ 5956872 h 6858000"/>
              <a:gd name="connsiteX298" fmla="*/ 6776466 w 12191872"/>
              <a:gd name="connsiteY298" fmla="*/ 5956872 h 6858000"/>
              <a:gd name="connsiteX299" fmla="*/ 6776466 w 12191872"/>
              <a:gd name="connsiteY299" fmla="*/ 6542278 h 6858000"/>
              <a:gd name="connsiteX300" fmla="*/ 6227763 w 12191872"/>
              <a:gd name="connsiteY300" fmla="*/ 6542278 h 6858000"/>
              <a:gd name="connsiteX301" fmla="*/ 6227763 w 12191872"/>
              <a:gd name="connsiteY301" fmla="*/ 5956872 h 6858000"/>
              <a:gd name="connsiteX302" fmla="*/ 6776466 w 12191872"/>
              <a:gd name="connsiteY302" fmla="*/ 5956872 h 6858000"/>
              <a:gd name="connsiteX303" fmla="*/ 6207760 w 12191872"/>
              <a:gd name="connsiteY303" fmla="*/ 5956872 h 6858000"/>
              <a:gd name="connsiteX304" fmla="*/ 6207760 w 12191872"/>
              <a:gd name="connsiteY304" fmla="*/ 6542278 h 6858000"/>
              <a:gd name="connsiteX305" fmla="*/ 5659120 w 12191872"/>
              <a:gd name="connsiteY305" fmla="*/ 6542278 h 6858000"/>
              <a:gd name="connsiteX306" fmla="*/ 5659120 w 12191872"/>
              <a:gd name="connsiteY306" fmla="*/ 5956872 h 6858000"/>
              <a:gd name="connsiteX307" fmla="*/ 6207760 w 12191872"/>
              <a:gd name="connsiteY307" fmla="*/ 5956872 h 6858000"/>
              <a:gd name="connsiteX308" fmla="*/ 5638991 w 12191872"/>
              <a:gd name="connsiteY308" fmla="*/ 5956872 h 6858000"/>
              <a:gd name="connsiteX309" fmla="*/ 5638991 w 12191872"/>
              <a:gd name="connsiteY309" fmla="*/ 6542278 h 6858000"/>
              <a:gd name="connsiteX310" fmla="*/ 5090287 w 12191872"/>
              <a:gd name="connsiteY310" fmla="*/ 6542278 h 6858000"/>
              <a:gd name="connsiteX311" fmla="*/ 5090287 w 12191872"/>
              <a:gd name="connsiteY311" fmla="*/ 5956872 h 6858000"/>
              <a:gd name="connsiteX312" fmla="*/ 5638991 w 12191872"/>
              <a:gd name="connsiteY312" fmla="*/ 5956872 h 6858000"/>
              <a:gd name="connsiteX313" fmla="*/ 5070221 w 12191872"/>
              <a:gd name="connsiteY313" fmla="*/ 5956872 h 6858000"/>
              <a:gd name="connsiteX314" fmla="*/ 5070221 w 12191872"/>
              <a:gd name="connsiteY314" fmla="*/ 6542278 h 6858000"/>
              <a:gd name="connsiteX315" fmla="*/ 4521518 w 12191872"/>
              <a:gd name="connsiteY315" fmla="*/ 6542278 h 6858000"/>
              <a:gd name="connsiteX316" fmla="*/ 4521518 w 12191872"/>
              <a:gd name="connsiteY316" fmla="*/ 5956872 h 6858000"/>
              <a:gd name="connsiteX317" fmla="*/ 5070221 w 12191872"/>
              <a:gd name="connsiteY317" fmla="*/ 5956872 h 6858000"/>
              <a:gd name="connsiteX318" fmla="*/ 4501452 w 12191872"/>
              <a:gd name="connsiteY318" fmla="*/ 5956872 h 6858000"/>
              <a:gd name="connsiteX319" fmla="*/ 4501452 w 12191872"/>
              <a:gd name="connsiteY319" fmla="*/ 6542278 h 6858000"/>
              <a:gd name="connsiteX320" fmla="*/ 3952812 w 12191872"/>
              <a:gd name="connsiteY320" fmla="*/ 6542278 h 6858000"/>
              <a:gd name="connsiteX321" fmla="*/ 3952812 w 12191872"/>
              <a:gd name="connsiteY321" fmla="*/ 5956872 h 6858000"/>
              <a:gd name="connsiteX322" fmla="*/ 4501452 w 12191872"/>
              <a:gd name="connsiteY322" fmla="*/ 5956872 h 6858000"/>
              <a:gd name="connsiteX323" fmla="*/ 3932746 w 12191872"/>
              <a:gd name="connsiteY323" fmla="*/ 5956872 h 6858000"/>
              <a:gd name="connsiteX324" fmla="*/ 3932746 w 12191872"/>
              <a:gd name="connsiteY324" fmla="*/ 6542278 h 6858000"/>
              <a:gd name="connsiteX325" fmla="*/ 3384042 w 12191872"/>
              <a:gd name="connsiteY325" fmla="*/ 6542278 h 6858000"/>
              <a:gd name="connsiteX326" fmla="*/ 3384042 w 12191872"/>
              <a:gd name="connsiteY326" fmla="*/ 5956872 h 6858000"/>
              <a:gd name="connsiteX327" fmla="*/ 3932746 w 12191872"/>
              <a:gd name="connsiteY327" fmla="*/ 5956872 h 6858000"/>
              <a:gd name="connsiteX328" fmla="*/ 3363976 w 12191872"/>
              <a:gd name="connsiteY328" fmla="*/ 5956872 h 6858000"/>
              <a:gd name="connsiteX329" fmla="*/ 3363976 w 12191872"/>
              <a:gd name="connsiteY329" fmla="*/ 6542278 h 6858000"/>
              <a:gd name="connsiteX330" fmla="*/ 2815273 w 12191872"/>
              <a:gd name="connsiteY330" fmla="*/ 6542278 h 6858000"/>
              <a:gd name="connsiteX331" fmla="*/ 2815273 w 12191872"/>
              <a:gd name="connsiteY331" fmla="*/ 5956872 h 6858000"/>
              <a:gd name="connsiteX332" fmla="*/ 3363976 w 12191872"/>
              <a:gd name="connsiteY332" fmla="*/ 5956872 h 6858000"/>
              <a:gd name="connsiteX333" fmla="*/ 2795207 w 12191872"/>
              <a:gd name="connsiteY333" fmla="*/ 5956872 h 6858000"/>
              <a:gd name="connsiteX334" fmla="*/ 2795207 w 12191872"/>
              <a:gd name="connsiteY334" fmla="*/ 6542278 h 6858000"/>
              <a:gd name="connsiteX335" fmla="*/ 2246503 w 12191872"/>
              <a:gd name="connsiteY335" fmla="*/ 6542278 h 6858000"/>
              <a:gd name="connsiteX336" fmla="*/ 2246503 w 12191872"/>
              <a:gd name="connsiteY336" fmla="*/ 5956872 h 6858000"/>
              <a:gd name="connsiteX337" fmla="*/ 2795207 w 12191872"/>
              <a:gd name="connsiteY337" fmla="*/ 5956872 h 6858000"/>
              <a:gd name="connsiteX338" fmla="*/ 2226437 w 12191872"/>
              <a:gd name="connsiteY338" fmla="*/ 5956872 h 6858000"/>
              <a:gd name="connsiteX339" fmla="*/ 2226437 w 12191872"/>
              <a:gd name="connsiteY339" fmla="*/ 6542278 h 6858000"/>
              <a:gd name="connsiteX340" fmla="*/ 1677734 w 12191872"/>
              <a:gd name="connsiteY340" fmla="*/ 6542278 h 6858000"/>
              <a:gd name="connsiteX341" fmla="*/ 1677734 w 12191872"/>
              <a:gd name="connsiteY341" fmla="*/ 5956872 h 6858000"/>
              <a:gd name="connsiteX342" fmla="*/ 2226437 w 12191872"/>
              <a:gd name="connsiteY342" fmla="*/ 5956872 h 6858000"/>
              <a:gd name="connsiteX343" fmla="*/ 1657731 w 12191872"/>
              <a:gd name="connsiteY343" fmla="*/ 5956872 h 6858000"/>
              <a:gd name="connsiteX344" fmla="*/ 1657731 w 12191872"/>
              <a:gd name="connsiteY344" fmla="*/ 6542278 h 6858000"/>
              <a:gd name="connsiteX345" fmla="*/ 1109028 w 12191872"/>
              <a:gd name="connsiteY345" fmla="*/ 6542278 h 6858000"/>
              <a:gd name="connsiteX346" fmla="*/ 1109028 w 12191872"/>
              <a:gd name="connsiteY346" fmla="*/ 5956872 h 6858000"/>
              <a:gd name="connsiteX347" fmla="*/ 1657731 w 12191872"/>
              <a:gd name="connsiteY347" fmla="*/ 5956872 h 6858000"/>
              <a:gd name="connsiteX348" fmla="*/ 1088962 w 12191872"/>
              <a:gd name="connsiteY348" fmla="*/ 5956872 h 6858000"/>
              <a:gd name="connsiteX349" fmla="*/ 1088962 w 12191872"/>
              <a:gd name="connsiteY349" fmla="*/ 6542278 h 6858000"/>
              <a:gd name="connsiteX350" fmla="*/ 540258 w 12191872"/>
              <a:gd name="connsiteY350" fmla="*/ 6542278 h 6858000"/>
              <a:gd name="connsiteX351" fmla="*/ 540258 w 12191872"/>
              <a:gd name="connsiteY351" fmla="*/ 5956872 h 6858000"/>
              <a:gd name="connsiteX352" fmla="*/ 1088962 w 12191872"/>
              <a:gd name="connsiteY352" fmla="*/ 5956872 h 6858000"/>
              <a:gd name="connsiteX353" fmla="*/ 11895265 w 12191872"/>
              <a:gd name="connsiteY353" fmla="*/ 5350129 h 6858000"/>
              <a:gd name="connsiteX354" fmla="*/ 11895265 w 12191872"/>
              <a:gd name="connsiteY354" fmla="*/ 5935472 h 6858000"/>
              <a:gd name="connsiteX355" fmla="*/ 11346624 w 12191872"/>
              <a:gd name="connsiteY355" fmla="*/ 5935472 h 6858000"/>
              <a:gd name="connsiteX356" fmla="*/ 11346624 w 12191872"/>
              <a:gd name="connsiteY356" fmla="*/ 5350129 h 6858000"/>
              <a:gd name="connsiteX357" fmla="*/ 11895265 w 12191872"/>
              <a:gd name="connsiteY357" fmla="*/ 5350129 h 6858000"/>
              <a:gd name="connsiteX358" fmla="*/ 11326558 w 12191872"/>
              <a:gd name="connsiteY358" fmla="*/ 5350129 h 6858000"/>
              <a:gd name="connsiteX359" fmla="*/ 11326558 w 12191872"/>
              <a:gd name="connsiteY359" fmla="*/ 5935472 h 6858000"/>
              <a:gd name="connsiteX360" fmla="*/ 10777855 w 12191872"/>
              <a:gd name="connsiteY360" fmla="*/ 5935472 h 6858000"/>
              <a:gd name="connsiteX361" fmla="*/ 10777855 w 12191872"/>
              <a:gd name="connsiteY361" fmla="*/ 5350129 h 6858000"/>
              <a:gd name="connsiteX362" fmla="*/ 11326558 w 12191872"/>
              <a:gd name="connsiteY362" fmla="*/ 5350129 h 6858000"/>
              <a:gd name="connsiteX363" fmla="*/ 10757789 w 12191872"/>
              <a:gd name="connsiteY363" fmla="*/ 5350129 h 6858000"/>
              <a:gd name="connsiteX364" fmla="*/ 10757789 w 12191872"/>
              <a:gd name="connsiteY364" fmla="*/ 5935472 h 6858000"/>
              <a:gd name="connsiteX365" fmla="*/ 10209085 w 12191872"/>
              <a:gd name="connsiteY365" fmla="*/ 5935472 h 6858000"/>
              <a:gd name="connsiteX366" fmla="*/ 10209085 w 12191872"/>
              <a:gd name="connsiteY366" fmla="*/ 5350129 h 6858000"/>
              <a:gd name="connsiteX367" fmla="*/ 10757789 w 12191872"/>
              <a:gd name="connsiteY367" fmla="*/ 5350129 h 6858000"/>
              <a:gd name="connsiteX368" fmla="*/ 10189019 w 12191872"/>
              <a:gd name="connsiteY368" fmla="*/ 5350129 h 6858000"/>
              <a:gd name="connsiteX369" fmla="*/ 10189019 w 12191872"/>
              <a:gd name="connsiteY369" fmla="*/ 5935472 h 6858000"/>
              <a:gd name="connsiteX370" fmla="*/ 9640380 w 12191872"/>
              <a:gd name="connsiteY370" fmla="*/ 5935472 h 6858000"/>
              <a:gd name="connsiteX371" fmla="*/ 9640380 w 12191872"/>
              <a:gd name="connsiteY371" fmla="*/ 5350129 h 6858000"/>
              <a:gd name="connsiteX372" fmla="*/ 10189019 w 12191872"/>
              <a:gd name="connsiteY372" fmla="*/ 5350129 h 6858000"/>
              <a:gd name="connsiteX373" fmla="*/ 9620250 w 12191872"/>
              <a:gd name="connsiteY373" fmla="*/ 5350129 h 6858000"/>
              <a:gd name="connsiteX374" fmla="*/ 9620250 w 12191872"/>
              <a:gd name="connsiteY374" fmla="*/ 5935472 h 6858000"/>
              <a:gd name="connsiteX375" fmla="*/ 9071546 w 12191872"/>
              <a:gd name="connsiteY375" fmla="*/ 5935472 h 6858000"/>
              <a:gd name="connsiteX376" fmla="*/ 9071546 w 12191872"/>
              <a:gd name="connsiteY376" fmla="*/ 5350129 h 6858000"/>
              <a:gd name="connsiteX377" fmla="*/ 9620250 w 12191872"/>
              <a:gd name="connsiteY377" fmla="*/ 5350129 h 6858000"/>
              <a:gd name="connsiteX378" fmla="*/ 9051544 w 12191872"/>
              <a:gd name="connsiteY378" fmla="*/ 5350129 h 6858000"/>
              <a:gd name="connsiteX379" fmla="*/ 9051544 w 12191872"/>
              <a:gd name="connsiteY379" fmla="*/ 5935472 h 6858000"/>
              <a:gd name="connsiteX380" fmla="*/ 8502841 w 12191872"/>
              <a:gd name="connsiteY380" fmla="*/ 5935472 h 6858000"/>
              <a:gd name="connsiteX381" fmla="*/ 8502841 w 12191872"/>
              <a:gd name="connsiteY381" fmla="*/ 5350129 h 6858000"/>
              <a:gd name="connsiteX382" fmla="*/ 9051544 w 12191872"/>
              <a:gd name="connsiteY382" fmla="*/ 5350129 h 6858000"/>
              <a:gd name="connsiteX383" fmla="*/ 8482774 w 12191872"/>
              <a:gd name="connsiteY383" fmla="*/ 5350129 h 6858000"/>
              <a:gd name="connsiteX384" fmla="*/ 8482774 w 12191872"/>
              <a:gd name="connsiteY384" fmla="*/ 5935472 h 6858000"/>
              <a:gd name="connsiteX385" fmla="*/ 7934071 w 12191872"/>
              <a:gd name="connsiteY385" fmla="*/ 5935472 h 6858000"/>
              <a:gd name="connsiteX386" fmla="*/ 7934071 w 12191872"/>
              <a:gd name="connsiteY386" fmla="*/ 5350129 h 6858000"/>
              <a:gd name="connsiteX387" fmla="*/ 8482774 w 12191872"/>
              <a:gd name="connsiteY387" fmla="*/ 5350129 h 6858000"/>
              <a:gd name="connsiteX388" fmla="*/ 7914006 w 12191872"/>
              <a:gd name="connsiteY388" fmla="*/ 5350129 h 6858000"/>
              <a:gd name="connsiteX389" fmla="*/ 7914006 w 12191872"/>
              <a:gd name="connsiteY389" fmla="*/ 5935472 h 6858000"/>
              <a:gd name="connsiteX390" fmla="*/ 7365365 w 12191872"/>
              <a:gd name="connsiteY390" fmla="*/ 5935472 h 6858000"/>
              <a:gd name="connsiteX391" fmla="*/ 7365365 w 12191872"/>
              <a:gd name="connsiteY391" fmla="*/ 5350129 h 6858000"/>
              <a:gd name="connsiteX392" fmla="*/ 7914006 w 12191872"/>
              <a:gd name="connsiteY392" fmla="*/ 5350129 h 6858000"/>
              <a:gd name="connsiteX393" fmla="*/ 7345236 w 12191872"/>
              <a:gd name="connsiteY393" fmla="*/ 5350129 h 6858000"/>
              <a:gd name="connsiteX394" fmla="*/ 7345236 w 12191872"/>
              <a:gd name="connsiteY394" fmla="*/ 5935472 h 6858000"/>
              <a:gd name="connsiteX395" fmla="*/ 6796532 w 12191872"/>
              <a:gd name="connsiteY395" fmla="*/ 5935472 h 6858000"/>
              <a:gd name="connsiteX396" fmla="*/ 6796532 w 12191872"/>
              <a:gd name="connsiteY396" fmla="*/ 5350129 h 6858000"/>
              <a:gd name="connsiteX397" fmla="*/ 7345236 w 12191872"/>
              <a:gd name="connsiteY397" fmla="*/ 5350129 h 6858000"/>
              <a:gd name="connsiteX398" fmla="*/ 6776466 w 12191872"/>
              <a:gd name="connsiteY398" fmla="*/ 5350129 h 6858000"/>
              <a:gd name="connsiteX399" fmla="*/ 6776466 w 12191872"/>
              <a:gd name="connsiteY399" fmla="*/ 5935472 h 6858000"/>
              <a:gd name="connsiteX400" fmla="*/ 6227763 w 12191872"/>
              <a:gd name="connsiteY400" fmla="*/ 5935472 h 6858000"/>
              <a:gd name="connsiteX401" fmla="*/ 6227763 w 12191872"/>
              <a:gd name="connsiteY401" fmla="*/ 5350129 h 6858000"/>
              <a:gd name="connsiteX402" fmla="*/ 6776466 w 12191872"/>
              <a:gd name="connsiteY402" fmla="*/ 5350129 h 6858000"/>
              <a:gd name="connsiteX403" fmla="*/ 6207760 w 12191872"/>
              <a:gd name="connsiteY403" fmla="*/ 5350129 h 6858000"/>
              <a:gd name="connsiteX404" fmla="*/ 6207760 w 12191872"/>
              <a:gd name="connsiteY404" fmla="*/ 5935472 h 6858000"/>
              <a:gd name="connsiteX405" fmla="*/ 5659120 w 12191872"/>
              <a:gd name="connsiteY405" fmla="*/ 5935472 h 6858000"/>
              <a:gd name="connsiteX406" fmla="*/ 5659120 w 12191872"/>
              <a:gd name="connsiteY406" fmla="*/ 5350129 h 6858000"/>
              <a:gd name="connsiteX407" fmla="*/ 6207760 w 12191872"/>
              <a:gd name="connsiteY407" fmla="*/ 5350129 h 6858000"/>
              <a:gd name="connsiteX408" fmla="*/ 5638991 w 12191872"/>
              <a:gd name="connsiteY408" fmla="*/ 5350129 h 6858000"/>
              <a:gd name="connsiteX409" fmla="*/ 5638991 w 12191872"/>
              <a:gd name="connsiteY409" fmla="*/ 5935472 h 6858000"/>
              <a:gd name="connsiteX410" fmla="*/ 5090287 w 12191872"/>
              <a:gd name="connsiteY410" fmla="*/ 5935472 h 6858000"/>
              <a:gd name="connsiteX411" fmla="*/ 5090287 w 12191872"/>
              <a:gd name="connsiteY411" fmla="*/ 5350129 h 6858000"/>
              <a:gd name="connsiteX412" fmla="*/ 5638991 w 12191872"/>
              <a:gd name="connsiteY412" fmla="*/ 5350129 h 6858000"/>
              <a:gd name="connsiteX413" fmla="*/ 5070221 w 12191872"/>
              <a:gd name="connsiteY413" fmla="*/ 5350129 h 6858000"/>
              <a:gd name="connsiteX414" fmla="*/ 5070221 w 12191872"/>
              <a:gd name="connsiteY414" fmla="*/ 5935472 h 6858000"/>
              <a:gd name="connsiteX415" fmla="*/ 4521518 w 12191872"/>
              <a:gd name="connsiteY415" fmla="*/ 5935472 h 6858000"/>
              <a:gd name="connsiteX416" fmla="*/ 4521518 w 12191872"/>
              <a:gd name="connsiteY416" fmla="*/ 5350129 h 6858000"/>
              <a:gd name="connsiteX417" fmla="*/ 5070221 w 12191872"/>
              <a:gd name="connsiteY417" fmla="*/ 5350129 h 6858000"/>
              <a:gd name="connsiteX418" fmla="*/ 4501452 w 12191872"/>
              <a:gd name="connsiteY418" fmla="*/ 5350129 h 6858000"/>
              <a:gd name="connsiteX419" fmla="*/ 4501452 w 12191872"/>
              <a:gd name="connsiteY419" fmla="*/ 5935472 h 6858000"/>
              <a:gd name="connsiteX420" fmla="*/ 3952812 w 12191872"/>
              <a:gd name="connsiteY420" fmla="*/ 5935472 h 6858000"/>
              <a:gd name="connsiteX421" fmla="*/ 3952812 w 12191872"/>
              <a:gd name="connsiteY421" fmla="*/ 5350129 h 6858000"/>
              <a:gd name="connsiteX422" fmla="*/ 4501452 w 12191872"/>
              <a:gd name="connsiteY422" fmla="*/ 5350129 h 6858000"/>
              <a:gd name="connsiteX423" fmla="*/ 3932746 w 12191872"/>
              <a:gd name="connsiteY423" fmla="*/ 5350129 h 6858000"/>
              <a:gd name="connsiteX424" fmla="*/ 3932746 w 12191872"/>
              <a:gd name="connsiteY424" fmla="*/ 5935472 h 6858000"/>
              <a:gd name="connsiteX425" fmla="*/ 3384042 w 12191872"/>
              <a:gd name="connsiteY425" fmla="*/ 5935472 h 6858000"/>
              <a:gd name="connsiteX426" fmla="*/ 3384042 w 12191872"/>
              <a:gd name="connsiteY426" fmla="*/ 5350129 h 6858000"/>
              <a:gd name="connsiteX427" fmla="*/ 3932746 w 12191872"/>
              <a:gd name="connsiteY427" fmla="*/ 5350129 h 6858000"/>
              <a:gd name="connsiteX428" fmla="*/ 3363976 w 12191872"/>
              <a:gd name="connsiteY428" fmla="*/ 5350129 h 6858000"/>
              <a:gd name="connsiteX429" fmla="*/ 3363976 w 12191872"/>
              <a:gd name="connsiteY429" fmla="*/ 5935472 h 6858000"/>
              <a:gd name="connsiteX430" fmla="*/ 2815273 w 12191872"/>
              <a:gd name="connsiteY430" fmla="*/ 5935472 h 6858000"/>
              <a:gd name="connsiteX431" fmla="*/ 2815273 w 12191872"/>
              <a:gd name="connsiteY431" fmla="*/ 5350129 h 6858000"/>
              <a:gd name="connsiteX432" fmla="*/ 3363976 w 12191872"/>
              <a:gd name="connsiteY432" fmla="*/ 5350129 h 6858000"/>
              <a:gd name="connsiteX433" fmla="*/ 2795207 w 12191872"/>
              <a:gd name="connsiteY433" fmla="*/ 5350129 h 6858000"/>
              <a:gd name="connsiteX434" fmla="*/ 2795207 w 12191872"/>
              <a:gd name="connsiteY434" fmla="*/ 5935472 h 6858000"/>
              <a:gd name="connsiteX435" fmla="*/ 2246503 w 12191872"/>
              <a:gd name="connsiteY435" fmla="*/ 5935472 h 6858000"/>
              <a:gd name="connsiteX436" fmla="*/ 2246503 w 12191872"/>
              <a:gd name="connsiteY436" fmla="*/ 5350129 h 6858000"/>
              <a:gd name="connsiteX437" fmla="*/ 2795207 w 12191872"/>
              <a:gd name="connsiteY437" fmla="*/ 5350129 h 6858000"/>
              <a:gd name="connsiteX438" fmla="*/ 2226437 w 12191872"/>
              <a:gd name="connsiteY438" fmla="*/ 5350129 h 6858000"/>
              <a:gd name="connsiteX439" fmla="*/ 2226437 w 12191872"/>
              <a:gd name="connsiteY439" fmla="*/ 5935472 h 6858000"/>
              <a:gd name="connsiteX440" fmla="*/ 1677734 w 12191872"/>
              <a:gd name="connsiteY440" fmla="*/ 5935472 h 6858000"/>
              <a:gd name="connsiteX441" fmla="*/ 1677734 w 12191872"/>
              <a:gd name="connsiteY441" fmla="*/ 5350129 h 6858000"/>
              <a:gd name="connsiteX442" fmla="*/ 2226437 w 12191872"/>
              <a:gd name="connsiteY442" fmla="*/ 5350129 h 6858000"/>
              <a:gd name="connsiteX443" fmla="*/ 1657731 w 12191872"/>
              <a:gd name="connsiteY443" fmla="*/ 5350129 h 6858000"/>
              <a:gd name="connsiteX444" fmla="*/ 1657731 w 12191872"/>
              <a:gd name="connsiteY444" fmla="*/ 5935472 h 6858000"/>
              <a:gd name="connsiteX445" fmla="*/ 1109028 w 12191872"/>
              <a:gd name="connsiteY445" fmla="*/ 5935472 h 6858000"/>
              <a:gd name="connsiteX446" fmla="*/ 1109028 w 12191872"/>
              <a:gd name="connsiteY446" fmla="*/ 5350129 h 6858000"/>
              <a:gd name="connsiteX447" fmla="*/ 1657731 w 12191872"/>
              <a:gd name="connsiteY447" fmla="*/ 5350129 h 6858000"/>
              <a:gd name="connsiteX448" fmla="*/ 1088962 w 12191872"/>
              <a:gd name="connsiteY448" fmla="*/ 5350129 h 6858000"/>
              <a:gd name="connsiteX449" fmla="*/ 1088962 w 12191872"/>
              <a:gd name="connsiteY449" fmla="*/ 5935472 h 6858000"/>
              <a:gd name="connsiteX450" fmla="*/ 540258 w 12191872"/>
              <a:gd name="connsiteY450" fmla="*/ 5935472 h 6858000"/>
              <a:gd name="connsiteX451" fmla="*/ 540258 w 12191872"/>
              <a:gd name="connsiteY451" fmla="*/ 5350129 h 6858000"/>
              <a:gd name="connsiteX452" fmla="*/ 1088962 w 12191872"/>
              <a:gd name="connsiteY452" fmla="*/ 5350129 h 6858000"/>
              <a:gd name="connsiteX453" fmla="*/ 11895265 w 12191872"/>
              <a:gd name="connsiteY453" fmla="*/ 4743387 h 6858000"/>
              <a:gd name="connsiteX454" fmla="*/ 11895265 w 12191872"/>
              <a:gd name="connsiteY454" fmla="*/ 5328730 h 6858000"/>
              <a:gd name="connsiteX455" fmla="*/ 11346624 w 12191872"/>
              <a:gd name="connsiteY455" fmla="*/ 5328730 h 6858000"/>
              <a:gd name="connsiteX456" fmla="*/ 11346624 w 12191872"/>
              <a:gd name="connsiteY456" fmla="*/ 4743387 h 6858000"/>
              <a:gd name="connsiteX457" fmla="*/ 11895265 w 12191872"/>
              <a:gd name="connsiteY457" fmla="*/ 4743387 h 6858000"/>
              <a:gd name="connsiteX458" fmla="*/ 11326558 w 12191872"/>
              <a:gd name="connsiteY458" fmla="*/ 4743387 h 6858000"/>
              <a:gd name="connsiteX459" fmla="*/ 11326558 w 12191872"/>
              <a:gd name="connsiteY459" fmla="*/ 5328730 h 6858000"/>
              <a:gd name="connsiteX460" fmla="*/ 10777855 w 12191872"/>
              <a:gd name="connsiteY460" fmla="*/ 5328730 h 6858000"/>
              <a:gd name="connsiteX461" fmla="*/ 10777855 w 12191872"/>
              <a:gd name="connsiteY461" fmla="*/ 4743387 h 6858000"/>
              <a:gd name="connsiteX462" fmla="*/ 11326558 w 12191872"/>
              <a:gd name="connsiteY462" fmla="*/ 4743387 h 6858000"/>
              <a:gd name="connsiteX463" fmla="*/ 10757789 w 12191872"/>
              <a:gd name="connsiteY463" fmla="*/ 4743387 h 6858000"/>
              <a:gd name="connsiteX464" fmla="*/ 10757789 w 12191872"/>
              <a:gd name="connsiteY464" fmla="*/ 5328730 h 6858000"/>
              <a:gd name="connsiteX465" fmla="*/ 10209085 w 12191872"/>
              <a:gd name="connsiteY465" fmla="*/ 5328730 h 6858000"/>
              <a:gd name="connsiteX466" fmla="*/ 10209085 w 12191872"/>
              <a:gd name="connsiteY466" fmla="*/ 4743387 h 6858000"/>
              <a:gd name="connsiteX467" fmla="*/ 10757789 w 12191872"/>
              <a:gd name="connsiteY467" fmla="*/ 4743387 h 6858000"/>
              <a:gd name="connsiteX468" fmla="*/ 10189019 w 12191872"/>
              <a:gd name="connsiteY468" fmla="*/ 4743387 h 6858000"/>
              <a:gd name="connsiteX469" fmla="*/ 10189019 w 12191872"/>
              <a:gd name="connsiteY469" fmla="*/ 5328730 h 6858000"/>
              <a:gd name="connsiteX470" fmla="*/ 9640380 w 12191872"/>
              <a:gd name="connsiteY470" fmla="*/ 5328730 h 6858000"/>
              <a:gd name="connsiteX471" fmla="*/ 9640380 w 12191872"/>
              <a:gd name="connsiteY471" fmla="*/ 4743387 h 6858000"/>
              <a:gd name="connsiteX472" fmla="*/ 10189019 w 12191872"/>
              <a:gd name="connsiteY472" fmla="*/ 4743387 h 6858000"/>
              <a:gd name="connsiteX473" fmla="*/ 9620250 w 12191872"/>
              <a:gd name="connsiteY473" fmla="*/ 4743387 h 6858000"/>
              <a:gd name="connsiteX474" fmla="*/ 9620250 w 12191872"/>
              <a:gd name="connsiteY474" fmla="*/ 5328730 h 6858000"/>
              <a:gd name="connsiteX475" fmla="*/ 9071546 w 12191872"/>
              <a:gd name="connsiteY475" fmla="*/ 5328730 h 6858000"/>
              <a:gd name="connsiteX476" fmla="*/ 9071546 w 12191872"/>
              <a:gd name="connsiteY476" fmla="*/ 4743387 h 6858000"/>
              <a:gd name="connsiteX477" fmla="*/ 9620250 w 12191872"/>
              <a:gd name="connsiteY477" fmla="*/ 4743387 h 6858000"/>
              <a:gd name="connsiteX478" fmla="*/ 9051544 w 12191872"/>
              <a:gd name="connsiteY478" fmla="*/ 4743387 h 6858000"/>
              <a:gd name="connsiteX479" fmla="*/ 9051544 w 12191872"/>
              <a:gd name="connsiteY479" fmla="*/ 5328730 h 6858000"/>
              <a:gd name="connsiteX480" fmla="*/ 8502841 w 12191872"/>
              <a:gd name="connsiteY480" fmla="*/ 5328730 h 6858000"/>
              <a:gd name="connsiteX481" fmla="*/ 8502841 w 12191872"/>
              <a:gd name="connsiteY481" fmla="*/ 4743387 h 6858000"/>
              <a:gd name="connsiteX482" fmla="*/ 9051544 w 12191872"/>
              <a:gd name="connsiteY482" fmla="*/ 4743387 h 6858000"/>
              <a:gd name="connsiteX483" fmla="*/ 8482774 w 12191872"/>
              <a:gd name="connsiteY483" fmla="*/ 4743387 h 6858000"/>
              <a:gd name="connsiteX484" fmla="*/ 8482774 w 12191872"/>
              <a:gd name="connsiteY484" fmla="*/ 5328730 h 6858000"/>
              <a:gd name="connsiteX485" fmla="*/ 7934071 w 12191872"/>
              <a:gd name="connsiteY485" fmla="*/ 5328730 h 6858000"/>
              <a:gd name="connsiteX486" fmla="*/ 7934071 w 12191872"/>
              <a:gd name="connsiteY486" fmla="*/ 4743387 h 6858000"/>
              <a:gd name="connsiteX487" fmla="*/ 8482774 w 12191872"/>
              <a:gd name="connsiteY487" fmla="*/ 4743387 h 6858000"/>
              <a:gd name="connsiteX488" fmla="*/ 7914006 w 12191872"/>
              <a:gd name="connsiteY488" fmla="*/ 4743387 h 6858000"/>
              <a:gd name="connsiteX489" fmla="*/ 7914006 w 12191872"/>
              <a:gd name="connsiteY489" fmla="*/ 5328730 h 6858000"/>
              <a:gd name="connsiteX490" fmla="*/ 7365365 w 12191872"/>
              <a:gd name="connsiteY490" fmla="*/ 5328730 h 6858000"/>
              <a:gd name="connsiteX491" fmla="*/ 7365365 w 12191872"/>
              <a:gd name="connsiteY491" fmla="*/ 4743387 h 6858000"/>
              <a:gd name="connsiteX492" fmla="*/ 7914006 w 12191872"/>
              <a:gd name="connsiteY492" fmla="*/ 4743387 h 6858000"/>
              <a:gd name="connsiteX493" fmla="*/ 7345236 w 12191872"/>
              <a:gd name="connsiteY493" fmla="*/ 4743387 h 6858000"/>
              <a:gd name="connsiteX494" fmla="*/ 7345236 w 12191872"/>
              <a:gd name="connsiteY494" fmla="*/ 5328730 h 6858000"/>
              <a:gd name="connsiteX495" fmla="*/ 6796532 w 12191872"/>
              <a:gd name="connsiteY495" fmla="*/ 5328730 h 6858000"/>
              <a:gd name="connsiteX496" fmla="*/ 6796532 w 12191872"/>
              <a:gd name="connsiteY496" fmla="*/ 4743387 h 6858000"/>
              <a:gd name="connsiteX497" fmla="*/ 7345236 w 12191872"/>
              <a:gd name="connsiteY497" fmla="*/ 4743387 h 6858000"/>
              <a:gd name="connsiteX498" fmla="*/ 6776466 w 12191872"/>
              <a:gd name="connsiteY498" fmla="*/ 4743387 h 6858000"/>
              <a:gd name="connsiteX499" fmla="*/ 6776466 w 12191872"/>
              <a:gd name="connsiteY499" fmla="*/ 5328730 h 6858000"/>
              <a:gd name="connsiteX500" fmla="*/ 6227763 w 12191872"/>
              <a:gd name="connsiteY500" fmla="*/ 5328730 h 6858000"/>
              <a:gd name="connsiteX501" fmla="*/ 6227763 w 12191872"/>
              <a:gd name="connsiteY501" fmla="*/ 4743387 h 6858000"/>
              <a:gd name="connsiteX502" fmla="*/ 6776466 w 12191872"/>
              <a:gd name="connsiteY502" fmla="*/ 4743387 h 6858000"/>
              <a:gd name="connsiteX503" fmla="*/ 6207760 w 12191872"/>
              <a:gd name="connsiteY503" fmla="*/ 4743387 h 6858000"/>
              <a:gd name="connsiteX504" fmla="*/ 6207760 w 12191872"/>
              <a:gd name="connsiteY504" fmla="*/ 5328730 h 6858000"/>
              <a:gd name="connsiteX505" fmla="*/ 5659120 w 12191872"/>
              <a:gd name="connsiteY505" fmla="*/ 5328730 h 6858000"/>
              <a:gd name="connsiteX506" fmla="*/ 5659120 w 12191872"/>
              <a:gd name="connsiteY506" fmla="*/ 4743387 h 6858000"/>
              <a:gd name="connsiteX507" fmla="*/ 6207760 w 12191872"/>
              <a:gd name="connsiteY507" fmla="*/ 4743387 h 6858000"/>
              <a:gd name="connsiteX508" fmla="*/ 5638991 w 12191872"/>
              <a:gd name="connsiteY508" fmla="*/ 4743387 h 6858000"/>
              <a:gd name="connsiteX509" fmla="*/ 5638991 w 12191872"/>
              <a:gd name="connsiteY509" fmla="*/ 5328730 h 6858000"/>
              <a:gd name="connsiteX510" fmla="*/ 5090287 w 12191872"/>
              <a:gd name="connsiteY510" fmla="*/ 5328730 h 6858000"/>
              <a:gd name="connsiteX511" fmla="*/ 5090287 w 12191872"/>
              <a:gd name="connsiteY511" fmla="*/ 4743387 h 6858000"/>
              <a:gd name="connsiteX512" fmla="*/ 5638991 w 12191872"/>
              <a:gd name="connsiteY512" fmla="*/ 4743387 h 6858000"/>
              <a:gd name="connsiteX513" fmla="*/ 5070221 w 12191872"/>
              <a:gd name="connsiteY513" fmla="*/ 4743387 h 6858000"/>
              <a:gd name="connsiteX514" fmla="*/ 5070221 w 12191872"/>
              <a:gd name="connsiteY514" fmla="*/ 5328730 h 6858000"/>
              <a:gd name="connsiteX515" fmla="*/ 4521518 w 12191872"/>
              <a:gd name="connsiteY515" fmla="*/ 5328730 h 6858000"/>
              <a:gd name="connsiteX516" fmla="*/ 4521518 w 12191872"/>
              <a:gd name="connsiteY516" fmla="*/ 4743387 h 6858000"/>
              <a:gd name="connsiteX517" fmla="*/ 5070221 w 12191872"/>
              <a:gd name="connsiteY517" fmla="*/ 4743387 h 6858000"/>
              <a:gd name="connsiteX518" fmla="*/ 4501452 w 12191872"/>
              <a:gd name="connsiteY518" fmla="*/ 4743387 h 6858000"/>
              <a:gd name="connsiteX519" fmla="*/ 4501452 w 12191872"/>
              <a:gd name="connsiteY519" fmla="*/ 5328730 h 6858000"/>
              <a:gd name="connsiteX520" fmla="*/ 3952812 w 12191872"/>
              <a:gd name="connsiteY520" fmla="*/ 5328730 h 6858000"/>
              <a:gd name="connsiteX521" fmla="*/ 3952812 w 12191872"/>
              <a:gd name="connsiteY521" fmla="*/ 4743387 h 6858000"/>
              <a:gd name="connsiteX522" fmla="*/ 4501452 w 12191872"/>
              <a:gd name="connsiteY522" fmla="*/ 4743387 h 6858000"/>
              <a:gd name="connsiteX523" fmla="*/ 3932746 w 12191872"/>
              <a:gd name="connsiteY523" fmla="*/ 4743387 h 6858000"/>
              <a:gd name="connsiteX524" fmla="*/ 3932746 w 12191872"/>
              <a:gd name="connsiteY524" fmla="*/ 5328730 h 6858000"/>
              <a:gd name="connsiteX525" fmla="*/ 3384042 w 12191872"/>
              <a:gd name="connsiteY525" fmla="*/ 5328730 h 6858000"/>
              <a:gd name="connsiteX526" fmla="*/ 3384042 w 12191872"/>
              <a:gd name="connsiteY526" fmla="*/ 4743387 h 6858000"/>
              <a:gd name="connsiteX527" fmla="*/ 3932746 w 12191872"/>
              <a:gd name="connsiteY527" fmla="*/ 4743387 h 6858000"/>
              <a:gd name="connsiteX528" fmla="*/ 3363976 w 12191872"/>
              <a:gd name="connsiteY528" fmla="*/ 4743387 h 6858000"/>
              <a:gd name="connsiteX529" fmla="*/ 3363976 w 12191872"/>
              <a:gd name="connsiteY529" fmla="*/ 5328730 h 6858000"/>
              <a:gd name="connsiteX530" fmla="*/ 2815273 w 12191872"/>
              <a:gd name="connsiteY530" fmla="*/ 5328730 h 6858000"/>
              <a:gd name="connsiteX531" fmla="*/ 2815273 w 12191872"/>
              <a:gd name="connsiteY531" fmla="*/ 4743387 h 6858000"/>
              <a:gd name="connsiteX532" fmla="*/ 3363976 w 12191872"/>
              <a:gd name="connsiteY532" fmla="*/ 4743387 h 6858000"/>
              <a:gd name="connsiteX533" fmla="*/ 2795207 w 12191872"/>
              <a:gd name="connsiteY533" fmla="*/ 4743387 h 6858000"/>
              <a:gd name="connsiteX534" fmla="*/ 2795207 w 12191872"/>
              <a:gd name="connsiteY534" fmla="*/ 5328730 h 6858000"/>
              <a:gd name="connsiteX535" fmla="*/ 2246503 w 12191872"/>
              <a:gd name="connsiteY535" fmla="*/ 5328730 h 6858000"/>
              <a:gd name="connsiteX536" fmla="*/ 2246503 w 12191872"/>
              <a:gd name="connsiteY536" fmla="*/ 4743387 h 6858000"/>
              <a:gd name="connsiteX537" fmla="*/ 2795207 w 12191872"/>
              <a:gd name="connsiteY537" fmla="*/ 4743387 h 6858000"/>
              <a:gd name="connsiteX538" fmla="*/ 2226437 w 12191872"/>
              <a:gd name="connsiteY538" fmla="*/ 4743387 h 6858000"/>
              <a:gd name="connsiteX539" fmla="*/ 2226437 w 12191872"/>
              <a:gd name="connsiteY539" fmla="*/ 5328730 h 6858000"/>
              <a:gd name="connsiteX540" fmla="*/ 1677734 w 12191872"/>
              <a:gd name="connsiteY540" fmla="*/ 5328730 h 6858000"/>
              <a:gd name="connsiteX541" fmla="*/ 1677734 w 12191872"/>
              <a:gd name="connsiteY541" fmla="*/ 4743387 h 6858000"/>
              <a:gd name="connsiteX542" fmla="*/ 2226437 w 12191872"/>
              <a:gd name="connsiteY542" fmla="*/ 4743387 h 6858000"/>
              <a:gd name="connsiteX543" fmla="*/ 1657731 w 12191872"/>
              <a:gd name="connsiteY543" fmla="*/ 4743387 h 6858000"/>
              <a:gd name="connsiteX544" fmla="*/ 1657731 w 12191872"/>
              <a:gd name="connsiteY544" fmla="*/ 5328730 h 6858000"/>
              <a:gd name="connsiteX545" fmla="*/ 1109028 w 12191872"/>
              <a:gd name="connsiteY545" fmla="*/ 5328730 h 6858000"/>
              <a:gd name="connsiteX546" fmla="*/ 1109028 w 12191872"/>
              <a:gd name="connsiteY546" fmla="*/ 4743387 h 6858000"/>
              <a:gd name="connsiteX547" fmla="*/ 1657731 w 12191872"/>
              <a:gd name="connsiteY547" fmla="*/ 4743387 h 6858000"/>
              <a:gd name="connsiteX548" fmla="*/ 1088962 w 12191872"/>
              <a:gd name="connsiteY548" fmla="*/ 4743387 h 6858000"/>
              <a:gd name="connsiteX549" fmla="*/ 1088962 w 12191872"/>
              <a:gd name="connsiteY549" fmla="*/ 5328730 h 6858000"/>
              <a:gd name="connsiteX550" fmla="*/ 540258 w 12191872"/>
              <a:gd name="connsiteY550" fmla="*/ 5328730 h 6858000"/>
              <a:gd name="connsiteX551" fmla="*/ 540258 w 12191872"/>
              <a:gd name="connsiteY551" fmla="*/ 4743387 h 6858000"/>
              <a:gd name="connsiteX552" fmla="*/ 1088962 w 12191872"/>
              <a:gd name="connsiteY552" fmla="*/ 4743387 h 6858000"/>
              <a:gd name="connsiteX553" fmla="*/ 11895265 w 12191872"/>
              <a:gd name="connsiteY553" fmla="*/ 4136581 h 6858000"/>
              <a:gd name="connsiteX554" fmla="*/ 11895265 w 12191872"/>
              <a:gd name="connsiteY554" fmla="*/ 4721987 h 6858000"/>
              <a:gd name="connsiteX555" fmla="*/ 11346624 w 12191872"/>
              <a:gd name="connsiteY555" fmla="*/ 4721987 h 6858000"/>
              <a:gd name="connsiteX556" fmla="*/ 11346624 w 12191872"/>
              <a:gd name="connsiteY556" fmla="*/ 4136581 h 6858000"/>
              <a:gd name="connsiteX557" fmla="*/ 11895265 w 12191872"/>
              <a:gd name="connsiteY557" fmla="*/ 4136581 h 6858000"/>
              <a:gd name="connsiteX558" fmla="*/ 11326558 w 12191872"/>
              <a:gd name="connsiteY558" fmla="*/ 4136581 h 6858000"/>
              <a:gd name="connsiteX559" fmla="*/ 11326558 w 12191872"/>
              <a:gd name="connsiteY559" fmla="*/ 4721987 h 6858000"/>
              <a:gd name="connsiteX560" fmla="*/ 10777855 w 12191872"/>
              <a:gd name="connsiteY560" fmla="*/ 4721987 h 6858000"/>
              <a:gd name="connsiteX561" fmla="*/ 10777855 w 12191872"/>
              <a:gd name="connsiteY561" fmla="*/ 4136581 h 6858000"/>
              <a:gd name="connsiteX562" fmla="*/ 11326558 w 12191872"/>
              <a:gd name="connsiteY562" fmla="*/ 4136581 h 6858000"/>
              <a:gd name="connsiteX563" fmla="*/ 10757789 w 12191872"/>
              <a:gd name="connsiteY563" fmla="*/ 4136581 h 6858000"/>
              <a:gd name="connsiteX564" fmla="*/ 10757789 w 12191872"/>
              <a:gd name="connsiteY564" fmla="*/ 4721987 h 6858000"/>
              <a:gd name="connsiteX565" fmla="*/ 10209085 w 12191872"/>
              <a:gd name="connsiteY565" fmla="*/ 4721987 h 6858000"/>
              <a:gd name="connsiteX566" fmla="*/ 10209085 w 12191872"/>
              <a:gd name="connsiteY566" fmla="*/ 4136581 h 6858000"/>
              <a:gd name="connsiteX567" fmla="*/ 10757789 w 12191872"/>
              <a:gd name="connsiteY567" fmla="*/ 4136581 h 6858000"/>
              <a:gd name="connsiteX568" fmla="*/ 10189019 w 12191872"/>
              <a:gd name="connsiteY568" fmla="*/ 4136581 h 6858000"/>
              <a:gd name="connsiteX569" fmla="*/ 10189019 w 12191872"/>
              <a:gd name="connsiteY569" fmla="*/ 4721987 h 6858000"/>
              <a:gd name="connsiteX570" fmla="*/ 9640380 w 12191872"/>
              <a:gd name="connsiteY570" fmla="*/ 4721987 h 6858000"/>
              <a:gd name="connsiteX571" fmla="*/ 9640380 w 12191872"/>
              <a:gd name="connsiteY571" fmla="*/ 4136581 h 6858000"/>
              <a:gd name="connsiteX572" fmla="*/ 10189019 w 12191872"/>
              <a:gd name="connsiteY572" fmla="*/ 4136581 h 6858000"/>
              <a:gd name="connsiteX573" fmla="*/ 9620250 w 12191872"/>
              <a:gd name="connsiteY573" fmla="*/ 4136581 h 6858000"/>
              <a:gd name="connsiteX574" fmla="*/ 9620250 w 12191872"/>
              <a:gd name="connsiteY574" fmla="*/ 4721987 h 6858000"/>
              <a:gd name="connsiteX575" fmla="*/ 9071546 w 12191872"/>
              <a:gd name="connsiteY575" fmla="*/ 4721987 h 6858000"/>
              <a:gd name="connsiteX576" fmla="*/ 9071546 w 12191872"/>
              <a:gd name="connsiteY576" fmla="*/ 4136581 h 6858000"/>
              <a:gd name="connsiteX577" fmla="*/ 9620250 w 12191872"/>
              <a:gd name="connsiteY577" fmla="*/ 4136581 h 6858000"/>
              <a:gd name="connsiteX578" fmla="*/ 9051544 w 12191872"/>
              <a:gd name="connsiteY578" fmla="*/ 4136581 h 6858000"/>
              <a:gd name="connsiteX579" fmla="*/ 9051544 w 12191872"/>
              <a:gd name="connsiteY579" fmla="*/ 4721987 h 6858000"/>
              <a:gd name="connsiteX580" fmla="*/ 8502841 w 12191872"/>
              <a:gd name="connsiteY580" fmla="*/ 4721987 h 6858000"/>
              <a:gd name="connsiteX581" fmla="*/ 8502841 w 12191872"/>
              <a:gd name="connsiteY581" fmla="*/ 4136581 h 6858000"/>
              <a:gd name="connsiteX582" fmla="*/ 9051544 w 12191872"/>
              <a:gd name="connsiteY582" fmla="*/ 4136581 h 6858000"/>
              <a:gd name="connsiteX583" fmla="*/ 8482774 w 12191872"/>
              <a:gd name="connsiteY583" fmla="*/ 4136581 h 6858000"/>
              <a:gd name="connsiteX584" fmla="*/ 8482774 w 12191872"/>
              <a:gd name="connsiteY584" fmla="*/ 4721987 h 6858000"/>
              <a:gd name="connsiteX585" fmla="*/ 7934071 w 12191872"/>
              <a:gd name="connsiteY585" fmla="*/ 4721987 h 6858000"/>
              <a:gd name="connsiteX586" fmla="*/ 7934071 w 12191872"/>
              <a:gd name="connsiteY586" fmla="*/ 4136581 h 6858000"/>
              <a:gd name="connsiteX587" fmla="*/ 8482774 w 12191872"/>
              <a:gd name="connsiteY587" fmla="*/ 4136581 h 6858000"/>
              <a:gd name="connsiteX588" fmla="*/ 7914006 w 12191872"/>
              <a:gd name="connsiteY588" fmla="*/ 4136581 h 6858000"/>
              <a:gd name="connsiteX589" fmla="*/ 7914006 w 12191872"/>
              <a:gd name="connsiteY589" fmla="*/ 4721987 h 6858000"/>
              <a:gd name="connsiteX590" fmla="*/ 7365365 w 12191872"/>
              <a:gd name="connsiteY590" fmla="*/ 4721987 h 6858000"/>
              <a:gd name="connsiteX591" fmla="*/ 7365365 w 12191872"/>
              <a:gd name="connsiteY591" fmla="*/ 4136581 h 6858000"/>
              <a:gd name="connsiteX592" fmla="*/ 7914006 w 12191872"/>
              <a:gd name="connsiteY592" fmla="*/ 4136581 h 6858000"/>
              <a:gd name="connsiteX593" fmla="*/ 7345236 w 12191872"/>
              <a:gd name="connsiteY593" fmla="*/ 4136581 h 6858000"/>
              <a:gd name="connsiteX594" fmla="*/ 7345236 w 12191872"/>
              <a:gd name="connsiteY594" fmla="*/ 4721987 h 6858000"/>
              <a:gd name="connsiteX595" fmla="*/ 6796532 w 12191872"/>
              <a:gd name="connsiteY595" fmla="*/ 4721987 h 6858000"/>
              <a:gd name="connsiteX596" fmla="*/ 6796532 w 12191872"/>
              <a:gd name="connsiteY596" fmla="*/ 4136581 h 6858000"/>
              <a:gd name="connsiteX597" fmla="*/ 7345236 w 12191872"/>
              <a:gd name="connsiteY597" fmla="*/ 4136581 h 6858000"/>
              <a:gd name="connsiteX598" fmla="*/ 6776466 w 12191872"/>
              <a:gd name="connsiteY598" fmla="*/ 4136581 h 6858000"/>
              <a:gd name="connsiteX599" fmla="*/ 6776466 w 12191872"/>
              <a:gd name="connsiteY599" fmla="*/ 4721987 h 6858000"/>
              <a:gd name="connsiteX600" fmla="*/ 6227763 w 12191872"/>
              <a:gd name="connsiteY600" fmla="*/ 4721987 h 6858000"/>
              <a:gd name="connsiteX601" fmla="*/ 6227763 w 12191872"/>
              <a:gd name="connsiteY601" fmla="*/ 4136581 h 6858000"/>
              <a:gd name="connsiteX602" fmla="*/ 6776466 w 12191872"/>
              <a:gd name="connsiteY602" fmla="*/ 4136581 h 6858000"/>
              <a:gd name="connsiteX603" fmla="*/ 6207760 w 12191872"/>
              <a:gd name="connsiteY603" fmla="*/ 4136581 h 6858000"/>
              <a:gd name="connsiteX604" fmla="*/ 6207760 w 12191872"/>
              <a:gd name="connsiteY604" fmla="*/ 4721987 h 6858000"/>
              <a:gd name="connsiteX605" fmla="*/ 5659120 w 12191872"/>
              <a:gd name="connsiteY605" fmla="*/ 4721987 h 6858000"/>
              <a:gd name="connsiteX606" fmla="*/ 5659120 w 12191872"/>
              <a:gd name="connsiteY606" fmla="*/ 4136581 h 6858000"/>
              <a:gd name="connsiteX607" fmla="*/ 6207760 w 12191872"/>
              <a:gd name="connsiteY607" fmla="*/ 4136581 h 6858000"/>
              <a:gd name="connsiteX608" fmla="*/ 5638991 w 12191872"/>
              <a:gd name="connsiteY608" fmla="*/ 4136581 h 6858000"/>
              <a:gd name="connsiteX609" fmla="*/ 5638991 w 12191872"/>
              <a:gd name="connsiteY609" fmla="*/ 4721987 h 6858000"/>
              <a:gd name="connsiteX610" fmla="*/ 5090287 w 12191872"/>
              <a:gd name="connsiteY610" fmla="*/ 4721987 h 6858000"/>
              <a:gd name="connsiteX611" fmla="*/ 5090287 w 12191872"/>
              <a:gd name="connsiteY611" fmla="*/ 4136581 h 6858000"/>
              <a:gd name="connsiteX612" fmla="*/ 5638991 w 12191872"/>
              <a:gd name="connsiteY612" fmla="*/ 4136581 h 6858000"/>
              <a:gd name="connsiteX613" fmla="*/ 5070221 w 12191872"/>
              <a:gd name="connsiteY613" fmla="*/ 4136581 h 6858000"/>
              <a:gd name="connsiteX614" fmla="*/ 5070221 w 12191872"/>
              <a:gd name="connsiteY614" fmla="*/ 4721987 h 6858000"/>
              <a:gd name="connsiteX615" fmla="*/ 4521518 w 12191872"/>
              <a:gd name="connsiteY615" fmla="*/ 4721987 h 6858000"/>
              <a:gd name="connsiteX616" fmla="*/ 4521518 w 12191872"/>
              <a:gd name="connsiteY616" fmla="*/ 4136581 h 6858000"/>
              <a:gd name="connsiteX617" fmla="*/ 5070221 w 12191872"/>
              <a:gd name="connsiteY617" fmla="*/ 4136581 h 6858000"/>
              <a:gd name="connsiteX618" fmla="*/ 4501452 w 12191872"/>
              <a:gd name="connsiteY618" fmla="*/ 4136581 h 6858000"/>
              <a:gd name="connsiteX619" fmla="*/ 4501452 w 12191872"/>
              <a:gd name="connsiteY619" fmla="*/ 4721987 h 6858000"/>
              <a:gd name="connsiteX620" fmla="*/ 3952812 w 12191872"/>
              <a:gd name="connsiteY620" fmla="*/ 4721987 h 6858000"/>
              <a:gd name="connsiteX621" fmla="*/ 3952812 w 12191872"/>
              <a:gd name="connsiteY621" fmla="*/ 4136581 h 6858000"/>
              <a:gd name="connsiteX622" fmla="*/ 4501452 w 12191872"/>
              <a:gd name="connsiteY622" fmla="*/ 4136581 h 6858000"/>
              <a:gd name="connsiteX623" fmla="*/ 3932746 w 12191872"/>
              <a:gd name="connsiteY623" fmla="*/ 4136581 h 6858000"/>
              <a:gd name="connsiteX624" fmla="*/ 3932746 w 12191872"/>
              <a:gd name="connsiteY624" fmla="*/ 4721987 h 6858000"/>
              <a:gd name="connsiteX625" fmla="*/ 3384042 w 12191872"/>
              <a:gd name="connsiteY625" fmla="*/ 4721987 h 6858000"/>
              <a:gd name="connsiteX626" fmla="*/ 3384042 w 12191872"/>
              <a:gd name="connsiteY626" fmla="*/ 4136581 h 6858000"/>
              <a:gd name="connsiteX627" fmla="*/ 3932746 w 12191872"/>
              <a:gd name="connsiteY627" fmla="*/ 4136581 h 6858000"/>
              <a:gd name="connsiteX628" fmla="*/ 3363976 w 12191872"/>
              <a:gd name="connsiteY628" fmla="*/ 4136581 h 6858000"/>
              <a:gd name="connsiteX629" fmla="*/ 3363976 w 12191872"/>
              <a:gd name="connsiteY629" fmla="*/ 4721987 h 6858000"/>
              <a:gd name="connsiteX630" fmla="*/ 2815273 w 12191872"/>
              <a:gd name="connsiteY630" fmla="*/ 4721987 h 6858000"/>
              <a:gd name="connsiteX631" fmla="*/ 2815273 w 12191872"/>
              <a:gd name="connsiteY631" fmla="*/ 4136581 h 6858000"/>
              <a:gd name="connsiteX632" fmla="*/ 3363976 w 12191872"/>
              <a:gd name="connsiteY632" fmla="*/ 4136581 h 6858000"/>
              <a:gd name="connsiteX633" fmla="*/ 2795207 w 12191872"/>
              <a:gd name="connsiteY633" fmla="*/ 4136581 h 6858000"/>
              <a:gd name="connsiteX634" fmla="*/ 2795207 w 12191872"/>
              <a:gd name="connsiteY634" fmla="*/ 4721987 h 6858000"/>
              <a:gd name="connsiteX635" fmla="*/ 2246503 w 12191872"/>
              <a:gd name="connsiteY635" fmla="*/ 4721987 h 6858000"/>
              <a:gd name="connsiteX636" fmla="*/ 2246503 w 12191872"/>
              <a:gd name="connsiteY636" fmla="*/ 4136581 h 6858000"/>
              <a:gd name="connsiteX637" fmla="*/ 2795207 w 12191872"/>
              <a:gd name="connsiteY637" fmla="*/ 4136581 h 6858000"/>
              <a:gd name="connsiteX638" fmla="*/ 2226437 w 12191872"/>
              <a:gd name="connsiteY638" fmla="*/ 4136581 h 6858000"/>
              <a:gd name="connsiteX639" fmla="*/ 2226437 w 12191872"/>
              <a:gd name="connsiteY639" fmla="*/ 4721987 h 6858000"/>
              <a:gd name="connsiteX640" fmla="*/ 1677734 w 12191872"/>
              <a:gd name="connsiteY640" fmla="*/ 4721987 h 6858000"/>
              <a:gd name="connsiteX641" fmla="*/ 1677734 w 12191872"/>
              <a:gd name="connsiteY641" fmla="*/ 4136581 h 6858000"/>
              <a:gd name="connsiteX642" fmla="*/ 2226437 w 12191872"/>
              <a:gd name="connsiteY642" fmla="*/ 4136581 h 6858000"/>
              <a:gd name="connsiteX643" fmla="*/ 1657731 w 12191872"/>
              <a:gd name="connsiteY643" fmla="*/ 4136581 h 6858000"/>
              <a:gd name="connsiteX644" fmla="*/ 1657731 w 12191872"/>
              <a:gd name="connsiteY644" fmla="*/ 4721987 h 6858000"/>
              <a:gd name="connsiteX645" fmla="*/ 1109028 w 12191872"/>
              <a:gd name="connsiteY645" fmla="*/ 4721987 h 6858000"/>
              <a:gd name="connsiteX646" fmla="*/ 1109028 w 12191872"/>
              <a:gd name="connsiteY646" fmla="*/ 4136581 h 6858000"/>
              <a:gd name="connsiteX647" fmla="*/ 1657731 w 12191872"/>
              <a:gd name="connsiteY647" fmla="*/ 4136581 h 6858000"/>
              <a:gd name="connsiteX648" fmla="*/ 1088962 w 12191872"/>
              <a:gd name="connsiteY648" fmla="*/ 4136581 h 6858000"/>
              <a:gd name="connsiteX649" fmla="*/ 1088962 w 12191872"/>
              <a:gd name="connsiteY649" fmla="*/ 4721987 h 6858000"/>
              <a:gd name="connsiteX650" fmla="*/ 540258 w 12191872"/>
              <a:gd name="connsiteY650" fmla="*/ 4721987 h 6858000"/>
              <a:gd name="connsiteX651" fmla="*/ 540258 w 12191872"/>
              <a:gd name="connsiteY651" fmla="*/ 4136581 h 6858000"/>
              <a:gd name="connsiteX652" fmla="*/ 1088962 w 12191872"/>
              <a:gd name="connsiteY652" fmla="*/ 4136581 h 6858000"/>
              <a:gd name="connsiteX653" fmla="*/ 11895265 w 12191872"/>
              <a:gd name="connsiteY653" fmla="*/ 3529838 h 6858000"/>
              <a:gd name="connsiteX654" fmla="*/ 11895265 w 12191872"/>
              <a:gd name="connsiteY654" fmla="*/ 4115181 h 6858000"/>
              <a:gd name="connsiteX655" fmla="*/ 11346624 w 12191872"/>
              <a:gd name="connsiteY655" fmla="*/ 4115181 h 6858000"/>
              <a:gd name="connsiteX656" fmla="*/ 11346624 w 12191872"/>
              <a:gd name="connsiteY656" fmla="*/ 3529838 h 6858000"/>
              <a:gd name="connsiteX657" fmla="*/ 11895265 w 12191872"/>
              <a:gd name="connsiteY657" fmla="*/ 3529838 h 6858000"/>
              <a:gd name="connsiteX658" fmla="*/ 11326558 w 12191872"/>
              <a:gd name="connsiteY658" fmla="*/ 3529838 h 6858000"/>
              <a:gd name="connsiteX659" fmla="*/ 11326558 w 12191872"/>
              <a:gd name="connsiteY659" fmla="*/ 4115181 h 6858000"/>
              <a:gd name="connsiteX660" fmla="*/ 10777855 w 12191872"/>
              <a:gd name="connsiteY660" fmla="*/ 4115181 h 6858000"/>
              <a:gd name="connsiteX661" fmla="*/ 10777855 w 12191872"/>
              <a:gd name="connsiteY661" fmla="*/ 3529838 h 6858000"/>
              <a:gd name="connsiteX662" fmla="*/ 11326558 w 12191872"/>
              <a:gd name="connsiteY662" fmla="*/ 3529838 h 6858000"/>
              <a:gd name="connsiteX663" fmla="*/ 10757789 w 12191872"/>
              <a:gd name="connsiteY663" fmla="*/ 3529838 h 6858000"/>
              <a:gd name="connsiteX664" fmla="*/ 10757789 w 12191872"/>
              <a:gd name="connsiteY664" fmla="*/ 4115181 h 6858000"/>
              <a:gd name="connsiteX665" fmla="*/ 10209085 w 12191872"/>
              <a:gd name="connsiteY665" fmla="*/ 4115181 h 6858000"/>
              <a:gd name="connsiteX666" fmla="*/ 10209085 w 12191872"/>
              <a:gd name="connsiteY666" fmla="*/ 3529838 h 6858000"/>
              <a:gd name="connsiteX667" fmla="*/ 10757789 w 12191872"/>
              <a:gd name="connsiteY667" fmla="*/ 3529838 h 6858000"/>
              <a:gd name="connsiteX668" fmla="*/ 10189019 w 12191872"/>
              <a:gd name="connsiteY668" fmla="*/ 3529838 h 6858000"/>
              <a:gd name="connsiteX669" fmla="*/ 10189019 w 12191872"/>
              <a:gd name="connsiteY669" fmla="*/ 4115181 h 6858000"/>
              <a:gd name="connsiteX670" fmla="*/ 9640380 w 12191872"/>
              <a:gd name="connsiteY670" fmla="*/ 4115181 h 6858000"/>
              <a:gd name="connsiteX671" fmla="*/ 9640380 w 12191872"/>
              <a:gd name="connsiteY671" fmla="*/ 3529838 h 6858000"/>
              <a:gd name="connsiteX672" fmla="*/ 10189019 w 12191872"/>
              <a:gd name="connsiteY672" fmla="*/ 3529838 h 6858000"/>
              <a:gd name="connsiteX673" fmla="*/ 9620250 w 12191872"/>
              <a:gd name="connsiteY673" fmla="*/ 3529838 h 6858000"/>
              <a:gd name="connsiteX674" fmla="*/ 9620250 w 12191872"/>
              <a:gd name="connsiteY674" fmla="*/ 4115181 h 6858000"/>
              <a:gd name="connsiteX675" fmla="*/ 9071546 w 12191872"/>
              <a:gd name="connsiteY675" fmla="*/ 4115181 h 6858000"/>
              <a:gd name="connsiteX676" fmla="*/ 9071546 w 12191872"/>
              <a:gd name="connsiteY676" fmla="*/ 3529838 h 6858000"/>
              <a:gd name="connsiteX677" fmla="*/ 9620250 w 12191872"/>
              <a:gd name="connsiteY677" fmla="*/ 3529838 h 6858000"/>
              <a:gd name="connsiteX678" fmla="*/ 9051544 w 12191872"/>
              <a:gd name="connsiteY678" fmla="*/ 3529838 h 6858000"/>
              <a:gd name="connsiteX679" fmla="*/ 9051544 w 12191872"/>
              <a:gd name="connsiteY679" fmla="*/ 4115181 h 6858000"/>
              <a:gd name="connsiteX680" fmla="*/ 8502841 w 12191872"/>
              <a:gd name="connsiteY680" fmla="*/ 4115181 h 6858000"/>
              <a:gd name="connsiteX681" fmla="*/ 8502841 w 12191872"/>
              <a:gd name="connsiteY681" fmla="*/ 3529838 h 6858000"/>
              <a:gd name="connsiteX682" fmla="*/ 9051544 w 12191872"/>
              <a:gd name="connsiteY682" fmla="*/ 3529838 h 6858000"/>
              <a:gd name="connsiteX683" fmla="*/ 8482774 w 12191872"/>
              <a:gd name="connsiteY683" fmla="*/ 3529838 h 6858000"/>
              <a:gd name="connsiteX684" fmla="*/ 8482774 w 12191872"/>
              <a:gd name="connsiteY684" fmla="*/ 4115181 h 6858000"/>
              <a:gd name="connsiteX685" fmla="*/ 7934071 w 12191872"/>
              <a:gd name="connsiteY685" fmla="*/ 4115181 h 6858000"/>
              <a:gd name="connsiteX686" fmla="*/ 7934071 w 12191872"/>
              <a:gd name="connsiteY686" fmla="*/ 3529838 h 6858000"/>
              <a:gd name="connsiteX687" fmla="*/ 8482774 w 12191872"/>
              <a:gd name="connsiteY687" fmla="*/ 3529838 h 6858000"/>
              <a:gd name="connsiteX688" fmla="*/ 7914006 w 12191872"/>
              <a:gd name="connsiteY688" fmla="*/ 3529838 h 6858000"/>
              <a:gd name="connsiteX689" fmla="*/ 7914006 w 12191872"/>
              <a:gd name="connsiteY689" fmla="*/ 4115181 h 6858000"/>
              <a:gd name="connsiteX690" fmla="*/ 7365365 w 12191872"/>
              <a:gd name="connsiteY690" fmla="*/ 4115181 h 6858000"/>
              <a:gd name="connsiteX691" fmla="*/ 7365365 w 12191872"/>
              <a:gd name="connsiteY691" fmla="*/ 3529838 h 6858000"/>
              <a:gd name="connsiteX692" fmla="*/ 7914006 w 12191872"/>
              <a:gd name="connsiteY692" fmla="*/ 3529838 h 6858000"/>
              <a:gd name="connsiteX693" fmla="*/ 7345236 w 12191872"/>
              <a:gd name="connsiteY693" fmla="*/ 3529838 h 6858000"/>
              <a:gd name="connsiteX694" fmla="*/ 7345236 w 12191872"/>
              <a:gd name="connsiteY694" fmla="*/ 4115181 h 6858000"/>
              <a:gd name="connsiteX695" fmla="*/ 6796532 w 12191872"/>
              <a:gd name="connsiteY695" fmla="*/ 4115181 h 6858000"/>
              <a:gd name="connsiteX696" fmla="*/ 6796532 w 12191872"/>
              <a:gd name="connsiteY696" fmla="*/ 3529838 h 6858000"/>
              <a:gd name="connsiteX697" fmla="*/ 7345236 w 12191872"/>
              <a:gd name="connsiteY697" fmla="*/ 3529838 h 6858000"/>
              <a:gd name="connsiteX698" fmla="*/ 6776466 w 12191872"/>
              <a:gd name="connsiteY698" fmla="*/ 3529838 h 6858000"/>
              <a:gd name="connsiteX699" fmla="*/ 6776466 w 12191872"/>
              <a:gd name="connsiteY699" fmla="*/ 4115181 h 6858000"/>
              <a:gd name="connsiteX700" fmla="*/ 6227763 w 12191872"/>
              <a:gd name="connsiteY700" fmla="*/ 4115181 h 6858000"/>
              <a:gd name="connsiteX701" fmla="*/ 6227763 w 12191872"/>
              <a:gd name="connsiteY701" fmla="*/ 3529838 h 6858000"/>
              <a:gd name="connsiteX702" fmla="*/ 6776466 w 12191872"/>
              <a:gd name="connsiteY702" fmla="*/ 3529838 h 6858000"/>
              <a:gd name="connsiteX703" fmla="*/ 6207760 w 12191872"/>
              <a:gd name="connsiteY703" fmla="*/ 3529838 h 6858000"/>
              <a:gd name="connsiteX704" fmla="*/ 6207760 w 12191872"/>
              <a:gd name="connsiteY704" fmla="*/ 4115181 h 6858000"/>
              <a:gd name="connsiteX705" fmla="*/ 5659120 w 12191872"/>
              <a:gd name="connsiteY705" fmla="*/ 4115181 h 6858000"/>
              <a:gd name="connsiteX706" fmla="*/ 5659120 w 12191872"/>
              <a:gd name="connsiteY706" fmla="*/ 3529838 h 6858000"/>
              <a:gd name="connsiteX707" fmla="*/ 6207760 w 12191872"/>
              <a:gd name="connsiteY707" fmla="*/ 3529838 h 6858000"/>
              <a:gd name="connsiteX708" fmla="*/ 5638991 w 12191872"/>
              <a:gd name="connsiteY708" fmla="*/ 3529838 h 6858000"/>
              <a:gd name="connsiteX709" fmla="*/ 5638991 w 12191872"/>
              <a:gd name="connsiteY709" fmla="*/ 4115181 h 6858000"/>
              <a:gd name="connsiteX710" fmla="*/ 5090287 w 12191872"/>
              <a:gd name="connsiteY710" fmla="*/ 4115181 h 6858000"/>
              <a:gd name="connsiteX711" fmla="*/ 5090287 w 12191872"/>
              <a:gd name="connsiteY711" fmla="*/ 3529838 h 6858000"/>
              <a:gd name="connsiteX712" fmla="*/ 5638991 w 12191872"/>
              <a:gd name="connsiteY712" fmla="*/ 3529838 h 6858000"/>
              <a:gd name="connsiteX713" fmla="*/ 5070221 w 12191872"/>
              <a:gd name="connsiteY713" fmla="*/ 3529838 h 6858000"/>
              <a:gd name="connsiteX714" fmla="*/ 5070221 w 12191872"/>
              <a:gd name="connsiteY714" fmla="*/ 4115181 h 6858000"/>
              <a:gd name="connsiteX715" fmla="*/ 4521518 w 12191872"/>
              <a:gd name="connsiteY715" fmla="*/ 4115181 h 6858000"/>
              <a:gd name="connsiteX716" fmla="*/ 4521518 w 12191872"/>
              <a:gd name="connsiteY716" fmla="*/ 3529838 h 6858000"/>
              <a:gd name="connsiteX717" fmla="*/ 5070221 w 12191872"/>
              <a:gd name="connsiteY717" fmla="*/ 3529838 h 6858000"/>
              <a:gd name="connsiteX718" fmla="*/ 4501452 w 12191872"/>
              <a:gd name="connsiteY718" fmla="*/ 3529838 h 6858000"/>
              <a:gd name="connsiteX719" fmla="*/ 4501452 w 12191872"/>
              <a:gd name="connsiteY719" fmla="*/ 4115181 h 6858000"/>
              <a:gd name="connsiteX720" fmla="*/ 3952812 w 12191872"/>
              <a:gd name="connsiteY720" fmla="*/ 4115181 h 6858000"/>
              <a:gd name="connsiteX721" fmla="*/ 3952812 w 12191872"/>
              <a:gd name="connsiteY721" fmla="*/ 3529838 h 6858000"/>
              <a:gd name="connsiteX722" fmla="*/ 4501452 w 12191872"/>
              <a:gd name="connsiteY722" fmla="*/ 3529838 h 6858000"/>
              <a:gd name="connsiteX723" fmla="*/ 3932746 w 12191872"/>
              <a:gd name="connsiteY723" fmla="*/ 3529838 h 6858000"/>
              <a:gd name="connsiteX724" fmla="*/ 3932746 w 12191872"/>
              <a:gd name="connsiteY724" fmla="*/ 4115181 h 6858000"/>
              <a:gd name="connsiteX725" fmla="*/ 3384042 w 12191872"/>
              <a:gd name="connsiteY725" fmla="*/ 4115181 h 6858000"/>
              <a:gd name="connsiteX726" fmla="*/ 3384042 w 12191872"/>
              <a:gd name="connsiteY726" fmla="*/ 3529838 h 6858000"/>
              <a:gd name="connsiteX727" fmla="*/ 3932746 w 12191872"/>
              <a:gd name="connsiteY727" fmla="*/ 3529838 h 6858000"/>
              <a:gd name="connsiteX728" fmla="*/ 3363976 w 12191872"/>
              <a:gd name="connsiteY728" fmla="*/ 3529838 h 6858000"/>
              <a:gd name="connsiteX729" fmla="*/ 3363976 w 12191872"/>
              <a:gd name="connsiteY729" fmla="*/ 4115181 h 6858000"/>
              <a:gd name="connsiteX730" fmla="*/ 2815273 w 12191872"/>
              <a:gd name="connsiteY730" fmla="*/ 4115181 h 6858000"/>
              <a:gd name="connsiteX731" fmla="*/ 2815273 w 12191872"/>
              <a:gd name="connsiteY731" fmla="*/ 3529838 h 6858000"/>
              <a:gd name="connsiteX732" fmla="*/ 3363976 w 12191872"/>
              <a:gd name="connsiteY732" fmla="*/ 3529838 h 6858000"/>
              <a:gd name="connsiteX733" fmla="*/ 2795207 w 12191872"/>
              <a:gd name="connsiteY733" fmla="*/ 3529838 h 6858000"/>
              <a:gd name="connsiteX734" fmla="*/ 2795207 w 12191872"/>
              <a:gd name="connsiteY734" fmla="*/ 4115181 h 6858000"/>
              <a:gd name="connsiteX735" fmla="*/ 2246503 w 12191872"/>
              <a:gd name="connsiteY735" fmla="*/ 4115181 h 6858000"/>
              <a:gd name="connsiteX736" fmla="*/ 2246503 w 12191872"/>
              <a:gd name="connsiteY736" fmla="*/ 3529838 h 6858000"/>
              <a:gd name="connsiteX737" fmla="*/ 2795207 w 12191872"/>
              <a:gd name="connsiteY737" fmla="*/ 3529838 h 6858000"/>
              <a:gd name="connsiteX738" fmla="*/ 2226437 w 12191872"/>
              <a:gd name="connsiteY738" fmla="*/ 3529838 h 6858000"/>
              <a:gd name="connsiteX739" fmla="*/ 2226437 w 12191872"/>
              <a:gd name="connsiteY739" fmla="*/ 4115181 h 6858000"/>
              <a:gd name="connsiteX740" fmla="*/ 1677734 w 12191872"/>
              <a:gd name="connsiteY740" fmla="*/ 4115181 h 6858000"/>
              <a:gd name="connsiteX741" fmla="*/ 1677734 w 12191872"/>
              <a:gd name="connsiteY741" fmla="*/ 3529838 h 6858000"/>
              <a:gd name="connsiteX742" fmla="*/ 2226437 w 12191872"/>
              <a:gd name="connsiteY742" fmla="*/ 3529838 h 6858000"/>
              <a:gd name="connsiteX743" fmla="*/ 1657731 w 12191872"/>
              <a:gd name="connsiteY743" fmla="*/ 3529838 h 6858000"/>
              <a:gd name="connsiteX744" fmla="*/ 1657731 w 12191872"/>
              <a:gd name="connsiteY744" fmla="*/ 4115181 h 6858000"/>
              <a:gd name="connsiteX745" fmla="*/ 1109028 w 12191872"/>
              <a:gd name="connsiteY745" fmla="*/ 4115181 h 6858000"/>
              <a:gd name="connsiteX746" fmla="*/ 1109028 w 12191872"/>
              <a:gd name="connsiteY746" fmla="*/ 3529838 h 6858000"/>
              <a:gd name="connsiteX747" fmla="*/ 1657731 w 12191872"/>
              <a:gd name="connsiteY747" fmla="*/ 3529838 h 6858000"/>
              <a:gd name="connsiteX748" fmla="*/ 1088962 w 12191872"/>
              <a:gd name="connsiteY748" fmla="*/ 3529838 h 6858000"/>
              <a:gd name="connsiteX749" fmla="*/ 1088962 w 12191872"/>
              <a:gd name="connsiteY749" fmla="*/ 4115181 h 6858000"/>
              <a:gd name="connsiteX750" fmla="*/ 540258 w 12191872"/>
              <a:gd name="connsiteY750" fmla="*/ 4115181 h 6858000"/>
              <a:gd name="connsiteX751" fmla="*/ 540258 w 12191872"/>
              <a:gd name="connsiteY751" fmla="*/ 3529838 h 6858000"/>
              <a:gd name="connsiteX752" fmla="*/ 1088962 w 12191872"/>
              <a:gd name="connsiteY752" fmla="*/ 3529838 h 6858000"/>
              <a:gd name="connsiteX753" fmla="*/ 11895265 w 12191872"/>
              <a:gd name="connsiteY753" fmla="*/ 2923032 h 6858000"/>
              <a:gd name="connsiteX754" fmla="*/ 11895265 w 12191872"/>
              <a:gd name="connsiteY754" fmla="*/ 3508375 h 6858000"/>
              <a:gd name="connsiteX755" fmla="*/ 11346624 w 12191872"/>
              <a:gd name="connsiteY755" fmla="*/ 3508375 h 6858000"/>
              <a:gd name="connsiteX756" fmla="*/ 11346624 w 12191872"/>
              <a:gd name="connsiteY756" fmla="*/ 2923032 h 6858000"/>
              <a:gd name="connsiteX757" fmla="*/ 11895265 w 12191872"/>
              <a:gd name="connsiteY757" fmla="*/ 2923032 h 6858000"/>
              <a:gd name="connsiteX758" fmla="*/ 11326558 w 12191872"/>
              <a:gd name="connsiteY758" fmla="*/ 2923032 h 6858000"/>
              <a:gd name="connsiteX759" fmla="*/ 11326558 w 12191872"/>
              <a:gd name="connsiteY759" fmla="*/ 3508375 h 6858000"/>
              <a:gd name="connsiteX760" fmla="*/ 10777855 w 12191872"/>
              <a:gd name="connsiteY760" fmla="*/ 3508375 h 6858000"/>
              <a:gd name="connsiteX761" fmla="*/ 10777855 w 12191872"/>
              <a:gd name="connsiteY761" fmla="*/ 2923032 h 6858000"/>
              <a:gd name="connsiteX762" fmla="*/ 11326558 w 12191872"/>
              <a:gd name="connsiteY762" fmla="*/ 2923032 h 6858000"/>
              <a:gd name="connsiteX763" fmla="*/ 10757789 w 12191872"/>
              <a:gd name="connsiteY763" fmla="*/ 2923032 h 6858000"/>
              <a:gd name="connsiteX764" fmla="*/ 10757789 w 12191872"/>
              <a:gd name="connsiteY764" fmla="*/ 3508375 h 6858000"/>
              <a:gd name="connsiteX765" fmla="*/ 10209085 w 12191872"/>
              <a:gd name="connsiteY765" fmla="*/ 3508375 h 6858000"/>
              <a:gd name="connsiteX766" fmla="*/ 10209085 w 12191872"/>
              <a:gd name="connsiteY766" fmla="*/ 2923032 h 6858000"/>
              <a:gd name="connsiteX767" fmla="*/ 10757789 w 12191872"/>
              <a:gd name="connsiteY767" fmla="*/ 2923032 h 6858000"/>
              <a:gd name="connsiteX768" fmla="*/ 10189019 w 12191872"/>
              <a:gd name="connsiteY768" fmla="*/ 2923032 h 6858000"/>
              <a:gd name="connsiteX769" fmla="*/ 10189019 w 12191872"/>
              <a:gd name="connsiteY769" fmla="*/ 3508375 h 6858000"/>
              <a:gd name="connsiteX770" fmla="*/ 9640380 w 12191872"/>
              <a:gd name="connsiteY770" fmla="*/ 3508375 h 6858000"/>
              <a:gd name="connsiteX771" fmla="*/ 9640380 w 12191872"/>
              <a:gd name="connsiteY771" fmla="*/ 2923032 h 6858000"/>
              <a:gd name="connsiteX772" fmla="*/ 10189019 w 12191872"/>
              <a:gd name="connsiteY772" fmla="*/ 2923032 h 6858000"/>
              <a:gd name="connsiteX773" fmla="*/ 9620250 w 12191872"/>
              <a:gd name="connsiteY773" fmla="*/ 2923032 h 6858000"/>
              <a:gd name="connsiteX774" fmla="*/ 9620250 w 12191872"/>
              <a:gd name="connsiteY774" fmla="*/ 3508375 h 6858000"/>
              <a:gd name="connsiteX775" fmla="*/ 9071546 w 12191872"/>
              <a:gd name="connsiteY775" fmla="*/ 3508375 h 6858000"/>
              <a:gd name="connsiteX776" fmla="*/ 9071546 w 12191872"/>
              <a:gd name="connsiteY776" fmla="*/ 2923032 h 6858000"/>
              <a:gd name="connsiteX777" fmla="*/ 9620250 w 12191872"/>
              <a:gd name="connsiteY777" fmla="*/ 2923032 h 6858000"/>
              <a:gd name="connsiteX778" fmla="*/ 9051544 w 12191872"/>
              <a:gd name="connsiteY778" fmla="*/ 2923032 h 6858000"/>
              <a:gd name="connsiteX779" fmla="*/ 9051544 w 12191872"/>
              <a:gd name="connsiteY779" fmla="*/ 3508375 h 6858000"/>
              <a:gd name="connsiteX780" fmla="*/ 8502841 w 12191872"/>
              <a:gd name="connsiteY780" fmla="*/ 3508375 h 6858000"/>
              <a:gd name="connsiteX781" fmla="*/ 8502841 w 12191872"/>
              <a:gd name="connsiteY781" fmla="*/ 2923032 h 6858000"/>
              <a:gd name="connsiteX782" fmla="*/ 9051544 w 12191872"/>
              <a:gd name="connsiteY782" fmla="*/ 2923032 h 6858000"/>
              <a:gd name="connsiteX783" fmla="*/ 8482774 w 12191872"/>
              <a:gd name="connsiteY783" fmla="*/ 2923032 h 6858000"/>
              <a:gd name="connsiteX784" fmla="*/ 8482774 w 12191872"/>
              <a:gd name="connsiteY784" fmla="*/ 3508375 h 6858000"/>
              <a:gd name="connsiteX785" fmla="*/ 7934071 w 12191872"/>
              <a:gd name="connsiteY785" fmla="*/ 3508375 h 6858000"/>
              <a:gd name="connsiteX786" fmla="*/ 7934071 w 12191872"/>
              <a:gd name="connsiteY786" fmla="*/ 2923032 h 6858000"/>
              <a:gd name="connsiteX787" fmla="*/ 8482774 w 12191872"/>
              <a:gd name="connsiteY787" fmla="*/ 2923032 h 6858000"/>
              <a:gd name="connsiteX788" fmla="*/ 7914006 w 12191872"/>
              <a:gd name="connsiteY788" fmla="*/ 2923032 h 6858000"/>
              <a:gd name="connsiteX789" fmla="*/ 7914006 w 12191872"/>
              <a:gd name="connsiteY789" fmla="*/ 3508375 h 6858000"/>
              <a:gd name="connsiteX790" fmla="*/ 7365365 w 12191872"/>
              <a:gd name="connsiteY790" fmla="*/ 3508375 h 6858000"/>
              <a:gd name="connsiteX791" fmla="*/ 7365365 w 12191872"/>
              <a:gd name="connsiteY791" fmla="*/ 2923032 h 6858000"/>
              <a:gd name="connsiteX792" fmla="*/ 7914006 w 12191872"/>
              <a:gd name="connsiteY792" fmla="*/ 2923032 h 6858000"/>
              <a:gd name="connsiteX793" fmla="*/ 7345236 w 12191872"/>
              <a:gd name="connsiteY793" fmla="*/ 2923032 h 6858000"/>
              <a:gd name="connsiteX794" fmla="*/ 7345236 w 12191872"/>
              <a:gd name="connsiteY794" fmla="*/ 3508375 h 6858000"/>
              <a:gd name="connsiteX795" fmla="*/ 6796532 w 12191872"/>
              <a:gd name="connsiteY795" fmla="*/ 3508375 h 6858000"/>
              <a:gd name="connsiteX796" fmla="*/ 6796532 w 12191872"/>
              <a:gd name="connsiteY796" fmla="*/ 2923032 h 6858000"/>
              <a:gd name="connsiteX797" fmla="*/ 7345236 w 12191872"/>
              <a:gd name="connsiteY797" fmla="*/ 2923032 h 6858000"/>
              <a:gd name="connsiteX798" fmla="*/ 6776466 w 12191872"/>
              <a:gd name="connsiteY798" fmla="*/ 2923032 h 6858000"/>
              <a:gd name="connsiteX799" fmla="*/ 6776466 w 12191872"/>
              <a:gd name="connsiteY799" fmla="*/ 3508375 h 6858000"/>
              <a:gd name="connsiteX800" fmla="*/ 6227763 w 12191872"/>
              <a:gd name="connsiteY800" fmla="*/ 3508375 h 6858000"/>
              <a:gd name="connsiteX801" fmla="*/ 6227763 w 12191872"/>
              <a:gd name="connsiteY801" fmla="*/ 2923032 h 6858000"/>
              <a:gd name="connsiteX802" fmla="*/ 6776466 w 12191872"/>
              <a:gd name="connsiteY802" fmla="*/ 2923032 h 6858000"/>
              <a:gd name="connsiteX803" fmla="*/ 6207760 w 12191872"/>
              <a:gd name="connsiteY803" fmla="*/ 2923032 h 6858000"/>
              <a:gd name="connsiteX804" fmla="*/ 6207760 w 12191872"/>
              <a:gd name="connsiteY804" fmla="*/ 3508375 h 6858000"/>
              <a:gd name="connsiteX805" fmla="*/ 5659120 w 12191872"/>
              <a:gd name="connsiteY805" fmla="*/ 3508375 h 6858000"/>
              <a:gd name="connsiteX806" fmla="*/ 5659120 w 12191872"/>
              <a:gd name="connsiteY806" fmla="*/ 2923032 h 6858000"/>
              <a:gd name="connsiteX807" fmla="*/ 6207760 w 12191872"/>
              <a:gd name="connsiteY807" fmla="*/ 2923032 h 6858000"/>
              <a:gd name="connsiteX808" fmla="*/ 5638991 w 12191872"/>
              <a:gd name="connsiteY808" fmla="*/ 2923032 h 6858000"/>
              <a:gd name="connsiteX809" fmla="*/ 5638991 w 12191872"/>
              <a:gd name="connsiteY809" fmla="*/ 3508375 h 6858000"/>
              <a:gd name="connsiteX810" fmla="*/ 5090287 w 12191872"/>
              <a:gd name="connsiteY810" fmla="*/ 3508375 h 6858000"/>
              <a:gd name="connsiteX811" fmla="*/ 5090287 w 12191872"/>
              <a:gd name="connsiteY811" fmla="*/ 2923032 h 6858000"/>
              <a:gd name="connsiteX812" fmla="*/ 5638991 w 12191872"/>
              <a:gd name="connsiteY812" fmla="*/ 2923032 h 6858000"/>
              <a:gd name="connsiteX813" fmla="*/ 5070221 w 12191872"/>
              <a:gd name="connsiteY813" fmla="*/ 2923032 h 6858000"/>
              <a:gd name="connsiteX814" fmla="*/ 5070221 w 12191872"/>
              <a:gd name="connsiteY814" fmla="*/ 3508375 h 6858000"/>
              <a:gd name="connsiteX815" fmla="*/ 4521518 w 12191872"/>
              <a:gd name="connsiteY815" fmla="*/ 3508375 h 6858000"/>
              <a:gd name="connsiteX816" fmla="*/ 4521518 w 12191872"/>
              <a:gd name="connsiteY816" fmla="*/ 2923032 h 6858000"/>
              <a:gd name="connsiteX817" fmla="*/ 5070221 w 12191872"/>
              <a:gd name="connsiteY817" fmla="*/ 2923032 h 6858000"/>
              <a:gd name="connsiteX818" fmla="*/ 4501452 w 12191872"/>
              <a:gd name="connsiteY818" fmla="*/ 2923032 h 6858000"/>
              <a:gd name="connsiteX819" fmla="*/ 4501452 w 12191872"/>
              <a:gd name="connsiteY819" fmla="*/ 3508375 h 6858000"/>
              <a:gd name="connsiteX820" fmla="*/ 3952812 w 12191872"/>
              <a:gd name="connsiteY820" fmla="*/ 3508375 h 6858000"/>
              <a:gd name="connsiteX821" fmla="*/ 3952812 w 12191872"/>
              <a:gd name="connsiteY821" fmla="*/ 2923032 h 6858000"/>
              <a:gd name="connsiteX822" fmla="*/ 4501452 w 12191872"/>
              <a:gd name="connsiteY822" fmla="*/ 2923032 h 6858000"/>
              <a:gd name="connsiteX823" fmla="*/ 3932746 w 12191872"/>
              <a:gd name="connsiteY823" fmla="*/ 2923032 h 6858000"/>
              <a:gd name="connsiteX824" fmla="*/ 3932746 w 12191872"/>
              <a:gd name="connsiteY824" fmla="*/ 3508375 h 6858000"/>
              <a:gd name="connsiteX825" fmla="*/ 3384042 w 12191872"/>
              <a:gd name="connsiteY825" fmla="*/ 3508375 h 6858000"/>
              <a:gd name="connsiteX826" fmla="*/ 3384042 w 12191872"/>
              <a:gd name="connsiteY826" fmla="*/ 2923032 h 6858000"/>
              <a:gd name="connsiteX827" fmla="*/ 3932746 w 12191872"/>
              <a:gd name="connsiteY827" fmla="*/ 2923032 h 6858000"/>
              <a:gd name="connsiteX828" fmla="*/ 3363976 w 12191872"/>
              <a:gd name="connsiteY828" fmla="*/ 2923032 h 6858000"/>
              <a:gd name="connsiteX829" fmla="*/ 3363976 w 12191872"/>
              <a:gd name="connsiteY829" fmla="*/ 3508375 h 6858000"/>
              <a:gd name="connsiteX830" fmla="*/ 2815273 w 12191872"/>
              <a:gd name="connsiteY830" fmla="*/ 3508375 h 6858000"/>
              <a:gd name="connsiteX831" fmla="*/ 2815273 w 12191872"/>
              <a:gd name="connsiteY831" fmla="*/ 2923032 h 6858000"/>
              <a:gd name="connsiteX832" fmla="*/ 3363976 w 12191872"/>
              <a:gd name="connsiteY832" fmla="*/ 2923032 h 6858000"/>
              <a:gd name="connsiteX833" fmla="*/ 2795207 w 12191872"/>
              <a:gd name="connsiteY833" fmla="*/ 2923032 h 6858000"/>
              <a:gd name="connsiteX834" fmla="*/ 2795207 w 12191872"/>
              <a:gd name="connsiteY834" fmla="*/ 3508375 h 6858000"/>
              <a:gd name="connsiteX835" fmla="*/ 2246503 w 12191872"/>
              <a:gd name="connsiteY835" fmla="*/ 3508375 h 6858000"/>
              <a:gd name="connsiteX836" fmla="*/ 2246503 w 12191872"/>
              <a:gd name="connsiteY836" fmla="*/ 2923032 h 6858000"/>
              <a:gd name="connsiteX837" fmla="*/ 2795207 w 12191872"/>
              <a:gd name="connsiteY837" fmla="*/ 2923032 h 6858000"/>
              <a:gd name="connsiteX838" fmla="*/ 2226437 w 12191872"/>
              <a:gd name="connsiteY838" fmla="*/ 2923032 h 6858000"/>
              <a:gd name="connsiteX839" fmla="*/ 2226437 w 12191872"/>
              <a:gd name="connsiteY839" fmla="*/ 3508375 h 6858000"/>
              <a:gd name="connsiteX840" fmla="*/ 1677734 w 12191872"/>
              <a:gd name="connsiteY840" fmla="*/ 3508375 h 6858000"/>
              <a:gd name="connsiteX841" fmla="*/ 1677734 w 12191872"/>
              <a:gd name="connsiteY841" fmla="*/ 2923032 h 6858000"/>
              <a:gd name="connsiteX842" fmla="*/ 2226437 w 12191872"/>
              <a:gd name="connsiteY842" fmla="*/ 2923032 h 6858000"/>
              <a:gd name="connsiteX843" fmla="*/ 1657731 w 12191872"/>
              <a:gd name="connsiteY843" fmla="*/ 2923032 h 6858000"/>
              <a:gd name="connsiteX844" fmla="*/ 1657731 w 12191872"/>
              <a:gd name="connsiteY844" fmla="*/ 3508375 h 6858000"/>
              <a:gd name="connsiteX845" fmla="*/ 1109028 w 12191872"/>
              <a:gd name="connsiteY845" fmla="*/ 3508375 h 6858000"/>
              <a:gd name="connsiteX846" fmla="*/ 1109028 w 12191872"/>
              <a:gd name="connsiteY846" fmla="*/ 2923032 h 6858000"/>
              <a:gd name="connsiteX847" fmla="*/ 1657731 w 12191872"/>
              <a:gd name="connsiteY847" fmla="*/ 2923032 h 6858000"/>
              <a:gd name="connsiteX848" fmla="*/ 1088962 w 12191872"/>
              <a:gd name="connsiteY848" fmla="*/ 2923032 h 6858000"/>
              <a:gd name="connsiteX849" fmla="*/ 1088962 w 12191872"/>
              <a:gd name="connsiteY849" fmla="*/ 3508375 h 6858000"/>
              <a:gd name="connsiteX850" fmla="*/ 540258 w 12191872"/>
              <a:gd name="connsiteY850" fmla="*/ 3508375 h 6858000"/>
              <a:gd name="connsiteX851" fmla="*/ 540258 w 12191872"/>
              <a:gd name="connsiteY851" fmla="*/ 2923032 h 6858000"/>
              <a:gd name="connsiteX852" fmla="*/ 1088962 w 12191872"/>
              <a:gd name="connsiteY852" fmla="*/ 2923032 h 6858000"/>
              <a:gd name="connsiteX853" fmla="*/ 11895265 w 12191872"/>
              <a:gd name="connsiteY853" fmla="*/ 2316226 h 6858000"/>
              <a:gd name="connsiteX854" fmla="*/ 11895265 w 12191872"/>
              <a:gd name="connsiteY854" fmla="*/ 2901633 h 6858000"/>
              <a:gd name="connsiteX855" fmla="*/ 11346624 w 12191872"/>
              <a:gd name="connsiteY855" fmla="*/ 2901633 h 6858000"/>
              <a:gd name="connsiteX856" fmla="*/ 11346624 w 12191872"/>
              <a:gd name="connsiteY856" fmla="*/ 2316226 h 6858000"/>
              <a:gd name="connsiteX857" fmla="*/ 11895265 w 12191872"/>
              <a:gd name="connsiteY857" fmla="*/ 2316226 h 6858000"/>
              <a:gd name="connsiteX858" fmla="*/ 11326558 w 12191872"/>
              <a:gd name="connsiteY858" fmla="*/ 2316226 h 6858000"/>
              <a:gd name="connsiteX859" fmla="*/ 11326558 w 12191872"/>
              <a:gd name="connsiteY859" fmla="*/ 2901633 h 6858000"/>
              <a:gd name="connsiteX860" fmla="*/ 10777855 w 12191872"/>
              <a:gd name="connsiteY860" fmla="*/ 2901633 h 6858000"/>
              <a:gd name="connsiteX861" fmla="*/ 10777855 w 12191872"/>
              <a:gd name="connsiteY861" fmla="*/ 2316226 h 6858000"/>
              <a:gd name="connsiteX862" fmla="*/ 11326558 w 12191872"/>
              <a:gd name="connsiteY862" fmla="*/ 2316226 h 6858000"/>
              <a:gd name="connsiteX863" fmla="*/ 10757789 w 12191872"/>
              <a:gd name="connsiteY863" fmla="*/ 2316226 h 6858000"/>
              <a:gd name="connsiteX864" fmla="*/ 10757789 w 12191872"/>
              <a:gd name="connsiteY864" fmla="*/ 2901633 h 6858000"/>
              <a:gd name="connsiteX865" fmla="*/ 10209085 w 12191872"/>
              <a:gd name="connsiteY865" fmla="*/ 2901633 h 6858000"/>
              <a:gd name="connsiteX866" fmla="*/ 10209085 w 12191872"/>
              <a:gd name="connsiteY866" fmla="*/ 2316226 h 6858000"/>
              <a:gd name="connsiteX867" fmla="*/ 10757789 w 12191872"/>
              <a:gd name="connsiteY867" fmla="*/ 2316226 h 6858000"/>
              <a:gd name="connsiteX868" fmla="*/ 10189019 w 12191872"/>
              <a:gd name="connsiteY868" fmla="*/ 2316226 h 6858000"/>
              <a:gd name="connsiteX869" fmla="*/ 10189019 w 12191872"/>
              <a:gd name="connsiteY869" fmla="*/ 2901633 h 6858000"/>
              <a:gd name="connsiteX870" fmla="*/ 9640380 w 12191872"/>
              <a:gd name="connsiteY870" fmla="*/ 2901633 h 6858000"/>
              <a:gd name="connsiteX871" fmla="*/ 9640380 w 12191872"/>
              <a:gd name="connsiteY871" fmla="*/ 2316226 h 6858000"/>
              <a:gd name="connsiteX872" fmla="*/ 10189019 w 12191872"/>
              <a:gd name="connsiteY872" fmla="*/ 2316226 h 6858000"/>
              <a:gd name="connsiteX873" fmla="*/ 9620250 w 12191872"/>
              <a:gd name="connsiteY873" fmla="*/ 2316226 h 6858000"/>
              <a:gd name="connsiteX874" fmla="*/ 9620250 w 12191872"/>
              <a:gd name="connsiteY874" fmla="*/ 2901633 h 6858000"/>
              <a:gd name="connsiteX875" fmla="*/ 9071546 w 12191872"/>
              <a:gd name="connsiteY875" fmla="*/ 2901633 h 6858000"/>
              <a:gd name="connsiteX876" fmla="*/ 9071546 w 12191872"/>
              <a:gd name="connsiteY876" fmla="*/ 2316226 h 6858000"/>
              <a:gd name="connsiteX877" fmla="*/ 9620250 w 12191872"/>
              <a:gd name="connsiteY877" fmla="*/ 2316226 h 6858000"/>
              <a:gd name="connsiteX878" fmla="*/ 9051544 w 12191872"/>
              <a:gd name="connsiteY878" fmla="*/ 2316226 h 6858000"/>
              <a:gd name="connsiteX879" fmla="*/ 9051544 w 12191872"/>
              <a:gd name="connsiteY879" fmla="*/ 2901633 h 6858000"/>
              <a:gd name="connsiteX880" fmla="*/ 8502841 w 12191872"/>
              <a:gd name="connsiteY880" fmla="*/ 2901633 h 6858000"/>
              <a:gd name="connsiteX881" fmla="*/ 8502841 w 12191872"/>
              <a:gd name="connsiteY881" fmla="*/ 2316226 h 6858000"/>
              <a:gd name="connsiteX882" fmla="*/ 9051544 w 12191872"/>
              <a:gd name="connsiteY882" fmla="*/ 2316226 h 6858000"/>
              <a:gd name="connsiteX883" fmla="*/ 8482774 w 12191872"/>
              <a:gd name="connsiteY883" fmla="*/ 2316226 h 6858000"/>
              <a:gd name="connsiteX884" fmla="*/ 8482774 w 12191872"/>
              <a:gd name="connsiteY884" fmla="*/ 2901633 h 6858000"/>
              <a:gd name="connsiteX885" fmla="*/ 7934071 w 12191872"/>
              <a:gd name="connsiteY885" fmla="*/ 2901633 h 6858000"/>
              <a:gd name="connsiteX886" fmla="*/ 7934071 w 12191872"/>
              <a:gd name="connsiteY886" fmla="*/ 2316226 h 6858000"/>
              <a:gd name="connsiteX887" fmla="*/ 8482774 w 12191872"/>
              <a:gd name="connsiteY887" fmla="*/ 2316226 h 6858000"/>
              <a:gd name="connsiteX888" fmla="*/ 7914006 w 12191872"/>
              <a:gd name="connsiteY888" fmla="*/ 2316226 h 6858000"/>
              <a:gd name="connsiteX889" fmla="*/ 7914006 w 12191872"/>
              <a:gd name="connsiteY889" fmla="*/ 2901633 h 6858000"/>
              <a:gd name="connsiteX890" fmla="*/ 7365365 w 12191872"/>
              <a:gd name="connsiteY890" fmla="*/ 2901633 h 6858000"/>
              <a:gd name="connsiteX891" fmla="*/ 7365365 w 12191872"/>
              <a:gd name="connsiteY891" fmla="*/ 2316226 h 6858000"/>
              <a:gd name="connsiteX892" fmla="*/ 7914006 w 12191872"/>
              <a:gd name="connsiteY892" fmla="*/ 2316226 h 6858000"/>
              <a:gd name="connsiteX893" fmla="*/ 7345236 w 12191872"/>
              <a:gd name="connsiteY893" fmla="*/ 2316226 h 6858000"/>
              <a:gd name="connsiteX894" fmla="*/ 7345236 w 12191872"/>
              <a:gd name="connsiteY894" fmla="*/ 2901633 h 6858000"/>
              <a:gd name="connsiteX895" fmla="*/ 6796532 w 12191872"/>
              <a:gd name="connsiteY895" fmla="*/ 2901633 h 6858000"/>
              <a:gd name="connsiteX896" fmla="*/ 6796532 w 12191872"/>
              <a:gd name="connsiteY896" fmla="*/ 2316226 h 6858000"/>
              <a:gd name="connsiteX897" fmla="*/ 7345236 w 12191872"/>
              <a:gd name="connsiteY897" fmla="*/ 2316226 h 6858000"/>
              <a:gd name="connsiteX898" fmla="*/ 6776466 w 12191872"/>
              <a:gd name="connsiteY898" fmla="*/ 2316226 h 6858000"/>
              <a:gd name="connsiteX899" fmla="*/ 6776466 w 12191872"/>
              <a:gd name="connsiteY899" fmla="*/ 2901633 h 6858000"/>
              <a:gd name="connsiteX900" fmla="*/ 6227763 w 12191872"/>
              <a:gd name="connsiteY900" fmla="*/ 2901633 h 6858000"/>
              <a:gd name="connsiteX901" fmla="*/ 6227763 w 12191872"/>
              <a:gd name="connsiteY901" fmla="*/ 2316226 h 6858000"/>
              <a:gd name="connsiteX902" fmla="*/ 6776466 w 12191872"/>
              <a:gd name="connsiteY902" fmla="*/ 2316226 h 6858000"/>
              <a:gd name="connsiteX903" fmla="*/ 6207760 w 12191872"/>
              <a:gd name="connsiteY903" fmla="*/ 2316226 h 6858000"/>
              <a:gd name="connsiteX904" fmla="*/ 6207760 w 12191872"/>
              <a:gd name="connsiteY904" fmla="*/ 2901633 h 6858000"/>
              <a:gd name="connsiteX905" fmla="*/ 5659120 w 12191872"/>
              <a:gd name="connsiteY905" fmla="*/ 2901633 h 6858000"/>
              <a:gd name="connsiteX906" fmla="*/ 5659120 w 12191872"/>
              <a:gd name="connsiteY906" fmla="*/ 2316226 h 6858000"/>
              <a:gd name="connsiteX907" fmla="*/ 6207760 w 12191872"/>
              <a:gd name="connsiteY907" fmla="*/ 2316226 h 6858000"/>
              <a:gd name="connsiteX908" fmla="*/ 5638991 w 12191872"/>
              <a:gd name="connsiteY908" fmla="*/ 2316226 h 6858000"/>
              <a:gd name="connsiteX909" fmla="*/ 5638991 w 12191872"/>
              <a:gd name="connsiteY909" fmla="*/ 2901633 h 6858000"/>
              <a:gd name="connsiteX910" fmla="*/ 5090287 w 12191872"/>
              <a:gd name="connsiteY910" fmla="*/ 2901633 h 6858000"/>
              <a:gd name="connsiteX911" fmla="*/ 5090287 w 12191872"/>
              <a:gd name="connsiteY911" fmla="*/ 2316226 h 6858000"/>
              <a:gd name="connsiteX912" fmla="*/ 5638991 w 12191872"/>
              <a:gd name="connsiteY912" fmla="*/ 2316226 h 6858000"/>
              <a:gd name="connsiteX913" fmla="*/ 5070221 w 12191872"/>
              <a:gd name="connsiteY913" fmla="*/ 2316226 h 6858000"/>
              <a:gd name="connsiteX914" fmla="*/ 5070221 w 12191872"/>
              <a:gd name="connsiteY914" fmla="*/ 2901633 h 6858000"/>
              <a:gd name="connsiteX915" fmla="*/ 4521518 w 12191872"/>
              <a:gd name="connsiteY915" fmla="*/ 2901633 h 6858000"/>
              <a:gd name="connsiteX916" fmla="*/ 4521518 w 12191872"/>
              <a:gd name="connsiteY916" fmla="*/ 2316226 h 6858000"/>
              <a:gd name="connsiteX917" fmla="*/ 5070221 w 12191872"/>
              <a:gd name="connsiteY917" fmla="*/ 2316226 h 6858000"/>
              <a:gd name="connsiteX918" fmla="*/ 4501452 w 12191872"/>
              <a:gd name="connsiteY918" fmla="*/ 2316226 h 6858000"/>
              <a:gd name="connsiteX919" fmla="*/ 4501452 w 12191872"/>
              <a:gd name="connsiteY919" fmla="*/ 2901633 h 6858000"/>
              <a:gd name="connsiteX920" fmla="*/ 3952812 w 12191872"/>
              <a:gd name="connsiteY920" fmla="*/ 2901633 h 6858000"/>
              <a:gd name="connsiteX921" fmla="*/ 3952812 w 12191872"/>
              <a:gd name="connsiteY921" fmla="*/ 2316226 h 6858000"/>
              <a:gd name="connsiteX922" fmla="*/ 4501452 w 12191872"/>
              <a:gd name="connsiteY922" fmla="*/ 2316226 h 6858000"/>
              <a:gd name="connsiteX923" fmla="*/ 3932746 w 12191872"/>
              <a:gd name="connsiteY923" fmla="*/ 2316226 h 6858000"/>
              <a:gd name="connsiteX924" fmla="*/ 3932746 w 12191872"/>
              <a:gd name="connsiteY924" fmla="*/ 2901633 h 6858000"/>
              <a:gd name="connsiteX925" fmla="*/ 3384042 w 12191872"/>
              <a:gd name="connsiteY925" fmla="*/ 2901633 h 6858000"/>
              <a:gd name="connsiteX926" fmla="*/ 3384042 w 12191872"/>
              <a:gd name="connsiteY926" fmla="*/ 2316226 h 6858000"/>
              <a:gd name="connsiteX927" fmla="*/ 3932746 w 12191872"/>
              <a:gd name="connsiteY927" fmla="*/ 2316226 h 6858000"/>
              <a:gd name="connsiteX928" fmla="*/ 3363976 w 12191872"/>
              <a:gd name="connsiteY928" fmla="*/ 2316226 h 6858000"/>
              <a:gd name="connsiteX929" fmla="*/ 3363976 w 12191872"/>
              <a:gd name="connsiteY929" fmla="*/ 2901633 h 6858000"/>
              <a:gd name="connsiteX930" fmla="*/ 2815273 w 12191872"/>
              <a:gd name="connsiteY930" fmla="*/ 2901633 h 6858000"/>
              <a:gd name="connsiteX931" fmla="*/ 2815273 w 12191872"/>
              <a:gd name="connsiteY931" fmla="*/ 2316226 h 6858000"/>
              <a:gd name="connsiteX932" fmla="*/ 3363976 w 12191872"/>
              <a:gd name="connsiteY932" fmla="*/ 2316226 h 6858000"/>
              <a:gd name="connsiteX933" fmla="*/ 2795207 w 12191872"/>
              <a:gd name="connsiteY933" fmla="*/ 2316226 h 6858000"/>
              <a:gd name="connsiteX934" fmla="*/ 2795207 w 12191872"/>
              <a:gd name="connsiteY934" fmla="*/ 2901633 h 6858000"/>
              <a:gd name="connsiteX935" fmla="*/ 2246503 w 12191872"/>
              <a:gd name="connsiteY935" fmla="*/ 2901633 h 6858000"/>
              <a:gd name="connsiteX936" fmla="*/ 2246503 w 12191872"/>
              <a:gd name="connsiteY936" fmla="*/ 2316226 h 6858000"/>
              <a:gd name="connsiteX937" fmla="*/ 2795207 w 12191872"/>
              <a:gd name="connsiteY937" fmla="*/ 2316226 h 6858000"/>
              <a:gd name="connsiteX938" fmla="*/ 2226437 w 12191872"/>
              <a:gd name="connsiteY938" fmla="*/ 2316226 h 6858000"/>
              <a:gd name="connsiteX939" fmla="*/ 2226437 w 12191872"/>
              <a:gd name="connsiteY939" fmla="*/ 2901633 h 6858000"/>
              <a:gd name="connsiteX940" fmla="*/ 1677734 w 12191872"/>
              <a:gd name="connsiteY940" fmla="*/ 2901633 h 6858000"/>
              <a:gd name="connsiteX941" fmla="*/ 1677734 w 12191872"/>
              <a:gd name="connsiteY941" fmla="*/ 2316226 h 6858000"/>
              <a:gd name="connsiteX942" fmla="*/ 2226437 w 12191872"/>
              <a:gd name="connsiteY942" fmla="*/ 2316226 h 6858000"/>
              <a:gd name="connsiteX943" fmla="*/ 1657731 w 12191872"/>
              <a:gd name="connsiteY943" fmla="*/ 2316226 h 6858000"/>
              <a:gd name="connsiteX944" fmla="*/ 1657731 w 12191872"/>
              <a:gd name="connsiteY944" fmla="*/ 2901633 h 6858000"/>
              <a:gd name="connsiteX945" fmla="*/ 1109028 w 12191872"/>
              <a:gd name="connsiteY945" fmla="*/ 2901633 h 6858000"/>
              <a:gd name="connsiteX946" fmla="*/ 1109028 w 12191872"/>
              <a:gd name="connsiteY946" fmla="*/ 2316226 h 6858000"/>
              <a:gd name="connsiteX947" fmla="*/ 1657731 w 12191872"/>
              <a:gd name="connsiteY947" fmla="*/ 2316226 h 6858000"/>
              <a:gd name="connsiteX948" fmla="*/ 1088962 w 12191872"/>
              <a:gd name="connsiteY948" fmla="*/ 2316226 h 6858000"/>
              <a:gd name="connsiteX949" fmla="*/ 1088962 w 12191872"/>
              <a:gd name="connsiteY949" fmla="*/ 2901633 h 6858000"/>
              <a:gd name="connsiteX950" fmla="*/ 540258 w 12191872"/>
              <a:gd name="connsiteY950" fmla="*/ 2901633 h 6858000"/>
              <a:gd name="connsiteX951" fmla="*/ 540258 w 12191872"/>
              <a:gd name="connsiteY951" fmla="*/ 2316226 h 6858000"/>
              <a:gd name="connsiteX952" fmla="*/ 1088962 w 12191872"/>
              <a:gd name="connsiteY952" fmla="*/ 2316226 h 6858000"/>
              <a:gd name="connsiteX953" fmla="*/ 11895265 w 12191872"/>
              <a:gd name="connsiteY953" fmla="*/ 1709484 h 6858000"/>
              <a:gd name="connsiteX954" fmla="*/ 11895265 w 12191872"/>
              <a:gd name="connsiteY954" fmla="*/ 2294827 h 6858000"/>
              <a:gd name="connsiteX955" fmla="*/ 11346624 w 12191872"/>
              <a:gd name="connsiteY955" fmla="*/ 2294827 h 6858000"/>
              <a:gd name="connsiteX956" fmla="*/ 11346624 w 12191872"/>
              <a:gd name="connsiteY956" fmla="*/ 1709484 h 6858000"/>
              <a:gd name="connsiteX957" fmla="*/ 11895265 w 12191872"/>
              <a:gd name="connsiteY957" fmla="*/ 1709484 h 6858000"/>
              <a:gd name="connsiteX958" fmla="*/ 11326558 w 12191872"/>
              <a:gd name="connsiteY958" fmla="*/ 1709484 h 6858000"/>
              <a:gd name="connsiteX959" fmla="*/ 11326558 w 12191872"/>
              <a:gd name="connsiteY959" fmla="*/ 2294827 h 6858000"/>
              <a:gd name="connsiteX960" fmla="*/ 10777855 w 12191872"/>
              <a:gd name="connsiteY960" fmla="*/ 2294827 h 6858000"/>
              <a:gd name="connsiteX961" fmla="*/ 10777855 w 12191872"/>
              <a:gd name="connsiteY961" fmla="*/ 1709484 h 6858000"/>
              <a:gd name="connsiteX962" fmla="*/ 11326558 w 12191872"/>
              <a:gd name="connsiteY962" fmla="*/ 1709484 h 6858000"/>
              <a:gd name="connsiteX963" fmla="*/ 10757789 w 12191872"/>
              <a:gd name="connsiteY963" fmla="*/ 1709484 h 6858000"/>
              <a:gd name="connsiteX964" fmla="*/ 10757789 w 12191872"/>
              <a:gd name="connsiteY964" fmla="*/ 2294827 h 6858000"/>
              <a:gd name="connsiteX965" fmla="*/ 10209085 w 12191872"/>
              <a:gd name="connsiteY965" fmla="*/ 2294827 h 6858000"/>
              <a:gd name="connsiteX966" fmla="*/ 10209085 w 12191872"/>
              <a:gd name="connsiteY966" fmla="*/ 1709484 h 6858000"/>
              <a:gd name="connsiteX967" fmla="*/ 10757789 w 12191872"/>
              <a:gd name="connsiteY967" fmla="*/ 1709484 h 6858000"/>
              <a:gd name="connsiteX968" fmla="*/ 10189019 w 12191872"/>
              <a:gd name="connsiteY968" fmla="*/ 1709484 h 6858000"/>
              <a:gd name="connsiteX969" fmla="*/ 10189019 w 12191872"/>
              <a:gd name="connsiteY969" fmla="*/ 2294827 h 6858000"/>
              <a:gd name="connsiteX970" fmla="*/ 9640380 w 12191872"/>
              <a:gd name="connsiteY970" fmla="*/ 2294827 h 6858000"/>
              <a:gd name="connsiteX971" fmla="*/ 9640380 w 12191872"/>
              <a:gd name="connsiteY971" fmla="*/ 1709484 h 6858000"/>
              <a:gd name="connsiteX972" fmla="*/ 10189019 w 12191872"/>
              <a:gd name="connsiteY972" fmla="*/ 1709484 h 6858000"/>
              <a:gd name="connsiteX973" fmla="*/ 9620250 w 12191872"/>
              <a:gd name="connsiteY973" fmla="*/ 1709484 h 6858000"/>
              <a:gd name="connsiteX974" fmla="*/ 9620250 w 12191872"/>
              <a:gd name="connsiteY974" fmla="*/ 2294827 h 6858000"/>
              <a:gd name="connsiteX975" fmla="*/ 9071546 w 12191872"/>
              <a:gd name="connsiteY975" fmla="*/ 2294827 h 6858000"/>
              <a:gd name="connsiteX976" fmla="*/ 9071546 w 12191872"/>
              <a:gd name="connsiteY976" fmla="*/ 1709484 h 6858000"/>
              <a:gd name="connsiteX977" fmla="*/ 9620250 w 12191872"/>
              <a:gd name="connsiteY977" fmla="*/ 1709484 h 6858000"/>
              <a:gd name="connsiteX978" fmla="*/ 9051544 w 12191872"/>
              <a:gd name="connsiteY978" fmla="*/ 1709484 h 6858000"/>
              <a:gd name="connsiteX979" fmla="*/ 9051544 w 12191872"/>
              <a:gd name="connsiteY979" fmla="*/ 2294827 h 6858000"/>
              <a:gd name="connsiteX980" fmla="*/ 8502841 w 12191872"/>
              <a:gd name="connsiteY980" fmla="*/ 2294827 h 6858000"/>
              <a:gd name="connsiteX981" fmla="*/ 8502841 w 12191872"/>
              <a:gd name="connsiteY981" fmla="*/ 1709484 h 6858000"/>
              <a:gd name="connsiteX982" fmla="*/ 9051544 w 12191872"/>
              <a:gd name="connsiteY982" fmla="*/ 1709484 h 6858000"/>
              <a:gd name="connsiteX983" fmla="*/ 8482774 w 12191872"/>
              <a:gd name="connsiteY983" fmla="*/ 1709484 h 6858000"/>
              <a:gd name="connsiteX984" fmla="*/ 8482774 w 12191872"/>
              <a:gd name="connsiteY984" fmla="*/ 2294827 h 6858000"/>
              <a:gd name="connsiteX985" fmla="*/ 7934071 w 12191872"/>
              <a:gd name="connsiteY985" fmla="*/ 2294827 h 6858000"/>
              <a:gd name="connsiteX986" fmla="*/ 7934071 w 12191872"/>
              <a:gd name="connsiteY986" fmla="*/ 1709484 h 6858000"/>
              <a:gd name="connsiteX987" fmla="*/ 8482774 w 12191872"/>
              <a:gd name="connsiteY987" fmla="*/ 1709484 h 6858000"/>
              <a:gd name="connsiteX988" fmla="*/ 7914006 w 12191872"/>
              <a:gd name="connsiteY988" fmla="*/ 1709484 h 6858000"/>
              <a:gd name="connsiteX989" fmla="*/ 7914006 w 12191872"/>
              <a:gd name="connsiteY989" fmla="*/ 2294827 h 6858000"/>
              <a:gd name="connsiteX990" fmla="*/ 7365365 w 12191872"/>
              <a:gd name="connsiteY990" fmla="*/ 2294827 h 6858000"/>
              <a:gd name="connsiteX991" fmla="*/ 7365365 w 12191872"/>
              <a:gd name="connsiteY991" fmla="*/ 1709484 h 6858000"/>
              <a:gd name="connsiteX992" fmla="*/ 7914006 w 12191872"/>
              <a:gd name="connsiteY992" fmla="*/ 1709484 h 6858000"/>
              <a:gd name="connsiteX993" fmla="*/ 7345236 w 12191872"/>
              <a:gd name="connsiteY993" fmla="*/ 1709484 h 6858000"/>
              <a:gd name="connsiteX994" fmla="*/ 7345236 w 12191872"/>
              <a:gd name="connsiteY994" fmla="*/ 2294827 h 6858000"/>
              <a:gd name="connsiteX995" fmla="*/ 6796532 w 12191872"/>
              <a:gd name="connsiteY995" fmla="*/ 2294827 h 6858000"/>
              <a:gd name="connsiteX996" fmla="*/ 6796532 w 12191872"/>
              <a:gd name="connsiteY996" fmla="*/ 1709484 h 6858000"/>
              <a:gd name="connsiteX997" fmla="*/ 7345236 w 12191872"/>
              <a:gd name="connsiteY997" fmla="*/ 1709484 h 6858000"/>
              <a:gd name="connsiteX998" fmla="*/ 6776466 w 12191872"/>
              <a:gd name="connsiteY998" fmla="*/ 1709484 h 6858000"/>
              <a:gd name="connsiteX999" fmla="*/ 6776466 w 12191872"/>
              <a:gd name="connsiteY999" fmla="*/ 2294827 h 6858000"/>
              <a:gd name="connsiteX1000" fmla="*/ 6227763 w 12191872"/>
              <a:gd name="connsiteY1000" fmla="*/ 2294827 h 6858000"/>
              <a:gd name="connsiteX1001" fmla="*/ 6227763 w 12191872"/>
              <a:gd name="connsiteY1001" fmla="*/ 1709484 h 6858000"/>
              <a:gd name="connsiteX1002" fmla="*/ 6776466 w 12191872"/>
              <a:gd name="connsiteY1002" fmla="*/ 1709484 h 6858000"/>
              <a:gd name="connsiteX1003" fmla="*/ 6207760 w 12191872"/>
              <a:gd name="connsiteY1003" fmla="*/ 1709484 h 6858000"/>
              <a:gd name="connsiteX1004" fmla="*/ 6207760 w 12191872"/>
              <a:gd name="connsiteY1004" fmla="*/ 2294827 h 6858000"/>
              <a:gd name="connsiteX1005" fmla="*/ 5659120 w 12191872"/>
              <a:gd name="connsiteY1005" fmla="*/ 2294827 h 6858000"/>
              <a:gd name="connsiteX1006" fmla="*/ 5659120 w 12191872"/>
              <a:gd name="connsiteY1006" fmla="*/ 1709484 h 6858000"/>
              <a:gd name="connsiteX1007" fmla="*/ 6207760 w 12191872"/>
              <a:gd name="connsiteY1007" fmla="*/ 1709484 h 6858000"/>
              <a:gd name="connsiteX1008" fmla="*/ 5638991 w 12191872"/>
              <a:gd name="connsiteY1008" fmla="*/ 1709484 h 6858000"/>
              <a:gd name="connsiteX1009" fmla="*/ 5638991 w 12191872"/>
              <a:gd name="connsiteY1009" fmla="*/ 2294827 h 6858000"/>
              <a:gd name="connsiteX1010" fmla="*/ 5090287 w 12191872"/>
              <a:gd name="connsiteY1010" fmla="*/ 2294827 h 6858000"/>
              <a:gd name="connsiteX1011" fmla="*/ 5090287 w 12191872"/>
              <a:gd name="connsiteY1011" fmla="*/ 1709484 h 6858000"/>
              <a:gd name="connsiteX1012" fmla="*/ 5638991 w 12191872"/>
              <a:gd name="connsiteY1012" fmla="*/ 1709484 h 6858000"/>
              <a:gd name="connsiteX1013" fmla="*/ 5070221 w 12191872"/>
              <a:gd name="connsiteY1013" fmla="*/ 1709484 h 6858000"/>
              <a:gd name="connsiteX1014" fmla="*/ 5070221 w 12191872"/>
              <a:gd name="connsiteY1014" fmla="*/ 2294827 h 6858000"/>
              <a:gd name="connsiteX1015" fmla="*/ 4521518 w 12191872"/>
              <a:gd name="connsiteY1015" fmla="*/ 2294827 h 6858000"/>
              <a:gd name="connsiteX1016" fmla="*/ 4521518 w 12191872"/>
              <a:gd name="connsiteY1016" fmla="*/ 1709484 h 6858000"/>
              <a:gd name="connsiteX1017" fmla="*/ 5070221 w 12191872"/>
              <a:gd name="connsiteY1017" fmla="*/ 1709484 h 6858000"/>
              <a:gd name="connsiteX1018" fmla="*/ 4501452 w 12191872"/>
              <a:gd name="connsiteY1018" fmla="*/ 1709484 h 6858000"/>
              <a:gd name="connsiteX1019" fmla="*/ 4501452 w 12191872"/>
              <a:gd name="connsiteY1019" fmla="*/ 2294827 h 6858000"/>
              <a:gd name="connsiteX1020" fmla="*/ 3952812 w 12191872"/>
              <a:gd name="connsiteY1020" fmla="*/ 2294827 h 6858000"/>
              <a:gd name="connsiteX1021" fmla="*/ 3952812 w 12191872"/>
              <a:gd name="connsiteY1021" fmla="*/ 1709484 h 6858000"/>
              <a:gd name="connsiteX1022" fmla="*/ 4501452 w 12191872"/>
              <a:gd name="connsiteY1022" fmla="*/ 1709484 h 6858000"/>
              <a:gd name="connsiteX1023" fmla="*/ 3932746 w 12191872"/>
              <a:gd name="connsiteY1023" fmla="*/ 1709484 h 6858000"/>
              <a:gd name="connsiteX1024" fmla="*/ 3932746 w 12191872"/>
              <a:gd name="connsiteY1024" fmla="*/ 2294827 h 6858000"/>
              <a:gd name="connsiteX1025" fmla="*/ 3384042 w 12191872"/>
              <a:gd name="connsiteY1025" fmla="*/ 2294827 h 6858000"/>
              <a:gd name="connsiteX1026" fmla="*/ 3384042 w 12191872"/>
              <a:gd name="connsiteY1026" fmla="*/ 1709484 h 6858000"/>
              <a:gd name="connsiteX1027" fmla="*/ 3932746 w 12191872"/>
              <a:gd name="connsiteY1027" fmla="*/ 1709484 h 6858000"/>
              <a:gd name="connsiteX1028" fmla="*/ 3363976 w 12191872"/>
              <a:gd name="connsiteY1028" fmla="*/ 1709484 h 6858000"/>
              <a:gd name="connsiteX1029" fmla="*/ 3363976 w 12191872"/>
              <a:gd name="connsiteY1029" fmla="*/ 2294827 h 6858000"/>
              <a:gd name="connsiteX1030" fmla="*/ 2815273 w 12191872"/>
              <a:gd name="connsiteY1030" fmla="*/ 2294827 h 6858000"/>
              <a:gd name="connsiteX1031" fmla="*/ 2815273 w 12191872"/>
              <a:gd name="connsiteY1031" fmla="*/ 1709484 h 6858000"/>
              <a:gd name="connsiteX1032" fmla="*/ 3363976 w 12191872"/>
              <a:gd name="connsiteY1032" fmla="*/ 1709484 h 6858000"/>
              <a:gd name="connsiteX1033" fmla="*/ 2795207 w 12191872"/>
              <a:gd name="connsiteY1033" fmla="*/ 1709484 h 6858000"/>
              <a:gd name="connsiteX1034" fmla="*/ 2795207 w 12191872"/>
              <a:gd name="connsiteY1034" fmla="*/ 2294827 h 6858000"/>
              <a:gd name="connsiteX1035" fmla="*/ 2246503 w 12191872"/>
              <a:gd name="connsiteY1035" fmla="*/ 2294827 h 6858000"/>
              <a:gd name="connsiteX1036" fmla="*/ 2246503 w 12191872"/>
              <a:gd name="connsiteY1036" fmla="*/ 1709484 h 6858000"/>
              <a:gd name="connsiteX1037" fmla="*/ 2795207 w 12191872"/>
              <a:gd name="connsiteY1037" fmla="*/ 1709484 h 6858000"/>
              <a:gd name="connsiteX1038" fmla="*/ 2226437 w 12191872"/>
              <a:gd name="connsiteY1038" fmla="*/ 1709484 h 6858000"/>
              <a:gd name="connsiteX1039" fmla="*/ 2226437 w 12191872"/>
              <a:gd name="connsiteY1039" fmla="*/ 2294827 h 6858000"/>
              <a:gd name="connsiteX1040" fmla="*/ 1677734 w 12191872"/>
              <a:gd name="connsiteY1040" fmla="*/ 2294827 h 6858000"/>
              <a:gd name="connsiteX1041" fmla="*/ 1677734 w 12191872"/>
              <a:gd name="connsiteY1041" fmla="*/ 1709484 h 6858000"/>
              <a:gd name="connsiteX1042" fmla="*/ 2226437 w 12191872"/>
              <a:gd name="connsiteY1042" fmla="*/ 1709484 h 6858000"/>
              <a:gd name="connsiteX1043" fmla="*/ 1657731 w 12191872"/>
              <a:gd name="connsiteY1043" fmla="*/ 1709484 h 6858000"/>
              <a:gd name="connsiteX1044" fmla="*/ 1657731 w 12191872"/>
              <a:gd name="connsiteY1044" fmla="*/ 2294827 h 6858000"/>
              <a:gd name="connsiteX1045" fmla="*/ 1109028 w 12191872"/>
              <a:gd name="connsiteY1045" fmla="*/ 2294827 h 6858000"/>
              <a:gd name="connsiteX1046" fmla="*/ 1109028 w 12191872"/>
              <a:gd name="connsiteY1046" fmla="*/ 1709484 h 6858000"/>
              <a:gd name="connsiteX1047" fmla="*/ 1657731 w 12191872"/>
              <a:gd name="connsiteY1047" fmla="*/ 1709484 h 6858000"/>
              <a:gd name="connsiteX1048" fmla="*/ 1088962 w 12191872"/>
              <a:gd name="connsiteY1048" fmla="*/ 1709484 h 6858000"/>
              <a:gd name="connsiteX1049" fmla="*/ 1088962 w 12191872"/>
              <a:gd name="connsiteY1049" fmla="*/ 2294827 h 6858000"/>
              <a:gd name="connsiteX1050" fmla="*/ 540258 w 12191872"/>
              <a:gd name="connsiteY1050" fmla="*/ 2294827 h 6858000"/>
              <a:gd name="connsiteX1051" fmla="*/ 540258 w 12191872"/>
              <a:gd name="connsiteY1051" fmla="*/ 1709484 h 6858000"/>
              <a:gd name="connsiteX1052" fmla="*/ 1088962 w 12191872"/>
              <a:gd name="connsiteY1052" fmla="*/ 1709484 h 6858000"/>
              <a:gd name="connsiteX1053" fmla="*/ 11895265 w 12191872"/>
              <a:gd name="connsiteY1053" fmla="*/ 1102678 h 6858000"/>
              <a:gd name="connsiteX1054" fmla="*/ 11895265 w 12191872"/>
              <a:gd name="connsiteY1054" fmla="*/ 1688020 h 6858000"/>
              <a:gd name="connsiteX1055" fmla="*/ 11346624 w 12191872"/>
              <a:gd name="connsiteY1055" fmla="*/ 1688020 h 6858000"/>
              <a:gd name="connsiteX1056" fmla="*/ 11346624 w 12191872"/>
              <a:gd name="connsiteY1056" fmla="*/ 1102678 h 6858000"/>
              <a:gd name="connsiteX1057" fmla="*/ 11895265 w 12191872"/>
              <a:gd name="connsiteY1057" fmla="*/ 1102678 h 6858000"/>
              <a:gd name="connsiteX1058" fmla="*/ 11326558 w 12191872"/>
              <a:gd name="connsiteY1058" fmla="*/ 1102678 h 6858000"/>
              <a:gd name="connsiteX1059" fmla="*/ 11326558 w 12191872"/>
              <a:gd name="connsiteY1059" fmla="*/ 1688020 h 6858000"/>
              <a:gd name="connsiteX1060" fmla="*/ 10777855 w 12191872"/>
              <a:gd name="connsiteY1060" fmla="*/ 1688020 h 6858000"/>
              <a:gd name="connsiteX1061" fmla="*/ 10777855 w 12191872"/>
              <a:gd name="connsiteY1061" fmla="*/ 1102678 h 6858000"/>
              <a:gd name="connsiteX1062" fmla="*/ 11326558 w 12191872"/>
              <a:gd name="connsiteY1062" fmla="*/ 1102678 h 6858000"/>
              <a:gd name="connsiteX1063" fmla="*/ 10757789 w 12191872"/>
              <a:gd name="connsiteY1063" fmla="*/ 1102678 h 6858000"/>
              <a:gd name="connsiteX1064" fmla="*/ 10757789 w 12191872"/>
              <a:gd name="connsiteY1064" fmla="*/ 1688020 h 6858000"/>
              <a:gd name="connsiteX1065" fmla="*/ 10209085 w 12191872"/>
              <a:gd name="connsiteY1065" fmla="*/ 1688020 h 6858000"/>
              <a:gd name="connsiteX1066" fmla="*/ 10209085 w 12191872"/>
              <a:gd name="connsiteY1066" fmla="*/ 1102678 h 6858000"/>
              <a:gd name="connsiteX1067" fmla="*/ 10757789 w 12191872"/>
              <a:gd name="connsiteY1067" fmla="*/ 1102678 h 6858000"/>
              <a:gd name="connsiteX1068" fmla="*/ 10189019 w 12191872"/>
              <a:gd name="connsiteY1068" fmla="*/ 1102678 h 6858000"/>
              <a:gd name="connsiteX1069" fmla="*/ 10189019 w 12191872"/>
              <a:gd name="connsiteY1069" fmla="*/ 1688020 h 6858000"/>
              <a:gd name="connsiteX1070" fmla="*/ 9640380 w 12191872"/>
              <a:gd name="connsiteY1070" fmla="*/ 1688020 h 6858000"/>
              <a:gd name="connsiteX1071" fmla="*/ 9640380 w 12191872"/>
              <a:gd name="connsiteY1071" fmla="*/ 1102678 h 6858000"/>
              <a:gd name="connsiteX1072" fmla="*/ 10189019 w 12191872"/>
              <a:gd name="connsiteY1072" fmla="*/ 1102678 h 6858000"/>
              <a:gd name="connsiteX1073" fmla="*/ 9620250 w 12191872"/>
              <a:gd name="connsiteY1073" fmla="*/ 1102678 h 6858000"/>
              <a:gd name="connsiteX1074" fmla="*/ 9620250 w 12191872"/>
              <a:gd name="connsiteY1074" fmla="*/ 1688020 h 6858000"/>
              <a:gd name="connsiteX1075" fmla="*/ 9071546 w 12191872"/>
              <a:gd name="connsiteY1075" fmla="*/ 1688020 h 6858000"/>
              <a:gd name="connsiteX1076" fmla="*/ 9071546 w 12191872"/>
              <a:gd name="connsiteY1076" fmla="*/ 1102678 h 6858000"/>
              <a:gd name="connsiteX1077" fmla="*/ 9620250 w 12191872"/>
              <a:gd name="connsiteY1077" fmla="*/ 1102678 h 6858000"/>
              <a:gd name="connsiteX1078" fmla="*/ 9051544 w 12191872"/>
              <a:gd name="connsiteY1078" fmla="*/ 1102678 h 6858000"/>
              <a:gd name="connsiteX1079" fmla="*/ 9051544 w 12191872"/>
              <a:gd name="connsiteY1079" fmla="*/ 1688020 h 6858000"/>
              <a:gd name="connsiteX1080" fmla="*/ 8502841 w 12191872"/>
              <a:gd name="connsiteY1080" fmla="*/ 1688020 h 6858000"/>
              <a:gd name="connsiteX1081" fmla="*/ 8502841 w 12191872"/>
              <a:gd name="connsiteY1081" fmla="*/ 1102678 h 6858000"/>
              <a:gd name="connsiteX1082" fmla="*/ 9051544 w 12191872"/>
              <a:gd name="connsiteY1082" fmla="*/ 1102678 h 6858000"/>
              <a:gd name="connsiteX1083" fmla="*/ 8482774 w 12191872"/>
              <a:gd name="connsiteY1083" fmla="*/ 1102678 h 6858000"/>
              <a:gd name="connsiteX1084" fmla="*/ 8482774 w 12191872"/>
              <a:gd name="connsiteY1084" fmla="*/ 1688020 h 6858000"/>
              <a:gd name="connsiteX1085" fmla="*/ 7934071 w 12191872"/>
              <a:gd name="connsiteY1085" fmla="*/ 1688020 h 6858000"/>
              <a:gd name="connsiteX1086" fmla="*/ 7934071 w 12191872"/>
              <a:gd name="connsiteY1086" fmla="*/ 1102678 h 6858000"/>
              <a:gd name="connsiteX1087" fmla="*/ 8482774 w 12191872"/>
              <a:gd name="connsiteY1087" fmla="*/ 1102678 h 6858000"/>
              <a:gd name="connsiteX1088" fmla="*/ 7914006 w 12191872"/>
              <a:gd name="connsiteY1088" fmla="*/ 1102678 h 6858000"/>
              <a:gd name="connsiteX1089" fmla="*/ 7914006 w 12191872"/>
              <a:gd name="connsiteY1089" fmla="*/ 1688020 h 6858000"/>
              <a:gd name="connsiteX1090" fmla="*/ 7365365 w 12191872"/>
              <a:gd name="connsiteY1090" fmla="*/ 1688020 h 6858000"/>
              <a:gd name="connsiteX1091" fmla="*/ 7365365 w 12191872"/>
              <a:gd name="connsiteY1091" fmla="*/ 1102678 h 6858000"/>
              <a:gd name="connsiteX1092" fmla="*/ 7914006 w 12191872"/>
              <a:gd name="connsiteY1092" fmla="*/ 1102678 h 6858000"/>
              <a:gd name="connsiteX1093" fmla="*/ 7345236 w 12191872"/>
              <a:gd name="connsiteY1093" fmla="*/ 1102678 h 6858000"/>
              <a:gd name="connsiteX1094" fmla="*/ 7345236 w 12191872"/>
              <a:gd name="connsiteY1094" fmla="*/ 1688020 h 6858000"/>
              <a:gd name="connsiteX1095" fmla="*/ 6796532 w 12191872"/>
              <a:gd name="connsiteY1095" fmla="*/ 1688020 h 6858000"/>
              <a:gd name="connsiteX1096" fmla="*/ 6796532 w 12191872"/>
              <a:gd name="connsiteY1096" fmla="*/ 1102678 h 6858000"/>
              <a:gd name="connsiteX1097" fmla="*/ 7345236 w 12191872"/>
              <a:gd name="connsiteY1097" fmla="*/ 1102678 h 6858000"/>
              <a:gd name="connsiteX1098" fmla="*/ 6776466 w 12191872"/>
              <a:gd name="connsiteY1098" fmla="*/ 1102678 h 6858000"/>
              <a:gd name="connsiteX1099" fmla="*/ 6776466 w 12191872"/>
              <a:gd name="connsiteY1099" fmla="*/ 1688020 h 6858000"/>
              <a:gd name="connsiteX1100" fmla="*/ 6227763 w 12191872"/>
              <a:gd name="connsiteY1100" fmla="*/ 1688020 h 6858000"/>
              <a:gd name="connsiteX1101" fmla="*/ 6227763 w 12191872"/>
              <a:gd name="connsiteY1101" fmla="*/ 1102678 h 6858000"/>
              <a:gd name="connsiteX1102" fmla="*/ 6776466 w 12191872"/>
              <a:gd name="connsiteY1102" fmla="*/ 1102678 h 6858000"/>
              <a:gd name="connsiteX1103" fmla="*/ 6207760 w 12191872"/>
              <a:gd name="connsiteY1103" fmla="*/ 1102678 h 6858000"/>
              <a:gd name="connsiteX1104" fmla="*/ 6207760 w 12191872"/>
              <a:gd name="connsiteY1104" fmla="*/ 1688020 h 6858000"/>
              <a:gd name="connsiteX1105" fmla="*/ 5659120 w 12191872"/>
              <a:gd name="connsiteY1105" fmla="*/ 1688020 h 6858000"/>
              <a:gd name="connsiteX1106" fmla="*/ 5659120 w 12191872"/>
              <a:gd name="connsiteY1106" fmla="*/ 1102678 h 6858000"/>
              <a:gd name="connsiteX1107" fmla="*/ 6207760 w 12191872"/>
              <a:gd name="connsiteY1107" fmla="*/ 1102678 h 6858000"/>
              <a:gd name="connsiteX1108" fmla="*/ 5638991 w 12191872"/>
              <a:gd name="connsiteY1108" fmla="*/ 1102678 h 6858000"/>
              <a:gd name="connsiteX1109" fmla="*/ 5638991 w 12191872"/>
              <a:gd name="connsiteY1109" fmla="*/ 1688020 h 6858000"/>
              <a:gd name="connsiteX1110" fmla="*/ 5090287 w 12191872"/>
              <a:gd name="connsiteY1110" fmla="*/ 1688020 h 6858000"/>
              <a:gd name="connsiteX1111" fmla="*/ 5090287 w 12191872"/>
              <a:gd name="connsiteY1111" fmla="*/ 1102678 h 6858000"/>
              <a:gd name="connsiteX1112" fmla="*/ 5638991 w 12191872"/>
              <a:gd name="connsiteY1112" fmla="*/ 1102678 h 6858000"/>
              <a:gd name="connsiteX1113" fmla="*/ 5070221 w 12191872"/>
              <a:gd name="connsiteY1113" fmla="*/ 1102678 h 6858000"/>
              <a:gd name="connsiteX1114" fmla="*/ 5070221 w 12191872"/>
              <a:gd name="connsiteY1114" fmla="*/ 1688020 h 6858000"/>
              <a:gd name="connsiteX1115" fmla="*/ 4521518 w 12191872"/>
              <a:gd name="connsiteY1115" fmla="*/ 1688020 h 6858000"/>
              <a:gd name="connsiteX1116" fmla="*/ 4521518 w 12191872"/>
              <a:gd name="connsiteY1116" fmla="*/ 1102678 h 6858000"/>
              <a:gd name="connsiteX1117" fmla="*/ 5070221 w 12191872"/>
              <a:gd name="connsiteY1117" fmla="*/ 1102678 h 6858000"/>
              <a:gd name="connsiteX1118" fmla="*/ 4501452 w 12191872"/>
              <a:gd name="connsiteY1118" fmla="*/ 1102678 h 6858000"/>
              <a:gd name="connsiteX1119" fmla="*/ 4501452 w 12191872"/>
              <a:gd name="connsiteY1119" fmla="*/ 1688020 h 6858000"/>
              <a:gd name="connsiteX1120" fmla="*/ 3952812 w 12191872"/>
              <a:gd name="connsiteY1120" fmla="*/ 1688020 h 6858000"/>
              <a:gd name="connsiteX1121" fmla="*/ 3952812 w 12191872"/>
              <a:gd name="connsiteY1121" fmla="*/ 1102678 h 6858000"/>
              <a:gd name="connsiteX1122" fmla="*/ 4501452 w 12191872"/>
              <a:gd name="connsiteY1122" fmla="*/ 1102678 h 6858000"/>
              <a:gd name="connsiteX1123" fmla="*/ 3932746 w 12191872"/>
              <a:gd name="connsiteY1123" fmla="*/ 1102678 h 6858000"/>
              <a:gd name="connsiteX1124" fmla="*/ 3932746 w 12191872"/>
              <a:gd name="connsiteY1124" fmla="*/ 1688020 h 6858000"/>
              <a:gd name="connsiteX1125" fmla="*/ 3384042 w 12191872"/>
              <a:gd name="connsiteY1125" fmla="*/ 1688020 h 6858000"/>
              <a:gd name="connsiteX1126" fmla="*/ 3384042 w 12191872"/>
              <a:gd name="connsiteY1126" fmla="*/ 1102678 h 6858000"/>
              <a:gd name="connsiteX1127" fmla="*/ 3932746 w 12191872"/>
              <a:gd name="connsiteY1127" fmla="*/ 1102678 h 6858000"/>
              <a:gd name="connsiteX1128" fmla="*/ 3363976 w 12191872"/>
              <a:gd name="connsiteY1128" fmla="*/ 1102678 h 6858000"/>
              <a:gd name="connsiteX1129" fmla="*/ 3363976 w 12191872"/>
              <a:gd name="connsiteY1129" fmla="*/ 1688020 h 6858000"/>
              <a:gd name="connsiteX1130" fmla="*/ 2815273 w 12191872"/>
              <a:gd name="connsiteY1130" fmla="*/ 1688020 h 6858000"/>
              <a:gd name="connsiteX1131" fmla="*/ 2815273 w 12191872"/>
              <a:gd name="connsiteY1131" fmla="*/ 1102678 h 6858000"/>
              <a:gd name="connsiteX1132" fmla="*/ 3363976 w 12191872"/>
              <a:gd name="connsiteY1132" fmla="*/ 1102678 h 6858000"/>
              <a:gd name="connsiteX1133" fmla="*/ 2795207 w 12191872"/>
              <a:gd name="connsiteY1133" fmla="*/ 1102678 h 6858000"/>
              <a:gd name="connsiteX1134" fmla="*/ 2795207 w 12191872"/>
              <a:gd name="connsiteY1134" fmla="*/ 1688020 h 6858000"/>
              <a:gd name="connsiteX1135" fmla="*/ 2246503 w 12191872"/>
              <a:gd name="connsiteY1135" fmla="*/ 1688020 h 6858000"/>
              <a:gd name="connsiteX1136" fmla="*/ 2246503 w 12191872"/>
              <a:gd name="connsiteY1136" fmla="*/ 1102678 h 6858000"/>
              <a:gd name="connsiteX1137" fmla="*/ 2795207 w 12191872"/>
              <a:gd name="connsiteY1137" fmla="*/ 1102678 h 6858000"/>
              <a:gd name="connsiteX1138" fmla="*/ 2226437 w 12191872"/>
              <a:gd name="connsiteY1138" fmla="*/ 1102678 h 6858000"/>
              <a:gd name="connsiteX1139" fmla="*/ 2226437 w 12191872"/>
              <a:gd name="connsiteY1139" fmla="*/ 1688020 h 6858000"/>
              <a:gd name="connsiteX1140" fmla="*/ 1677734 w 12191872"/>
              <a:gd name="connsiteY1140" fmla="*/ 1688020 h 6858000"/>
              <a:gd name="connsiteX1141" fmla="*/ 1677734 w 12191872"/>
              <a:gd name="connsiteY1141" fmla="*/ 1102678 h 6858000"/>
              <a:gd name="connsiteX1142" fmla="*/ 2226437 w 12191872"/>
              <a:gd name="connsiteY1142" fmla="*/ 1102678 h 6858000"/>
              <a:gd name="connsiteX1143" fmla="*/ 1657731 w 12191872"/>
              <a:gd name="connsiteY1143" fmla="*/ 1102678 h 6858000"/>
              <a:gd name="connsiteX1144" fmla="*/ 1657731 w 12191872"/>
              <a:gd name="connsiteY1144" fmla="*/ 1688020 h 6858000"/>
              <a:gd name="connsiteX1145" fmla="*/ 1109028 w 12191872"/>
              <a:gd name="connsiteY1145" fmla="*/ 1688020 h 6858000"/>
              <a:gd name="connsiteX1146" fmla="*/ 1109028 w 12191872"/>
              <a:gd name="connsiteY1146" fmla="*/ 1102678 h 6858000"/>
              <a:gd name="connsiteX1147" fmla="*/ 1657731 w 12191872"/>
              <a:gd name="connsiteY1147" fmla="*/ 1102678 h 6858000"/>
              <a:gd name="connsiteX1148" fmla="*/ 1088962 w 12191872"/>
              <a:gd name="connsiteY1148" fmla="*/ 1102678 h 6858000"/>
              <a:gd name="connsiteX1149" fmla="*/ 1088962 w 12191872"/>
              <a:gd name="connsiteY1149" fmla="*/ 1688020 h 6858000"/>
              <a:gd name="connsiteX1150" fmla="*/ 540258 w 12191872"/>
              <a:gd name="connsiteY1150" fmla="*/ 1688020 h 6858000"/>
              <a:gd name="connsiteX1151" fmla="*/ 540258 w 12191872"/>
              <a:gd name="connsiteY1151" fmla="*/ 1102678 h 6858000"/>
              <a:gd name="connsiteX1152" fmla="*/ 1088962 w 12191872"/>
              <a:gd name="connsiteY1152" fmla="*/ 1102678 h 6858000"/>
              <a:gd name="connsiteX1153" fmla="*/ 11895265 w 12191872"/>
              <a:gd name="connsiteY1153" fmla="*/ 495935 h 6858000"/>
              <a:gd name="connsiteX1154" fmla="*/ 11895265 w 12191872"/>
              <a:gd name="connsiteY1154" fmla="*/ 1081278 h 6858000"/>
              <a:gd name="connsiteX1155" fmla="*/ 11346624 w 12191872"/>
              <a:gd name="connsiteY1155" fmla="*/ 1081278 h 6858000"/>
              <a:gd name="connsiteX1156" fmla="*/ 11346624 w 12191872"/>
              <a:gd name="connsiteY1156" fmla="*/ 495935 h 6858000"/>
              <a:gd name="connsiteX1157" fmla="*/ 11895265 w 12191872"/>
              <a:gd name="connsiteY1157" fmla="*/ 495935 h 6858000"/>
              <a:gd name="connsiteX1158" fmla="*/ 11326558 w 12191872"/>
              <a:gd name="connsiteY1158" fmla="*/ 495935 h 6858000"/>
              <a:gd name="connsiteX1159" fmla="*/ 11326558 w 12191872"/>
              <a:gd name="connsiteY1159" fmla="*/ 1081278 h 6858000"/>
              <a:gd name="connsiteX1160" fmla="*/ 10777855 w 12191872"/>
              <a:gd name="connsiteY1160" fmla="*/ 1081278 h 6858000"/>
              <a:gd name="connsiteX1161" fmla="*/ 10777855 w 12191872"/>
              <a:gd name="connsiteY1161" fmla="*/ 495935 h 6858000"/>
              <a:gd name="connsiteX1162" fmla="*/ 11326558 w 12191872"/>
              <a:gd name="connsiteY1162" fmla="*/ 495935 h 6858000"/>
              <a:gd name="connsiteX1163" fmla="*/ 10757789 w 12191872"/>
              <a:gd name="connsiteY1163" fmla="*/ 495935 h 6858000"/>
              <a:gd name="connsiteX1164" fmla="*/ 10757789 w 12191872"/>
              <a:gd name="connsiteY1164" fmla="*/ 1081278 h 6858000"/>
              <a:gd name="connsiteX1165" fmla="*/ 10209085 w 12191872"/>
              <a:gd name="connsiteY1165" fmla="*/ 1081278 h 6858000"/>
              <a:gd name="connsiteX1166" fmla="*/ 10209085 w 12191872"/>
              <a:gd name="connsiteY1166" fmla="*/ 495935 h 6858000"/>
              <a:gd name="connsiteX1167" fmla="*/ 10757789 w 12191872"/>
              <a:gd name="connsiteY1167" fmla="*/ 495935 h 6858000"/>
              <a:gd name="connsiteX1168" fmla="*/ 10189019 w 12191872"/>
              <a:gd name="connsiteY1168" fmla="*/ 495935 h 6858000"/>
              <a:gd name="connsiteX1169" fmla="*/ 10189019 w 12191872"/>
              <a:gd name="connsiteY1169" fmla="*/ 1081278 h 6858000"/>
              <a:gd name="connsiteX1170" fmla="*/ 9640380 w 12191872"/>
              <a:gd name="connsiteY1170" fmla="*/ 1081278 h 6858000"/>
              <a:gd name="connsiteX1171" fmla="*/ 9640380 w 12191872"/>
              <a:gd name="connsiteY1171" fmla="*/ 495935 h 6858000"/>
              <a:gd name="connsiteX1172" fmla="*/ 10189019 w 12191872"/>
              <a:gd name="connsiteY1172" fmla="*/ 495935 h 6858000"/>
              <a:gd name="connsiteX1173" fmla="*/ 9620250 w 12191872"/>
              <a:gd name="connsiteY1173" fmla="*/ 495935 h 6858000"/>
              <a:gd name="connsiteX1174" fmla="*/ 9620250 w 12191872"/>
              <a:gd name="connsiteY1174" fmla="*/ 1081278 h 6858000"/>
              <a:gd name="connsiteX1175" fmla="*/ 9071546 w 12191872"/>
              <a:gd name="connsiteY1175" fmla="*/ 1081278 h 6858000"/>
              <a:gd name="connsiteX1176" fmla="*/ 9071546 w 12191872"/>
              <a:gd name="connsiteY1176" fmla="*/ 495935 h 6858000"/>
              <a:gd name="connsiteX1177" fmla="*/ 9620250 w 12191872"/>
              <a:gd name="connsiteY1177" fmla="*/ 495935 h 6858000"/>
              <a:gd name="connsiteX1178" fmla="*/ 9051544 w 12191872"/>
              <a:gd name="connsiteY1178" fmla="*/ 495935 h 6858000"/>
              <a:gd name="connsiteX1179" fmla="*/ 9051544 w 12191872"/>
              <a:gd name="connsiteY1179" fmla="*/ 1081278 h 6858000"/>
              <a:gd name="connsiteX1180" fmla="*/ 8502841 w 12191872"/>
              <a:gd name="connsiteY1180" fmla="*/ 1081278 h 6858000"/>
              <a:gd name="connsiteX1181" fmla="*/ 8502841 w 12191872"/>
              <a:gd name="connsiteY1181" fmla="*/ 495935 h 6858000"/>
              <a:gd name="connsiteX1182" fmla="*/ 9051544 w 12191872"/>
              <a:gd name="connsiteY1182" fmla="*/ 495935 h 6858000"/>
              <a:gd name="connsiteX1183" fmla="*/ 8482774 w 12191872"/>
              <a:gd name="connsiteY1183" fmla="*/ 495935 h 6858000"/>
              <a:gd name="connsiteX1184" fmla="*/ 8482774 w 12191872"/>
              <a:gd name="connsiteY1184" fmla="*/ 1081278 h 6858000"/>
              <a:gd name="connsiteX1185" fmla="*/ 7934071 w 12191872"/>
              <a:gd name="connsiteY1185" fmla="*/ 1081278 h 6858000"/>
              <a:gd name="connsiteX1186" fmla="*/ 7934071 w 12191872"/>
              <a:gd name="connsiteY1186" fmla="*/ 495935 h 6858000"/>
              <a:gd name="connsiteX1187" fmla="*/ 8482774 w 12191872"/>
              <a:gd name="connsiteY1187" fmla="*/ 495935 h 6858000"/>
              <a:gd name="connsiteX1188" fmla="*/ 7914006 w 12191872"/>
              <a:gd name="connsiteY1188" fmla="*/ 495935 h 6858000"/>
              <a:gd name="connsiteX1189" fmla="*/ 7914006 w 12191872"/>
              <a:gd name="connsiteY1189" fmla="*/ 1081278 h 6858000"/>
              <a:gd name="connsiteX1190" fmla="*/ 7365365 w 12191872"/>
              <a:gd name="connsiteY1190" fmla="*/ 1081278 h 6858000"/>
              <a:gd name="connsiteX1191" fmla="*/ 7365365 w 12191872"/>
              <a:gd name="connsiteY1191" fmla="*/ 495935 h 6858000"/>
              <a:gd name="connsiteX1192" fmla="*/ 7914006 w 12191872"/>
              <a:gd name="connsiteY1192" fmla="*/ 495935 h 6858000"/>
              <a:gd name="connsiteX1193" fmla="*/ 7345236 w 12191872"/>
              <a:gd name="connsiteY1193" fmla="*/ 495935 h 6858000"/>
              <a:gd name="connsiteX1194" fmla="*/ 7345236 w 12191872"/>
              <a:gd name="connsiteY1194" fmla="*/ 1081278 h 6858000"/>
              <a:gd name="connsiteX1195" fmla="*/ 6796532 w 12191872"/>
              <a:gd name="connsiteY1195" fmla="*/ 1081278 h 6858000"/>
              <a:gd name="connsiteX1196" fmla="*/ 6796532 w 12191872"/>
              <a:gd name="connsiteY1196" fmla="*/ 495935 h 6858000"/>
              <a:gd name="connsiteX1197" fmla="*/ 7345236 w 12191872"/>
              <a:gd name="connsiteY1197" fmla="*/ 495935 h 6858000"/>
              <a:gd name="connsiteX1198" fmla="*/ 6776466 w 12191872"/>
              <a:gd name="connsiteY1198" fmla="*/ 495935 h 6858000"/>
              <a:gd name="connsiteX1199" fmla="*/ 6776466 w 12191872"/>
              <a:gd name="connsiteY1199" fmla="*/ 1081278 h 6858000"/>
              <a:gd name="connsiteX1200" fmla="*/ 6227763 w 12191872"/>
              <a:gd name="connsiteY1200" fmla="*/ 1081278 h 6858000"/>
              <a:gd name="connsiteX1201" fmla="*/ 6227763 w 12191872"/>
              <a:gd name="connsiteY1201" fmla="*/ 495935 h 6858000"/>
              <a:gd name="connsiteX1202" fmla="*/ 6776466 w 12191872"/>
              <a:gd name="connsiteY1202" fmla="*/ 495935 h 6858000"/>
              <a:gd name="connsiteX1203" fmla="*/ 6207760 w 12191872"/>
              <a:gd name="connsiteY1203" fmla="*/ 495935 h 6858000"/>
              <a:gd name="connsiteX1204" fmla="*/ 6207760 w 12191872"/>
              <a:gd name="connsiteY1204" fmla="*/ 1081278 h 6858000"/>
              <a:gd name="connsiteX1205" fmla="*/ 5659120 w 12191872"/>
              <a:gd name="connsiteY1205" fmla="*/ 1081278 h 6858000"/>
              <a:gd name="connsiteX1206" fmla="*/ 5659120 w 12191872"/>
              <a:gd name="connsiteY1206" fmla="*/ 495935 h 6858000"/>
              <a:gd name="connsiteX1207" fmla="*/ 6207760 w 12191872"/>
              <a:gd name="connsiteY1207" fmla="*/ 495935 h 6858000"/>
              <a:gd name="connsiteX1208" fmla="*/ 5638991 w 12191872"/>
              <a:gd name="connsiteY1208" fmla="*/ 495935 h 6858000"/>
              <a:gd name="connsiteX1209" fmla="*/ 5638991 w 12191872"/>
              <a:gd name="connsiteY1209" fmla="*/ 1081278 h 6858000"/>
              <a:gd name="connsiteX1210" fmla="*/ 5090287 w 12191872"/>
              <a:gd name="connsiteY1210" fmla="*/ 1081278 h 6858000"/>
              <a:gd name="connsiteX1211" fmla="*/ 5090287 w 12191872"/>
              <a:gd name="connsiteY1211" fmla="*/ 495935 h 6858000"/>
              <a:gd name="connsiteX1212" fmla="*/ 5638991 w 12191872"/>
              <a:gd name="connsiteY1212" fmla="*/ 495935 h 6858000"/>
              <a:gd name="connsiteX1213" fmla="*/ 5070221 w 12191872"/>
              <a:gd name="connsiteY1213" fmla="*/ 495935 h 6858000"/>
              <a:gd name="connsiteX1214" fmla="*/ 5070221 w 12191872"/>
              <a:gd name="connsiteY1214" fmla="*/ 1081278 h 6858000"/>
              <a:gd name="connsiteX1215" fmla="*/ 4521518 w 12191872"/>
              <a:gd name="connsiteY1215" fmla="*/ 1081278 h 6858000"/>
              <a:gd name="connsiteX1216" fmla="*/ 4521518 w 12191872"/>
              <a:gd name="connsiteY1216" fmla="*/ 495935 h 6858000"/>
              <a:gd name="connsiteX1217" fmla="*/ 5070221 w 12191872"/>
              <a:gd name="connsiteY1217" fmla="*/ 495935 h 6858000"/>
              <a:gd name="connsiteX1218" fmla="*/ 4501452 w 12191872"/>
              <a:gd name="connsiteY1218" fmla="*/ 495935 h 6858000"/>
              <a:gd name="connsiteX1219" fmla="*/ 4501452 w 12191872"/>
              <a:gd name="connsiteY1219" fmla="*/ 1081278 h 6858000"/>
              <a:gd name="connsiteX1220" fmla="*/ 3952812 w 12191872"/>
              <a:gd name="connsiteY1220" fmla="*/ 1081278 h 6858000"/>
              <a:gd name="connsiteX1221" fmla="*/ 3952812 w 12191872"/>
              <a:gd name="connsiteY1221" fmla="*/ 495935 h 6858000"/>
              <a:gd name="connsiteX1222" fmla="*/ 4501452 w 12191872"/>
              <a:gd name="connsiteY1222" fmla="*/ 495935 h 6858000"/>
              <a:gd name="connsiteX1223" fmla="*/ 3932746 w 12191872"/>
              <a:gd name="connsiteY1223" fmla="*/ 495935 h 6858000"/>
              <a:gd name="connsiteX1224" fmla="*/ 3932746 w 12191872"/>
              <a:gd name="connsiteY1224" fmla="*/ 1081278 h 6858000"/>
              <a:gd name="connsiteX1225" fmla="*/ 3384042 w 12191872"/>
              <a:gd name="connsiteY1225" fmla="*/ 1081278 h 6858000"/>
              <a:gd name="connsiteX1226" fmla="*/ 3384042 w 12191872"/>
              <a:gd name="connsiteY1226" fmla="*/ 495935 h 6858000"/>
              <a:gd name="connsiteX1227" fmla="*/ 3932746 w 12191872"/>
              <a:gd name="connsiteY1227" fmla="*/ 495935 h 6858000"/>
              <a:gd name="connsiteX1228" fmla="*/ 3363976 w 12191872"/>
              <a:gd name="connsiteY1228" fmla="*/ 495935 h 6858000"/>
              <a:gd name="connsiteX1229" fmla="*/ 3363976 w 12191872"/>
              <a:gd name="connsiteY1229" fmla="*/ 1081278 h 6858000"/>
              <a:gd name="connsiteX1230" fmla="*/ 2815273 w 12191872"/>
              <a:gd name="connsiteY1230" fmla="*/ 1081278 h 6858000"/>
              <a:gd name="connsiteX1231" fmla="*/ 2815273 w 12191872"/>
              <a:gd name="connsiteY1231" fmla="*/ 495935 h 6858000"/>
              <a:gd name="connsiteX1232" fmla="*/ 3363976 w 12191872"/>
              <a:gd name="connsiteY1232" fmla="*/ 495935 h 6858000"/>
              <a:gd name="connsiteX1233" fmla="*/ 2795207 w 12191872"/>
              <a:gd name="connsiteY1233" fmla="*/ 495935 h 6858000"/>
              <a:gd name="connsiteX1234" fmla="*/ 2795207 w 12191872"/>
              <a:gd name="connsiteY1234" fmla="*/ 1081278 h 6858000"/>
              <a:gd name="connsiteX1235" fmla="*/ 2246503 w 12191872"/>
              <a:gd name="connsiteY1235" fmla="*/ 1081278 h 6858000"/>
              <a:gd name="connsiteX1236" fmla="*/ 2246503 w 12191872"/>
              <a:gd name="connsiteY1236" fmla="*/ 495935 h 6858000"/>
              <a:gd name="connsiteX1237" fmla="*/ 2795207 w 12191872"/>
              <a:gd name="connsiteY1237" fmla="*/ 495935 h 6858000"/>
              <a:gd name="connsiteX1238" fmla="*/ 2226437 w 12191872"/>
              <a:gd name="connsiteY1238" fmla="*/ 495935 h 6858000"/>
              <a:gd name="connsiteX1239" fmla="*/ 2226437 w 12191872"/>
              <a:gd name="connsiteY1239" fmla="*/ 1081278 h 6858000"/>
              <a:gd name="connsiteX1240" fmla="*/ 1677734 w 12191872"/>
              <a:gd name="connsiteY1240" fmla="*/ 1081278 h 6858000"/>
              <a:gd name="connsiteX1241" fmla="*/ 1677734 w 12191872"/>
              <a:gd name="connsiteY1241" fmla="*/ 495935 h 6858000"/>
              <a:gd name="connsiteX1242" fmla="*/ 2226437 w 12191872"/>
              <a:gd name="connsiteY1242" fmla="*/ 495935 h 6858000"/>
              <a:gd name="connsiteX1243" fmla="*/ 1657731 w 12191872"/>
              <a:gd name="connsiteY1243" fmla="*/ 495935 h 6858000"/>
              <a:gd name="connsiteX1244" fmla="*/ 1657731 w 12191872"/>
              <a:gd name="connsiteY1244" fmla="*/ 1081278 h 6858000"/>
              <a:gd name="connsiteX1245" fmla="*/ 1109028 w 12191872"/>
              <a:gd name="connsiteY1245" fmla="*/ 1081278 h 6858000"/>
              <a:gd name="connsiteX1246" fmla="*/ 1109028 w 12191872"/>
              <a:gd name="connsiteY1246" fmla="*/ 495935 h 6858000"/>
              <a:gd name="connsiteX1247" fmla="*/ 1657731 w 12191872"/>
              <a:gd name="connsiteY1247" fmla="*/ 495935 h 6858000"/>
              <a:gd name="connsiteX1248" fmla="*/ 1088962 w 12191872"/>
              <a:gd name="connsiteY1248" fmla="*/ 495935 h 6858000"/>
              <a:gd name="connsiteX1249" fmla="*/ 1088962 w 12191872"/>
              <a:gd name="connsiteY1249" fmla="*/ 1081278 h 6858000"/>
              <a:gd name="connsiteX1250" fmla="*/ 540258 w 12191872"/>
              <a:gd name="connsiteY1250" fmla="*/ 1081278 h 6858000"/>
              <a:gd name="connsiteX1251" fmla="*/ 540258 w 12191872"/>
              <a:gd name="connsiteY1251" fmla="*/ 495935 h 6858000"/>
              <a:gd name="connsiteX1252" fmla="*/ 1088962 w 12191872"/>
              <a:gd name="connsiteY1252" fmla="*/ 495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</a:cxnLst>
            <a:rect l="l" t="t" r="r" b="b"/>
            <a:pathLst>
              <a:path w="12191872" h="6858000">
                <a:moveTo>
                  <a:pt x="11895265" y="0"/>
                </a:moveTo>
                <a:lnTo>
                  <a:pt x="11895265" y="474536"/>
                </a:lnTo>
                <a:lnTo>
                  <a:pt x="11346624" y="474536"/>
                </a:lnTo>
                <a:lnTo>
                  <a:pt x="11346624" y="0"/>
                </a:lnTo>
                <a:lnTo>
                  <a:pt x="11326558" y="0"/>
                </a:lnTo>
                <a:lnTo>
                  <a:pt x="11326558" y="474536"/>
                </a:lnTo>
                <a:lnTo>
                  <a:pt x="10777855" y="474536"/>
                </a:lnTo>
                <a:lnTo>
                  <a:pt x="10777855" y="0"/>
                </a:lnTo>
                <a:lnTo>
                  <a:pt x="10757789" y="0"/>
                </a:lnTo>
                <a:lnTo>
                  <a:pt x="10757789" y="474536"/>
                </a:lnTo>
                <a:lnTo>
                  <a:pt x="10209085" y="474536"/>
                </a:lnTo>
                <a:lnTo>
                  <a:pt x="10209085" y="0"/>
                </a:lnTo>
                <a:lnTo>
                  <a:pt x="10189019" y="0"/>
                </a:lnTo>
                <a:lnTo>
                  <a:pt x="10189019" y="474536"/>
                </a:lnTo>
                <a:lnTo>
                  <a:pt x="9640380" y="474536"/>
                </a:lnTo>
                <a:lnTo>
                  <a:pt x="9640380" y="0"/>
                </a:lnTo>
                <a:lnTo>
                  <a:pt x="9620250" y="0"/>
                </a:lnTo>
                <a:lnTo>
                  <a:pt x="9620250" y="474536"/>
                </a:lnTo>
                <a:lnTo>
                  <a:pt x="9071546" y="474536"/>
                </a:lnTo>
                <a:lnTo>
                  <a:pt x="9071546" y="0"/>
                </a:lnTo>
                <a:lnTo>
                  <a:pt x="9051481" y="0"/>
                </a:lnTo>
                <a:lnTo>
                  <a:pt x="9051481" y="474536"/>
                </a:lnTo>
                <a:lnTo>
                  <a:pt x="8502777" y="474536"/>
                </a:lnTo>
                <a:lnTo>
                  <a:pt x="8502777" y="0"/>
                </a:lnTo>
                <a:lnTo>
                  <a:pt x="8482711" y="0"/>
                </a:lnTo>
                <a:lnTo>
                  <a:pt x="8482711" y="474536"/>
                </a:lnTo>
                <a:lnTo>
                  <a:pt x="7934007" y="474536"/>
                </a:lnTo>
                <a:lnTo>
                  <a:pt x="7934007" y="0"/>
                </a:lnTo>
                <a:lnTo>
                  <a:pt x="7913942" y="0"/>
                </a:lnTo>
                <a:lnTo>
                  <a:pt x="7913942" y="474536"/>
                </a:lnTo>
                <a:lnTo>
                  <a:pt x="7365302" y="474536"/>
                </a:lnTo>
                <a:lnTo>
                  <a:pt x="7365302" y="0"/>
                </a:lnTo>
                <a:lnTo>
                  <a:pt x="7345236" y="0"/>
                </a:lnTo>
                <a:lnTo>
                  <a:pt x="7345236" y="474536"/>
                </a:lnTo>
                <a:lnTo>
                  <a:pt x="6796532" y="474536"/>
                </a:lnTo>
                <a:lnTo>
                  <a:pt x="6796532" y="0"/>
                </a:lnTo>
                <a:lnTo>
                  <a:pt x="6776466" y="0"/>
                </a:lnTo>
                <a:lnTo>
                  <a:pt x="6776466" y="474536"/>
                </a:lnTo>
                <a:lnTo>
                  <a:pt x="6227763" y="474536"/>
                </a:lnTo>
                <a:lnTo>
                  <a:pt x="6227763" y="0"/>
                </a:lnTo>
                <a:lnTo>
                  <a:pt x="6207697" y="0"/>
                </a:lnTo>
                <a:lnTo>
                  <a:pt x="6207697" y="474536"/>
                </a:lnTo>
                <a:lnTo>
                  <a:pt x="5659057" y="474536"/>
                </a:lnTo>
                <a:lnTo>
                  <a:pt x="5659057" y="0"/>
                </a:lnTo>
                <a:lnTo>
                  <a:pt x="5638991" y="0"/>
                </a:lnTo>
                <a:lnTo>
                  <a:pt x="5638991" y="474536"/>
                </a:lnTo>
                <a:lnTo>
                  <a:pt x="5090287" y="474536"/>
                </a:lnTo>
                <a:lnTo>
                  <a:pt x="5090287" y="0"/>
                </a:lnTo>
                <a:lnTo>
                  <a:pt x="5070221" y="0"/>
                </a:lnTo>
                <a:lnTo>
                  <a:pt x="5070221" y="474536"/>
                </a:lnTo>
                <a:lnTo>
                  <a:pt x="4521518" y="474536"/>
                </a:lnTo>
                <a:lnTo>
                  <a:pt x="4521518" y="0"/>
                </a:lnTo>
                <a:lnTo>
                  <a:pt x="4501452" y="0"/>
                </a:lnTo>
                <a:lnTo>
                  <a:pt x="4501452" y="474536"/>
                </a:lnTo>
                <a:lnTo>
                  <a:pt x="3952812" y="474536"/>
                </a:lnTo>
                <a:lnTo>
                  <a:pt x="3952812" y="0"/>
                </a:lnTo>
                <a:lnTo>
                  <a:pt x="3932746" y="0"/>
                </a:lnTo>
                <a:lnTo>
                  <a:pt x="3932746" y="474536"/>
                </a:lnTo>
                <a:lnTo>
                  <a:pt x="3384042" y="474536"/>
                </a:lnTo>
                <a:lnTo>
                  <a:pt x="3384042" y="0"/>
                </a:lnTo>
                <a:lnTo>
                  <a:pt x="3363976" y="0"/>
                </a:lnTo>
                <a:lnTo>
                  <a:pt x="3363976" y="474536"/>
                </a:lnTo>
                <a:lnTo>
                  <a:pt x="2815273" y="474536"/>
                </a:lnTo>
                <a:lnTo>
                  <a:pt x="2815273" y="0"/>
                </a:lnTo>
                <a:lnTo>
                  <a:pt x="2795207" y="0"/>
                </a:lnTo>
                <a:lnTo>
                  <a:pt x="2795207" y="474536"/>
                </a:lnTo>
                <a:lnTo>
                  <a:pt x="2246503" y="474536"/>
                </a:lnTo>
                <a:lnTo>
                  <a:pt x="2246503" y="0"/>
                </a:lnTo>
                <a:lnTo>
                  <a:pt x="2226437" y="0"/>
                </a:lnTo>
                <a:lnTo>
                  <a:pt x="2226437" y="474536"/>
                </a:lnTo>
                <a:lnTo>
                  <a:pt x="1677734" y="474536"/>
                </a:lnTo>
                <a:lnTo>
                  <a:pt x="1677734" y="0"/>
                </a:lnTo>
                <a:lnTo>
                  <a:pt x="1657667" y="0"/>
                </a:lnTo>
                <a:lnTo>
                  <a:pt x="1657667" y="474536"/>
                </a:lnTo>
                <a:lnTo>
                  <a:pt x="1108964" y="474536"/>
                </a:lnTo>
                <a:lnTo>
                  <a:pt x="1108964" y="0"/>
                </a:lnTo>
                <a:lnTo>
                  <a:pt x="1088898" y="0"/>
                </a:lnTo>
                <a:lnTo>
                  <a:pt x="1088898" y="474536"/>
                </a:lnTo>
                <a:lnTo>
                  <a:pt x="540258" y="474536"/>
                </a:lnTo>
                <a:lnTo>
                  <a:pt x="540258" y="0"/>
                </a:lnTo>
                <a:lnTo>
                  <a:pt x="520192" y="0"/>
                </a:lnTo>
                <a:lnTo>
                  <a:pt x="520192" y="474536"/>
                </a:lnTo>
                <a:lnTo>
                  <a:pt x="0" y="474536"/>
                </a:lnTo>
                <a:lnTo>
                  <a:pt x="0" y="495935"/>
                </a:lnTo>
                <a:lnTo>
                  <a:pt x="520192" y="495935"/>
                </a:lnTo>
                <a:lnTo>
                  <a:pt x="520192" y="1081278"/>
                </a:lnTo>
                <a:lnTo>
                  <a:pt x="0" y="1081278"/>
                </a:lnTo>
                <a:lnTo>
                  <a:pt x="0" y="1102678"/>
                </a:lnTo>
                <a:lnTo>
                  <a:pt x="520192" y="1102678"/>
                </a:lnTo>
                <a:lnTo>
                  <a:pt x="520192" y="1688020"/>
                </a:lnTo>
                <a:lnTo>
                  <a:pt x="0" y="1688020"/>
                </a:lnTo>
                <a:lnTo>
                  <a:pt x="0" y="1709420"/>
                </a:lnTo>
                <a:lnTo>
                  <a:pt x="520192" y="1709420"/>
                </a:lnTo>
                <a:lnTo>
                  <a:pt x="520192" y="2294763"/>
                </a:lnTo>
                <a:lnTo>
                  <a:pt x="0" y="2294763"/>
                </a:lnTo>
                <a:lnTo>
                  <a:pt x="0" y="2316163"/>
                </a:lnTo>
                <a:lnTo>
                  <a:pt x="520192" y="2316163"/>
                </a:lnTo>
                <a:lnTo>
                  <a:pt x="520192" y="2901569"/>
                </a:lnTo>
                <a:lnTo>
                  <a:pt x="0" y="2901569"/>
                </a:lnTo>
                <a:lnTo>
                  <a:pt x="0" y="2922969"/>
                </a:lnTo>
                <a:lnTo>
                  <a:pt x="520192" y="2922969"/>
                </a:lnTo>
                <a:lnTo>
                  <a:pt x="520192" y="3508312"/>
                </a:lnTo>
                <a:lnTo>
                  <a:pt x="0" y="3508312"/>
                </a:lnTo>
                <a:lnTo>
                  <a:pt x="0" y="3529711"/>
                </a:lnTo>
                <a:lnTo>
                  <a:pt x="520192" y="3529711"/>
                </a:lnTo>
                <a:lnTo>
                  <a:pt x="520192" y="4115054"/>
                </a:lnTo>
                <a:lnTo>
                  <a:pt x="0" y="4115054"/>
                </a:lnTo>
                <a:lnTo>
                  <a:pt x="0" y="4136453"/>
                </a:lnTo>
                <a:lnTo>
                  <a:pt x="520192" y="4136453"/>
                </a:lnTo>
                <a:lnTo>
                  <a:pt x="520192" y="4721860"/>
                </a:lnTo>
                <a:lnTo>
                  <a:pt x="0" y="4721860"/>
                </a:lnTo>
                <a:lnTo>
                  <a:pt x="0" y="4743260"/>
                </a:lnTo>
                <a:lnTo>
                  <a:pt x="520192" y="4743260"/>
                </a:lnTo>
                <a:lnTo>
                  <a:pt x="520192" y="5328603"/>
                </a:lnTo>
                <a:lnTo>
                  <a:pt x="0" y="5328603"/>
                </a:lnTo>
                <a:lnTo>
                  <a:pt x="0" y="5350002"/>
                </a:lnTo>
                <a:lnTo>
                  <a:pt x="520192" y="5350002"/>
                </a:lnTo>
                <a:lnTo>
                  <a:pt x="520192" y="5935345"/>
                </a:lnTo>
                <a:lnTo>
                  <a:pt x="0" y="5935345"/>
                </a:lnTo>
                <a:lnTo>
                  <a:pt x="0" y="5956745"/>
                </a:lnTo>
                <a:lnTo>
                  <a:pt x="520192" y="5956745"/>
                </a:lnTo>
                <a:lnTo>
                  <a:pt x="520192" y="6542151"/>
                </a:lnTo>
                <a:lnTo>
                  <a:pt x="0" y="6542151"/>
                </a:lnTo>
                <a:lnTo>
                  <a:pt x="0" y="6563551"/>
                </a:lnTo>
                <a:lnTo>
                  <a:pt x="520192" y="6563551"/>
                </a:lnTo>
                <a:lnTo>
                  <a:pt x="520192" y="6858000"/>
                </a:lnTo>
                <a:lnTo>
                  <a:pt x="540258" y="6858000"/>
                </a:lnTo>
                <a:lnTo>
                  <a:pt x="540258" y="6563678"/>
                </a:lnTo>
                <a:lnTo>
                  <a:pt x="1088962" y="6563678"/>
                </a:lnTo>
                <a:lnTo>
                  <a:pt x="1088962" y="6858000"/>
                </a:lnTo>
                <a:lnTo>
                  <a:pt x="1109028" y="6858000"/>
                </a:lnTo>
                <a:lnTo>
                  <a:pt x="1109028" y="6563678"/>
                </a:lnTo>
                <a:lnTo>
                  <a:pt x="1657731" y="6563678"/>
                </a:lnTo>
                <a:lnTo>
                  <a:pt x="1657731" y="6858000"/>
                </a:lnTo>
                <a:lnTo>
                  <a:pt x="1677797" y="6858000"/>
                </a:lnTo>
                <a:lnTo>
                  <a:pt x="1677797" y="6563678"/>
                </a:lnTo>
                <a:lnTo>
                  <a:pt x="2226501" y="6563678"/>
                </a:lnTo>
                <a:lnTo>
                  <a:pt x="2226501" y="6858000"/>
                </a:lnTo>
                <a:lnTo>
                  <a:pt x="2246567" y="6858000"/>
                </a:lnTo>
                <a:lnTo>
                  <a:pt x="2246567" y="6563678"/>
                </a:lnTo>
                <a:lnTo>
                  <a:pt x="2795270" y="6563678"/>
                </a:lnTo>
                <a:lnTo>
                  <a:pt x="2795270" y="6858000"/>
                </a:lnTo>
                <a:lnTo>
                  <a:pt x="2815336" y="6858000"/>
                </a:lnTo>
                <a:lnTo>
                  <a:pt x="2815336" y="6563678"/>
                </a:lnTo>
                <a:lnTo>
                  <a:pt x="3364040" y="6563678"/>
                </a:lnTo>
                <a:lnTo>
                  <a:pt x="3364040" y="6858000"/>
                </a:lnTo>
                <a:lnTo>
                  <a:pt x="3384106" y="6858000"/>
                </a:lnTo>
                <a:lnTo>
                  <a:pt x="3384106" y="6563678"/>
                </a:lnTo>
                <a:lnTo>
                  <a:pt x="3932809" y="6563678"/>
                </a:lnTo>
                <a:lnTo>
                  <a:pt x="3932809" y="6858000"/>
                </a:lnTo>
                <a:lnTo>
                  <a:pt x="3952875" y="6858000"/>
                </a:lnTo>
                <a:lnTo>
                  <a:pt x="3952875" y="6563678"/>
                </a:lnTo>
                <a:lnTo>
                  <a:pt x="4501515" y="6563678"/>
                </a:lnTo>
                <a:lnTo>
                  <a:pt x="4501515" y="6858000"/>
                </a:lnTo>
                <a:lnTo>
                  <a:pt x="4521581" y="6858000"/>
                </a:lnTo>
                <a:lnTo>
                  <a:pt x="4521581" y="6563678"/>
                </a:lnTo>
                <a:lnTo>
                  <a:pt x="5070285" y="6563678"/>
                </a:lnTo>
                <a:lnTo>
                  <a:pt x="5070285" y="6858000"/>
                </a:lnTo>
                <a:lnTo>
                  <a:pt x="5090351" y="6858000"/>
                </a:lnTo>
                <a:lnTo>
                  <a:pt x="5090351" y="6563678"/>
                </a:lnTo>
                <a:lnTo>
                  <a:pt x="5639054" y="6563678"/>
                </a:lnTo>
                <a:lnTo>
                  <a:pt x="5639054" y="6858000"/>
                </a:lnTo>
                <a:lnTo>
                  <a:pt x="5659120" y="6858000"/>
                </a:lnTo>
                <a:lnTo>
                  <a:pt x="5659120" y="6563678"/>
                </a:lnTo>
                <a:lnTo>
                  <a:pt x="6207760" y="6563678"/>
                </a:lnTo>
                <a:lnTo>
                  <a:pt x="6207760" y="6858000"/>
                </a:lnTo>
                <a:lnTo>
                  <a:pt x="6227826" y="6858000"/>
                </a:lnTo>
                <a:lnTo>
                  <a:pt x="6227826" y="6563678"/>
                </a:lnTo>
                <a:lnTo>
                  <a:pt x="6776530" y="6563678"/>
                </a:lnTo>
                <a:lnTo>
                  <a:pt x="6776530" y="6858000"/>
                </a:lnTo>
                <a:lnTo>
                  <a:pt x="6796595" y="6858000"/>
                </a:lnTo>
                <a:lnTo>
                  <a:pt x="6796595" y="6563678"/>
                </a:lnTo>
                <a:lnTo>
                  <a:pt x="7345299" y="6563678"/>
                </a:lnTo>
                <a:lnTo>
                  <a:pt x="7345299" y="6858000"/>
                </a:lnTo>
                <a:lnTo>
                  <a:pt x="7365365" y="6858000"/>
                </a:lnTo>
                <a:lnTo>
                  <a:pt x="7365365" y="6563678"/>
                </a:lnTo>
                <a:lnTo>
                  <a:pt x="7914006" y="6563678"/>
                </a:lnTo>
                <a:lnTo>
                  <a:pt x="7914006" y="6858000"/>
                </a:lnTo>
                <a:lnTo>
                  <a:pt x="7934071" y="6858000"/>
                </a:lnTo>
                <a:lnTo>
                  <a:pt x="7934071" y="6563678"/>
                </a:lnTo>
                <a:lnTo>
                  <a:pt x="8482774" y="6563678"/>
                </a:lnTo>
                <a:lnTo>
                  <a:pt x="8482774" y="6858000"/>
                </a:lnTo>
                <a:lnTo>
                  <a:pt x="8502841" y="6858000"/>
                </a:lnTo>
                <a:lnTo>
                  <a:pt x="8502841" y="6563678"/>
                </a:lnTo>
                <a:lnTo>
                  <a:pt x="9051544" y="6563678"/>
                </a:lnTo>
                <a:lnTo>
                  <a:pt x="9051544" y="6858000"/>
                </a:lnTo>
                <a:lnTo>
                  <a:pt x="9071610" y="6858000"/>
                </a:lnTo>
                <a:lnTo>
                  <a:pt x="9071610" y="6563678"/>
                </a:lnTo>
                <a:lnTo>
                  <a:pt x="9620250" y="6563678"/>
                </a:lnTo>
                <a:lnTo>
                  <a:pt x="9620250" y="6858000"/>
                </a:lnTo>
                <a:lnTo>
                  <a:pt x="9640316" y="6858000"/>
                </a:lnTo>
                <a:lnTo>
                  <a:pt x="9640316" y="6563678"/>
                </a:lnTo>
                <a:lnTo>
                  <a:pt x="10188956" y="6563678"/>
                </a:lnTo>
                <a:lnTo>
                  <a:pt x="10188956" y="6858000"/>
                </a:lnTo>
                <a:lnTo>
                  <a:pt x="10209022" y="6858000"/>
                </a:lnTo>
                <a:lnTo>
                  <a:pt x="10209022" y="6563678"/>
                </a:lnTo>
                <a:lnTo>
                  <a:pt x="10757726" y="6563678"/>
                </a:lnTo>
                <a:lnTo>
                  <a:pt x="10757726" y="6858000"/>
                </a:lnTo>
                <a:lnTo>
                  <a:pt x="10777792" y="6858000"/>
                </a:lnTo>
                <a:lnTo>
                  <a:pt x="10777792" y="6563678"/>
                </a:lnTo>
                <a:lnTo>
                  <a:pt x="11326495" y="6563678"/>
                </a:lnTo>
                <a:lnTo>
                  <a:pt x="11326495" y="6858000"/>
                </a:lnTo>
                <a:lnTo>
                  <a:pt x="11346561" y="6858000"/>
                </a:lnTo>
                <a:lnTo>
                  <a:pt x="11346561" y="6563678"/>
                </a:lnTo>
                <a:lnTo>
                  <a:pt x="11895201" y="6563678"/>
                </a:lnTo>
                <a:lnTo>
                  <a:pt x="11895201" y="6858000"/>
                </a:lnTo>
                <a:lnTo>
                  <a:pt x="11915267" y="6858000"/>
                </a:lnTo>
                <a:lnTo>
                  <a:pt x="11915267" y="6563678"/>
                </a:lnTo>
                <a:lnTo>
                  <a:pt x="12191873" y="6563678"/>
                </a:lnTo>
                <a:lnTo>
                  <a:pt x="12191873" y="6542278"/>
                </a:lnTo>
                <a:lnTo>
                  <a:pt x="11915267" y="6542278"/>
                </a:lnTo>
                <a:lnTo>
                  <a:pt x="11915267" y="5956872"/>
                </a:lnTo>
                <a:lnTo>
                  <a:pt x="12191873" y="5956872"/>
                </a:lnTo>
                <a:lnTo>
                  <a:pt x="12191873" y="5935472"/>
                </a:lnTo>
                <a:lnTo>
                  <a:pt x="11915267" y="5935472"/>
                </a:lnTo>
                <a:lnTo>
                  <a:pt x="11915267" y="5350129"/>
                </a:lnTo>
                <a:lnTo>
                  <a:pt x="12191873" y="5350129"/>
                </a:lnTo>
                <a:lnTo>
                  <a:pt x="12191873" y="5328730"/>
                </a:lnTo>
                <a:lnTo>
                  <a:pt x="11915267" y="5328730"/>
                </a:lnTo>
                <a:lnTo>
                  <a:pt x="11915267" y="4743387"/>
                </a:lnTo>
                <a:lnTo>
                  <a:pt x="12191873" y="4743387"/>
                </a:lnTo>
                <a:lnTo>
                  <a:pt x="12191873" y="4721987"/>
                </a:lnTo>
                <a:lnTo>
                  <a:pt x="11915267" y="4721987"/>
                </a:lnTo>
                <a:lnTo>
                  <a:pt x="11915267" y="4136581"/>
                </a:lnTo>
                <a:lnTo>
                  <a:pt x="12191873" y="4136581"/>
                </a:lnTo>
                <a:lnTo>
                  <a:pt x="12191873" y="4115181"/>
                </a:lnTo>
                <a:lnTo>
                  <a:pt x="11915267" y="4115181"/>
                </a:lnTo>
                <a:lnTo>
                  <a:pt x="11915267" y="3529838"/>
                </a:lnTo>
                <a:lnTo>
                  <a:pt x="12191873" y="3529838"/>
                </a:lnTo>
                <a:lnTo>
                  <a:pt x="12191873" y="3508439"/>
                </a:lnTo>
                <a:lnTo>
                  <a:pt x="11915267" y="3508439"/>
                </a:lnTo>
                <a:lnTo>
                  <a:pt x="11915267" y="2923096"/>
                </a:lnTo>
                <a:lnTo>
                  <a:pt x="12191873" y="2923096"/>
                </a:lnTo>
                <a:lnTo>
                  <a:pt x="12191873" y="2901696"/>
                </a:lnTo>
                <a:lnTo>
                  <a:pt x="11915267" y="2901696"/>
                </a:lnTo>
                <a:lnTo>
                  <a:pt x="11915267" y="2316290"/>
                </a:lnTo>
                <a:lnTo>
                  <a:pt x="12191873" y="2316290"/>
                </a:lnTo>
                <a:lnTo>
                  <a:pt x="12191873" y="2294890"/>
                </a:lnTo>
                <a:lnTo>
                  <a:pt x="11915267" y="2294890"/>
                </a:lnTo>
                <a:lnTo>
                  <a:pt x="11915267" y="1709547"/>
                </a:lnTo>
                <a:lnTo>
                  <a:pt x="12191873" y="1709547"/>
                </a:lnTo>
                <a:lnTo>
                  <a:pt x="12191873" y="1688148"/>
                </a:lnTo>
                <a:lnTo>
                  <a:pt x="11915267" y="1688148"/>
                </a:lnTo>
                <a:lnTo>
                  <a:pt x="11915267" y="1102805"/>
                </a:lnTo>
                <a:lnTo>
                  <a:pt x="12191873" y="1102805"/>
                </a:lnTo>
                <a:lnTo>
                  <a:pt x="12191873" y="1081405"/>
                </a:lnTo>
                <a:lnTo>
                  <a:pt x="11915267" y="1081405"/>
                </a:lnTo>
                <a:lnTo>
                  <a:pt x="11915267" y="495935"/>
                </a:lnTo>
                <a:lnTo>
                  <a:pt x="12191873" y="495935"/>
                </a:lnTo>
                <a:lnTo>
                  <a:pt x="12191873" y="474536"/>
                </a:lnTo>
                <a:lnTo>
                  <a:pt x="11915267" y="474536"/>
                </a:lnTo>
                <a:lnTo>
                  <a:pt x="11915267" y="0"/>
                </a:lnTo>
                <a:lnTo>
                  <a:pt x="11895265" y="0"/>
                </a:lnTo>
                <a:close/>
                <a:moveTo>
                  <a:pt x="11895265" y="5956872"/>
                </a:moveTo>
                <a:lnTo>
                  <a:pt x="11895265" y="6542278"/>
                </a:lnTo>
                <a:lnTo>
                  <a:pt x="11346624" y="6542278"/>
                </a:lnTo>
                <a:lnTo>
                  <a:pt x="11346624" y="5956872"/>
                </a:lnTo>
                <a:lnTo>
                  <a:pt x="11895265" y="5956872"/>
                </a:lnTo>
                <a:close/>
                <a:moveTo>
                  <a:pt x="11326558" y="5956872"/>
                </a:moveTo>
                <a:lnTo>
                  <a:pt x="11326558" y="6542278"/>
                </a:lnTo>
                <a:lnTo>
                  <a:pt x="10777855" y="6542278"/>
                </a:lnTo>
                <a:lnTo>
                  <a:pt x="10777855" y="5956872"/>
                </a:lnTo>
                <a:lnTo>
                  <a:pt x="11326558" y="5956872"/>
                </a:lnTo>
                <a:close/>
                <a:moveTo>
                  <a:pt x="10757789" y="5956872"/>
                </a:moveTo>
                <a:lnTo>
                  <a:pt x="10757789" y="6542278"/>
                </a:lnTo>
                <a:lnTo>
                  <a:pt x="10209085" y="6542278"/>
                </a:lnTo>
                <a:lnTo>
                  <a:pt x="10209085" y="5956872"/>
                </a:lnTo>
                <a:lnTo>
                  <a:pt x="10757789" y="5956872"/>
                </a:lnTo>
                <a:close/>
                <a:moveTo>
                  <a:pt x="10189019" y="5956872"/>
                </a:moveTo>
                <a:lnTo>
                  <a:pt x="10189019" y="6542278"/>
                </a:lnTo>
                <a:lnTo>
                  <a:pt x="9640380" y="6542278"/>
                </a:lnTo>
                <a:lnTo>
                  <a:pt x="9640380" y="5956872"/>
                </a:lnTo>
                <a:lnTo>
                  <a:pt x="10189019" y="5956872"/>
                </a:lnTo>
                <a:close/>
                <a:moveTo>
                  <a:pt x="9620250" y="5956872"/>
                </a:moveTo>
                <a:lnTo>
                  <a:pt x="9620250" y="6542278"/>
                </a:lnTo>
                <a:lnTo>
                  <a:pt x="9071546" y="6542278"/>
                </a:lnTo>
                <a:lnTo>
                  <a:pt x="9071546" y="5956872"/>
                </a:lnTo>
                <a:lnTo>
                  <a:pt x="9620250" y="5956872"/>
                </a:lnTo>
                <a:close/>
                <a:moveTo>
                  <a:pt x="9051544" y="5956872"/>
                </a:moveTo>
                <a:lnTo>
                  <a:pt x="9051544" y="6542278"/>
                </a:lnTo>
                <a:lnTo>
                  <a:pt x="8502841" y="6542278"/>
                </a:lnTo>
                <a:lnTo>
                  <a:pt x="8502841" y="5956872"/>
                </a:lnTo>
                <a:lnTo>
                  <a:pt x="9051544" y="5956872"/>
                </a:lnTo>
                <a:close/>
                <a:moveTo>
                  <a:pt x="8482774" y="5956872"/>
                </a:moveTo>
                <a:lnTo>
                  <a:pt x="8482774" y="6542278"/>
                </a:lnTo>
                <a:lnTo>
                  <a:pt x="7934071" y="6542278"/>
                </a:lnTo>
                <a:lnTo>
                  <a:pt x="7934071" y="5956872"/>
                </a:lnTo>
                <a:lnTo>
                  <a:pt x="8482774" y="5956872"/>
                </a:lnTo>
                <a:close/>
                <a:moveTo>
                  <a:pt x="7914006" y="5956872"/>
                </a:moveTo>
                <a:lnTo>
                  <a:pt x="7914006" y="6542278"/>
                </a:lnTo>
                <a:lnTo>
                  <a:pt x="7365365" y="6542278"/>
                </a:lnTo>
                <a:lnTo>
                  <a:pt x="7365365" y="5956872"/>
                </a:lnTo>
                <a:lnTo>
                  <a:pt x="7914006" y="5956872"/>
                </a:lnTo>
                <a:close/>
                <a:moveTo>
                  <a:pt x="7345236" y="5956872"/>
                </a:moveTo>
                <a:lnTo>
                  <a:pt x="7345236" y="6542278"/>
                </a:lnTo>
                <a:lnTo>
                  <a:pt x="6796532" y="6542278"/>
                </a:lnTo>
                <a:lnTo>
                  <a:pt x="6796532" y="5956872"/>
                </a:lnTo>
                <a:lnTo>
                  <a:pt x="7345236" y="5956872"/>
                </a:lnTo>
                <a:close/>
                <a:moveTo>
                  <a:pt x="6776466" y="5956872"/>
                </a:moveTo>
                <a:lnTo>
                  <a:pt x="6776466" y="6542278"/>
                </a:lnTo>
                <a:lnTo>
                  <a:pt x="6227763" y="6542278"/>
                </a:lnTo>
                <a:lnTo>
                  <a:pt x="6227763" y="5956872"/>
                </a:lnTo>
                <a:lnTo>
                  <a:pt x="6776466" y="5956872"/>
                </a:lnTo>
                <a:close/>
                <a:moveTo>
                  <a:pt x="6207760" y="5956872"/>
                </a:moveTo>
                <a:lnTo>
                  <a:pt x="6207760" y="6542278"/>
                </a:lnTo>
                <a:lnTo>
                  <a:pt x="5659120" y="6542278"/>
                </a:lnTo>
                <a:lnTo>
                  <a:pt x="5659120" y="5956872"/>
                </a:lnTo>
                <a:lnTo>
                  <a:pt x="6207760" y="5956872"/>
                </a:lnTo>
                <a:close/>
                <a:moveTo>
                  <a:pt x="5638991" y="5956872"/>
                </a:moveTo>
                <a:lnTo>
                  <a:pt x="5638991" y="6542278"/>
                </a:lnTo>
                <a:lnTo>
                  <a:pt x="5090287" y="6542278"/>
                </a:lnTo>
                <a:lnTo>
                  <a:pt x="5090287" y="5956872"/>
                </a:lnTo>
                <a:lnTo>
                  <a:pt x="5638991" y="5956872"/>
                </a:lnTo>
                <a:close/>
                <a:moveTo>
                  <a:pt x="5070221" y="5956872"/>
                </a:moveTo>
                <a:lnTo>
                  <a:pt x="5070221" y="6542278"/>
                </a:lnTo>
                <a:lnTo>
                  <a:pt x="4521518" y="6542278"/>
                </a:lnTo>
                <a:lnTo>
                  <a:pt x="4521518" y="5956872"/>
                </a:lnTo>
                <a:lnTo>
                  <a:pt x="5070221" y="5956872"/>
                </a:lnTo>
                <a:close/>
                <a:moveTo>
                  <a:pt x="4501452" y="5956872"/>
                </a:moveTo>
                <a:lnTo>
                  <a:pt x="4501452" y="6542278"/>
                </a:lnTo>
                <a:lnTo>
                  <a:pt x="3952812" y="6542278"/>
                </a:lnTo>
                <a:lnTo>
                  <a:pt x="3952812" y="5956872"/>
                </a:lnTo>
                <a:lnTo>
                  <a:pt x="4501452" y="5956872"/>
                </a:lnTo>
                <a:close/>
                <a:moveTo>
                  <a:pt x="3932746" y="5956872"/>
                </a:moveTo>
                <a:lnTo>
                  <a:pt x="3932746" y="6542278"/>
                </a:lnTo>
                <a:lnTo>
                  <a:pt x="3384042" y="6542278"/>
                </a:lnTo>
                <a:lnTo>
                  <a:pt x="3384042" y="5956872"/>
                </a:lnTo>
                <a:lnTo>
                  <a:pt x="3932746" y="5956872"/>
                </a:lnTo>
                <a:close/>
                <a:moveTo>
                  <a:pt x="3363976" y="5956872"/>
                </a:moveTo>
                <a:lnTo>
                  <a:pt x="3363976" y="6542278"/>
                </a:lnTo>
                <a:lnTo>
                  <a:pt x="2815273" y="6542278"/>
                </a:lnTo>
                <a:lnTo>
                  <a:pt x="2815273" y="5956872"/>
                </a:lnTo>
                <a:lnTo>
                  <a:pt x="3363976" y="5956872"/>
                </a:lnTo>
                <a:close/>
                <a:moveTo>
                  <a:pt x="2795207" y="5956872"/>
                </a:moveTo>
                <a:lnTo>
                  <a:pt x="2795207" y="6542278"/>
                </a:lnTo>
                <a:lnTo>
                  <a:pt x="2246503" y="6542278"/>
                </a:lnTo>
                <a:lnTo>
                  <a:pt x="2246503" y="5956872"/>
                </a:lnTo>
                <a:lnTo>
                  <a:pt x="2795207" y="5956872"/>
                </a:lnTo>
                <a:close/>
                <a:moveTo>
                  <a:pt x="2226437" y="5956872"/>
                </a:moveTo>
                <a:lnTo>
                  <a:pt x="2226437" y="6542278"/>
                </a:lnTo>
                <a:lnTo>
                  <a:pt x="1677734" y="6542278"/>
                </a:lnTo>
                <a:lnTo>
                  <a:pt x="1677734" y="5956872"/>
                </a:lnTo>
                <a:lnTo>
                  <a:pt x="2226437" y="5956872"/>
                </a:lnTo>
                <a:close/>
                <a:moveTo>
                  <a:pt x="1657731" y="5956872"/>
                </a:moveTo>
                <a:lnTo>
                  <a:pt x="1657731" y="6542278"/>
                </a:lnTo>
                <a:lnTo>
                  <a:pt x="1109028" y="6542278"/>
                </a:lnTo>
                <a:lnTo>
                  <a:pt x="1109028" y="5956872"/>
                </a:lnTo>
                <a:lnTo>
                  <a:pt x="1657731" y="5956872"/>
                </a:lnTo>
                <a:close/>
                <a:moveTo>
                  <a:pt x="1088962" y="5956872"/>
                </a:moveTo>
                <a:lnTo>
                  <a:pt x="1088962" y="6542278"/>
                </a:lnTo>
                <a:lnTo>
                  <a:pt x="540258" y="6542278"/>
                </a:lnTo>
                <a:lnTo>
                  <a:pt x="540258" y="5956872"/>
                </a:lnTo>
                <a:lnTo>
                  <a:pt x="1088962" y="5956872"/>
                </a:lnTo>
                <a:close/>
                <a:moveTo>
                  <a:pt x="11895265" y="5350129"/>
                </a:moveTo>
                <a:lnTo>
                  <a:pt x="11895265" y="5935472"/>
                </a:lnTo>
                <a:lnTo>
                  <a:pt x="11346624" y="5935472"/>
                </a:lnTo>
                <a:lnTo>
                  <a:pt x="11346624" y="5350129"/>
                </a:lnTo>
                <a:lnTo>
                  <a:pt x="11895265" y="5350129"/>
                </a:lnTo>
                <a:close/>
                <a:moveTo>
                  <a:pt x="11326558" y="5350129"/>
                </a:moveTo>
                <a:lnTo>
                  <a:pt x="11326558" y="5935472"/>
                </a:lnTo>
                <a:lnTo>
                  <a:pt x="10777855" y="5935472"/>
                </a:lnTo>
                <a:lnTo>
                  <a:pt x="10777855" y="5350129"/>
                </a:lnTo>
                <a:lnTo>
                  <a:pt x="11326558" y="5350129"/>
                </a:lnTo>
                <a:close/>
                <a:moveTo>
                  <a:pt x="10757789" y="5350129"/>
                </a:moveTo>
                <a:lnTo>
                  <a:pt x="10757789" y="5935472"/>
                </a:lnTo>
                <a:lnTo>
                  <a:pt x="10209085" y="5935472"/>
                </a:lnTo>
                <a:lnTo>
                  <a:pt x="10209085" y="5350129"/>
                </a:lnTo>
                <a:lnTo>
                  <a:pt x="10757789" y="5350129"/>
                </a:lnTo>
                <a:close/>
                <a:moveTo>
                  <a:pt x="10189019" y="5350129"/>
                </a:moveTo>
                <a:lnTo>
                  <a:pt x="10189019" y="5935472"/>
                </a:lnTo>
                <a:lnTo>
                  <a:pt x="9640380" y="5935472"/>
                </a:lnTo>
                <a:lnTo>
                  <a:pt x="9640380" y="5350129"/>
                </a:lnTo>
                <a:lnTo>
                  <a:pt x="10189019" y="5350129"/>
                </a:lnTo>
                <a:close/>
                <a:moveTo>
                  <a:pt x="9620250" y="5350129"/>
                </a:moveTo>
                <a:lnTo>
                  <a:pt x="9620250" y="5935472"/>
                </a:lnTo>
                <a:lnTo>
                  <a:pt x="9071546" y="5935472"/>
                </a:lnTo>
                <a:lnTo>
                  <a:pt x="9071546" y="5350129"/>
                </a:lnTo>
                <a:lnTo>
                  <a:pt x="9620250" y="5350129"/>
                </a:lnTo>
                <a:close/>
                <a:moveTo>
                  <a:pt x="9051544" y="5350129"/>
                </a:moveTo>
                <a:lnTo>
                  <a:pt x="9051544" y="5935472"/>
                </a:lnTo>
                <a:lnTo>
                  <a:pt x="8502841" y="5935472"/>
                </a:lnTo>
                <a:lnTo>
                  <a:pt x="8502841" y="5350129"/>
                </a:lnTo>
                <a:lnTo>
                  <a:pt x="9051544" y="5350129"/>
                </a:lnTo>
                <a:close/>
                <a:moveTo>
                  <a:pt x="8482774" y="5350129"/>
                </a:moveTo>
                <a:lnTo>
                  <a:pt x="8482774" y="5935472"/>
                </a:lnTo>
                <a:lnTo>
                  <a:pt x="7934071" y="5935472"/>
                </a:lnTo>
                <a:lnTo>
                  <a:pt x="7934071" y="5350129"/>
                </a:lnTo>
                <a:lnTo>
                  <a:pt x="8482774" y="5350129"/>
                </a:lnTo>
                <a:close/>
                <a:moveTo>
                  <a:pt x="7914006" y="5350129"/>
                </a:moveTo>
                <a:lnTo>
                  <a:pt x="7914006" y="5935472"/>
                </a:lnTo>
                <a:lnTo>
                  <a:pt x="7365365" y="5935472"/>
                </a:lnTo>
                <a:lnTo>
                  <a:pt x="7365365" y="5350129"/>
                </a:lnTo>
                <a:lnTo>
                  <a:pt x="7914006" y="5350129"/>
                </a:lnTo>
                <a:close/>
                <a:moveTo>
                  <a:pt x="7345236" y="5350129"/>
                </a:moveTo>
                <a:lnTo>
                  <a:pt x="7345236" y="5935472"/>
                </a:lnTo>
                <a:lnTo>
                  <a:pt x="6796532" y="5935472"/>
                </a:lnTo>
                <a:lnTo>
                  <a:pt x="6796532" y="5350129"/>
                </a:lnTo>
                <a:lnTo>
                  <a:pt x="7345236" y="5350129"/>
                </a:lnTo>
                <a:close/>
                <a:moveTo>
                  <a:pt x="6776466" y="5350129"/>
                </a:moveTo>
                <a:lnTo>
                  <a:pt x="6776466" y="5935472"/>
                </a:lnTo>
                <a:lnTo>
                  <a:pt x="6227763" y="5935472"/>
                </a:lnTo>
                <a:lnTo>
                  <a:pt x="6227763" y="5350129"/>
                </a:lnTo>
                <a:lnTo>
                  <a:pt x="6776466" y="5350129"/>
                </a:lnTo>
                <a:close/>
                <a:moveTo>
                  <a:pt x="6207760" y="5350129"/>
                </a:moveTo>
                <a:lnTo>
                  <a:pt x="6207760" y="5935472"/>
                </a:lnTo>
                <a:lnTo>
                  <a:pt x="5659120" y="5935472"/>
                </a:lnTo>
                <a:lnTo>
                  <a:pt x="5659120" y="5350129"/>
                </a:lnTo>
                <a:lnTo>
                  <a:pt x="6207760" y="5350129"/>
                </a:lnTo>
                <a:close/>
                <a:moveTo>
                  <a:pt x="5638991" y="5350129"/>
                </a:moveTo>
                <a:lnTo>
                  <a:pt x="5638991" y="5935472"/>
                </a:lnTo>
                <a:lnTo>
                  <a:pt x="5090287" y="5935472"/>
                </a:lnTo>
                <a:lnTo>
                  <a:pt x="5090287" y="5350129"/>
                </a:lnTo>
                <a:lnTo>
                  <a:pt x="5638991" y="5350129"/>
                </a:lnTo>
                <a:close/>
                <a:moveTo>
                  <a:pt x="5070221" y="5350129"/>
                </a:moveTo>
                <a:lnTo>
                  <a:pt x="5070221" y="5935472"/>
                </a:lnTo>
                <a:lnTo>
                  <a:pt x="4521518" y="5935472"/>
                </a:lnTo>
                <a:lnTo>
                  <a:pt x="4521518" y="5350129"/>
                </a:lnTo>
                <a:lnTo>
                  <a:pt x="5070221" y="5350129"/>
                </a:lnTo>
                <a:close/>
                <a:moveTo>
                  <a:pt x="4501452" y="5350129"/>
                </a:moveTo>
                <a:lnTo>
                  <a:pt x="4501452" y="5935472"/>
                </a:lnTo>
                <a:lnTo>
                  <a:pt x="3952812" y="5935472"/>
                </a:lnTo>
                <a:lnTo>
                  <a:pt x="3952812" y="5350129"/>
                </a:lnTo>
                <a:lnTo>
                  <a:pt x="4501452" y="5350129"/>
                </a:lnTo>
                <a:close/>
                <a:moveTo>
                  <a:pt x="3932746" y="5350129"/>
                </a:moveTo>
                <a:lnTo>
                  <a:pt x="3932746" y="5935472"/>
                </a:lnTo>
                <a:lnTo>
                  <a:pt x="3384042" y="5935472"/>
                </a:lnTo>
                <a:lnTo>
                  <a:pt x="3384042" y="5350129"/>
                </a:lnTo>
                <a:lnTo>
                  <a:pt x="3932746" y="5350129"/>
                </a:lnTo>
                <a:close/>
                <a:moveTo>
                  <a:pt x="3363976" y="5350129"/>
                </a:moveTo>
                <a:lnTo>
                  <a:pt x="3363976" y="5935472"/>
                </a:lnTo>
                <a:lnTo>
                  <a:pt x="2815273" y="5935472"/>
                </a:lnTo>
                <a:lnTo>
                  <a:pt x="2815273" y="5350129"/>
                </a:lnTo>
                <a:lnTo>
                  <a:pt x="3363976" y="5350129"/>
                </a:lnTo>
                <a:close/>
                <a:moveTo>
                  <a:pt x="2795207" y="5350129"/>
                </a:moveTo>
                <a:lnTo>
                  <a:pt x="2795207" y="5935472"/>
                </a:lnTo>
                <a:lnTo>
                  <a:pt x="2246503" y="5935472"/>
                </a:lnTo>
                <a:lnTo>
                  <a:pt x="2246503" y="5350129"/>
                </a:lnTo>
                <a:lnTo>
                  <a:pt x="2795207" y="5350129"/>
                </a:lnTo>
                <a:close/>
                <a:moveTo>
                  <a:pt x="2226437" y="5350129"/>
                </a:moveTo>
                <a:lnTo>
                  <a:pt x="2226437" y="5935472"/>
                </a:lnTo>
                <a:lnTo>
                  <a:pt x="1677734" y="5935472"/>
                </a:lnTo>
                <a:lnTo>
                  <a:pt x="1677734" y="5350129"/>
                </a:lnTo>
                <a:lnTo>
                  <a:pt x="2226437" y="5350129"/>
                </a:lnTo>
                <a:close/>
                <a:moveTo>
                  <a:pt x="1657731" y="5350129"/>
                </a:moveTo>
                <a:lnTo>
                  <a:pt x="1657731" y="5935472"/>
                </a:lnTo>
                <a:lnTo>
                  <a:pt x="1109028" y="5935472"/>
                </a:lnTo>
                <a:lnTo>
                  <a:pt x="1109028" y="5350129"/>
                </a:lnTo>
                <a:lnTo>
                  <a:pt x="1657731" y="5350129"/>
                </a:lnTo>
                <a:close/>
                <a:moveTo>
                  <a:pt x="1088962" y="5350129"/>
                </a:moveTo>
                <a:lnTo>
                  <a:pt x="1088962" y="5935472"/>
                </a:lnTo>
                <a:lnTo>
                  <a:pt x="540258" y="5935472"/>
                </a:lnTo>
                <a:lnTo>
                  <a:pt x="540258" y="5350129"/>
                </a:lnTo>
                <a:lnTo>
                  <a:pt x="1088962" y="5350129"/>
                </a:lnTo>
                <a:close/>
                <a:moveTo>
                  <a:pt x="11895265" y="4743387"/>
                </a:moveTo>
                <a:lnTo>
                  <a:pt x="11895265" y="5328730"/>
                </a:lnTo>
                <a:lnTo>
                  <a:pt x="11346624" y="5328730"/>
                </a:lnTo>
                <a:lnTo>
                  <a:pt x="11346624" y="4743387"/>
                </a:lnTo>
                <a:lnTo>
                  <a:pt x="11895265" y="4743387"/>
                </a:lnTo>
                <a:close/>
                <a:moveTo>
                  <a:pt x="11326558" y="4743387"/>
                </a:moveTo>
                <a:lnTo>
                  <a:pt x="11326558" y="5328730"/>
                </a:lnTo>
                <a:lnTo>
                  <a:pt x="10777855" y="5328730"/>
                </a:lnTo>
                <a:lnTo>
                  <a:pt x="10777855" y="4743387"/>
                </a:lnTo>
                <a:lnTo>
                  <a:pt x="11326558" y="4743387"/>
                </a:lnTo>
                <a:close/>
                <a:moveTo>
                  <a:pt x="10757789" y="4743387"/>
                </a:moveTo>
                <a:lnTo>
                  <a:pt x="10757789" y="5328730"/>
                </a:lnTo>
                <a:lnTo>
                  <a:pt x="10209085" y="5328730"/>
                </a:lnTo>
                <a:lnTo>
                  <a:pt x="10209085" y="4743387"/>
                </a:lnTo>
                <a:lnTo>
                  <a:pt x="10757789" y="4743387"/>
                </a:lnTo>
                <a:close/>
                <a:moveTo>
                  <a:pt x="10189019" y="4743387"/>
                </a:moveTo>
                <a:lnTo>
                  <a:pt x="10189019" y="5328730"/>
                </a:lnTo>
                <a:lnTo>
                  <a:pt x="9640380" y="5328730"/>
                </a:lnTo>
                <a:lnTo>
                  <a:pt x="9640380" y="4743387"/>
                </a:lnTo>
                <a:lnTo>
                  <a:pt x="10189019" y="4743387"/>
                </a:lnTo>
                <a:close/>
                <a:moveTo>
                  <a:pt x="9620250" y="4743387"/>
                </a:moveTo>
                <a:lnTo>
                  <a:pt x="9620250" y="5328730"/>
                </a:lnTo>
                <a:lnTo>
                  <a:pt x="9071546" y="5328730"/>
                </a:lnTo>
                <a:lnTo>
                  <a:pt x="9071546" y="4743387"/>
                </a:lnTo>
                <a:lnTo>
                  <a:pt x="9620250" y="4743387"/>
                </a:lnTo>
                <a:close/>
                <a:moveTo>
                  <a:pt x="9051544" y="4743387"/>
                </a:moveTo>
                <a:lnTo>
                  <a:pt x="9051544" y="5328730"/>
                </a:lnTo>
                <a:lnTo>
                  <a:pt x="8502841" y="5328730"/>
                </a:lnTo>
                <a:lnTo>
                  <a:pt x="8502841" y="4743387"/>
                </a:lnTo>
                <a:lnTo>
                  <a:pt x="9051544" y="4743387"/>
                </a:lnTo>
                <a:close/>
                <a:moveTo>
                  <a:pt x="8482774" y="4743387"/>
                </a:moveTo>
                <a:lnTo>
                  <a:pt x="8482774" y="5328730"/>
                </a:lnTo>
                <a:lnTo>
                  <a:pt x="7934071" y="5328730"/>
                </a:lnTo>
                <a:lnTo>
                  <a:pt x="7934071" y="4743387"/>
                </a:lnTo>
                <a:lnTo>
                  <a:pt x="8482774" y="4743387"/>
                </a:lnTo>
                <a:close/>
                <a:moveTo>
                  <a:pt x="7914006" y="4743387"/>
                </a:moveTo>
                <a:lnTo>
                  <a:pt x="7914006" y="5328730"/>
                </a:lnTo>
                <a:lnTo>
                  <a:pt x="7365365" y="5328730"/>
                </a:lnTo>
                <a:lnTo>
                  <a:pt x="7365365" y="4743387"/>
                </a:lnTo>
                <a:lnTo>
                  <a:pt x="7914006" y="4743387"/>
                </a:lnTo>
                <a:close/>
                <a:moveTo>
                  <a:pt x="7345236" y="4743387"/>
                </a:moveTo>
                <a:lnTo>
                  <a:pt x="7345236" y="5328730"/>
                </a:lnTo>
                <a:lnTo>
                  <a:pt x="6796532" y="5328730"/>
                </a:lnTo>
                <a:lnTo>
                  <a:pt x="6796532" y="4743387"/>
                </a:lnTo>
                <a:lnTo>
                  <a:pt x="7345236" y="4743387"/>
                </a:lnTo>
                <a:close/>
                <a:moveTo>
                  <a:pt x="6776466" y="4743387"/>
                </a:moveTo>
                <a:lnTo>
                  <a:pt x="6776466" y="5328730"/>
                </a:lnTo>
                <a:lnTo>
                  <a:pt x="6227763" y="5328730"/>
                </a:lnTo>
                <a:lnTo>
                  <a:pt x="6227763" y="4743387"/>
                </a:lnTo>
                <a:lnTo>
                  <a:pt x="6776466" y="4743387"/>
                </a:lnTo>
                <a:close/>
                <a:moveTo>
                  <a:pt x="6207760" y="4743387"/>
                </a:moveTo>
                <a:lnTo>
                  <a:pt x="6207760" y="5328730"/>
                </a:lnTo>
                <a:lnTo>
                  <a:pt x="5659120" y="5328730"/>
                </a:lnTo>
                <a:lnTo>
                  <a:pt x="5659120" y="4743387"/>
                </a:lnTo>
                <a:lnTo>
                  <a:pt x="6207760" y="4743387"/>
                </a:lnTo>
                <a:close/>
                <a:moveTo>
                  <a:pt x="5638991" y="4743387"/>
                </a:moveTo>
                <a:lnTo>
                  <a:pt x="5638991" y="5328730"/>
                </a:lnTo>
                <a:lnTo>
                  <a:pt x="5090287" y="5328730"/>
                </a:lnTo>
                <a:lnTo>
                  <a:pt x="5090287" y="4743387"/>
                </a:lnTo>
                <a:lnTo>
                  <a:pt x="5638991" y="4743387"/>
                </a:lnTo>
                <a:close/>
                <a:moveTo>
                  <a:pt x="5070221" y="4743387"/>
                </a:moveTo>
                <a:lnTo>
                  <a:pt x="5070221" y="5328730"/>
                </a:lnTo>
                <a:lnTo>
                  <a:pt x="4521518" y="5328730"/>
                </a:lnTo>
                <a:lnTo>
                  <a:pt x="4521518" y="4743387"/>
                </a:lnTo>
                <a:lnTo>
                  <a:pt x="5070221" y="4743387"/>
                </a:lnTo>
                <a:close/>
                <a:moveTo>
                  <a:pt x="4501452" y="4743387"/>
                </a:moveTo>
                <a:lnTo>
                  <a:pt x="4501452" y="5328730"/>
                </a:lnTo>
                <a:lnTo>
                  <a:pt x="3952812" y="5328730"/>
                </a:lnTo>
                <a:lnTo>
                  <a:pt x="3952812" y="4743387"/>
                </a:lnTo>
                <a:lnTo>
                  <a:pt x="4501452" y="4743387"/>
                </a:lnTo>
                <a:close/>
                <a:moveTo>
                  <a:pt x="3932746" y="4743387"/>
                </a:moveTo>
                <a:lnTo>
                  <a:pt x="3932746" y="5328730"/>
                </a:lnTo>
                <a:lnTo>
                  <a:pt x="3384042" y="5328730"/>
                </a:lnTo>
                <a:lnTo>
                  <a:pt x="3384042" y="4743387"/>
                </a:lnTo>
                <a:lnTo>
                  <a:pt x="3932746" y="4743387"/>
                </a:lnTo>
                <a:close/>
                <a:moveTo>
                  <a:pt x="3363976" y="4743387"/>
                </a:moveTo>
                <a:lnTo>
                  <a:pt x="3363976" y="5328730"/>
                </a:lnTo>
                <a:lnTo>
                  <a:pt x="2815273" y="5328730"/>
                </a:lnTo>
                <a:lnTo>
                  <a:pt x="2815273" y="4743387"/>
                </a:lnTo>
                <a:lnTo>
                  <a:pt x="3363976" y="4743387"/>
                </a:lnTo>
                <a:close/>
                <a:moveTo>
                  <a:pt x="2795207" y="4743387"/>
                </a:moveTo>
                <a:lnTo>
                  <a:pt x="2795207" y="5328730"/>
                </a:lnTo>
                <a:lnTo>
                  <a:pt x="2246503" y="5328730"/>
                </a:lnTo>
                <a:lnTo>
                  <a:pt x="2246503" y="4743387"/>
                </a:lnTo>
                <a:lnTo>
                  <a:pt x="2795207" y="4743387"/>
                </a:lnTo>
                <a:close/>
                <a:moveTo>
                  <a:pt x="2226437" y="4743387"/>
                </a:moveTo>
                <a:lnTo>
                  <a:pt x="2226437" y="5328730"/>
                </a:lnTo>
                <a:lnTo>
                  <a:pt x="1677734" y="5328730"/>
                </a:lnTo>
                <a:lnTo>
                  <a:pt x="1677734" y="4743387"/>
                </a:lnTo>
                <a:lnTo>
                  <a:pt x="2226437" y="4743387"/>
                </a:lnTo>
                <a:close/>
                <a:moveTo>
                  <a:pt x="1657731" y="4743387"/>
                </a:moveTo>
                <a:lnTo>
                  <a:pt x="1657731" y="5328730"/>
                </a:lnTo>
                <a:lnTo>
                  <a:pt x="1109028" y="5328730"/>
                </a:lnTo>
                <a:lnTo>
                  <a:pt x="1109028" y="4743387"/>
                </a:lnTo>
                <a:lnTo>
                  <a:pt x="1657731" y="4743387"/>
                </a:lnTo>
                <a:close/>
                <a:moveTo>
                  <a:pt x="1088962" y="4743387"/>
                </a:moveTo>
                <a:lnTo>
                  <a:pt x="1088962" y="5328730"/>
                </a:lnTo>
                <a:lnTo>
                  <a:pt x="540258" y="5328730"/>
                </a:lnTo>
                <a:lnTo>
                  <a:pt x="540258" y="4743387"/>
                </a:lnTo>
                <a:lnTo>
                  <a:pt x="1088962" y="4743387"/>
                </a:lnTo>
                <a:close/>
                <a:moveTo>
                  <a:pt x="11895265" y="4136581"/>
                </a:moveTo>
                <a:lnTo>
                  <a:pt x="11895265" y="4721987"/>
                </a:lnTo>
                <a:lnTo>
                  <a:pt x="11346624" y="4721987"/>
                </a:lnTo>
                <a:lnTo>
                  <a:pt x="11346624" y="4136581"/>
                </a:lnTo>
                <a:lnTo>
                  <a:pt x="11895265" y="4136581"/>
                </a:lnTo>
                <a:close/>
                <a:moveTo>
                  <a:pt x="11326558" y="4136581"/>
                </a:moveTo>
                <a:lnTo>
                  <a:pt x="11326558" y="4721987"/>
                </a:lnTo>
                <a:lnTo>
                  <a:pt x="10777855" y="4721987"/>
                </a:lnTo>
                <a:lnTo>
                  <a:pt x="10777855" y="4136581"/>
                </a:lnTo>
                <a:lnTo>
                  <a:pt x="11326558" y="4136581"/>
                </a:lnTo>
                <a:close/>
                <a:moveTo>
                  <a:pt x="10757789" y="4136581"/>
                </a:moveTo>
                <a:lnTo>
                  <a:pt x="10757789" y="4721987"/>
                </a:lnTo>
                <a:lnTo>
                  <a:pt x="10209085" y="4721987"/>
                </a:lnTo>
                <a:lnTo>
                  <a:pt x="10209085" y="4136581"/>
                </a:lnTo>
                <a:lnTo>
                  <a:pt x="10757789" y="4136581"/>
                </a:lnTo>
                <a:close/>
                <a:moveTo>
                  <a:pt x="10189019" y="4136581"/>
                </a:moveTo>
                <a:lnTo>
                  <a:pt x="10189019" y="4721987"/>
                </a:lnTo>
                <a:lnTo>
                  <a:pt x="9640380" y="4721987"/>
                </a:lnTo>
                <a:lnTo>
                  <a:pt x="9640380" y="4136581"/>
                </a:lnTo>
                <a:lnTo>
                  <a:pt x="10189019" y="4136581"/>
                </a:lnTo>
                <a:close/>
                <a:moveTo>
                  <a:pt x="9620250" y="4136581"/>
                </a:moveTo>
                <a:lnTo>
                  <a:pt x="9620250" y="4721987"/>
                </a:lnTo>
                <a:lnTo>
                  <a:pt x="9071546" y="4721987"/>
                </a:lnTo>
                <a:lnTo>
                  <a:pt x="9071546" y="4136581"/>
                </a:lnTo>
                <a:lnTo>
                  <a:pt x="9620250" y="4136581"/>
                </a:lnTo>
                <a:close/>
                <a:moveTo>
                  <a:pt x="9051544" y="4136581"/>
                </a:moveTo>
                <a:lnTo>
                  <a:pt x="9051544" y="4721987"/>
                </a:lnTo>
                <a:lnTo>
                  <a:pt x="8502841" y="4721987"/>
                </a:lnTo>
                <a:lnTo>
                  <a:pt x="8502841" y="4136581"/>
                </a:lnTo>
                <a:lnTo>
                  <a:pt x="9051544" y="4136581"/>
                </a:lnTo>
                <a:close/>
                <a:moveTo>
                  <a:pt x="8482774" y="4136581"/>
                </a:moveTo>
                <a:lnTo>
                  <a:pt x="8482774" y="4721987"/>
                </a:lnTo>
                <a:lnTo>
                  <a:pt x="7934071" y="4721987"/>
                </a:lnTo>
                <a:lnTo>
                  <a:pt x="7934071" y="4136581"/>
                </a:lnTo>
                <a:lnTo>
                  <a:pt x="8482774" y="4136581"/>
                </a:lnTo>
                <a:close/>
                <a:moveTo>
                  <a:pt x="7914006" y="4136581"/>
                </a:moveTo>
                <a:lnTo>
                  <a:pt x="7914006" y="4721987"/>
                </a:lnTo>
                <a:lnTo>
                  <a:pt x="7365365" y="4721987"/>
                </a:lnTo>
                <a:lnTo>
                  <a:pt x="7365365" y="4136581"/>
                </a:lnTo>
                <a:lnTo>
                  <a:pt x="7914006" y="4136581"/>
                </a:lnTo>
                <a:close/>
                <a:moveTo>
                  <a:pt x="7345236" y="4136581"/>
                </a:moveTo>
                <a:lnTo>
                  <a:pt x="7345236" y="4721987"/>
                </a:lnTo>
                <a:lnTo>
                  <a:pt x="6796532" y="4721987"/>
                </a:lnTo>
                <a:lnTo>
                  <a:pt x="6796532" y="4136581"/>
                </a:lnTo>
                <a:lnTo>
                  <a:pt x="7345236" y="4136581"/>
                </a:lnTo>
                <a:close/>
                <a:moveTo>
                  <a:pt x="6776466" y="4136581"/>
                </a:moveTo>
                <a:lnTo>
                  <a:pt x="6776466" y="4721987"/>
                </a:lnTo>
                <a:lnTo>
                  <a:pt x="6227763" y="4721987"/>
                </a:lnTo>
                <a:lnTo>
                  <a:pt x="6227763" y="4136581"/>
                </a:lnTo>
                <a:lnTo>
                  <a:pt x="6776466" y="4136581"/>
                </a:lnTo>
                <a:close/>
                <a:moveTo>
                  <a:pt x="6207760" y="4136581"/>
                </a:moveTo>
                <a:lnTo>
                  <a:pt x="6207760" y="4721987"/>
                </a:lnTo>
                <a:lnTo>
                  <a:pt x="5659120" y="4721987"/>
                </a:lnTo>
                <a:lnTo>
                  <a:pt x="5659120" y="4136581"/>
                </a:lnTo>
                <a:lnTo>
                  <a:pt x="6207760" y="4136581"/>
                </a:lnTo>
                <a:close/>
                <a:moveTo>
                  <a:pt x="5638991" y="4136581"/>
                </a:moveTo>
                <a:lnTo>
                  <a:pt x="5638991" y="4721987"/>
                </a:lnTo>
                <a:lnTo>
                  <a:pt x="5090287" y="4721987"/>
                </a:lnTo>
                <a:lnTo>
                  <a:pt x="5090287" y="4136581"/>
                </a:lnTo>
                <a:lnTo>
                  <a:pt x="5638991" y="4136581"/>
                </a:lnTo>
                <a:close/>
                <a:moveTo>
                  <a:pt x="5070221" y="4136581"/>
                </a:moveTo>
                <a:lnTo>
                  <a:pt x="5070221" y="4721987"/>
                </a:lnTo>
                <a:lnTo>
                  <a:pt x="4521518" y="4721987"/>
                </a:lnTo>
                <a:lnTo>
                  <a:pt x="4521518" y="4136581"/>
                </a:lnTo>
                <a:lnTo>
                  <a:pt x="5070221" y="4136581"/>
                </a:lnTo>
                <a:close/>
                <a:moveTo>
                  <a:pt x="4501452" y="4136581"/>
                </a:moveTo>
                <a:lnTo>
                  <a:pt x="4501452" y="4721987"/>
                </a:lnTo>
                <a:lnTo>
                  <a:pt x="3952812" y="4721987"/>
                </a:lnTo>
                <a:lnTo>
                  <a:pt x="3952812" y="4136581"/>
                </a:lnTo>
                <a:lnTo>
                  <a:pt x="4501452" y="4136581"/>
                </a:lnTo>
                <a:close/>
                <a:moveTo>
                  <a:pt x="3932746" y="4136581"/>
                </a:moveTo>
                <a:lnTo>
                  <a:pt x="3932746" y="4721987"/>
                </a:lnTo>
                <a:lnTo>
                  <a:pt x="3384042" y="4721987"/>
                </a:lnTo>
                <a:lnTo>
                  <a:pt x="3384042" y="4136581"/>
                </a:lnTo>
                <a:lnTo>
                  <a:pt x="3932746" y="4136581"/>
                </a:lnTo>
                <a:close/>
                <a:moveTo>
                  <a:pt x="3363976" y="4136581"/>
                </a:moveTo>
                <a:lnTo>
                  <a:pt x="3363976" y="4721987"/>
                </a:lnTo>
                <a:lnTo>
                  <a:pt x="2815273" y="4721987"/>
                </a:lnTo>
                <a:lnTo>
                  <a:pt x="2815273" y="4136581"/>
                </a:lnTo>
                <a:lnTo>
                  <a:pt x="3363976" y="4136581"/>
                </a:lnTo>
                <a:close/>
                <a:moveTo>
                  <a:pt x="2795207" y="4136581"/>
                </a:moveTo>
                <a:lnTo>
                  <a:pt x="2795207" y="4721987"/>
                </a:lnTo>
                <a:lnTo>
                  <a:pt x="2246503" y="4721987"/>
                </a:lnTo>
                <a:lnTo>
                  <a:pt x="2246503" y="4136581"/>
                </a:lnTo>
                <a:lnTo>
                  <a:pt x="2795207" y="4136581"/>
                </a:lnTo>
                <a:close/>
                <a:moveTo>
                  <a:pt x="2226437" y="4136581"/>
                </a:moveTo>
                <a:lnTo>
                  <a:pt x="2226437" y="4721987"/>
                </a:lnTo>
                <a:lnTo>
                  <a:pt x="1677734" y="4721987"/>
                </a:lnTo>
                <a:lnTo>
                  <a:pt x="1677734" y="4136581"/>
                </a:lnTo>
                <a:lnTo>
                  <a:pt x="2226437" y="4136581"/>
                </a:lnTo>
                <a:close/>
                <a:moveTo>
                  <a:pt x="1657731" y="4136581"/>
                </a:moveTo>
                <a:lnTo>
                  <a:pt x="1657731" y="4721987"/>
                </a:lnTo>
                <a:lnTo>
                  <a:pt x="1109028" y="4721987"/>
                </a:lnTo>
                <a:lnTo>
                  <a:pt x="1109028" y="4136581"/>
                </a:lnTo>
                <a:lnTo>
                  <a:pt x="1657731" y="4136581"/>
                </a:lnTo>
                <a:close/>
                <a:moveTo>
                  <a:pt x="1088962" y="4136581"/>
                </a:moveTo>
                <a:lnTo>
                  <a:pt x="1088962" y="4721987"/>
                </a:lnTo>
                <a:lnTo>
                  <a:pt x="540258" y="4721987"/>
                </a:lnTo>
                <a:lnTo>
                  <a:pt x="540258" y="4136581"/>
                </a:lnTo>
                <a:lnTo>
                  <a:pt x="1088962" y="4136581"/>
                </a:lnTo>
                <a:close/>
                <a:moveTo>
                  <a:pt x="11895265" y="3529838"/>
                </a:moveTo>
                <a:lnTo>
                  <a:pt x="11895265" y="4115181"/>
                </a:lnTo>
                <a:lnTo>
                  <a:pt x="11346624" y="4115181"/>
                </a:lnTo>
                <a:lnTo>
                  <a:pt x="11346624" y="3529838"/>
                </a:lnTo>
                <a:lnTo>
                  <a:pt x="11895265" y="3529838"/>
                </a:lnTo>
                <a:close/>
                <a:moveTo>
                  <a:pt x="11326558" y="3529838"/>
                </a:moveTo>
                <a:lnTo>
                  <a:pt x="11326558" y="4115181"/>
                </a:lnTo>
                <a:lnTo>
                  <a:pt x="10777855" y="4115181"/>
                </a:lnTo>
                <a:lnTo>
                  <a:pt x="10777855" y="3529838"/>
                </a:lnTo>
                <a:lnTo>
                  <a:pt x="11326558" y="3529838"/>
                </a:lnTo>
                <a:close/>
                <a:moveTo>
                  <a:pt x="10757789" y="3529838"/>
                </a:moveTo>
                <a:lnTo>
                  <a:pt x="10757789" y="4115181"/>
                </a:lnTo>
                <a:lnTo>
                  <a:pt x="10209085" y="4115181"/>
                </a:lnTo>
                <a:lnTo>
                  <a:pt x="10209085" y="3529838"/>
                </a:lnTo>
                <a:lnTo>
                  <a:pt x="10757789" y="3529838"/>
                </a:lnTo>
                <a:close/>
                <a:moveTo>
                  <a:pt x="10189019" y="3529838"/>
                </a:moveTo>
                <a:lnTo>
                  <a:pt x="10189019" y="4115181"/>
                </a:lnTo>
                <a:lnTo>
                  <a:pt x="9640380" y="4115181"/>
                </a:lnTo>
                <a:lnTo>
                  <a:pt x="9640380" y="3529838"/>
                </a:lnTo>
                <a:lnTo>
                  <a:pt x="10189019" y="3529838"/>
                </a:lnTo>
                <a:close/>
                <a:moveTo>
                  <a:pt x="9620250" y="3529838"/>
                </a:moveTo>
                <a:lnTo>
                  <a:pt x="9620250" y="4115181"/>
                </a:lnTo>
                <a:lnTo>
                  <a:pt x="9071546" y="4115181"/>
                </a:lnTo>
                <a:lnTo>
                  <a:pt x="9071546" y="3529838"/>
                </a:lnTo>
                <a:lnTo>
                  <a:pt x="9620250" y="3529838"/>
                </a:lnTo>
                <a:close/>
                <a:moveTo>
                  <a:pt x="9051544" y="3529838"/>
                </a:moveTo>
                <a:lnTo>
                  <a:pt x="9051544" y="4115181"/>
                </a:lnTo>
                <a:lnTo>
                  <a:pt x="8502841" y="4115181"/>
                </a:lnTo>
                <a:lnTo>
                  <a:pt x="8502841" y="3529838"/>
                </a:lnTo>
                <a:lnTo>
                  <a:pt x="9051544" y="3529838"/>
                </a:lnTo>
                <a:close/>
                <a:moveTo>
                  <a:pt x="8482774" y="3529838"/>
                </a:moveTo>
                <a:lnTo>
                  <a:pt x="8482774" y="4115181"/>
                </a:lnTo>
                <a:lnTo>
                  <a:pt x="7934071" y="4115181"/>
                </a:lnTo>
                <a:lnTo>
                  <a:pt x="7934071" y="3529838"/>
                </a:lnTo>
                <a:lnTo>
                  <a:pt x="8482774" y="3529838"/>
                </a:lnTo>
                <a:close/>
                <a:moveTo>
                  <a:pt x="7914006" y="3529838"/>
                </a:moveTo>
                <a:lnTo>
                  <a:pt x="7914006" y="4115181"/>
                </a:lnTo>
                <a:lnTo>
                  <a:pt x="7365365" y="4115181"/>
                </a:lnTo>
                <a:lnTo>
                  <a:pt x="7365365" y="3529838"/>
                </a:lnTo>
                <a:lnTo>
                  <a:pt x="7914006" y="3529838"/>
                </a:lnTo>
                <a:close/>
                <a:moveTo>
                  <a:pt x="7345236" y="3529838"/>
                </a:moveTo>
                <a:lnTo>
                  <a:pt x="7345236" y="4115181"/>
                </a:lnTo>
                <a:lnTo>
                  <a:pt x="6796532" y="4115181"/>
                </a:lnTo>
                <a:lnTo>
                  <a:pt x="6796532" y="3529838"/>
                </a:lnTo>
                <a:lnTo>
                  <a:pt x="7345236" y="3529838"/>
                </a:lnTo>
                <a:close/>
                <a:moveTo>
                  <a:pt x="6776466" y="3529838"/>
                </a:moveTo>
                <a:lnTo>
                  <a:pt x="6776466" y="4115181"/>
                </a:lnTo>
                <a:lnTo>
                  <a:pt x="6227763" y="4115181"/>
                </a:lnTo>
                <a:lnTo>
                  <a:pt x="6227763" y="3529838"/>
                </a:lnTo>
                <a:lnTo>
                  <a:pt x="6776466" y="3529838"/>
                </a:lnTo>
                <a:close/>
                <a:moveTo>
                  <a:pt x="6207760" y="3529838"/>
                </a:moveTo>
                <a:lnTo>
                  <a:pt x="6207760" y="4115181"/>
                </a:lnTo>
                <a:lnTo>
                  <a:pt x="5659120" y="4115181"/>
                </a:lnTo>
                <a:lnTo>
                  <a:pt x="5659120" y="3529838"/>
                </a:lnTo>
                <a:lnTo>
                  <a:pt x="6207760" y="3529838"/>
                </a:lnTo>
                <a:close/>
                <a:moveTo>
                  <a:pt x="5638991" y="3529838"/>
                </a:moveTo>
                <a:lnTo>
                  <a:pt x="5638991" y="4115181"/>
                </a:lnTo>
                <a:lnTo>
                  <a:pt x="5090287" y="4115181"/>
                </a:lnTo>
                <a:lnTo>
                  <a:pt x="5090287" y="3529838"/>
                </a:lnTo>
                <a:lnTo>
                  <a:pt x="5638991" y="3529838"/>
                </a:lnTo>
                <a:close/>
                <a:moveTo>
                  <a:pt x="5070221" y="3529838"/>
                </a:moveTo>
                <a:lnTo>
                  <a:pt x="5070221" y="4115181"/>
                </a:lnTo>
                <a:lnTo>
                  <a:pt x="4521518" y="4115181"/>
                </a:lnTo>
                <a:lnTo>
                  <a:pt x="4521518" y="3529838"/>
                </a:lnTo>
                <a:lnTo>
                  <a:pt x="5070221" y="3529838"/>
                </a:lnTo>
                <a:close/>
                <a:moveTo>
                  <a:pt x="4501452" y="3529838"/>
                </a:moveTo>
                <a:lnTo>
                  <a:pt x="4501452" y="4115181"/>
                </a:lnTo>
                <a:lnTo>
                  <a:pt x="3952812" y="4115181"/>
                </a:lnTo>
                <a:lnTo>
                  <a:pt x="3952812" y="3529838"/>
                </a:lnTo>
                <a:lnTo>
                  <a:pt x="4501452" y="3529838"/>
                </a:lnTo>
                <a:close/>
                <a:moveTo>
                  <a:pt x="3932746" y="3529838"/>
                </a:moveTo>
                <a:lnTo>
                  <a:pt x="3932746" y="4115181"/>
                </a:lnTo>
                <a:lnTo>
                  <a:pt x="3384042" y="4115181"/>
                </a:lnTo>
                <a:lnTo>
                  <a:pt x="3384042" y="3529838"/>
                </a:lnTo>
                <a:lnTo>
                  <a:pt x="3932746" y="3529838"/>
                </a:lnTo>
                <a:close/>
                <a:moveTo>
                  <a:pt x="3363976" y="3529838"/>
                </a:moveTo>
                <a:lnTo>
                  <a:pt x="3363976" y="4115181"/>
                </a:lnTo>
                <a:lnTo>
                  <a:pt x="2815273" y="4115181"/>
                </a:lnTo>
                <a:lnTo>
                  <a:pt x="2815273" y="3529838"/>
                </a:lnTo>
                <a:lnTo>
                  <a:pt x="3363976" y="3529838"/>
                </a:lnTo>
                <a:close/>
                <a:moveTo>
                  <a:pt x="2795207" y="3529838"/>
                </a:moveTo>
                <a:lnTo>
                  <a:pt x="2795207" y="4115181"/>
                </a:lnTo>
                <a:lnTo>
                  <a:pt x="2246503" y="4115181"/>
                </a:lnTo>
                <a:lnTo>
                  <a:pt x="2246503" y="3529838"/>
                </a:lnTo>
                <a:lnTo>
                  <a:pt x="2795207" y="3529838"/>
                </a:lnTo>
                <a:close/>
                <a:moveTo>
                  <a:pt x="2226437" y="3529838"/>
                </a:moveTo>
                <a:lnTo>
                  <a:pt x="2226437" y="4115181"/>
                </a:lnTo>
                <a:lnTo>
                  <a:pt x="1677734" y="4115181"/>
                </a:lnTo>
                <a:lnTo>
                  <a:pt x="1677734" y="3529838"/>
                </a:lnTo>
                <a:lnTo>
                  <a:pt x="2226437" y="3529838"/>
                </a:lnTo>
                <a:close/>
                <a:moveTo>
                  <a:pt x="1657731" y="3529838"/>
                </a:moveTo>
                <a:lnTo>
                  <a:pt x="1657731" y="4115181"/>
                </a:lnTo>
                <a:lnTo>
                  <a:pt x="1109028" y="4115181"/>
                </a:lnTo>
                <a:lnTo>
                  <a:pt x="1109028" y="3529838"/>
                </a:lnTo>
                <a:lnTo>
                  <a:pt x="1657731" y="3529838"/>
                </a:lnTo>
                <a:close/>
                <a:moveTo>
                  <a:pt x="1088962" y="3529838"/>
                </a:moveTo>
                <a:lnTo>
                  <a:pt x="1088962" y="4115181"/>
                </a:lnTo>
                <a:lnTo>
                  <a:pt x="540258" y="4115181"/>
                </a:lnTo>
                <a:lnTo>
                  <a:pt x="540258" y="3529838"/>
                </a:lnTo>
                <a:lnTo>
                  <a:pt x="1088962" y="3529838"/>
                </a:lnTo>
                <a:close/>
                <a:moveTo>
                  <a:pt x="11895265" y="2923032"/>
                </a:moveTo>
                <a:lnTo>
                  <a:pt x="11895265" y="3508375"/>
                </a:lnTo>
                <a:lnTo>
                  <a:pt x="11346624" y="3508375"/>
                </a:lnTo>
                <a:lnTo>
                  <a:pt x="11346624" y="2923032"/>
                </a:lnTo>
                <a:lnTo>
                  <a:pt x="11895265" y="2923032"/>
                </a:lnTo>
                <a:close/>
                <a:moveTo>
                  <a:pt x="11326558" y="2923032"/>
                </a:moveTo>
                <a:lnTo>
                  <a:pt x="11326558" y="3508375"/>
                </a:lnTo>
                <a:lnTo>
                  <a:pt x="10777855" y="3508375"/>
                </a:lnTo>
                <a:lnTo>
                  <a:pt x="10777855" y="2923032"/>
                </a:lnTo>
                <a:lnTo>
                  <a:pt x="11326558" y="2923032"/>
                </a:lnTo>
                <a:close/>
                <a:moveTo>
                  <a:pt x="10757789" y="2923032"/>
                </a:moveTo>
                <a:lnTo>
                  <a:pt x="10757789" y="3508375"/>
                </a:lnTo>
                <a:lnTo>
                  <a:pt x="10209085" y="3508375"/>
                </a:lnTo>
                <a:lnTo>
                  <a:pt x="10209085" y="2923032"/>
                </a:lnTo>
                <a:lnTo>
                  <a:pt x="10757789" y="2923032"/>
                </a:lnTo>
                <a:close/>
                <a:moveTo>
                  <a:pt x="10189019" y="2923032"/>
                </a:moveTo>
                <a:lnTo>
                  <a:pt x="10189019" y="3508375"/>
                </a:lnTo>
                <a:lnTo>
                  <a:pt x="9640380" y="3508375"/>
                </a:lnTo>
                <a:lnTo>
                  <a:pt x="9640380" y="2923032"/>
                </a:lnTo>
                <a:lnTo>
                  <a:pt x="10189019" y="2923032"/>
                </a:lnTo>
                <a:close/>
                <a:moveTo>
                  <a:pt x="9620250" y="2923032"/>
                </a:moveTo>
                <a:lnTo>
                  <a:pt x="9620250" y="3508375"/>
                </a:lnTo>
                <a:lnTo>
                  <a:pt x="9071546" y="3508375"/>
                </a:lnTo>
                <a:lnTo>
                  <a:pt x="9071546" y="2923032"/>
                </a:lnTo>
                <a:lnTo>
                  <a:pt x="9620250" y="2923032"/>
                </a:lnTo>
                <a:close/>
                <a:moveTo>
                  <a:pt x="9051544" y="2923032"/>
                </a:moveTo>
                <a:lnTo>
                  <a:pt x="9051544" y="3508375"/>
                </a:lnTo>
                <a:lnTo>
                  <a:pt x="8502841" y="3508375"/>
                </a:lnTo>
                <a:lnTo>
                  <a:pt x="8502841" y="2923032"/>
                </a:lnTo>
                <a:lnTo>
                  <a:pt x="9051544" y="2923032"/>
                </a:lnTo>
                <a:close/>
                <a:moveTo>
                  <a:pt x="8482774" y="2923032"/>
                </a:moveTo>
                <a:lnTo>
                  <a:pt x="8482774" y="3508375"/>
                </a:lnTo>
                <a:lnTo>
                  <a:pt x="7934071" y="3508375"/>
                </a:lnTo>
                <a:lnTo>
                  <a:pt x="7934071" y="2923032"/>
                </a:lnTo>
                <a:lnTo>
                  <a:pt x="8482774" y="2923032"/>
                </a:lnTo>
                <a:close/>
                <a:moveTo>
                  <a:pt x="7914006" y="2923032"/>
                </a:moveTo>
                <a:lnTo>
                  <a:pt x="7914006" y="3508375"/>
                </a:lnTo>
                <a:lnTo>
                  <a:pt x="7365365" y="3508375"/>
                </a:lnTo>
                <a:lnTo>
                  <a:pt x="7365365" y="2923032"/>
                </a:lnTo>
                <a:lnTo>
                  <a:pt x="7914006" y="2923032"/>
                </a:lnTo>
                <a:close/>
                <a:moveTo>
                  <a:pt x="7345236" y="2923032"/>
                </a:moveTo>
                <a:lnTo>
                  <a:pt x="7345236" y="3508375"/>
                </a:lnTo>
                <a:lnTo>
                  <a:pt x="6796532" y="3508375"/>
                </a:lnTo>
                <a:lnTo>
                  <a:pt x="6796532" y="2923032"/>
                </a:lnTo>
                <a:lnTo>
                  <a:pt x="7345236" y="2923032"/>
                </a:lnTo>
                <a:close/>
                <a:moveTo>
                  <a:pt x="6776466" y="2923032"/>
                </a:moveTo>
                <a:lnTo>
                  <a:pt x="6776466" y="3508375"/>
                </a:lnTo>
                <a:lnTo>
                  <a:pt x="6227763" y="3508375"/>
                </a:lnTo>
                <a:lnTo>
                  <a:pt x="6227763" y="2923032"/>
                </a:lnTo>
                <a:lnTo>
                  <a:pt x="6776466" y="2923032"/>
                </a:lnTo>
                <a:close/>
                <a:moveTo>
                  <a:pt x="6207760" y="2923032"/>
                </a:moveTo>
                <a:lnTo>
                  <a:pt x="6207760" y="3508375"/>
                </a:lnTo>
                <a:lnTo>
                  <a:pt x="5659120" y="3508375"/>
                </a:lnTo>
                <a:lnTo>
                  <a:pt x="5659120" y="2923032"/>
                </a:lnTo>
                <a:lnTo>
                  <a:pt x="6207760" y="2923032"/>
                </a:lnTo>
                <a:close/>
                <a:moveTo>
                  <a:pt x="5638991" y="2923032"/>
                </a:moveTo>
                <a:lnTo>
                  <a:pt x="5638991" y="3508375"/>
                </a:lnTo>
                <a:lnTo>
                  <a:pt x="5090287" y="3508375"/>
                </a:lnTo>
                <a:lnTo>
                  <a:pt x="5090287" y="2923032"/>
                </a:lnTo>
                <a:lnTo>
                  <a:pt x="5638991" y="2923032"/>
                </a:lnTo>
                <a:close/>
                <a:moveTo>
                  <a:pt x="5070221" y="2923032"/>
                </a:moveTo>
                <a:lnTo>
                  <a:pt x="5070221" y="3508375"/>
                </a:lnTo>
                <a:lnTo>
                  <a:pt x="4521518" y="3508375"/>
                </a:lnTo>
                <a:lnTo>
                  <a:pt x="4521518" y="2923032"/>
                </a:lnTo>
                <a:lnTo>
                  <a:pt x="5070221" y="2923032"/>
                </a:lnTo>
                <a:close/>
                <a:moveTo>
                  <a:pt x="4501452" y="2923032"/>
                </a:moveTo>
                <a:lnTo>
                  <a:pt x="4501452" y="3508375"/>
                </a:lnTo>
                <a:lnTo>
                  <a:pt x="3952812" y="3508375"/>
                </a:lnTo>
                <a:lnTo>
                  <a:pt x="3952812" y="2923032"/>
                </a:lnTo>
                <a:lnTo>
                  <a:pt x="4501452" y="2923032"/>
                </a:lnTo>
                <a:close/>
                <a:moveTo>
                  <a:pt x="3932746" y="2923032"/>
                </a:moveTo>
                <a:lnTo>
                  <a:pt x="3932746" y="3508375"/>
                </a:lnTo>
                <a:lnTo>
                  <a:pt x="3384042" y="3508375"/>
                </a:lnTo>
                <a:lnTo>
                  <a:pt x="3384042" y="2923032"/>
                </a:lnTo>
                <a:lnTo>
                  <a:pt x="3932746" y="2923032"/>
                </a:lnTo>
                <a:close/>
                <a:moveTo>
                  <a:pt x="3363976" y="2923032"/>
                </a:moveTo>
                <a:lnTo>
                  <a:pt x="3363976" y="3508375"/>
                </a:lnTo>
                <a:lnTo>
                  <a:pt x="2815273" y="3508375"/>
                </a:lnTo>
                <a:lnTo>
                  <a:pt x="2815273" y="2923032"/>
                </a:lnTo>
                <a:lnTo>
                  <a:pt x="3363976" y="2923032"/>
                </a:lnTo>
                <a:close/>
                <a:moveTo>
                  <a:pt x="2795207" y="2923032"/>
                </a:moveTo>
                <a:lnTo>
                  <a:pt x="2795207" y="3508375"/>
                </a:lnTo>
                <a:lnTo>
                  <a:pt x="2246503" y="3508375"/>
                </a:lnTo>
                <a:lnTo>
                  <a:pt x="2246503" y="2923032"/>
                </a:lnTo>
                <a:lnTo>
                  <a:pt x="2795207" y="2923032"/>
                </a:lnTo>
                <a:close/>
                <a:moveTo>
                  <a:pt x="2226437" y="2923032"/>
                </a:moveTo>
                <a:lnTo>
                  <a:pt x="2226437" y="3508375"/>
                </a:lnTo>
                <a:lnTo>
                  <a:pt x="1677734" y="3508375"/>
                </a:lnTo>
                <a:lnTo>
                  <a:pt x="1677734" y="2923032"/>
                </a:lnTo>
                <a:lnTo>
                  <a:pt x="2226437" y="2923032"/>
                </a:lnTo>
                <a:close/>
                <a:moveTo>
                  <a:pt x="1657731" y="2923032"/>
                </a:moveTo>
                <a:lnTo>
                  <a:pt x="1657731" y="3508375"/>
                </a:lnTo>
                <a:lnTo>
                  <a:pt x="1109028" y="3508375"/>
                </a:lnTo>
                <a:lnTo>
                  <a:pt x="1109028" y="2923032"/>
                </a:lnTo>
                <a:lnTo>
                  <a:pt x="1657731" y="2923032"/>
                </a:lnTo>
                <a:close/>
                <a:moveTo>
                  <a:pt x="1088962" y="2923032"/>
                </a:moveTo>
                <a:lnTo>
                  <a:pt x="1088962" y="3508375"/>
                </a:lnTo>
                <a:lnTo>
                  <a:pt x="540258" y="3508375"/>
                </a:lnTo>
                <a:lnTo>
                  <a:pt x="540258" y="2923032"/>
                </a:lnTo>
                <a:lnTo>
                  <a:pt x="1088962" y="2923032"/>
                </a:lnTo>
                <a:close/>
                <a:moveTo>
                  <a:pt x="11895265" y="2316226"/>
                </a:moveTo>
                <a:lnTo>
                  <a:pt x="11895265" y="2901633"/>
                </a:lnTo>
                <a:lnTo>
                  <a:pt x="11346624" y="2901633"/>
                </a:lnTo>
                <a:lnTo>
                  <a:pt x="11346624" y="2316226"/>
                </a:lnTo>
                <a:lnTo>
                  <a:pt x="11895265" y="2316226"/>
                </a:lnTo>
                <a:close/>
                <a:moveTo>
                  <a:pt x="11326558" y="2316226"/>
                </a:moveTo>
                <a:lnTo>
                  <a:pt x="11326558" y="2901633"/>
                </a:lnTo>
                <a:lnTo>
                  <a:pt x="10777855" y="2901633"/>
                </a:lnTo>
                <a:lnTo>
                  <a:pt x="10777855" y="2316226"/>
                </a:lnTo>
                <a:lnTo>
                  <a:pt x="11326558" y="2316226"/>
                </a:lnTo>
                <a:close/>
                <a:moveTo>
                  <a:pt x="10757789" y="2316226"/>
                </a:moveTo>
                <a:lnTo>
                  <a:pt x="10757789" y="2901633"/>
                </a:lnTo>
                <a:lnTo>
                  <a:pt x="10209085" y="2901633"/>
                </a:lnTo>
                <a:lnTo>
                  <a:pt x="10209085" y="2316226"/>
                </a:lnTo>
                <a:lnTo>
                  <a:pt x="10757789" y="2316226"/>
                </a:lnTo>
                <a:close/>
                <a:moveTo>
                  <a:pt x="10189019" y="2316226"/>
                </a:moveTo>
                <a:lnTo>
                  <a:pt x="10189019" y="2901633"/>
                </a:lnTo>
                <a:lnTo>
                  <a:pt x="9640380" y="2901633"/>
                </a:lnTo>
                <a:lnTo>
                  <a:pt x="9640380" y="2316226"/>
                </a:lnTo>
                <a:lnTo>
                  <a:pt x="10189019" y="2316226"/>
                </a:lnTo>
                <a:close/>
                <a:moveTo>
                  <a:pt x="9620250" y="2316226"/>
                </a:moveTo>
                <a:lnTo>
                  <a:pt x="9620250" y="2901633"/>
                </a:lnTo>
                <a:lnTo>
                  <a:pt x="9071546" y="2901633"/>
                </a:lnTo>
                <a:lnTo>
                  <a:pt x="9071546" y="2316226"/>
                </a:lnTo>
                <a:lnTo>
                  <a:pt x="9620250" y="2316226"/>
                </a:lnTo>
                <a:close/>
                <a:moveTo>
                  <a:pt x="9051544" y="2316226"/>
                </a:moveTo>
                <a:lnTo>
                  <a:pt x="9051544" y="2901633"/>
                </a:lnTo>
                <a:lnTo>
                  <a:pt x="8502841" y="2901633"/>
                </a:lnTo>
                <a:lnTo>
                  <a:pt x="8502841" y="2316226"/>
                </a:lnTo>
                <a:lnTo>
                  <a:pt x="9051544" y="2316226"/>
                </a:lnTo>
                <a:close/>
                <a:moveTo>
                  <a:pt x="8482774" y="2316226"/>
                </a:moveTo>
                <a:lnTo>
                  <a:pt x="8482774" y="2901633"/>
                </a:lnTo>
                <a:lnTo>
                  <a:pt x="7934071" y="2901633"/>
                </a:lnTo>
                <a:lnTo>
                  <a:pt x="7934071" y="2316226"/>
                </a:lnTo>
                <a:lnTo>
                  <a:pt x="8482774" y="2316226"/>
                </a:lnTo>
                <a:close/>
                <a:moveTo>
                  <a:pt x="7914006" y="2316226"/>
                </a:moveTo>
                <a:lnTo>
                  <a:pt x="7914006" y="2901633"/>
                </a:lnTo>
                <a:lnTo>
                  <a:pt x="7365365" y="2901633"/>
                </a:lnTo>
                <a:lnTo>
                  <a:pt x="7365365" y="2316226"/>
                </a:lnTo>
                <a:lnTo>
                  <a:pt x="7914006" y="2316226"/>
                </a:lnTo>
                <a:close/>
                <a:moveTo>
                  <a:pt x="7345236" y="2316226"/>
                </a:moveTo>
                <a:lnTo>
                  <a:pt x="7345236" y="2901633"/>
                </a:lnTo>
                <a:lnTo>
                  <a:pt x="6796532" y="2901633"/>
                </a:lnTo>
                <a:lnTo>
                  <a:pt x="6796532" y="2316226"/>
                </a:lnTo>
                <a:lnTo>
                  <a:pt x="7345236" y="2316226"/>
                </a:lnTo>
                <a:close/>
                <a:moveTo>
                  <a:pt x="6776466" y="2316226"/>
                </a:moveTo>
                <a:lnTo>
                  <a:pt x="6776466" y="2901633"/>
                </a:lnTo>
                <a:lnTo>
                  <a:pt x="6227763" y="2901633"/>
                </a:lnTo>
                <a:lnTo>
                  <a:pt x="6227763" y="2316226"/>
                </a:lnTo>
                <a:lnTo>
                  <a:pt x="6776466" y="2316226"/>
                </a:lnTo>
                <a:close/>
                <a:moveTo>
                  <a:pt x="6207760" y="2316226"/>
                </a:moveTo>
                <a:lnTo>
                  <a:pt x="6207760" y="2901633"/>
                </a:lnTo>
                <a:lnTo>
                  <a:pt x="5659120" y="2901633"/>
                </a:lnTo>
                <a:lnTo>
                  <a:pt x="5659120" y="2316226"/>
                </a:lnTo>
                <a:lnTo>
                  <a:pt x="6207760" y="2316226"/>
                </a:lnTo>
                <a:close/>
                <a:moveTo>
                  <a:pt x="5638991" y="2316226"/>
                </a:moveTo>
                <a:lnTo>
                  <a:pt x="5638991" y="2901633"/>
                </a:lnTo>
                <a:lnTo>
                  <a:pt x="5090287" y="2901633"/>
                </a:lnTo>
                <a:lnTo>
                  <a:pt x="5090287" y="2316226"/>
                </a:lnTo>
                <a:lnTo>
                  <a:pt x="5638991" y="2316226"/>
                </a:lnTo>
                <a:close/>
                <a:moveTo>
                  <a:pt x="5070221" y="2316226"/>
                </a:moveTo>
                <a:lnTo>
                  <a:pt x="5070221" y="2901633"/>
                </a:lnTo>
                <a:lnTo>
                  <a:pt x="4521518" y="2901633"/>
                </a:lnTo>
                <a:lnTo>
                  <a:pt x="4521518" y="2316226"/>
                </a:lnTo>
                <a:lnTo>
                  <a:pt x="5070221" y="2316226"/>
                </a:lnTo>
                <a:close/>
                <a:moveTo>
                  <a:pt x="4501452" y="2316226"/>
                </a:moveTo>
                <a:lnTo>
                  <a:pt x="4501452" y="2901633"/>
                </a:lnTo>
                <a:lnTo>
                  <a:pt x="3952812" y="2901633"/>
                </a:lnTo>
                <a:lnTo>
                  <a:pt x="3952812" y="2316226"/>
                </a:lnTo>
                <a:lnTo>
                  <a:pt x="4501452" y="2316226"/>
                </a:lnTo>
                <a:close/>
                <a:moveTo>
                  <a:pt x="3932746" y="2316226"/>
                </a:moveTo>
                <a:lnTo>
                  <a:pt x="3932746" y="2901633"/>
                </a:lnTo>
                <a:lnTo>
                  <a:pt x="3384042" y="2901633"/>
                </a:lnTo>
                <a:lnTo>
                  <a:pt x="3384042" y="2316226"/>
                </a:lnTo>
                <a:lnTo>
                  <a:pt x="3932746" y="2316226"/>
                </a:lnTo>
                <a:close/>
                <a:moveTo>
                  <a:pt x="3363976" y="2316226"/>
                </a:moveTo>
                <a:lnTo>
                  <a:pt x="3363976" y="2901633"/>
                </a:lnTo>
                <a:lnTo>
                  <a:pt x="2815273" y="2901633"/>
                </a:lnTo>
                <a:lnTo>
                  <a:pt x="2815273" y="2316226"/>
                </a:lnTo>
                <a:lnTo>
                  <a:pt x="3363976" y="2316226"/>
                </a:lnTo>
                <a:close/>
                <a:moveTo>
                  <a:pt x="2795207" y="2316226"/>
                </a:moveTo>
                <a:lnTo>
                  <a:pt x="2795207" y="2901633"/>
                </a:lnTo>
                <a:lnTo>
                  <a:pt x="2246503" y="2901633"/>
                </a:lnTo>
                <a:lnTo>
                  <a:pt x="2246503" y="2316226"/>
                </a:lnTo>
                <a:lnTo>
                  <a:pt x="2795207" y="2316226"/>
                </a:lnTo>
                <a:close/>
                <a:moveTo>
                  <a:pt x="2226437" y="2316226"/>
                </a:moveTo>
                <a:lnTo>
                  <a:pt x="2226437" y="2901633"/>
                </a:lnTo>
                <a:lnTo>
                  <a:pt x="1677734" y="2901633"/>
                </a:lnTo>
                <a:lnTo>
                  <a:pt x="1677734" y="2316226"/>
                </a:lnTo>
                <a:lnTo>
                  <a:pt x="2226437" y="2316226"/>
                </a:lnTo>
                <a:close/>
                <a:moveTo>
                  <a:pt x="1657731" y="2316226"/>
                </a:moveTo>
                <a:lnTo>
                  <a:pt x="1657731" y="2901633"/>
                </a:lnTo>
                <a:lnTo>
                  <a:pt x="1109028" y="2901633"/>
                </a:lnTo>
                <a:lnTo>
                  <a:pt x="1109028" y="2316226"/>
                </a:lnTo>
                <a:lnTo>
                  <a:pt x="1657731" y="2316226"/>
                </a:lnTo>
                <a:close/>
                <a:moveTo>
                  <a:pt x="1088962" y="2316226"/>
                </a:moveTo>
                <a:lnTo>
                  <a:pt x="1088962" y="2901633"/>
                </a:lnTo>
                <a:lnTo>
                  <a:pt x="540258" y="2901633"/>
                </a:lnTo>
                <a:lnTo>
                  <a:pt x="540258" y="2316226"/>
                </a:lnTo>
                <a:lnTo>
                  <a:pt x="1088962" y="2316226"/>
                </a:lnTo>
                <a:close/>
                <a:moveTo>
                  <a:pt x="11895265" y="1709484"/>
                </a:moveTo>
                <a:lnTo>
                  <a:pt x="11895265" y="2294827"/>
                </a:lnTo>
                <a:lnTo>
                  <a:pt x="11346624" y="2294827"/>
                </a:lnTo>
                <a:lnTo>
                  <a:pt x="11346624" y="1709484"/>
                </a:lnTo>
                <a:lnTo>
                  <a:pt x="11895265" y="1709484"/>
                </a:lnTo>
                <a:close/>
                <a:moveTo>
                  <a:pt x="11326558" y="1709484"/>
                </a:moveTo>
                <a:lnTo>
                  <a:pt x="11326558" y="2294827"/>
                </a:lnTo>
                <a:lnTo>
                  <a:pt x="10777855" y="2294827"/>
                </a:lnTo>
                <a:lnTo>
                  <a:pt x="10777855" y="1709484"/>
                </a:lnTo>
                <a:lnTo>
                  <a:pt x="11326558" y="1709484"/>
                </a:lnTo>
                <a:close/>
                <a:moveTo>
                  <a:pt x="10757789" y="1709484"/>
                </a:moveTo>
                <a:lnTo>
                  <a:pt x="10757789" y="2294827"/>
                </a:lnTo>
                <a:lnTo>
                  <a:pt x="10209085" y="2294827"/>
                </a:lnTo>
                <a:lnTo>
                  <a:pt x="10209085" y="1709484"/>
                </a:lnTo>
                <a:lnTo>
                  <a:pt x="10757789" y="1709484"/>
                </a:lnTo>
                <a:close/>
                <a:moveTo>
                  <a:pt x="10189019" y="1709484"/>
                </a:moveTo>
                <a:lnTo>
                  <a:pt x="10189019" y="2294827"/>
                </a:lnTo>
                <a:lnTo>
                  <a:pt x="9640380" y="2294827"/>
                </a:lnTo>
                <a:lnTo>
                  <a:pt x="9640380" y="1709484"/>
                </a:lnTo>
                <a:lnTo>
                  <a:pt x="10189019" y="1709484"/>
                </a:lnTo>
                <a:close/>
                <a:moveTo>
                  <a:pt x="9620250" y="1709484"/>
                </a:moveTo>
                <a:lnTo>
                  <a:pt x="9620250" y="2294827"/>
                </a:lnTo>
                <a:lnTo>
                  <a:pt x="9071546" y="2294827"/>
                </a:lnTo>
                <a:lnTo>
                  <a:pt x="9071546" y="1709484"/>
                </a:lnTo>
                <a:lnTo>
                  <a:pt x="9620250" y="1709484"/>
                </a:lnTo>
                <a:close/>
                <a:moveTo>
                  <a:pt x="9051544" y="1709484"/>
                </a:moveTo>
                <a:lnTo>
                  <a:pt x="9051544" y="2294827"/>
                </a:lnTo>
                <a:lnTo>
                  <a:pt x="8502841" y="2294827"/>
                </a:lnTo>
                <a:lnTo>
                  <a:pt x="8502841" y="1709484"/>
                </a:lnTo>
                <a:lnTo>
                  <a:pt x="9051544" y="1709484"/>
                </a:lnTo>
                <a:close/>
                <a:moveTo>
                  <a:pt x="8482774" y="1709484"/>
                </a:moveTo>
                <a:lnTo>
                  <a:pt x="8482774" y="2294827"/>
                </a:lnTo>
                <a:lnTo>
                  <a:pt x="7934071" y="2294827"/>
                </a:lnTo>
                <a:lnTo>
                  <a:pt x="7934071" y="1709484"/>
                </a:lnTo>
                <a:lnTo>
                  <a:pt x="8482774" y="1709484"/>
                </a:lnTo>
                <a:close/>
                <a:moveTo>
                  <a:pt x="7914006" y="1709484"/>
                </a:moveTo>
                <a:lnTo>
                  <a:pt x="7914006" y="2294827"/>
                </a:lnTo>
                <a:lnTo>
                  <a:pt x="7365365" y="2294827"/>
                </a:lnTo>
                <a:lnTo>
                  <a:pt x="7365365" y="1709484"/>
                </a:lnTo>
                <a:lnTo>
                  <a:pt x="7914006" y="1709484"/>
                </a:lnTo>
                <a:close/>
                <a:moveTo>
                  <a:pt x="7345236" y="1709484"/>
                </a:moveTo>
                <a:lnTo>
                  <a:pt x="7345236" y="2294827"/>
                </a:lnTo>
                <a:lnTo>
                  <a:pt x="6796532" y="2294827"/>
                </a:lnTo>
                <a:lnTo>
                  <a:pt x="6796532" y="1709484"/>
                </a:lnTo>
                <a:lnTo>
                  <a:pt x="7345236" y="1709484"/>
                </a:lnTo>
                <a:close/>
                <a:moveTo>
                  <a:pt x="6776466" y="1709484"/>
                </a:moveTo>
                <a:lnTo>
                  <a:pt x="6776466" y="2294827"/>
                </a:lnTo>
                <a:lnTo>
                  <a:pt x="6227763" y="2294827"/>
                </a:lnTo>
                <a:lnTo>
                  <a:pt x="6227763" y="1709484"/>
                </a:lnTo>
                <a:lnTo>
                  <a:pt x="6776466" y="1709484"/>
                </a:lnTo>
                <a:close/>
                <a:moveTo>
                  <a:pt x="6207760" y="1709484"/>
                </a:moveTo>
                <a:lnTo>
                  <a:pt x="6207760" y="2294827"/>
                </a:lnTo>
                <a:lnTo>
                  <a:pt x="5659120" y="2294827"/>
                </a:lnTo>
                <a:lnTo>
                  <a:pt x="5659120" y="1709484"/>
                </a:lnTo>
                <a:lnTo>
                  <a:pt x="6207760" y="1709484"/>
                </a:lnTo>
                <a:close/>
                <a:moveTo>
                  <a:pt x="5638991" y="1709484"/>
                </a:moveTo>
                <a:lnTo>
                  <a:pt x="5638991" y="2294827"/>
                </a:lnTo>
                <a:lnTo>
                  <a:pt x="5090287" y="2294827"/>
                </a:lnTo>
                <a:lnTo>
                  <a:pt x="5090287" y="1709484"/>
                </a:lnTo>
                <a:lnTo>
                  <a:pt x="5638991" y="1709484"/>
                </a:lnTo>
                <a:close/>
                <a:moveTo>
                  <a:pt x="5070221" y="1709484"/>
                </a:moveTo>
                <a:lnTo>
                  <a:pt x="5070221" y="2294827"/>
                </a:lnTo>
                <a:lnTo>
                  <a:pt x="4521518" y="2294827"/>
                </a:lnTo>
                <a:lnTo>
                  <a:pt x="4521518" y="1709484"/>
                </a:lnTo>
                <a:lnTo>
                  <a:pt x="5070221" y="1709484"/>
                </a:lnTo>
                <a:close/>
                <a:moveTo>
                  <a:pt x="4501452" y="1709484"/>
                </a:moveTo>
                <a:lnTo>
                  <a:pt x="4501452" y="2294827"/>
                </a:lnTo>
                <a:lnTo>
                  <a:pt x="3952812" y="2294827"/>
                </a:lnTo>
                <a:lnTo>
                  <a:pt x="3952812" y="1709484"/>
                </a:lnTo>
                <a:lnTo>
                  <a:pt x="4501452" y="1709484"/>
                </a:lnTo>
                <a:close/>
                <a:moveTo>
                  <a:pt x="3932746" y="1709484"/>
                </a:moveTo>
                <a:lnTo>
                  <a:pt x="3932746" y="2294827"/>
                </a:lnTo>
                <a:lnTo>
                  <a:pt x="3384042" y="2294827"/>
                </a:lnTo>
                <a:lnTo>
                  <a:pt x="3384042" y="1709484"/>
                </a:lnTo>
                <a:lnTo>
                  <a:pt x="3932746" y="1709484"/>
                </a:lnTo>
                <a:close/>
                <a:moveTo>
                  <a:pt x="3363976" y="1709484"/>
                </a:moveTo>
                <a:lnTo>
                  <a:pt x="3363976" y="2294827"/>
                </a:lnTo>
                <a:lnTo>
                  <a:pt x="2815273" y="2294827"/>
                </a:lnTo>
                <a:lnTo>
                  <a:pt x="2815273" y="1709484"/>
                </a:lnTo>
                <a:lnTo>
                  <a:pt x="3363976" y="1709484"/>
                </a:lnTo>
                <a:close/>
                <a:moveTo>
                  <a:pt x="2795207" y="1709484"/>
                </a:moveTo>
                <a:lnTo>
                  <a:pt x="2795207" y="2294827"/>
                </a:lnTo>
                <a:lnTo>
                  <a:pt x="2246503" y="2294827"/>
                </a:lnTo>
                <a:lnTo>
                  <a:pt x="2246503" y="1709484"/>
                </a:lnTo>
                <a:lnTo>
                  <a:pt x="2795207" y="1709484"/>
                </a:lnTo>
                <a:close/>
                <a:moveTo>
                  <a:pt x="2226437" y="1709484"/>
                </a:moveTo>
                <a:lnTo>
                  <a:pt x="2226437" y="2294827"/>
                </a:lnTo>
                <a:lnTo>
                  <a:pt x="1677734" y="2294827"/>
                </a:lnTo>
                <a:lnTo>
                  <a:pt x="1677734" y="1709484"/>
                </a:lnTo>
                <a:lnTo>
                  <a:pt x="2226437" y="1709484"/>
                </a:lnTo>
                <a:close/>
                <a:moveTo>
                  <a:pt x="1657731" y="1709484"/>
                </a:moveTo>
                <a:lnTo>
                  <a:pt x="1657731" y="2294827"/>
                </a:lnTo>
                <a:lnTo>
                  <a:pt x="1109028" y="2294827"/>
                </a:lnTo>
                <a:lnTo>
                  <a:pt x="1109028" y="1709484"/>
                </a:lnTo>
                <a:lnTo>
                  <a:pt x="1657731" y="1709484"/>
                </a:lnTo>
                <a:close/>
                <a:moveTo>
                  <a:pt x="1088962" y="1709484"/>
                </a:moveTo>
                <a:lnTo>
                  <a:pt x="1088962" y="2294827"/>
                </a:lnTo>
                <a:lnTo>
                  <a:pt x="540258" y="2294827"/>
                </a:lnTo>
                <a:lnTo>
                  <a:pt x="540258" y="1709484"/>
                </a:lnTo>
                <a:lnTo>
                  <a:pt x="1088962" y="1709484"/>
                </a:lnTo>
                <a:close/>
                <a:moveTo>
                  <a:pt x="11895265" y="1102678"/>
                </a:moveTo>
                <a:lnTo>
                  <a:pt x="11895265" y="1688020"/>
                </a:lnTo>
                <a:lnTo>
                  <a:pt x="11346624" y="1688020"/>
                </a:lnTo>
                <a:lnTo>
                  <a:pt x="11346624" y="1102678"/>
                </a:lnTo>
                <a:lnTo>
                  <a:pt x="11895265" y="1102678"/>
                </a:lnTo>
                <a:close/>
                <a:moveTo>
                  <a:pt x="11326558" y="1102678"/>
                </a:moveTo>
                <a:lnTo>
                  <a:pt x="11326558" y="1688020"/>
                </a:lnTo>
                <a:lnTo>
                  <a:pt x="10777855" y="1688020"/>
                </a:lnTo>
                <a:lnTo>
                  <a:pt x="10777855" y="1102678"/>
                </a:lnTo>
                <a:lnTo>
                  <a:pt x="11326558" y="1102678"/>
                </a:lnTo>
                <a:close/>
                <a:moveTo>
                  <a:pt x="10757789" y="1102678"/>
                </a:moveTo>
                <a:lnTo>
                  <a:pt x="10757789" y="1688020"/>
                </a:lnTo>
                <a:lnTo>
                  <a:pt x="10209085" y="1688020"/>
                </a:lnTo>
                <a:lnTo>
                  <a:pt x="10209085" y="1102678"/>
                </a:lnTo>
                <a:lnTo>
                  <a:pt x="10757789" y="1102678"/>
                </a:lnTo>
                <a:close/>
                <a:moveTo>
                  <a:pt x="10189019" y="1102678"/>
                </a:moveTo>
                <a:lnTo>
                  <a:pt x="10189019" y="1688020"/>
                </a:lnTo>
                <a:lnTo>
                  <a:pt x="9640380" y="1688020"/>
                </a:lnTo>
                <a:lnTo>
                  <a:pt x="9640380" y="1102678"/>
                </a:lnTo>
                <a:lnTo>
                  <a:pt x="10189019" y="1102678"/>
                </a:lnTo>
                <a:close/>
                <a:moveTo>
                  <a:pt x="9620250" y="1102678"/>
                </a:moveTo>
                <a:lnTo>
                  <a:pt x="9620250" y="1688020"/>
                </a:lnTo>
                <a:lnTo>
                  <a:pt x="9071546" y="1688020"/>
                </a:lnTo>
                <a:lnTo>
                  <a:pt x="9071546" y="1102678"/>
                </a:lnTo>
                <a:lnTo>
                  <a:pt x="9620250" y="1102678"/>
                </a:lnTo>
                <a:close/>
                <a:moveTo>
                  <a:pt x="9051544" y="1102678"/>
                </a:moveTo>
                <a:lnTo>
                  <a:pt x="9051544" y="1688020"/>
                </a:lnTo>
                <a:lnTo>
                  <a:pt x="8502841" y="1688020"/>
                </a:lnTo>
                <a:lnTo>
                  <a:pt x="8502841" y="1102678"/>
                </a:lnTo>
                <a:lnTo>
                  <a:pt x="9051544" y="1102678"/>
                </a:lnTo>
                <a:close/>
                <a:moveTo>
                  <a:pt x="8482774" y="1102678"/>
                </a:moveTo>
                <a:lnTo>
                  <a:pt x="8482774" y="1688020"/>
                </a:lnTo>
                <a:lnTo>
                  <a:pt x="7934071" y="1688020"/>
                </a:lnTo>
                <a:lnTo>
                  <a:pt x="7934071" y="1102678"/>
                </a:lnTo>
                <a:lnTo>
                  <a:pt x="8482774" y="1102678"/>
                </a:lnTo>
                <a:close/>
                <a:moveTo>
                  <a:pt x="7914006" y="1102678"/>
                </a:moveTo>
                <a:lnTo>
                  <a:pt x="7914006" y="1688020"/>
                </a:lnTo>
                <a:lnTo>
                  <a:pt x="7365365" y="1688020"/>
                </a:lnTo>
                <a:lnTo>
                  <a:pt x="7365365" y="1102678"/>
                </a:lnTo>
                <a:lnTo>
                  <a:pt x="7914006" y="1102678"/>
                </a:lnTo>
                <a:close/>
                <a:moveTo>
                  <a:pt x="7345236" y="1102678"/>
                </a:moveTo>
                <a:lnTo>
                  <a:pt x="7345236" y="1688020"/>
                </a:lnTo>
                <a:lnTo>
                  <a:pt x="6796532" y="1688020"/>
                </a:lnTo>
                <a:lnTo>
                  <a:pt x="6796532" y="1102678"/>
                </a:lnTo>
                <a:lnTo>
                  <a:pt x="7345236" y="1102678"/>
                </a:lnTo>
                <a:close/>
                <a:moveTo>
                  <a:pt x="6776466" y="1102678"/>
                </a:moveTo>
                <a:lnTo>
                  <a:pt x="6776466" y="1688020"/>
                </a:lnTo>
                <a:lnTo>
                  <a:pt x="6227763" y="1688020"/>
                </a:lnTo>
                <a:lnTo>
                  <a:pt x="6227763" y="1102678"/>
                </a:lnTo>
                <a:lnTo>
                  <a:pt x="6776466" y="1102678"/>
                </a:lnTo>
                <a:close/>
                <a:moveTo>
                  <a:pt x="6207760" y="1102678"/>
                </a:moveTo>
                <a:lnTo>
                  <a:pt x="6207760" y="1688020"/>
                </a:lnTo>
                <a:lnTo>
                  <a:pt x="5659120" y="1688020"/>
                </a:lnTo>
                <a:lnTo>
                  <a:pt x="5659120" y="1102678"/>
                </a:lnTo>
                <a:lnTo>
                  <a:pt x="6207760" y="1102678"/>
                </a:lnTo>
                <a:close/>
                <a:moveTo>
                  <a:pt x="5638991" y="1102678"/>
                </a:moveTo>
                <a:lnTo>
                  <a:pt x="5638991" y="1688020"/>
                </a:lnTo>
                <a:lnTo>
                  <a:pt x="5090287" y="1688020"/>
                </a:lnTo>
                <a:lnTo>
                  <a:pt x="5090287" y="1102678"/>
                </a:lnTo>
                <a:lnTo>
                  <a:pt x="5638991" y="1102678"/>
                </a:lnTo>
                <a:close/>
                <a:moveTo>
                  <a:pt x="5070221" y="1102678"/>
                </a:moveTo>
                <a:lnTo>
                  <a:pt x="5070221" y="1688020"/>
                </a:lnTo>
                <a:lnTo>
                  <a:pt x="4521518" y="1688020"/>
                </a:lnTo>
                <a:lnTo>
                  <a:pt x="4521518" y="1102678"/>
                </a:lnTo>
                <a:lnTo>
                  <a:pt x="5070221" y="1102678"/>
                </a:lnTo>
                <a:close/>
                <a:moveTo>
                  <a:pt x="4501452" y="1102678"/>
                </a:moveTo>
                <a:lnTo>
                  <a:pt x="4501452" y="1688020"/>
                </a:lnTo>
                <a:lnTo>
                  <a:pt x="3952812" y="1688020"/>
                </a:lnTo>
                <a:lnTo>
                  <a:pt x="3952812" y="1102678"/>
                </a:lnTo>
                <a:lnTo>
                  <a:pt x="4501452" y="1102678"/>
                </a:lnTo>
                <a:close/>
                <a:moveTo>
                  <a:pt x="3932746" y="1102678"/>
                </a:moveTo>
                <a:lnTo>
                  <a:pt x="3932746" y="1688020"/>
                </a:lnTo>
                <a:lnTo>
                  <a:pt x="3384042" y="1688020"/>
                </a:lnTo>
                <a:lnTo>
                  <a:pt x="3384042" y="1102678"/>
                </a:lnTo>
                <a:lnTo>
                  <a:pt x="3932746" y="1102678"/>
                </a:lnTo>
                <a:close/>
                <a:moveTo>
                  <a:pt x="3363976" y="1102678"/>
                </a:moveTo>
                <a:lnTo>
                  <a:pt x="3363976" y="1688020"/>
                </a:lnTo>
                <a:lnTo>
                  <a:pt x="2815273" y="1688020"/>
                </a:lnTo>
                <a:lnTo>
                  <a:pt x="2815273" y="1102678"/>
                </a:lnTo>
                <a:lnTo>
                  <a:pt x="3363976" y="1102678"/>
                </a:lnTo>
                <a:close/>
                <a:moveTo>
                  <a:pt x="2795207" y="1102678"/>
                </a:moveTo>
                <a:lnTo>
                  <a:pt x="2795207" y="1688020"/>
                </a:lnTo>
                <a:lnTo>
                  <a:pt x="2246503" y="1688020"/>
                </a:lnTo>
                <a:lnTo>
                  <a:pt x="2246503" y="1102678"/>
                </a:lnTo>
                <a:lnTo>
                  <a:pt x="2795207" y="1102678"/>
                </a:lnTo>
                <a:close/>
                <a:moveTo>
                  <a:pt x="2226437" y="1102678"/>
                </a:moveTo>
                <a:lnTo>
                  <a:pt x="2226437" y="1688020"/>
                </a:lnTo>
                <a:lnTo>
                  <a:pt x="1677734" y="1688020"/>
                </a:lnTo>
                <a:lnTo>
                  <a:pt x="1677734" y="1102678"/>
                </a:lnTo>
                <a:lnTo>
                  <a:pt x="2226437" y="1102678"/>
                </a:lnTo>
                <a:close/>
                <a:moveTo>
                  <a:pt x="1657731" y="1102678"/>
                </a:moveTo>
                <a:lnTo>
                  <a:pt x="1657731" y="1688020"/>
                </a:lnTo>
                <a:lnTo>
                  <a:pt x="1109028" y="1688020"/>
                </a:lnTo>
                <a:lnTo>
                  <a:pt x="1109028" y="1102678"/>
                </a:lnTo>
                <a:lnTo>
                  <a:pt x="1657731" y="1102678"/>
                </a:lnTo>
                <a:close/>
                <a:moveTo>
                  <a:pt x="1088962" y="1102678"/>
                </a:moveTo>
                <a:lnTo>
                  <a:pt x="1088962" y="1688020"/>
                </a:lnTo>
                <a:lnTo>
                  <a:pt x="540258" y="1688020"/>
                </a:lnTo>
                <a:lnTo>
                  <a:pt x="540258" y="1102678"/>
                </a:lnTo>
                <a:lnTo>
                  <a:pt x="1088962" y="1102678"/>
                </a:lnTo>
                <a:close/>
                <a:moveTo>
                  <a:pt x="11895265" y="495935"/>
                </a:moveTo>
                <a:lnTo>
                  <a:pt x="11895265" y="1081278"/>
                </a:lnTo>
                <a:lnTo>
                  <a:pt x="11346624" y="1081278"/>
                </a:lnTo>
                <a:lnTo>
                  <a:pt x="11346624" y="495935"/>
                </a:lnTo>
                <a:lnTo>
                  <a:pt x="11895265" y="495935"/>
                </a:lnTo>
                <a:close/>
                <a:moveTo>
                  <a:pt x="11326558" y="495935"/>
                </a:moveTo>
                <a:lnTo>
                  <a:pt x="11326558" y="1081278"/>
                </a:lnTo>
                <a:lnTo>
                  <a:pt x="10777855" y="1081278"/>
                </a:lnTo>
                <a:lnTo>
                  <a:pt x="10777855" y="495935"/>
                </a:lnTo>
                <a:lnTo>
                  <a:pt x="11326558" y="495935"/>
                </a:lnTo>
                <a:close/>
                <a:moveTo>
                  <a:pt x="10757789" y="495935"/>
                </a:moveTo>
                <a:lnTo>
                  <a:pt x="10757789" y="1081278"/>
                </a:lnTo>
                <a:lnTo>
                  <a:pt x="10209085" y="1081278"/>
                </a:lnTo>
                <a:lnTo>
                  <a:pt x="10209085" y="495935"/>
                </a:lnTo>
                <a:lnTo>
                  <a:pt x="10757789" y="495935"/>
                </a:lnTo>
                <a:close/>
                <a:moveTo>
                  <a:pt x="10189019" y="495935"/>
                </a:moveTo>
                <a:lnTo>
                  <a:pt x="10189019" y="1081278"/>
                </a:lnTo>
                <a:lnTo>
                  <a:pt x="9640380" y="1081278"/>
                </a:lnTo>
                <a:lnTo>
                  <a:pt x="9640380" y="495935"/>
                </a:lnTo>
                <a:lnTo>
                  <a:pt x="10189019" y="495935"/>
                </a:lnTo>
                <a:close/>
                <a:moveTo>
                  <a:pt x="9620250" y="495935"/>
                </a:moveTo>
                <a:lnTo>
                  <a:pt x="9620250" y="1081278"/>
                </a:lnTo>
                <a:lnTo>
                  <a:pt x="9071546" y="1081278"/>
                </a:lnTo>
                <a:lnTo>
                  <a:pt x="9071546" y="495935"/>
                </a:lnTo>
                <a:lnTo>
                  <a:pt x="9620250" y="495935"/>
                </a:lnTo>
                <a:close/>
                <a:moveTo>
                  <a:pt x="9051544" y="495935"/>
                </a:moveTo>
                <a:lnTo>
                  <a:pt x="9051544" y="1081278"/>
                </a:lnTo>
                <a:lnTo>
                  <a:pt x="8502841" y="1081278"/>
                </a:lnTo>
                <a:lnTo>
                  <a:pt x="8502841" y="495935"/>
                </a:lnTo>
                <a:lnTo>
                  <a:pt x="9051544" y="495935"/>
                </a:lnTo>
                <a:close/>
                <a:moveTo>
                  <a:pt x="8482774" y="495935"/>
                </a:moveTo>
                <a:lnTo>
                  <a:pt x="8482774" y="1081278"/>
                </a:lnTo>
                <a:lnTo>
                  <a:pt x="7934071" y="1081278"/>
                </a:lnTo>
                <a:lnTo>
                  <a:pt x="7934071" y="495935"/>
                </a:lnTo>
                <a:lnTo>
                  <a:pt x="8482774" y="495935"/>
                </a:lnTo>
                <a:close/>
                <a:moveTo>
                  <a:pt x="7914006" y="495935"/>
                </a:moveTo>
                <a:lnTo>
                  <a:pt x="7914006" y="1081278"/>
                </a:lnTo>
                <a:lnTo>
                  <a:pt x="7365365" y="1081278"/>
                </a:lnTo>
                <a:lnTo>
                  <a:pt x="7365365" y="495935"/>
                </a:lnTo>
                <a:lnTo>
                  <a:pt x="7914006" y="495935"/>
                </a:lnTo>
                <a:close/>
                <a:moveTo>
                  <a:pt x="7345236" y="495935"/>
                </a:moveTo>
                <a:lnTo>
                  <a:pt x="7345236" y="1081278"/>
                </a:lnTo>
                <a:lnTo>
                  <a:pt x="6796532" y="1081278"/>
                </a:lnTo>
                <a:lnTo>
                  <a:pt x="6796532" y="495935"/>
                </a:lnTo>
                <a:lnTo>
                  <a:pt x="7345236" y="495935"/>
                </a:lnTo>
                <a:close/>
                <a:moveTo>
                  <a:pt x="6776466" y="495935"/>
                </a:moveTo>
                <a:lnTo>
                  <a:pt x="6776466" y="1081278"/>
                </a:lnTo>
                <a:lnTo>
                  <a:pt x="6227763" y="1081278"/>
                </a:lnTo>
                <a:lnTo>
                  <a:pt x="6227763" y="495935"/>
                </a:lnTo>
                <a:lnTo>
                  <a:pt x="6776466" y="495935"/>
                </a:lnTo>
                <a:close/>
                <a:moveTo>
                  <a:pt x="6207760" y="495935"/>
                </a:moveTo>
                <a:lnTo>
                  <a:pt x="6207760" y="1081278"/>
                </a:lnTo>
                <a:lnTo>
                  <a:pt x="5659120" y="1081278"/>
                </a:lnTo>
                <a:lnTo>
                  <a:pt x="5659120" y="495935"/>
                </a:lnTo>
                <a:lnTo>
                  <a:pt x="6207760" y="495935"/>
                </a:lnTo>
                <a:close/>
                <a:moveTo>
                  <a:pt x="5638991" y="495935"/>
                </a:moveTo>
                <a:lnTo>
                  <a:pt x="5638991" y="1081278"/>
                </a:lnTo>
                <a:lnTo>
                  <a:pt x="5090287" y="1081278"/>
                </a:lnTo>
                <a:lnTo>
                  <a:pt x="5090287" y="495935"/>
                </a:lnTo>
                <a:lnTo>
                  <a:pt x="5638991" y="495935"/>
                </a:lnTo>
                <a:close/>
                <a:moveTo>
                  <a:pt x="5070221" y="495935"/>
                </a:moveTo>
                <a:lnTo>
                  <a:pt x="5070221" y="1081278"/>
                </a:lnTo>
                <a:lnTo>
                  <a:pt x="4521518" y="1081278"/>
                </a:lnTo>
                <a:lnTo>
                  <a:pt x="4521518" y="495935"/>
                </a:lnTo>
                <a:lnTo>
                  <a:pt x="5070221" y="495935"/>
                </a:lnTo>
                <a:close/>
                <a:moveTo>
                  <a:pt x="4501452" y="495935"/>
                </a:moveTo>
                <a:lnTo>
                  <a:pt x="4501452" y="1081278"/>
                </a:lnTo>
                <a:lnTo>
                  <a:pt x="3952812" y="1081278"/>
                </a:lnTo>
                <a:lnTo>
                  <a:pt x="3952812" y="495935"/>
                </a:lnTo>
                <a:lnTo>
                  <a:pt x="4501452" y="495935"/>
                </a:lnTo>
                <a:close/>
                <a:moveTo>
                  <a:pt x="3932746" y="495935"/>
                </a:moveTo>
                <a:lnTo>
                  <a:pt x="3932746" y="1081278"/>
                </a:lnTo>
                <a:lnTo>
                  <a:pt x="3384042" y="1081278"/>
                </a:lnTo>
                <a:lnTo>
                  <a:pt x="3384042" y="495935"/>
                </a:lnTo>
                <a:lnTo>
                  <a:pt x="3932746" y="495935"/>
                </a:lnTo>
                <a:close/>
                <a:moveTo>
                  <a:pt x="3363976" y="495935"/>
                </a:moveTo>
                <a:lnTo>
                  <a:pt x="3363976" y="1081278"/>
                </a:lnTo>
                <a:lnTo>
                  <a:pt x="2815273" y="1081278"/>
                </a:lnTo>
                <a:lnTo>
                  <a:pt x="2815273" y="495935"/>
                </a:lnTo>
                <a:lnTo>
                  <a:pt x="3363976" y="495935"/>
                </a:lnTo>
                <a:close/>
                <a:moveTo>
                  <a:pt x="2795207" y="495935"/>
                </a:moveTo>
                <a:lnTo>
                  <a:pt x="2795207" y="1081278"/>
                </a:lnTo>
                <a:lnTo>
                  <a:pt x="2246503" y="1081278"/>
                </a:lnTo>
                <a:lnTo>
                  <a:pt x="2246503" y="495935"/>
                </a:lnTo>
                <a:lnTo>
                  <a:pt x="2795207" y="495935"/>
                </a:lnTo>
                <a:close/>
                <a:moveTo>
                  <a:pt x="2226437" y="495935"/>
                </a:moveTo>
                <a:lnTo>
                  <a:pt x="2226437" y="1081278"/>
                </a:lnTo>
                <a:lnTo>
                  <a:pt x="1677734" y="1081278"/>
                </a:lnTo>
                <a:lnTo>
                  <a:pt x="1677734" y="495935"/>
                </a:lnTo>
                <a:lnTo>
                  <a:pt x="2226437" y="495935"/>
                </a:lnTo>
                <a:close/>
                <a:moveTo>
                  <a:pt x="1657731" y="495935"/>
                </a:moveTo>
                <a:lnTo>
                  <a:pt x="1657731" y="1081278"/>
                </a:lnTo>
                <a:lnTo>
                  <a:pt x="1109028" y="1081278"/>
                </a:lnTo>
                <a:lnTo>
                  <a:pt x="1109028" y="495935"/>
                </a:lnTo>
                <a:lnTo>
                  <a:pt x="1657731" y="495935"/>
                </a:lnTo>
                <a:close/>
                <a:moveTo>
                  <a:pt x="1088962" y="495935"/>
                </a:moveTo>
                <a:lnTo>
                  <a:pt x="1088962" y="1081278"/>
                </a:lnTo>
                <a:lnTo>
                  <a:pt x="540258" y="1081278"/>
                </a:lnTo>
                <a:lnTo>
                  <a:pt x="540258" y="495935"/>
                </a:lnTo>
                <a:lnTo>
                  <a:pt x="1088962" y="495935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0" y="-64"/>
            <a:ext cx="12192000" cy="6880543"/>
            <a:chOff x="0" y="-64"/>
            <a:chExt cx="12192000" cy="6880543"/>
          </a:xfrm>
        </p:grpSpPr>
        <p:grpSp>
          <p:nvGrpSpPr>
            <p:cNvPr id="3" name="组合 2"/>
            <p:cNvGrpSpPr/>
            <p:nvPr/>
          </p:nvGrpSpPr>
          <p:grpSpPr>
            <a:xfrm>
              <a:off x="4862791" y="508000"/>
              <a:ext cx="6823703" cy="5474723"/>
              <a:chOff x="4972735" y="795550"/>
              <a:chExt cx="6544447" cy="5250673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6367211" y="1473090"/>
                <a:ext cx="4563318" cy="4573133"/>
                <a:chOff x="6437357" y="3253378"/>
                <a:chExt cx="3646931" cy="3654775"/>
              </a:xfrm>
            </p:grpSpPr>
            <p:sp>
              <p:nvSpPr>
                <p:cNvPr id="109" name="任意多边形: 形状 108"/>
                <p:cNvSpPr/>
                <p:nvPr/>
              </p:nvSpPr>
              <p:spPr>
                <a:xfrm>
                  <a:off x="6437357" y="3253378"/>
                  <a:ext cx="3646931" cy="3646779"/>
                </a:xfrm>
                <a:custGeom>
                  <a:avLst/>
                  <a:gdLst>
                    <a:gd name="connsiteX0" fmla="*/ 3646932 w 3646931"/>
                    <a:gd name="connsiteY0" fmla="*/ 1823466 h 3646779"/>
                    <a:gd name="connsiteX1" fmla="*/ 3529355 w 3646931"/>
                    <a:gd name="connsiteY1" fmla="*/ 2468804 h 3646779"/>
                    <a:gd name="connsiteX2" fmla="*/ 3265094 w 3646931"/>
                    <a:gd name="connsiteY2" fmla="*/ 2940025 h 3646779"/>
                    <a:gd name="connsiteX3" fmla="*/ 1823466 w 3646931"/>
                    <a:gd name="connsiteY3" fmla="*/ 3646780 h 3646779"/>
                    <a:gd name="connsiteX4" fmla="*/ 909371 w 3646931"/>
                    <a:gd name="connsiteY4" fmla="*/ 3401416 h 3646779"/>
                    <a:gd name="connsiteX5" fmla="*/ 325679 w 3646931"/>
                    <a:gd name="connsiteY5" fmla="*/ 2863596 h 3646779"/>
                    <a:gd name="connsiteX6" fmla="*/ 97688 w 3646931"/>
                    <a:gd name="connsiteY6" fmla="*/ 2413635 h 3646779"/>
                    <a:gd name="connsiteX7" fmla="*/ 11506 w 3646931"/>
                    <a:gd name="connsiteY7" fmla="*/ 2029359 h 3646779"/>
                    <a:gd name="connsiteX8" fmla="*/ 0 w 3646931"/>
                    <a:gd name="connsiteY8" fmla="*/ 1823466 h 3646779"/>
                    <a:gd name="connsiteX9" fmla="*/ 21793 w 3646931"/>
                    <a:gd name="connsiteY9" fmla="*/ 1540383 h 3646779"/>
                    <a:gd name="connsiteX10" fmla="*/ 174727 w 3646931"/>
                    <a:gd name="connsiteY10" fmla="*/ 1043559 h 3646779"/>
                    <a:gd name="connsiteX11" fmla="*/ 1823542 w 3646931"/>
                    <a:gd name="connsiteY11" fmla="*/ 0 h 3646779"/>
                    <a:gd name="connsiteX12" fmla="*/ 2363648 w 3646931"/>
                    <a:gd name="connsiteY12" fmla="*/ 81382 h 3646779"/>
                    <a:gd name="connsiteX13" fmla="*/ 2652217 w 3646931"/>
                    <a:gd name="connsiteY13" fmla="*/ 198730 h 3646779"/>
                    <a:gd name="connsiteX14" fmla="*/ 3532404 w 3646931"/>
                    <a:gd name="connsiteY14" fmla="*/ 1185901 h 3646779"/>
                    <a:gd name="connsiteX15" fmla="*/ 3629101 w 3646931"/>
                    <a:gd name="connsiteY15" fmla="*/ 1567282 h 3646779"/>
                    <a:gd name="connsiteX16" fmla="*/ 3646932 w 3646931"/>
                    <a:gd name="connsiteY16" fmla="*/ 1823466 h 3646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46931" h="3646779">
                      <a:moveTo>
                        <a:pt x="3646932" y="1823466"/>
                      </a:moveTo>
                      <a:cubicBezTo>
                        <a:pt x="3646932" y="2050618"/>
                        <a:pt x="3605327" y="2268246"/>
                        <a:pt x="3529355" y="2468804"/>
                      </a:cubicBezTo>
                      <a:cubicBezTo>
                        <a:pt x="3464662" y="2639644"/>
                        <a:pt x="3375203" y="2798140"/>
                        <a:pt x="3265094" y="2940025"/>
                      </a:cubicBezTo>
                      <a:cubicBezTo>
                        <a:pt x="2931566" y="3370021"/>
                        <a:pt x="2409749" y="3646780"/>
                        <a:pt x="1823466" y="3646780"/>
                      </a:cubicBezTo>
                      <a:cubicBezTo>
                        <a:pt x="1490396" y="3646780"/>
                        <a:pt x="1178128" y="3557397"/>
                        <a:pt x="909371" y="3401416"/>
                      </a:cubicBezTo>
                      <a:cubicBezTo>
                        <a:pt x="677571" y="3266923"/>
                        <a:pt x="478155" y="3082824"/>
                        <a:pt x="325679" y="2863596"/>
                      </a:cubicBezTo>
                      <a:cubicBezTo>
                        <a:pt x="229972" y="2726207"/>
                        <a:pt x="152857" y="2575027"/>
                        <a:pt x="97688" y="2413635"/>
                      </a:cubicBezTo>
                      <a:cubicBezTo>
                        <a:pt x="55702" y="2290953"/>
                        <a:pt x="26441" y="2162327"/>
                        <a:pt x="11506" y="2029359"/>
                      </a:cubicBezTo>
                      <a:cubicBezTo>
                        <a:pt x="3886" y="1961769"/>
                        <a:pt x="0" y="1893113"/>
                        <a:pt x="0" y="1823466"/>
                      </a:cubicBezTo>
                      <a:cubicBezTo>
                        <a:pt x="0" y="1727149"/>
                        <a:pt x="7391" y="1632661"/>
                        <a:pt x="21793" y="1540383"/>
                      </a:cubicBezTo>
                      <a:cubicBezTo>
                        <a:pt x="49073" y="1365275"/>
                        <a:pt x="101346" y="1198474"/>
                        <a:pt x="174727" y="1043559"/>
                      </a:cubicBezTo>
                      <a:cubicBezTo>
                        <a:pt x="467106" y="426720"/>
                        <a:pt x="1095527" y="0"/>
                        <a:pt x="1823542" y="0"/>
                      </a:cubicBezTo>
                      <a:cubicBezTo>
                        <a:pt x="2011528" y="0"/>
                        <a:pt x="2192960" y="28499"/>
                        <a:pt x="2363648" y="81382"/>
                      </a:cubicBezTo>
                      <a:cubicBezTo>
                        <a:pt x="2463775" y="112319"/>
                        <a:pt x="2560244" y="151714"/>
                        <a:pt x="2652217" y="198730"/>
                      </a:cubicBezTo>
                      <a:cubicBezTo>
                        <a:pt x="3055849" y="405003"/>
                        <a:pt x="3372536" y="757276"/>
                        <a:pt x="3532404" y="1185901"/>
                      </a:cubicBezTo>
                      <a:cubicBezTo>
                        <a:pt x="3577819" y="1307440"/>
                        <a:pt x="3610509" y="1435075"/>
                        <a:pt x="3629101" y="1567282"/>
                      </a:cubicBezTo>
                      <a:cubicBezTo>
                        <a:pt x="3640912" y="1651025"/>
                        <a:pt x="3646932" y="1736522"/>
                        <a:pt x="3646932" y="1823466"/>
                      </a:cubicBezTo>
                      <a:close/>
                    </a:path>
                  </a:pathLst>
                </a:custGeom>
                <a:solidFill>
                  <a:srgbClr val="FFF6F2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/>
                <p:cNvSpPr/>
                <p:nvPr/>
              </p:nvSpPr>
              <p:spPr>
                <a:xfrm>
                  <a:off x="7633053" y="6294374"/>
                  <a:ext cx="606815" cy="608870"/>
                </a:xfrm>
                <a:custGeom>
                  <a:avLst/>
                  <a:gdLst>
                    <a:gd name="connsiteX0" fmla="*/ 429091 w 621102"/>
                    <a:gd name="connsiteY0" fmla="*/ 256 h 563626"/>
                    <a:gd name="connsiteX1" fmla="*/ 479751 w 621102"/>
                    <a:gd name="connsiteY1" fmla="*/ 3042 h 563626"/>
                    <a:gd name="connsiteX2" fmla="*/ 614091 w 621102"/>
                    <a:gd name="connsiteY2" fmla="*/ 89452 h 563626"/>
                    <a:gd name="connsiteX3" fmla="*/ 621102 w 621102"/>
                    <a:gd name="connsiteY3" fmla="*/ 102711 h 563626"/>
                    <a:gd name="connsiteX4" fmla="*/ 621102 w 621102"/>
                    <a:gd name="connsiteY4" fmla="*/ 563626 h 563626"/>
                    <a:gd name="connsiteX5" fmla="*/ 0 w 621102"/>
                    <a:gd name="connsiteY5" fmla="*/ 563626 h 563626"/>
                    <a:gd name="connsiteX6" fmla="*/ 30628 w 621102"/>
                    <a:gd name="connsiteY6" fmla="*/ 442487 h 563626"/>
                    <a:gd name="connsiteX7" fmla="*/ 132812 w 621102"/>
                    <a:gd name="connsiteY7" fmla="*/ 202457 h 563626"/>
                    <a:gd name="connsiteX8" fmla="*/ 175560 w 621102"/>
                    <a:gd name="connsiteY8" fmla="*/ 143935 h 563626"/>
                    <a:gd name="connsiteX9" fmla="*/ 212974 w 621102"/>
                    <a:gd name="connsiteY9" fmla="*/ 103778 h 563626"/>
                    <a:gd name="connsiteX10" fmla="*/ 289327 w 621102"/>
                    <a:gd name="connsiteY10" fmla="*/ 44875 h 563626"/>
                    <a:gd name="connsiteX11" fmla="*/ 429091 w 621102"/>
                    <a:gd name="connsiteY11" fmla="*/ 256 h 563626"/>
                    <a:gd name="connsiteX0" fmla="*/ 429091 w 621102"/>
                    <a:gd name="connsiteY0" fmla="*/ 256 h 594582"/>
                    <a:gd name="connsiteX1" fmla="*/ 479751 w 621102"/>
                    <a:gd name="connsiteY1" fmla="*/ 3042 h 594582"/>
                    <a:gd name="connsiteX2" fmla="*/ 614091 w 621102"/>
                    <a:gd name="connsiteY2" fmla="*/ 89452 h 594582"/>
                    <a:gd name="connsiteX3" fmla="*/ 621102 w 621102"/>
                    <a:gd name="connsiteY3" fmla="*/ 102711 h 594582"/>
                    <a:gd name="connsiteX4" fmla="*/ 602052 w 621102"/>
                    <a:gd name="connsiteY4" fmla="*/ 594582 h 594582"/>
                    <a:gd name="connsiteX5" fmla="*/ 0 w 621102"/>
                    <a:gd name="connsiteY5" fmla="*/ 563626 h 594582"/>
                    <a:gd name="connsiteX6" fmla="*/ 30628 w 621102"/>
                    <a:gd name="connsiteY6" fmla="*/ 442487 h 594582"/>
                    <a:gd name="connsiteX7" fmla="*/ 132812 w 621102"/>
                    <a:gd name="connsiteY7" fmla="*/ 202457 h 594582"/>
                    <a:gd name="connsiteX8" fmla="*/ 175560 w 621102"/>
                    <a:gd name="connsiteY8" fmla="*/ 143935 h 594582"/>
                    <a:gd name="connsiteX9" fmla="*/ 212974 w 621102"/>
                    <a:gd name="connsiteY9" fmla="*/ 103778 h 594582"/>
                    <a:gd name="connsiteX10" fmla="*/ 289327 w 621102"/>
                    <a:gd name="connsiteY10" fmla="*/ 44875 h 594582"/>
                    <a:gd name="connsiteX11" fmla="*/ 429091 w 621102"/>
                    <a:gd name="connsiteY11" fmla="*/ 256 h 594582"/>
                    <a:gd name="connsiteX0" fmla="*/ 414804 w 606815"/>
                    <a:gd name="connsiteY0" fmla="*/ 256 h 594582"/>
                    <a:gd name="connsiteX1" fmla="*/ 465464 w 606815"/>
                    <a:gd name="connsiteY1" fmla="*/ 3042 h 594582"/>
                    <a:gd name="connsiteX2" fmla="*/ 599804 w 606815"/>
                    <a:gd name="connsiteY2" fmla="*/ 89452 h 594582"/>
                    <a:gd name="connsiteX3" fmla="*/ 606815 w 606815"/>
                    <a:gd name="connsiteY3" fmla="*/ 102711 h 594582"/>
                    <a:gd name="connsiteX4" fmla="*/ 587765 w 606815"/>
                    <a:gd name="connsiteY4" fmla="*/ 594582 h 594582"/>
                    <a:gd name="connsiteX5" fmla="*/ 0 w 606815"/>
                    <a:gd name="connsiteY5" fmla="*/ 506476 h 594582"/>
                    <a:gd name="connsiteX6" fmla="*/ 16341 w 606815"/>
                    <a:gd name="connsiteY6" fmla="*/ 442487 h 594582"/>
                    <a:gd name="connsiteX7" fmla="*/ 118525 w 606815"/>
                    <a:gd name="connsiteY7" fmla="*/ 202457 h 594582"/>
                    <a:gd name="connsiteX8" fmla="*/ 161273 w 606815"/>
                    <a:gd name="connsiteY8" fmla="*/ 143935 h 594582"/>
                    <a:gd name="connsiteX9" fmla="*/ 198687 w 606815"/>
                    <a:gd name="connsiteY9" fmla="*/ 103778 h 594582"/>
                    <a:gd name="connsiteX10" fmla="*/ 275040 w 606815"/>
                    <a:gd name="connsiteY10" fmla="*/ 44875 h 594582"/>
                    <a:gd name="connsiteX11" fmla="*/ 414804 w 606815"/>
                    <a:gd name="connsiteY11" fmla="*/ 256 h 594582"/>
                    <a:gd name="connsiteX0" fmla="*/ 414804 w 606815"/>
                    <a:gd name="connsiteY0" fmla="*/ 256 h 594582"/>
                    <a:gd name="connsiteX1" fmla="*/ 465464 w 606815"/>
                    <a:gd name="connsiteY1" fmla="*/ 3042 h 594582"/>
                    <a:gd name="connsiteX2" fmla="*/ 599804 w 606815"/>
                    <a:gd name="connsiteY2" fmla="*/ 89452 h 594582"/>
                    <a:gd name="connsiteX3" fmla="*/ 606815 w 606815"/>
                    <a:gd name="connsiteY3" fmla="*/ 102711 h 594582"/>
                    <a:gd name="connsiteX4" fmla="*/ 587765 w 606815"/>
                    <a:gd name="connsiteY4" fmla="*/ 594582 h 594582"/>
                    <a:gd name="connsiteX5" fmla="*/ 0 w 606815"/>
                    <a:gd name="connsiteY5" fmla="*/ 506476 h 594582"/>
                    <a:gd name="connsiteX6" fmla="*/ 16341 w 606815"/>
                    <a:gd name="connsiteY6" fmla="*/ 442487 h 594582"/>
                    <a:gd name="connsiteX7" fmla="*/ 118525 w 606815"/>
                    <a:gd name="connsiteY7" fmla="*/ 202457 h 594582"/>
                    <a:gd name="connsiteX8" fmla="*/ 161273 w 606815"/>
                    <a:gd name="connsiteY8" fmla="*/ 143935 h 594582"/>
                    <a:gd name="connsiteX9" fmla="*/ 198687 w 606815"/>
                    <a:gd name="connsiteY9" fmla="*/ 103778 h 594582"/>
                    <a:gd name="connsiteX10" fmla="*/ 275040 w 606815"/>
                    <a:gd name="connsiteY10" fmla="*/ 44875 h 594582"/>
                    <a:gd name="connsiteX11" fmla="*/ 414804 w 606815"/>
                    <a:gd name="connsiteY11" fmla="*/ 256 h 594582"/>
                    <a:gd name="connsiteX0" fmla="*/ 414804 w 606815"/>
                    <a:gd name="connsiteY0" fmla="*/ 256 h 608870"/>
                    <a:gd name="connsiteX1" fmla="*/ 465464 w 606815"/>
                    <a:gd name="connsiteY1" fmla="*/ 3042 h 608870"/>
                    <a:gd name="connsiteX2" fmla="*/ 599804 w 606815"/>
                    <a:gd name="connsiteY2" fmla="*/ 89452 h 608870"/>
                    <a:gd name="connsiteX3" fmla="*/ 606815 w 606815"/>
                    <a:gd name="connsiteY3" fmla="*/ 102711 h 608870"/>
                    <a:gd name="connsiteX4" fmla="*/ 568715 w 606815"/>
                    <a:gd name="connsiteY4" fmla="*/ 608870 h 608870"/>
                    <a:gd name="connsiteX5" fmla="*/ 0 w 606815"/>
                    <a:gd name="connsiteY5" fmla="*/ 506476 h 608870"/>
                    <a:gd name="connsiteX6" fmla="*/ 16341 w 606815"/>
                    <a:gd name="connsiteY6" fmla="*/ 442487 h 608870"/>
                    <a:gd name="connsiteX7" fmla="*/ 118525 w 606815"/>
                    <a:gd name="connsiteY7" fmla="*/ 202457 h 608870"/>
                    <a:gd name="connsiteX8" fmla="*/ 161273 w 606815"/>
                    <a:gd name="connsiteY8" fmla="*/ 143935 h 608870"/>
                    <a:gd name="connsiteX9" fmla="*/ 198687 w 606815"/>
                    <a:gd name="connsiteY9" fmla="*/ 103778 h 608870"/>
                    <a:gd name="connsiteX10" fmla="*/ 275040 w 606815"/>
                    <a:gd name="connsiteY10" fmla="*/ 44875 h 608870"/>
                    <a:gd name="connsiteX11" fmla="*/ 414804 w 606815"/>
                    <a:gd name="connsiteY11" fmla="*/ 256 h 608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6815" h="608870">
                      <a:moveTo>
                        <a:pt x="414804" y="256"/>
                      </a:moveTo>
                      <a:cubicBezTo>
                        <a:pt x="431412" y="-488"/>
                        <a:pt x="448319" y="375"/>
                        <a:pt x="465464" y="3042"/>
                      </a:cubicBezTo>
                      <a:cubicBezTo>
                        <a:pt x="517737" y="11119"/>
                        <a:pt x="571763" y="42666"/>
                        <a:pt x="599804" y="89452"/>
                      </a:cubicBezTo>
                      <a:cubicBezTo>
                        <a:pt x="602395" y="93720"/>
                        <a:pt x="604757" y="98139"/>
                        <a:pt x="606815" y="102711"/>
                      </a:cubicBezTo>
                      <a:lnTo>
                        <a:pt x="568715" y="608870"/>
                      </a:lnTo>
                      <a:cubicBezTo>
                        <a:pt x="372793" y="579501"/>
                        <a:pt x="515010" y="623951"/>
                        <a:pt x="0" y="506476"/>
                      </a:cubicBezTo>
                      <a:lnTo>
                        <a:pt x="16341" y="442487"/>
                      </a:lnTo>
                      <a:cubicBezTo>
                        <a:pt x="41334" y="358972"/>
                        <a:pt x="71967" y="276218"/>
                        <a:pt x="118525" y="202457"/>
                      </a:cubicBezTo>
                      <a:cubicBezTo>
                        <a:pt x="131174" y="182493"/>
                        <a:pt x="145347" y="162681"/>
                        <a:pt x="161273" y="143935"/>
                      </a:cubicBezTo>
                      <a:cubicBezTo>
                        <a:pt x="172856" y="129991"/>
                        <a:pt x="185352" y="116580"/>
                        <a:pt x="198687" y="103778"/>
                      </a:cubicBezTo>
                      <a:cubicBezTo>
                        <a:pt x="222005" y="81375"/>
                        <a:pt x="247532" y="61182"/>
                        <a:pt x="275040" y="44875"/>
                      </a:cubicBezTo>
                      <a:cubicBezTo>
                        <a:pt x="317846" y="19158"/>
                        <a:pt x="364980" y="2484"/>
                        <a:pt x="414804" y="256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/>
                <p:cNvSpPr/>
                <p:nvPr/>
              </p:nvSpPr>
              <p:spPr>
                <a:xfrm>
                  <a:off x="8194282" y="6291314"/>
                  <a:ext cx="611659" cy="614993"/>
                </a:xfrm>
                <a:custGeom>
                  <a:avLst/>
                  <a:gdLst>
                    <a:gd name="connsiteX0" fmla="*/ 189945 w 599753"/>
                    <a:gd name="connsiteY0" fmla="*/ 617 h 566687"/>
                    <a:gd name="connsiteX1" fmla="*/ 314858 w 599753"/>
                    <a:gd name="connsiteY1" fmla="*/ 38868 h 566687"/>
                    <a:gd name="connsiteX2" fmla="*/ 413614 w 599753"/>
                    <a:gd name="connsiteY2" fmla="*/ 125279 h 566687"/>
                    <a:gd name="connsiteX3" fmla="*/ 420624 w 599753"/>
                    <a:gd name="connsiteY3" fmla="*/ 134804 h 566687"/>
                    <a:gd name="connsiteX4" fmla="*/ 528523 w 599753"/>
                    <a:gd name="connsiteY4" fmla="*/ 359060 h 566687"/>
                    <a:gd name="connsiteX5" fmla="*/ 594634 w 599753"/>
                    <a:gd name="connsiteY5" fmla="*/ 546924 h 566687"/>
                    <a:gd name="connsiteX6" fmla="*/ 599753 w 599753"/>
                    <a:gd name="connsiteY6" fmla="*/ 566687 h 566687"/>
                    <a:gd name="connsiteX7" fmla="*/ 0 w 599753"/>
                    <a:gd name="connsiteY7" fmla="*/ 566687 h 566687"/>
                    <a:gd name="connsiteX8" fmla="*/ 0 w 599753"/>
                    <a:gd name="connsiteY8" fmla="*/ 105771 h 566687"/>
                    <a:gd name="connsiteX9" fmla="*/ 7544 w 599753"/>
                    <a:gd name="connsiteY9" fmla="*/ 92589 h 566687"/>
                    <a:gd name="connsiteX10" fmla="*/ 189945 w 599753"/>
                    <a:gd name="connsiteY10" fmla="*/ 617 h 566687"/>
                    <a:gd name="connsiteX0" fmla="*/ 189945 w 599753"/>
                    <a:gd name="connsiteY0" fmla="*/ 617 h 566687"/>
                    <a:gd name="connsiteX1" fmla="*/ 314858 w 599753"/>
                    <a:gd name="connsiteY1" fmla="*/ 38868 h 566687"/>
                    <a:gd name="connsiteX2" fmla="*/ 413614 w 599753"/>
                    <a:gd name="connsiteY2" fmla="*/ 125279 h 566687"/>
                    <a:gd name="connsiteX3" fmla="*/ 420624 w 599753"/>
                    <a:gd name="connsiteY3" fmla="*/ 134804 h 566687"/>
                    <a:gd name="connsiteX4" fmla="*/ 528523 w 599753"/>
                    <a:gd name="connsiteY4" fmla="*/ 359060 h 566687"/>
                    <a:gd name="connsiteX5" fmla="*/ 563678 w 599753"/>
                    <a:gd name="connsiteY5" fmla="*/ 454055 h 566687"/>
                    <a:gd name="connsiteX6" fmla="*/ 599753 w 599753"/>
                    <a:gd name="connsiteY6" fmla="*/ 566687 h 566687"/>
                    <a:gd name="connsiteX7" fmla="*/ 0 w 599753"/>
                    <a:gd name="connsiteY7" fmla="*/ 566687 h 566687"/>
                    <a:gd name="connsiteX8" fmla="*/ 0 w 599753"/>
                    <a:gd name="connsiteY8" fmla="*/ 105771 h 566687"/>
                    <a:gd name="connsiteX9" fmla="*/ 7544 w 599753"/>
                    <a:gd name="connsiteY9" fmla="*/ 92589 h 566687"/>
                    <a:gd name="connsiteX10" fmla="*/ 189945 w 599753"/>
                    <a:gd name="connsiteY10" fmla="*/ 617 h 566687"/>
                    <a:gd name="connsiteX0" fmla="*/ 189945 w 580703"/>
                    <a:gd name="connsiteY0" fmla="*/ 617 h 566687"/>
                    <a:gd name="connsiteX1" fmla="*/ 314858 w 580703"/>
                    <a:gd name="connsiteY1" fmla="*/ 38868 h 566687"/>
                    <a:gd name="connsiteX2" fmla="*/ 413614 w 580703"/>
                    <a:gd name="connsiteY2" fmla="*/ 125279 h 566687"/>
                    <a:gd name="connsiteX3" fmla="*/ 420624 w 580703"/>
                    <a:gd name="connsiteY3" fmla="*/ 134804 h 566687"/>
                    <a:gd name="connsiteX4" fmla="*/ 528523 w 580703"/>
                    <a:gd name="connsiteY4" fmla="*/ 359060 h 566687"/>
                    <a:gd name="connsiteX5" fmla="*/ 563678 w 580703"/>
                    <a:gd name="connsiteY5" fmla="*/ 454055 h 566687"/>
                    <a:gd name="connsiteX6" fmla="*/ 580703 w 580703"/>
                    <a:gd name="connsiteY6" fmla="*/ 530969 h 566687"/>
                    <a:gd name="connsiteX7" fmla="*/ 0 w 580703"/>
                    <a:gd name="connsiteY7" fmla="*/ 566687 h 566687"/>
                    <a:gd name="connsiteX8" fmla="*/ 0 w 580703"/>
                    <a:gd name="connsiteY8" fmla="*/ 105771 h 566687"/>
                    <a:gd name="connsiteX9" fmla="*/ 7544 w 580703"/>
                    <a:gd name="connsiteY9" fmla="*/ 92589 h 566687"/>
                    <a:gd name="connsiteX10" fmla="*/ 189945 w 580703"/>
                    <a:gd name="connsiteY10" fmla="*/ 617 h 566687"/>
                    <a:gd name="connsiteX0" fmla="*/ 220901 w 611659"/>
                    <a:gd name="connsiteY0" fmla="*/ 617 h 614312"/>
                    <a:gd name="connsiteX1" fmla="*/ 345814 w 611659"/>
                    <a:gd name="connsiteY1" fmla="*/ 38868 h 614312"/>
                    <a:gd name="connsiteX2" fmla="*/ 444570 w 611659"/>
                    <a:gd name="connsiteY2" fmla="*/ 125279 h 614312"/>
                    <a:gd name="connsiteX3" fmla="*/ 451580 w 611659"/>
                    <a:gd name="connsiteY3" fmla="*/ 134804 h 614312"/>
                    <a:gd name="connsiteX4" fmla="*/ 559479 w 611659"/>
                    <a:gd name="connsiteY4" fmla="*/ 359060 h 614312"/>
                    <a:gd name="connsiteX5" fmla="*/ 594634 w 611659"/>
                    <a:gd name="connsiteY5" fmla="*/ 454055 h 614312"/>
                    <a:gd name="connsiteX6" fmla="*/ 611659 w 611659"/>
                    <a:gd name="connsiteY6" fmla="*/ 530969 h 614312"/>
                    <a:gd name="connsiteX7" fmla="*/ 0 w 611659"/>
                    <a:gd name="connsiteY7" fmla="*/ 614312 h 614312"/>
                    <a:gd name="connsiteX8" fmla="*/ 30956 w 611659"/>
                    <a:gd name="connsiteY8" fmla="*/ 105771 h 614312"/>
                    <a:gd name="connsiteX9" fmla="*/ 38500 w 611659"/>
                    <a:gd name="connsiteY9" fmla="*/ 92589 h 614312"/>
                    <a:gd name="connsiteX10" fmla="*/ 220901 w 611659"/>
                    <a:gd name="connsiteY10" fmla="*/ 617 h 614312"/>
                    <a:gd name="connsiteX0" fmla="*/ 220901 w 611659"/>
                    <a:gd name="connsiteY0" fmla="*/ 617 h 614993"/>
                    <a:gd name="connsiteX1" fmla="*/ 345814 w 611659"/>
                    <a:gd name="connsiteY1" fmla="*/ 38868 h 614993"/>
                    <a:gd name="connsiteX2" fmla="*/ 444570 w 611659"/>
                    <a:gd name="connsiteY2" fmla="*/ 125279 h 614993"/>
                    <a:gd name="connsiteX3" fmla="*/ 451580 w 611659"/>
                    <a:gd name="connsiteY3" fmla="*/ 134804 h 614993"/>
                    <a:gd name="connsiteX4" fmla="*/ 559479 w 611659"/>
                    <a:gd name="connsiteY4" fmla="*/ 359060 h 614993"/>
                    <a:gd name="connsiteX5" fmla="*/ 594634 w 611659"/>
                    <a:gd name="connsiteY5" fmla="*/ 454055 h 614993"/>
                    <a:gd name="connsiteX6" fmla="*/ 611659 w 611659"/>
                    <a:gd name="connsiteY6" fmla="*/ 530969 h 614993"/>
                    <a:gd name="connsiteX7" fmla="*/ 0 w 611659"/>
                    <a:gd name="connsiteY7" fmla="*/ 614312 h 614993"/>
                    <a:gd name="connsiteX8" fmla="*/ 30956 w 611659"/>
                    <a:gd name="connsiteY8" fmla="*/ 105771 h 614993"/>
                    <a:gd name="connsiteX9" fmla="*/ 38500 w 611659"/>
                    <a:gd name="connsiteY9" fmla="*/ 92589 h 614993"/>
                    <a:gd name="connsiteX10" fmla="*/ 220901 w 611659"/>
                    <a:gd name="connsiteY10" fmla="*/ 617 h 61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11659" h="614993">
                      <a:moveTo>
                        <a:pt x="220901" y="617"/>
                      </a:moveTo>
                      <a:cubicBezTo>
                        <a:pt x="256684" y="3249"/>
                        <a:pt x="298151" y="14541"/>
                        <a:pt x="345814" y="38868"/>
                      </a:cubicBezTo>
                      <a:cubicBezTo>
                        <a:pt x="385591" y="59213"/>
                        <a:pt x="417595" y="89541"/>
                        <a:pt x="444570" y="125279"/>
                      </a:cubicBezTo>
                      <a:cubicBezTo>
                        <a:pt x="446932" y="128403"/>
                        <a:pt x="449294" y="131527"/>
                        <a:pt x="451580" y="134804"/>
                      </a:cubicBezTo>
                      <a:cubicBezTo>
                        <a:pt x="499815" y="202545"/>
                        <a:pt x="535637" y="305852"/>
                        <a:pt x="559479" y="359060"/>
                      </a:cubicBezTo>
                      <a:cubicBezTo>
                        <a:pt x="583321" y="412269"/>
                        <a:pt x="575272" y="390550"/>
                        <a:pt x="594634" y="454055"/>
                      </a:cubicBezTo>
                      <a:lnTo>
                        <a:pt x="611659" y="530969"/>
                      </a:lnTo>
                      <a:cubicBezTo>
                        <a:pt x="407773" y="558750"/>
                        <a:pt x="208648" y="622249"/>
                        <a:pt x="0" y="614312"/>
                      </a:cubicBezTo>
                      <a:lnTo>
                        <a:pt x="30956" y="105771"/>
                      </a:lnTo>
                      <a:cubicBezTo>
                        <a:pt x="30956" y="105771"/>
                        <a:pt x="33318" y="100666"/>
                        <a:pt x="38500" y="92589"/>
                      </a:cubicBezTo>
                      <a:cubicBezTo>
                        <a:pt x="57360" y="62756"/>
                        <a:pt x="113552" y="-7281"/>
                        <a:pt x="220901" y="617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任意多边形: 形状 111"/>
                <p:cNvSpPr/>
                <p:nvPr/>
              </p:nvSpPr>
              <p:spPr>
                <a:xfrm>
                  <a:off x="7908094" y="6291314"/>
                  <a:ext cx="895561" cy="607168"/>
                </a:xfrm>
                <a:custGeom>
                  <a:avLst/>
                  <a:gdLst>
                    <a:gd name="connsiteX0" fmla="*/ 507166 w 916993"/>
                    <a:gd name="connsiteY0" fmla="*/ 617 h 566687"/>
                    <a:gd name="connsiteX1" fmla="*/ 632079 w 916993"/>
                    <a:gd name="connsiteY1" fmla="*/ 38868 h 566687"/>
                    <a:gd name="connsiteX2" fmla="*/ 730834 w 916993"/>
                    <a:gd name="connsiteY2" fmla="*/ 125279 h 566687"/>
                    <a:gd name="connsiteX3" fmla="*/ 740054 w 916993"/>
                    <a:gd name="connsiteY3" fmla="*/ 125507 h 566687"/>
                    <a:gd name="connsiteX4" fmla="*/ 737845 w 916993"/>
                    <a:gd name="connsiteY4" fmla="*/ 134727 h 566687"/>
                    <a:gd name="connsiteX5" fmla="*/ 845744 w 916993"/>
                    <a:gd name="connsiteY5" fmla="*/ 358984 h 566687"/>
                    <a:gd name="connsiteX6" fmla="*/ 911854 w 916993"/>
                    <a:gd name="connsiteY6" fmla="*/ 546848 h 566687"/>
                    <a:gd name="connsiteX7" fmla="*/ 916993 w 916993"/>
                    <a:gd name="connsiteY7" fmla="*/ 566687 h 566687"/>
                    <a:gd name="connsiteX8" fmla="*/ 384319 w 916993"/>
                    <a:gd name="connsiteY8" fmla="*/ 566687 h 566687"/>
                    <a:gd name="connsiteX9" fmla="*/ 331775 w 916993"/>
                    <a:gd name="connsiteY9" fmla="*/ 454463 h 566687"/>
                    <a:gd name="connsiteX10" fmla="*/ 317144 w 916993"/>
                    <a:gd name="connsiteY10" fmla="*/ 428021 h 566687"/>
                    <a:gd name="connsiteX11" fmla="*/ 240792 w 916993"/>
                    <a:gd name="connsiteY11" fmla="*/ 309454 h 566687"/>
                    <a:gd name="connsiteX12" fmla="*/ 154152 w 916993"/>
                    <a:gd name="connsiteY12" fmla="*/ 205060 h 566687"/>
                    <a:gd name="connsiteX13" fmla="*/ 42596 w 916993"/>
                    <a:gd name="connsiteY13" fmla="*/ 109658 h 566687"/>
                    <a:gd name="connsiteX14" fmla="*/ 0 w 916993"/>
                    <a:gd name="connsiteY14" fmla="*/ 48012 h 566687"/>
                    <a:gd name="connsiteX15" fmla="*/ 190424 w 916993"/>
                    <a:gd name="connsiteY15" fmla="*/ 6178 h 566687"/>
                    <a:gd name="connsiteX16" fmla="*/ 324764 w 916993"/>
                    <a:gd name="connsiteY16" fmla="*/ 92589 h 566687"/>
                    <a:gd name="connsiteX17" fmla="*/ 507166 w 916993"/>
                    <a:gd name="connsiteY17" fmla="*/ 617 h 566687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31775 w 916993"/>
                    <a:gd name="connsiteY9" fmla="*/ 454463 h 607168"/>
                    <a:gd name="connsiteX10" fmla="*/ 317144 w 916993"/>
                    <a:gd name="connsiteY10" fmla="*/ 42802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317144 w 916993"/>
                    <a:gd name="connsiteY10" fmla="*/ 42802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911854 w 916993"/>
                    <a:gd name="connsiteY6" fmla="*/ 5468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295713 w 916993"/>
                    <a:gd name="connsiteY10" fmla="*/ 40897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916993"/>
                    <a:gd name="connsiteY0" fmla="*/ 617 h 607168"/>
                    <a:gd name="connsiteX1" fmla="*/ 632079 w 916993"/>
                    <a:gd name="connsiteY1" fmla="*/ 38868 h 607168"/>
                    <a:gd name="connsiteX2" fmla="*/ 730834 w 916993"/>
                    <a:gd name="connsiteY2" fmla="*/ 125279 h 607168"/>
                    <a:gd name="connsiteX3" fmla="*/ 740054 w 916993"/>
                    <a:gd name="connsiteY3" fmla="*/ 125507 h 607168"/>
                    <a:gd name="connsiteX4" fmla="*/ 737845 w 916993"/>
                    <a:gd name="connsiteY4" fmla="*/ 134727 h 607168"/>
                    <a:gd name="connsiteX5" fmla="*/ 845744 w 916993"/>
                    <a:gd name="connsiteY5" fmla="*/ 358984 h 607168"/>
                    <a:gd name="connsiteX6" fmla="*/ 895185 w 916993"/>
                    <a:gd name="connsiteY6" fmla="*/ 470648 h 607168"/>
                    <a:gd name="connsiteX7" fmla="*/ 916993 w 916993"/>
                    <a:gd name="connsiteY7" fmla="*/ 566687 h 607168"/>
                    <a:gd name="connsiteX8" fmla="*/ 291450 w 916993"/>
                    <a:gd name="connsiteY8" fmla="*/ 607168 h 607168"/>
                    <a:gd name="connsiteX9" fmla="*/ 300818 w 916993"/>
                    <a:gd name="connsiteY9" fmla="*/ 459225 h 607168"/>
                    <a:gd name="connsiteX10" fmla="*/ 295713 w 916993"/>
                    <a:gd name="connsiteY10" fmla="*/ 408971 h 607168"/>
                    <a:gd name="connsiteX11" fmla="*/ 240792 w 916993"/>
                    <a:gd name="connsiteY11" fmla="*/ 309454 h 607168"/>
                    <a:gd name="connsiteX12" fmla="*/ 154152 w 916993"/>
                    <a:gd name="connsiteY12" fmla="*/ 205060 h 607168"/>
                    <a:gd name="connsiteX13" fmla="*/ 42596 w 916993"/>
                    <a:gd name="connsiteY13" fmla="*/ 109658 h 607168"/>
                    <a:gd name="connsiteX14" fmla="*/ 0 w 916993"/>
                    <a:gd name="connsiteY14" fmla="*/ 48012 h 607168"/>
                    <a:gd name="connsiteX15" fmla="*/ 190424 w 916993"/>
                    <a:gd name="connsiteY15" fmla="*/ 6178 h 607168"/>
                    <a:gd name="connsiteX16" fmla="*/ 324764 w 916993"/>
                    <a:gd name="connsiteY16" fmla="*/ 92589 h 607168"/>
                    <a:gd name="connsiteX17" fmla="*/ 507166 w 916993"/>
                    <a:gd name="connsiteY17" fmla="*/ 617 h 607168"/>
                    <a:gd name="connsiteX0" fmla="*/ 507166 w 895185"/>
                    <a:gd name="connsiteY0" fmla="*/ 617 h 607168"/>
                    <a:gd name="connsiteX1" fmla="*/ 632079 w 895185"/>
                    <a:gd name="connsiteY1" fmla="*/ 38868 h 607168"/>
                    <a:gd name="connsiteX2" fmla="*/ 730834 w 895185"/>
                    <a:gd name="connsiteY2" fmla="*/ 125279 h 607168"/>
                    <a:gd name="connsiteX3" fmla="*/ 740054 w 895185"/>
                    <a:gd name="connsiteY3" fmla="*/ 125507 h 607168"/>
                    <a:gd name="connsiteX4" fmla="*/ 737845 w 895185"/>
                    <a:gd name="connsiteY4" fmla="*/ 134727 h 607168"/>
                    <a:gd name="connsiteX5" fmla="*/ 845744 w 895185"/>
                    <a:gd name="connsiteY5" fmla="*/ 358984 h 607168"/>
                    <a:gd name="connsiteX6" fmla="*/ 895185 w 895185"/>
                    <a:gd name="connsiteY6" fmla="*/ 470648 h 607168"/>
                    <a:gd name="connsiteX7" fmla="*/ 890799 w 895185"/>
                    <a:gd name="connsiteY7" fmla="*/ 507156 h 607168"/>
                    <a:gd name="connsiteX8" fmla="*/ 291450 w 895185"/>
                    <a:gd name="connsiteY8" fmla="*/ 607168 h 607168"/>
                    <a:gd name="connsiteX9" fmla="*/ 300818 w 895185"/>
                    <a:gd name="connsiteY9" fmla="*/ 459225 h 607168"/>
                    <a:gd name="connsiteX10" fmla="*/ 295713 w 895185"/>
                    <a:gd name="connsiteY10" fmla="*/ 408971 h 607168"/>
                    <a:gd name="connsiteX11" fmla="*/ 240792 w 895185"/>
                    <a:gd name="connsiteY11" fmla="*/ 309454 h 607168"/>
                    <a:gd name="connsiteX12" fmla="*/ 154152 w 895185"/>
                    <a:gd name="connsiteY12" fmla="*/ 205060 h 607168"/>
                    <a:gd name="connsiteX13" fmla="*/ 42596 w 895185"/>
                    <a:gd name="connsiteY13" fmla="*/ 109658 h 607168"/>
                    <a:gd name="connsiteX14" fmla="*/ 0 w 895185"/>
                    <a:gd name="connsiteY14" fmla="*/ 48012 h 607168"/>
                    <a:gd name="connsiteX15" fmla="*/ 190424 w 895185"/>
                    <a:gd name="connsiteY15" fmla="*/ 6178 h 607168"/>
                    <a:gd name="connsiteX16" fmla="*/ 324764 w 895185"/>
                    <a:gd name="connsiteY16" fmla="*/ 92589 h 607168"/>
                    <a:gd name="connsiteX17" fmla="*/ 507166 w 895185"/>
                    <a:gd name="connsiteY17" fmla="*/ 617 h 607168"/>
                    <a:gd name="connsiteX0" fmla="*/ 507166 w 895185"/>
                    <a:gd name="connsiteY0" fmla="*/ 617 h 607168"/>
                    <a:gd name="connsiteX1" fmla="*/ 632079 w 895185"/>
                    <a:gd name="connsiteY1" fmla="*/ 38868 h 607168"/>
                    <a:gd name="connsiteX2" fmla="*/ 730834 w 895185"/>
                    <a:gd name="connsiteY2" fmla="*/ 125279 h 607168"/>
                    <a:gd name="connsiteX3" fmla="*/ 740054 w 895185"/>
                    <a:gd name="connsiteY3" fmla="*/ 125507 h 607168"/>
                    <a:gd name="connsiteX4" fmla="*/ 737845 w 895185"/>
                    <a:gd name="connsiteY4" fmla="*/ 134727 h 607168"/>
                    <a:gd name="connsiteX5" fmla="*/ 845744 w 895185"/>
                    <a:gd name="connsiteY5" fmla="*/ 358984 h 607168"/>
                    <a:gd name="connsiteX6" fmla="*/ 895185 w 895185"/>
                    <a:gd name="connsiteY6" fmla="*/ 470648 h 607168"/>
                    <a:gd name="connsiteX7" fmla="*/ 890799 w 895185"/>
                    <a:gd name="connsiteY7" fmla="*/ 507156 h 607168"/>
                    <a:gd name="connsiteX8" fmla="*/ 291450 w 895185"/>
                    <a:gd name="connsiteY8" fmla="*/ 607168 h 607168"/>
                    <a:gd name="connsiteX9" fmla="*/ 300818 w 895185"/>
                    <a:gd name="connsiteY9" fmla="*/ 459225 h 607168"/>
                    <a:gd name="connsiteX10" fmla="*/ 295713 w 895185"/>
                    <a:gd name="connsiteY10" fmla="*/ 408971 h 607168"/>
                    <a:gd name="connsiteX11" fmla="*/ 240792 w 895185"/>
                    <a:gd name="connsiteY11" fmla="*/ 309454 h 607168"/>
                    <a:gd name="connsiteX12" fmla="*/ 154152 w 895185"/>
                    <a:gd name="connsiteY12" fmla="*/ 205060 h 607168"/>
                    <a:gd name="connsiteX13" fmla="*/ 42596 w 895185"/>
                    <a:gd name="connsiteY13" fmla="*/ 109658 h 607168"/>
                    <a:gd name="connsiteX14" fmla="*/ 0 w 895185"/>
                    <a:gd name="connsiteY14" fmla="*/ 48012 h 607168"/>
                    <a:gd name="connsiteX15" fmla="*/ 190424 w 895185"/>
                    <a:gd name="connsiteY15" fmla="*/ 6178 h 607168"/>
                    <a:gd name="connsiteX16" fmla="*/ 324764 w 895185"/>
                    <a:gd name="connsiteY16" fmla="*/ 92589 h 607168"/>
                    <a:gd name="connsiteX17" fmla="*/ 507166 w 895185"/>
                    <a:gd name="connsiteY17" fmla="*/ 617 h 607168"/>
                    <a:gd name="connsiteX0" fmla="*/ 507166 w 895561"/>
                    <a:gd name="connsiteY0" fmla="*/ 617 h 607168"/>
                    <a:gd name="connsiteX1" fmla="*/ 632079 w 895561"/>
                    <a:gd name="connsiteY1" fmla="*/ 38868 h 607168"/>
                    <a:gd name="connsiteX2" fmla="*/ 730834 w 895561"/>
                    <a:gd name="connsiteY2" fmla="*/ 125279 h 607168"/>
                    <a:gd name="connsiteX3" fmla="*/ 740054 w 895561"/>
                    <a:gd name="connsiteY3" fmla="*/ 125507 h 607168"/>
                    <a:gd name="connsiteX4" fmla="*/ 737845 w 895561"/>
                    <a:gd name="connsiteY4" fmla="*/ 134727 h 607168"/>
                    <a:gd name="connsiteX5" fmla="*/ 845744 w 895561"/>
                    <a:gd name="connsiteY5" fmla="*/ 358984 h 607168"/>
                    <a:gd name="connsiteX6" fmla="*/ 895185 w 895561"/>
                    <a:gd name="connsiteY6" fmla="*/ 470648 h 607168"/>
                    <a:gd name="connsiteX7" fmla="*/ 895561 w 895561"/>
                    <a:gd name="connsiteY7" fmla="*/ 528587 h 607168"/>
                    <a:gd name="connsiteX8" fmla="*/ 291450 w 895561"/>
                    <a:gd name="connsiteY8" fmla="*/ 607168 h 607168"/>
                    <a:gd name="connsiteX9" fmla="*/ 300818 w 895561"/>
                    <a:gd name="connsiteY9" fmla="*/ 459225 h 607168"/>
                    <a:gd name="connsiteX10" fmla="*/ 295713 w 895561"/>
                    <a:gd name="connsiteY10" fmla="*/ 408971 h 607168"/>
                    <a:gd name="connsiteX11" fmla="*/ 240792 w 895561"/>
                    <a:gd name="connsiteY11" fmla="*/ 309454 h 607168"/>
                    <a:gd name="connsiteX12" fmla="*/ 154152 w 895561"/>
                    <a:gd name="connsiteY12" fmla="*/ 205060 h 607168"/>
                    <a:gd name="connsiteX13" fmla="*/ 42596 w 895561"/>
                    <a:gd name="connsiteY13" fmla="*/ 109658 h 607168"/>
                    <a:gd name="connsiteX14" fmla="*/ 0 w 895561"/>
                    <a:gd name="connsiteY14" fmla="*/ 48012 h 607168"/>
                    <a:gd name="connsiteX15" fmla="*/ 190424 w 895561"/>
                    <a:gd name="connsiteY15" fmla="*/ 6178 h 607168"/>
                    <a:gd name="connsiteX16" fmla="*/ 324764 w 895561"/>
                    <a:gd name="connsiteY16" fmla="*/ 92589 h 607168"/>
                    <a:gd name="connsiteX17" fmla="*/ 507166 w 895561"/>
                    <a:gd name="connsiteY17" fmla="*/ 617 h 607168"/>
                    <a:gd name="connsiteX0" fmla="*/ 507166 w 895561"/>
                    <a:gd name="connsiteY0" fmla="*/ 617 h 607168"/>
                    <a:gd name="connsiteX1" fmla="*/ 632079 w 895561"/>
                    <a:gd name="connsiteY1" fmla="*/ 38868 h 607168"/>
                    <a:gd name="connsiteX2" fmla="*/ 730834 w 895561"/>
                    <a:gd name="connsiteY2" fmla="*/ 125279 h 607168"/>
                    <a:gd name="connsiteX3" fmla="*/ 740054 w 895561"/>
                    <a:gd name="connsiteY3" fmla="*/ 125507 h 607168"/>
                    <a:gd name="connsiteX4" fmla="*/ 737845 w 895561"/>
                    <a:gd name="connsiteY4" fmla="*/ 134727 h 607168"/>
                    <a:gd name="connsiteX5" fmla="*/ 845744 w 895561"/>
                    <a:gd name="connsiteY5" fmla="*/ 358984 h 607168"/>
                    <a:gd name="connsiteX6" fmla="*/ 895185 w 895561"/>
                    <a:gd name="connsiteY6" fmla="*/ 470648 h 607168"/>
                    <a:gd name="connsiteX7" fmla="*/ 895561 w 895561"/>
                    <a:gd name="connsiteY7" fmla="*/ 528587 h 607168"/>
                    <a:gd name="connsiteX8" fmla="*/ 291450 w 895561"/>
                    <a:gd name="connsiteY8" fmla="*/ 607168 h 607168"/>
                    <a:gd name="connsiteX9" fmla="*/ 300818 w 895561"/>
                    <a:gd name="connsiteY9" fmla="*/ 459225 h 607168"/>
                    <a:gd name="connsiteX10" fmla="*/ 295713 w 895561"/>
                    <a:gd name="connsiteY10" fmla="*/ 408971 h 607168"/>
                    <a:gd name="connsiteX11" fmla="*/ 240792 w 895561"/>
                    <a:gd name="connsiteY11" fmla="*/ 309454 h 607168"/>
                    <a:gd name="connsiteX12" fmla="*/ 154152 w 895561"/>
                    <a:gd name="connsiteY12" fmla="*/ 205060 h 607168"/>
                    <a:gd name="connsiteX13" fmla="*/ 42596 w 895561"/>
                    <a:gd name="connsiteY13" fmla="*/ 109658 h 607168"/>
                    <a:gd name="connsiteX14" fmla="*/ 0 w 895561"/>
                    <a:gd name="connsiteY14" fmla="*/ 48012 h 607168"/>
                    <a:gd name="connsiteX15" fmla="*/ 190424 w 895561"/>
                    <a:gd name="connsiteY15" fmla="*/ 6178 h 607168"/>
                    <a:gd name="connsiteX16" fmla="*/ 324764 w 895561"/>
                    <a:gd name="connsiteY16" fmla="*/ 92589 h 607168"/>
                    <a:gd name="connsiteX17" fmla="*/ 507166 w 895561"/>
                    <a:gd name="connsiteY17" fmla="*/ 617 h 607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95561" h="607168">
                      <a:moveTo>
                        <a:pt x="507166" y="617"/>
                      </a:moveTo>
                      <a:cubicBezTo>
                        <a:pt x="542949" y="3249"/>
                        <a:pt x="584416" y="14541"/>
                        <a:pt x="632079" y="38868"/>
                      </a:cubicBezTo>
                      <a:cubicBezTo>
                        <a:pt x="671855" y="59213"/>
                        <a:pt x="703859" y="89541"/>
                        <a:pt x="730834" y="125279"/>
                      </a:cubicBezTo>
                      <a:lnTo>
                        <a:pt x="740054" y="125507"/>
                      </a:lnTo>
                      <a:lnTo>
                        <a:pt x="737845" y="134727"/>
                      </a:lnTo>
                      <a:cubicBezTo>
                        <a:pt x="786079" y="202469"/>
                        <a:pt x="819521" y="302997"/>
                        <a:pt x="845744" y="358984"/>
                      </a:cubicBezTo>
                      <a:cubicBezTo>
                        <a:pt x="871967" y="414971"/>
                        <a:pt x="875824" y="407142"/>
                        <a:pt x="895185" y="470648"/>
                      </a:cubicBezTo>
                      <a:cubicBezTo>
                        <a:pt x="895310" y="489961"/>
                        <a:pt x="895436" y="509274"/>
                        <a:pt x="895561" y="528587"/>
                      </a:cubicBezTo>
                      <a:cubicBezTo>
                        <a:pt x="564809" y="635743"/>
                        <a:pt x="491233" y="573831"/>
                        <a:pt x="291450" y="607168"/>
                      </a:cubicBezTo>
                      <a:cubicBezTo>
                        <a:pt x="273935" y="569760"/>
                        <a:pt x="318333" y="496633"/>
                        <a:pt x="300818" y="459225"/>
                      </a:cubicBezTo>
                      <a:cubicBezTo>
                        <a:pt x="296093" y="450385"/>
                        <a:pt x="305717" y="433933"/>
                        <a:pt x="295713" y="408971"/>
                      </a:cubicBezTo>
                      <a:cubicBezTo>
                        <a:pt x="285709" y="384009"/>
                        <a:pt x="264385" y="343439"/>
                        <a:pt x="240792" y="309454"/>
                      </a:cubicBezTo>
                      <a:cubicBezTo>
                        <a:pt x="217199" y="275469"/>
                        <a:pt x="185547" y="238055"/>
                        <a:pt x="154152" y="205060"/>
                      </a:cubicBezTo>
                      <a:cubicBezTo>
                        <a:pt x="120929" y="170236"/>
                        <a:pt x="76200" y="141966"/>
                        <a:pt x="42596" y="109658"/>
                      </a:cubicBezTo>
                      <a:cubicBezTo>
                        <a:pt x="23165" y="91141"/>
                        <a:pt x="7544" y="71176"/>
                        <a:pt x="0" y="48012"/>
                      </a:cubicBezTo>
                      <a:cubicBezTo>
                        <a:pt x="57074" y="13722"/>
                        <a:pt x="121844" y="-4490"/>
                        <a:pt x="190424" y="6178"/>
                      </a:cubicBezTo>
                      <a:cubicBezTo>
                        <a:pt x="242697" y="14255"/>
                        <a:pt x="296723" y="45802"/>
                        <a:pt x="324764" y="92589"/>
                      </a:cubicBezTo>
                      <a:cubicBezTo>
                        <a:pt x="343624" y="62756"/>
                        <a:pt x="399817" y="-7281"/>
                        <a:pt x="507166" y="617"/>
                      </a:cubicBezTo>
                      <a:close/>
                    </a:path>
                  </a:pathLst>
                </a:custGeom>
                <a:solidFill>
                  <a:srgbClr val="513A6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3" name="任意多边形: 形状 112"/>
                <p:cNvSpPr/>
                <p:nvPr/>
              </p:nvSpPr>
              <p:spPr>
                <a:xfrm>
                  <a:off x="8222033" y="6777755"/>
                  <a:ext cx="13487" cy="130398"/>
                </a:xfrm>
                <a:custGeom>
                  <a:avLst/>
                  <a:gdLst>
                    <a:gd name="connsiteX0" fmla="*/ 6744 w 13487"/>
                    <a:gd name="connsiteY0" fmla="*/ 0 h 130398"/>
                    <a:gd name="connsiteX1" fmla="*/ 13487 w 13487"/>
                    <a:gd name="connsiteY1" fmla="*/ 6515 h 130398"/>
                    <a:gd name="connsiteX2" fmla="*/ 13487 w 13487"/>
                    <a:gd name="connsiteY2" fmla="*/ 123330 h 130398"/>
                    <a:gd name="connsiteX3" fmla="*/ 13487 w 13487"/>
                    <a:gd name="connsiteY3" fmla="*/ 130398 h 130398"/>
                    <a:gd name="connsiteX4" fmla="*/ 0 w 13487"/>
                    <a:gd name="connsiteY4" fmla="*/ 130398 h 130398"/>
                    <a:gd name="connsiteX5" fmla="*/ 0 w 13487"/>
                    <a:gd name="connsiteY5" fmla="*/ 6515 h 130398"/>
                    <a:gd name="connsiteX6" fmla="*/ 6744 w 13487"/>
                    <a:gd name="connsiteY6" fmla="*/ 0 h 130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87" h="130398">
                      <a:moveTo>
                        <a:pt x="6744" y="0"/>
                      </a:moveTo>
                      <a:cubicBezTo>
                        <a:pt x="10115" y="0"/>
                        <a:pt x="13487" y="2172"/>
                        <a:pt x="13487" y="6515"/>
                      </a:cubicBezTo>
                      <a:cubicBezTo>
                        <a:pt x="13487" y="45453"/>
                        <a:pt x="13487" y="84392"/>
                        <a:pt x="13487" y="123330"/>
                      </a:cubicBezTo>
                      <a:lnTo>
                        <a:pt x="13487" y="130398"/>
                      </a:lnTo>
                      <a:lnTo>
                        <a:pt x="0" y="130398"/>
                      </a:lnTo>
                      <a:lnTo>
                        <a:pt x="0" y="6515"/>
                      </a:lnTo>
                      <a:cubicBezTo>
                        <a:pt x="0" y="2172"/>
                        <a:pt x="3372" y="0"/>
                        <a:pt x="6744" y="0"/>
                      </a:cubicBezTo>
                      <a:close/>
                    </a:path>
                  </a:pathLst>
                </a:custGeom>
                <a:solidFill>
                  <a:srgbClr val="8560B5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任意多边形: 形状 113"/>
                <p:cNvSpPr/>
                <p:nvPr/>
              </p:nvSpPr>
              <p:spPr>
                <a:xfrm>
                  <a:off x="8182633" y="6636577"/>
                  <a:ext cx="13487" cy="271576"/>
                </a:xfrm>
                <a:custGeom>
                  <a:avLst/>
                  <a:gdLst>
                    <a:gd name="connsiteX0" fmla="*/ 13488 w 13487"/>
                    <a:gd name="connsiteY0" fmla="*/ 265062 h 271576"/>
                    <a:gd name="connsiteX1" fmla="*/ 13488 w 13487"/>
                    <a:gd name="connsiteY1" fmla="*/ 6515 h 271576"/>
                    <a:gd name="connsiteX2" fmla="*/ 0 w 13487"/>
                    <a:gd name="connsiteY2" fmla="*/ 6515 h 271576"/>
                    <a:gd name="connsiteX3" fmla="*/ 0 w 13487"/>
                    <a:gd name="connsiteY3" fmla="*/ 265062 h 271576"/>
                    <a:gd name="connsiteX4" fmla="*/ 13488 w 13487"/>
                    <a:gd name="connsiteY4" fmla="*/ 265062 h 271576"/>
                    <a:gd name="connsiteX5" fmla="*/ 13488 w 13487"/>
                    <a:gd name="connsiteY5" fmla="*/ 265062 h 271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87" h="271576">
                      <a:moveTo>
                        <a:pt x="13488" y="265062"/>
                      </a:moveTo>
                      <a:cubicBezTo>
                        <a:pt x="13488" y="178879"/>
                        <a:pt x="13488" y="92697"/>
                        <a:pt x="13488" y="6515"/>
                      </a:cubicBezTo>
                      <a:cubicBezTo>
                        <a:pt x="13488" y="-2172"/>
                        <a:pt x="0" y="-2172"/>
                        <a:pt x="0" y="6515"/>
                      </a:cubicBezTo>
                      <a:cubicBezTo>
                        <a:pt x="0" y="92697"/>
                        <a:pt x="0" y="178879"/>
                        <a:pt x="0" y="265062"/>
                      </a:cubicBezTo>
                      <a:cubicBezTo>
                        <a:pt x="0" y="273749"/>
                        <a:pt x="13488" y="273749"/>
                        <a:pt x="13488" y="265062"/>
                      </a:cubicBezTo>
                      <a:lnTo>
                        <a:pt x="13488" y="265062"/>
                      </a:lnTo>
                      <a:close/>
                    </a:path>
                  </a:pathLst>
                </a:custGeom>
                <a:solidFill>
                  <a:srgbClr val="8560B5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15" name="组合 114"/>
                <p:cNvGrpSpPr/>
                <p:nvPr/>
              </p:nvGrpSpPr>
              <p:grpSpPr>
                <a:xfrm>
                  <a:off x="7385654" y="3361791"/>
                  <a:ext cx="1690337" cy="2662133"/>
                  <a:chOff x="5106912" y="108413"/>
                  <a:chExt cx="1690337" cy="2662133"/>
                </a:xfrm>
              </p:grpSpPr>
              <p:grpSp>
                <p:nvGrpSpPr>
                  <p:cNvPr id="180" name="组合 179"/>
                  <p:cNvGrpSpPr/>
                  <p:nvPr/>
                </p:nvGrpSpPr>
                <p:grpSpPr>
                  <a:xfrm>
                    <a:off x="5106912" y="362635"/>
                    <a:ext cx="1690337" cy="2407911"/>
                    <a:chOff x="5106912" y="362635"/>
                    <a:chExt cx="1690337" cy="2407911"/>
                  </a:xfrm>
                </p:grpSpPr>
                <p:sp>
                  <p:nvSpPr>
                    <p:cNvPr id="272" name="任意多边形: 形状 271"/>
                    <p:cNvSpPr/>
                    <p:nvPr/>
                  </p:nvSpPr>
                  <p:spPr>
                    <a:xfrm>
                      <a:off x="5106912" y="362635"/>
                      <a:ext cx="1690337" cy="2407911"/>
                    </a:xfrm>
                    <a:custGeom>
                      <a:avLst/>
                      <a:gdLst>
                        <a:gd name="connsiteX0" fmla="*/ 1689823 w 1690337"/>
                        <a:gd name="connsiteY0" fmla="*/ 2202866 h 2407911"/>
                        <a:gd name="connsiteX1" fmla="*/ 1659571 w 1690337"/>
                        <a:gd name="connsiteY1" fmla="*/ 2246681 h 2407911"/>
                        <a:gd name="connsiteX2" fmla="*/ 48779 w 1690337"/>
                        <a:gd name="connsiteY2" fmla="*/ 2218030 h 2407911"/>
                        <a:gd name="connsiteX3" fmla="*/ 197979 w 1690337"/>
                        <a:gd name="connsiteY3" fmla="*/ 203835 h 2407911"/>
                        <a:gd name="connsiteX4" fmla="*/ 479462 w 1690337"/>
                        <a:gd name="connsiteY4" fmla="*/ 24994 h 2407911"/>
                        <a:gd name="connsiteX5" fmla="*/ 531735 w 1690337"/>
                        <a:gd name="connsiteY5" fmla="*/ 12192 h 2407911"/>
                        <a:gd name="connsiteX6" fmla="*/ 760030 w 1690337"/>
                        <a:gd name="connsiteY6" fmla="*/ 2820 h 2407911"/>
                        <a:gd name="connsiteX7" fmla="*/ 1367801 w 1690337"/>
                        <a:gd name="connsiteY7" fmla="*/ 194234 h 2407911"/>
                        <a:gd name="connsiteX8" fmla="*/ 1421217 w 1690337"/>
                        <a:gd name="connsiteY8" fmla="*/ 242316 h 2407911"/>
                        <a:gd name="connsiteX9" fmla="*/ 1421446 w 1690337"/>
                        <a:gd name="connsiteY9" fmla="*/ 242697 h 2407911"/>
                        <a:gd name="connsiteX10" fmla="*/ 1514486 w 1690337"/>
                        <a:gd name="connsiteY10" fmla="*/ 595732 h 2407911"/>
                        <a:gd name="connsiteX11" fmla="*/ 1689823 w 1690337"/>
                        <a:gd name="connsiteY11" fmla="*/ 2202866 h 2407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90337" h="2407911">
                          <a:moveTo>
                            <a:pt x="1689823" y="2202866"/>
                          </a:moveTo>
                          <a:cubicBezTo>
                            <a:pt x="1688908" y="2217573"/>
                            <a:pt x="1678393" y="2232203"/>
                            <a:pt x="1659571" y="2246681"/>
                          </a:cubicBezTo>
                          <a:cubicBezTo>
                            <a:pt x="1450554" y="2405939"/>
                            <a:pt x="227163" y="2522830"/>
                            <a:pt x="48779" y="2218030"/>
                          </a:cubicBezTo>
                          <a:cubicBezTo>
                            <a:pt x="-65369" y="2022958"/>
                            <a:pt x="35749" y="638556"/>
                            <a:pt x="197979" y="203835"/>
                          </a:cubicBezTo>
                          <a:cubicBezTo>
                            <a:pt x="286828" y="-34366"/>
                            <a:pt x="330643" y="71400"/>
                            <a:pt x="479462" y="24994"/>
                          </a:cubicBezTo>
                          <a:cubicBezTo>
                            <a:pt x="496378" y="19660"/>
                            <a:pt x="513828" y="15316"/>
                            <a:pt x="531735" y="12192"/>
                          </a:cubicBezTo>
                          <a:cubicBezTo>
                            <a:pt x="604582" y="-457"/>
                            <a:pt x="682230" y="-2667"/>
                            <a:pt x="760030" y="2820"/>
                          </a:cubicBezTo>
                          <a:cubicBezTo>
                            <a:pt x="1004784" y="19888"/>
                            <a:pt x="1252358" y="112776"/>
                            <a:pt x="1367801" y="194234"/>
                          </a:cubicBezTo>
                          <a:cubicBezTo>
                            <a:pt x="1391652" y="211074"/>
                            <a:pt x="1409787" y="227305"/>
                            <a:pt x="1421217" y="242316"/>
                          </a:cubicBezTo>
                          <a:cubicBezTo>
                            <a:pt x="1421370" y="242469"/>
                            <a:pt x="1421370" y="242545"/>
                            <a:pt x="1421446" y="242697"/>
                          </a:cubicBezTo>
                          <a:cubicBezTo>
                            <a:pt x="1450478" y="281407"/>
                            <a:pt x="1482711" y="414985"/>
                            <a:pt x="1514486" y="595732"/>
                          </a:cubicBezTo>
                          <a:cubicBezTo>
                            <a:pt x="1608060" y="1128065"/>
                            <a:pt x="1697976" y="2069669"/>
                            <a:pt x="1689823" y="2202866"/>
                          </a:cubicBez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3" name="任意多边形: 形状 272"/>
                    <p:cNvSpPr/>
                    <p:nvPr/>
                  </p:nvSpPr>
                  <p:spPr>
                    <a:xfrm>
                      <a:off x="5163997" y="1155207"/>
                      <a:ext cx="718716" cy="1339732"/>
                    </a:xfrm>
                    <a:custGeom>
                      <a:avLst/>
                      <a:gdLst>
                        <a:gd name="connsiteX0" fmla="*/ 0 w 718716"/>
                        <a:gd name="connsiteY0" fmla="*/ 1339733 h 1339732"/>
                        <a:gd name="connsiteX1" fmla="*/ 345415 w 718716"/>
                        <a:gd name="connsiteY1" fmla="*/ 1261933 h 1339732"/>
                        <a:gd name="connsiteX2" fmla="*/ 619887 w 718716"/>
                        <a:gd name="connsiteY2" fmla="*/ 1047506 h 1339732"/>
                        <a:gd name="connsiteX3" fmla="*/ 704393 w 718716"/>
                        <a:gd name="connsiteY3" fmla="*/ 718627 h 1339732"/>
                        <a:gd name="connsiteX4" fmla="*/ 709117 w 718716"/>
                        <a:gd name="connsiteY4" fmla="*/ 371155 h 1339732"/>
                        <a:gd name="connsiteX5" fmla="*/ 550164 w 718716"/>
                        <a:gd name="connsiteY5" fmla="*/ 69860 h 1339732"/>
                        <a:gd name="connsiteX6" fmla="*/ 293599 w 718716"/>
                        <a:gd name="connsiteY6" fmla="*/ 7147 h 1339732"/>
                        <a:gd name="connsiteX7" fmla="*/ 204902 w 718716"/>
                        <a:gd name="connsiteY7" fmla="*/ 247939 h 1339732"/>
                        <a:gd name="connsiteX8" fmla="*/ 83515 w 718716"/>
                        <a:gd name="connsiteY8" fmla="*/ 944407 h 1339732"/>
                        <a:gd name="connsiteX9" fmla="*/ 0 w 718716"/>
                        <a:gd name="connsiteY9" fmla="*/ 1339733 h 1339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18716" h="1339732">
                          <a:moveTo>
                            <a:pt x="0" y="1339733"/>
                          </a:moveTo>
                          <a:cubicBezTo>
                            <a:pt x="116967" y="1322283"/>
                            <a:pt x="235077" y="1304605"/>
                            <a:pt x="345415" y="1261933"/>
                          </a:cubicBezTo>
                          <a:cubicBezTo>
                            <a:pt x="455752" y="1219261"/>
                            <a:pt x="559156" y="1149004"/>
                            <a:pt x="619887" y="1047506"/>
                          </a:cubicBezTo>
                          <a:cubicBezTo>
                            <a:pt x="678485" y="949589"/>
                            <a:pt x="692658" y="832165"/>
                            <a:pt x="704393" y="718627"/>
                          </a:cubicBezTo>
                          <a:cubicBezTo>
                            <a:pt x="716356" y="603031"/>
                            <a:pt x="727177" y="485912"/>
                            <a:pt x="709117" y="371155"/>
                          </a:cubicBezTo>
                          <a:cubicBezTo>
                            <a:pt x="691058" y="256397"/>
                            <a:pt x="640842" y="142555"/>
                            <a:pt x="550164" y="69860"/>
                          </a:cubicBezTo>
                          <a:cubicBezTo>
                            <a:pt x="480212" y="13853"/>
                            <a:pt x="381914" y="-14189"/>
                            <a:pt x="293599" y="7147"/>
                          </a:cubicBezTo>
                          <a:cubicBezTo>
                            <a:pt x="199644" y="29855"/>
                            <a:pt x="216789" y="169072"/>
                            <a:pt x="204902" y="247939"/>
                          </a:cubicBezTo>
                          <a:cubicBezTo>
                            <a:pt x="169697" y="480959"/>
                            <a:pt x="129235" y="713216"/>
                            <a:pt x="83515" y="944407"/>
                          </a:cubicBezTo>
                          <a:cubicBezTo>
                            <a:pt x="57455" y="1076614"/>
                            <a:pt x="29566" y="1208364"/>
                            <a:pt x="0" y="1339733"/>
                          </a:cubicBezTo>
                          <a:close/>
                        </a:path>
                      </a:pathLst>
                    </a:custGeom>
                    <a:solidFill>
                      <a:srgbClr val="EC848E">
                        <a:alpha val="44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4" name="任意多边形: 形状 273"/>
                    <p:cNvSpPr/>
                    <p:nvPr/>
                  </p:nvSpPr>
                  <p:spPr>
                    <a:xfrm>
                      <a:off x="6267446" y="556625"/>
                      <a:ext cx="529804" cy="2052691"/>
                    </a:xfrm>
                    <a:custGeom>
                      <a:avLst/>
                      <a:gdLst>
                        <a:gd name="connsiteX0" fmla="*/ 529289 w 529804"/>
                        <a:gd name="connsiteY0" fmla="*/ 2008876 h 2052691"/>
                        <a:gd name="connsiteX1" fmla="*/ 499038 w 529804"/>
                        <a:gd name="connsiteY1" fmla="*/ 2052691 h 2052691"/>
                        <a:gd name="connsiteX2" fmla="*/ 341990 w 529804"/>
                        <a:gd name="connsiteY2" fmla="*/ 1084037 h 2052691"/>
                        <a:gd name="connsiteX3" fmla="*/ 187075 w 529804"/>
                        <a:gd name="connsiteY3" fmla="*/ 659450 h 2052691"/>
                        <a:gd name="connsiteX4" fmla="*/ 319206 w 529804"/>
                        <a:gd name="connsiteY4" fmla="*/ 2013525 h 2052691"/>
                        <a:gd name="connsiteX5" fmla="*/ 254055 w 529804"/>
                        <a:gd name="connsiteY5" fmla="*/ 2031889 h 2052691"/>
                        <a:gd name="connsiteX6" fmla="*/ 213516 w 529804"/>
                        <a:gd name="connsiteY6" fmla="*/ 1595110 h 2052691"/>
                        <a:gd name="connsiteX7" fmla="*/ 58602 w 529804"/>
                        <a:gd name="connsiteY7" fmla="*/ 822976 h 2052691"/>
                        <a:gd name="connsiteX8" fmla="*/ 26522 w 529804"/>
                        <a:gd name="connsiteY8" fmla="*/ 581269 h 2052691"/>
                        <a:gd name="connsiteX9" fmla="*/ 7243 w 529804"/>
                        <a:gd name="connsiteY9" fmla="*/ 194783 h 2052691"/>
                        <a:gd name="connsiteX10" fmla="*/ 176483 w 529804"/>
                        <a:gd name="connsiteY10" fmla="*/ 1768 h 2052691"/>
                        <a:gd name="connsiteX11" fmla="*/ 207268 w 529804"/>
                        <a:gd name="connsiteY11" fmla="*/ 168 h 2052691"/>
                        <a:gd name="connsiteX12" fmla="*/ 260684 w 529804"/>
                        <a:gd name="connsiteY12" fmla="*/ 48250 h 2052691"/>
                        <a:gd name="connsiteX13" fmla="*/ 260913 w 529804"/>
                        <a:gd name="connsiteY13" fmla="*/ 48631 h 2052691"/>
                        <a:gd name="connsiteX14" fmla="*/ 353953 w 529804"/>
                        <a:gd name="connsiteY14" fmla="*/ 401666 h 2052691"/>
                        <a:gd name="connsiteX15" fmla="*/ 529289 w 529804"/>
                        <a:gd name="connsiteY15" fmla="*/ 2008876 h 2052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29804" h="2052691">
                          <a:moveTo>
                            <a:pt x="529289" y="2008876"/>
                          </a:moveTo>
                          <a:cubicBezTo>
                            <a:pt x="528375" y="2023583"/>
                            <a:pt x="517859" y="2038213"/>
                            <a:pt x="499038" y="2052691"/>
                          </a:cubicBezTo>
                          <a:cubicBezTo>
                            <a:pt x="451108" y="1729146"/>
                            <a:pt x="402111" y="1405525"/>
                            <a:pt x="341990" y="1084037"/>
                          </a:cubicBezTo>
                          <a:cubicBezTo>
                            <a:pt x="313948" y="934456"/>
                            <a:pt x="280877" y="779237"/>
                            <a:pt x="187075" y="659450"/>
                          </a:cubicBezTo>
                          <a:cubicBezTo>
                            <a:pt x="231118" y="1110859"/>
                            <a:pt x="275162" y="1562116"/>
                            <a:pt x="319206" y="2013525"/>
                          </a:cubicBezTo>
                          <a:cubicBezTo>
                            <a:pt x="297412" y="2019620"/>
                            <a:pt x="275695" y="2025793"/>
                            <a:pt x="254055" y="2031889"/>
                          </a:cubicBezTo>
                          <a:cubicBezTo>
                            <a:pt x="273714" y="2026250"/>
                            <a:pt x="218774" y="1634582"/>
                            <a:pt x="213516" y="1595110"/>
                          </a:cubicBezTo>
                          <a:cubicBezTo>
                            <a:pt x="179379" y="1334201"/>
                            <a:pt x="126039" y="1077103"/>
                            <a:pt x="58602" y="822976"/>
                          </a:cubicBezTo>
                          <a:cubicBezTo>
                            <a:pt x="36732" y="740375"/>
                            <a:pt x="27817" y="666766"/>
                            <a:pt x="26522" y="581269"/>
                          </a:cubicBezTo>
                          <a:cubicBezTo>
                            <a:pt x="24693" y="453406"/>
                            <a:pt x="-16227" y="322113"/>
                            <a:pt x="7243" y="194783"/>
                          </a:cubicBezTo>
                          <a:cubicBezTo>
                            <a:pt x="23778" y="105019"/>
                            <a:pt x="86338" y="15713"/>
                            <a:pt x="176483" y="1768"/>
                          </a:cubicBezTo>
                          <a:cubicBezTo>
                            <a:pt x="186770" y="168"/>
                            <a:pt x="197057" y="-289"/>
                            <a:pt x="207268" y="168"/>
                          </a:cubicBezTo>
                          <a:cubicBezTo>
                            <a:pt x="231118" y="17008"/>
                            <a:pt x="249254" y="33239"/>
                            <a:pt x="260684" y="48250"/>
                          </a:cubicBezTo>
                          <a:cubicBezTo>
                            <a:pt x="260837" y="48403"/>
                            <a:pt x="260837" y="48479"/>
                            <a:pt x="260913" y="48631"/>
                          </a:cubicBezTo>
                          <a:cubicBezTo>
                            <a:pt x="289945" y="87341"/>
                            <a:pt x="322177" y="220919"/>
                            <a:pt x="353953" y="401666"/>
                          </a:cubicBezTo>
                          <a:cubicBezTo>
                            <a:pt x="447526" y="934075"/>
                            <a:pt x="537443" y="1875679"/>
                            <a:pt x="529289" y="2008876"/>
                          </a:cubicBezTo>
                          <a:close/>
                        </a:path>
                      </a:pathLst>
                    </a:custGeom>
                    <a:solidFill>
                      <a:srgbClr val="EC848E">
                        <a:alpha val="44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275" name="组合 274"/>
                    <p:cNvGrpSpPr/>
                    <p:nvPr/>
                  </p:nvGrpSpPr>
                  <p:grpSpPr>
                    <a:xfrm>
                      <a:off x="6233756" y="1226885"/>
                      <a:ext cx="399796" cy="925488"/>
                      <a:chOff x="6233756" y="1226885"/>
                      <a:chExt cx="399796" cy="925488"/>
                    </a:xfrm>
                    <a:solidFill>
                      <a:srgbClr val="5A417A"/>
                    </a:solidFill>
                  </p:grpSpPr>
                  <p:sp>
                    <p:nvSpPr>
                      <p:cNvPr id="282" name="任意多边形: 形状 281"/>
                      <p:cNvSpPr/>
                      <p:nvPr/>
                    </p:nvSpPr>
                    <p:spPr>
                      <a:xfrm>
                        <a:off x="6233756" y="1590719"/>
                        <a:ext cx="119187" cy="474637"/>
                      </a:xfrm>
                      <a:custGeom>
                        <a:avLst/>
                        <a:gdLst>
                          <a:gd name="connsiteX0" fmla="*/ 241 w 119187"/>
                          <a:gd name="connsiteY0" fmla="*/ 10166 h 474637"/>
                          <a:gd name="connsiteX1" fmla="*/ 103264 w 119187"/>
                          <a:gd name="connsiteY1" fmla="*/ 468814 h 474637"/>
                          <a:gd name="connsiteX2" fmla="*/ 118961 w 119187"/>
                          <a:gd name="connsiteY2" fmla="*/ 464471 h 474637"/>
                          <a:gd name="connsiteX3" fmla="*/ 15939 w 119187"/>
                          <a:gd name="connsiteY3" fmla="*/ 5823 h 474637"/>
                          <a:gd name="connsiteX4" fmla="*/ 241 w 119187"/>
                          <a:gd name="connsiteY4" fmla="*/ 10166 h 474637"/>
                          <a:gd name="connsiteX5" fmla="*/ 241 w 119187"/>
                          <a:gd name="connsiteY5" fmla="*/ 10166 h 474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9187" h="474637">
                            <a:moveTo>
                              <a:pt x="241" y="10166"/>
                            </a:moveTo>
                            <a:cubicBezTo>
                              <a:pt x="34608" y="163024"/>
                              <a:pt x="68974" y="315881"/>
                              <a:pt x="103264" y="468814"/>
                            </a:cubicBezTo>
                            <a:cubicBezTo>
                              <a:pt x="105550" y="479025"/>
                              <a:pt x="121247" y="474682"/>
                              <a:pt x="118961" y="464471"/>
                            </a:cubicBezTo>
                            <a:cubicBezTo>
                              <a:pt x="84595" y="311614"/>
                              <a:pt x="50229" y="158756"/>
                              <a:pt x="15939" y="5823"/>
                            </a:cubicBezTo>
                            <a:cubicBezTo>
                              <a:pt x="13576" y="-4388"/>
                              <a:pt x="-2121" y="-44"/>
                              <a:pt x="241" y="10166"/>
                            </a:cubicBezTo>
                            <a:lnTo>
                              <a:pt x="241" y="10166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3" name="任意多边形: 形状 282"/>
                      <p:cNvSpPr/>
                      <p:nvPr/>
                    </p:nvSpPr>
                    <p:spPr>
                      <a:xfrm>
                        <a:off x="6455397" y="1340804"/>
                        <a:ext cx="115061" cy="811568"/>
                      </a:xfrm>
                      <a:custGeom>
                        <a:avLst/>
                        <a:gdLst>
                          <a:gd name="connsiteX0" fmla="*/ 114 w 115061"/>
                          <a:gd name="connsiteY0" fmla="*/ 10221 h 811568"/>
                          <a:gd name="connsiteX1" fmla="*/ 81267 w 115061"/>
                          <a:gd name="connsiteY1" fmla="*/ 627670 h 811568"/>
                          <a:gd name="connsiteX2" fmla="*/ 98717 w 115061"/>
                          <a:gd name="connsiteY2" fmla="*/ 803768 h 811568"/>
                          <a:gd name="connsiteX3" fmla="*/ 115024 w 115061"/>
                          <a:gd name="connsiteY3" fmla="*/ 803768 h 811568"/>
                          <a:gd name="connsiteX4" fmla="*/ 42024 w 115061"/>
                          <a:gd name="connsiteY4" fmla="*/ 180909 h 811568"/>
                          <a:gd name="connsiteX5" fmla="*/ 15812 w 115061"/>
                          <a:gd name="connsiteY5" fmla="*/ 5878 h 811568"/>
                          <a:gd name="connsiteX6" fmla="*/ 114 w 115061"/>
                          <a:gd name="connsiteY6" fmla="*/ 10221 h 811568"/>
                          <a:gd name="connsiteX7" fmla="*/ 114 w 115061"/>
                          <a:gd name="connsiteY7" fmla="*/ 10221 h 811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15061" h="811568">
                            <a:moveTo>
                              <a:pt x="114" y="10221"/>
                            </a:moveTo>
                            <a:cubicBezTo>
                              <a:pt x="32271" y="215352"/>
                              <a:pt x="59398" y="421168"/>
                              <a:pt x="81267" y="627670"/>
                            </a:cubicBezTo>
                            <a:cubicBezTo>
                              <a:pt x="87516" y="686344"/>
                              <a:pt x="93307" y="745018"/>
                              <a:pt x="98717" y="803768"/>
                            </a:cubicBezTo>
                            <a:cubicBezTo>
                              <a:pt x="99708" y="814131"/>
                              <a:pt x="115938" y="814207"/>
                              <a:pt x="115024" y="803768"/>
                            </a:cubicBezTo>
                            <a:cubicBezTo>
                              <a:pt x="95822" y="595590"/>
                              <a:pt x="71514" y="387868"/>
                              <a:pt x="42024" y="180909"/>
                            </a:cubicBezTo>
                            <a:cubicBezTo>
                              <a:pt x="33719" y="122540"/>
                              <a:pt x="24956" y="64171"/>
                              <a:pt x="15812" y="5878"/>
                            </a:cubicBezTo>
                            <a:cubicBezTo>
                              <a:pt x="14211" y="-4409"/>
                              <a:pt x="-1486" y="-66"/>
                              <a:pt x="114" y="10221"/>
                            </a:cubicBezTo>
                            <a:lnTo>
                              <a:pt x="114" y="1022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84" name="组合 283"/>
                      <p:cNvGrpSpPr/>
                      <p:nvPr/>
                    </p:nvGrpSpPr>
                    <p:grpSpPr>
                      <a:xfrm>
                        <a:off x="6556568" y="1226885"/>
                        <a:ext cx="76984" cy="368208"/>
                        <a:chOff x="6556568" y="1226885"/>
                        <a:chExt cx="76984" cy="368208"/>
                      </a:xfrm>
                      <a:solidFill>
                        <a:srgbClr val="5A417A"/>
                      </a:solidFill>
                    </p:grpSpPr>
                    <p:sp>
                      <p:nvSpPr>
                        <p:cNvPr id="285" name="任意多边形: 形状 284"/>
                        <p:cNvSpPr/>
                        <p:nvPr/>
                      </p:nvSpPr>
                      <p:spPr>
                        <a:xfrm>
                          <a:off x="6556568" y="1226885"/>
                          <a:ext cx="68395" cy="320822"/>
                        </a:xfrm>
                        <a:custGeom>
                          <a:avLst/>
                          <a:gdLst>
                            <a:gd name="connsiteX0" fmla="*/ 136 w 68395"/>
                            <a:gd name="connsiteY0" fmla="*/ 10221 h 320822"/>
                            <a:gd name="connsiteX1" fmla="*/ 52562 w 68395"/>
                            <a:gd name="connsiteY1" fmla="*/ 314945 h 320822"/>
                            <a:gd name="connsiteX2" fmla="*/ 68259 w 68395"/>
                            <a:gd name="connsiteY2" fmla="*/ 310602 h 320822"/>
                            <a:gd name="connsiteX3" fmla="*/ 15833 w 68395"/>
                            <a:gd name="connsiteY3" fmla="*/ 5878 h 320822"/>
                            <a:gd name="connsiteX4" fmla="*/ 136 w 68395"/>
                            <a:gd name="connsiteY4" fmla="*/ 10221 h 320822"/>
                            <a:gd name="connsiteX5" fmla="*/ 136 w 68395"/>
                            <a:gd name="connsiteY5" fmla="*/ 10221 h 320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8395" h="320822">
                              <a:moveTo>
                                <a:pt x="136" y="10221"/>
                              </a:moveTo>
                              <a:cubicBezTo>
                                <a:pt x="17586" y="111796"/>
                                <a:pt x="35112" y="213370"/>
                                <a:pt x="52562" y="314945"/>
                              </a:cubicBezTo>
                              <a:cubicBezTo>
                                <a:pt x="54315" y="325232"/>
                                <a:pt x="70012" y="320889"/>
                                <a:pt x="68259" y="310602"/>
                              </a:cubicBezTo>
                              <a:cubicBezTo>
                                <a:pt x="50809" y="209027"/>
                                <a:pt x="33283" y="107452"/>
                                <a:pt x="15833" y="5878"/>
                              </a:cubicBezTo>
                              <a:cubicBezTo>
                                <a:pt x="14081" y="-4409"/>
                                <a:pt x="-1616" y="-66"/>
                                <a:pt x="136" y="10221"/>
                              </a:cubicBezTo>
                              <a:lnTo>
                                <a:pt x="136" y="102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86" name="任意多边形: 形状 285"/>
                        <p:cNvSpPr/>
                        <p:nvPr/>
                      </p:nvSpPr>
                      <p:spPr>
                        <a:xfrm>
                          <a:off x="6617779" y="1578787"/>
                          <a:ext cx="15773" cy="16306"/>
                        </a:xfrm>
                        <a:custGeom>
                          <a:avLst/>
                          <a:gdLst>
                            <a:gd name="connsiteX0" fmla="*/ 7887 w 15773"/>
                            <a:gd name="connsiteY0" fmla="*/ 16307 h 16306"/>
                            <a:gd name="connsiteX1" fmla="*/ 7887 w 15773"/>
                            <a:gd name="connsiteY1" fmla="*/ 0 h 16306"/>
                            <a:gd name="connsiteX2" fmla="*/ 7887 w 15773"/>
                            <a:gd name="connsiteY2" fmla="*/ 16307 h 16306"/>
                            <a:gd name="connsiteX3" fmla="*/ 7887 w 15773"/>
                            <a:gd name="connsiteY3" fmla="*/ 16307 h 16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773" h="16306">
                              <a:moveTo>
                                <a:pt x="7887" y="16307"/>
                              </a:moveTo>
                              <a:cubicBezTo>
                                <a:pt x="18402" y="16307"/>
                                <a:pt x="18402" y="0"/>
                                <a:pt x="7887" y="0"/>
                              </a:cubicBezTo>
                              <a:cubicBezTo>
                                <a:pt x="-2629" y="0"/>
                                <a:pt x="-2629" y="16307"/>
                                <a:pt x="7887" y="16307"/>
                              </a:cubicBezTo>
                              <a:lnTo>
                                <a:pt x="7887" y="163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276" name="组合 275"/>
                    <p:cNvGrpSpPr/>
                    <p:nvPr/>
                  </p:nvGrpSpPr>
                  <p:grpSpPr>
                    <a:xfrm>
                      <a:off x="5285075" y="1249689"/>
                      <a:ext cx="307796" cy="1173403"/>
                      <a:chOff x="5285075" y="1249689"/>
                      <a:chExt cx="307796" cy="1173403"/>
                    </a:xfrm>
                    <a:solidFill>
                      <a:srgbClr val="5A417A"/>
                    </a:solidFill>
                  </p:grpSpPr>
                  <p:sp>
                    <p:nvSpPr>
                      <p:cNvPr id="277" name="任意多边形: 形状 276"/>
                      <p:cNvSpPr/>
                      <p:nvPr/>
                    </p:nvSpPr>
                    <p:spPr>
                      <a:xfrm>
                        <a:off x="5285075" y="1249689"/>
                        <a:ext cx="145314" cy="1173403"/>
                      </a:xfrm>
                      <a:custGeom>
                        <a:avLst/>
                        <a:gdLst>
                          <a:gd name="connsiteX0" fmla="*/ 129011 w 145314"/>
                          <a:gd name="connsiteY0" fmla="*/ 7763 h 1173403"/>
                          <a:gd name="connsiteX1" fmla="*/ 74223 w 145314"/>
                          <a:gd name="connsiteY1" fmla="*/ 458562 h 1173403"/>
                          <a:gd name="connsiteX2" fmla="*/ 19740 w 145314"/>
                          <a:gd name="connsiteY2" fmla="*/ 909742 h 1173403"/>
                          <a:gd name="connsiteX3" fmla="*/ 4 w 145314"/>
                          <a:gd name="connsiteY3" fmla="*/ 1165546 h 1173403"/>
                          <a:gd name="connsiteX4" fmla="*/ 16311 w 145314"/>
                          <a:gd name="connsiteY4" fmla="*/ 1165546 h 1173403"/>
                          <a:gd name="connsiteX5" fmla="*/ 59593 w 145314"/>
                          <a:gd name="connsiteY5" fmla="*/ 712918 h 1173403"/>
                          <a:gd name="connsiteX6" fmla="*/ 114304 w 145314"/>
                          <a:gd name="connsiteY6" fmla="*/ 262652 h 1173403"/>
                          <a:gd name="connsiteX7" fmla="*/ 145242 w 145314"/>
                          <a:gd name="connsiteY7" fmla="*/ 7839 h 1173403"/>
                          <a:gd name="connsiteX8" fmla="*/ 129011 w 145314"/>
                          <a:gd name="connsiteY8" fmla="*/ 7763 h 1173403"/>
                          <a:gd name="connsiteX9" fmla="*/ 129011 w 145314"/>
                          <a:gd name="connsiteY9" fmla="*/ 7763 h 1173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5314" h="1173403">
                            <a:moveTo>
                              <a:pt x="129011" y="7763"/>
                            </a:moveTo>
                            <a:cubicBezTo>
                              <a:pt x="110723" y="158029"/>
                              <a:pt x="92511" y="308296"/>
                              <a:pt x="74223" y="458562"/>
                            </a:cubicBezTo>
                            <a:cubicBezTo>
                              <a:pt x="55935" y="608905"/>
                              <a:pt x="36657" y="759247"/>
                              <a:pt x="19740" y="909742"/>
                            </a:cubicBezTo>
                            <a:cubicBezTo>
                              <a:pt x="10215" y="994781"/>
                              <a:pt x="2443" y="1079973"/>
                              <a:pt x="4" y="1165546"/>
                            </a:cubicBezTo>
                            <a:cubicBezTo>
                              <a:pt x="-300" y="1176061"/>
                              <a:pt x="16006" y="1175985"/>
                              <a:pt x="16311" y="1165546"/>
                            </a:cubicBezTo>
                            <a:cubicBezTo>
                              <a:pt x="20655" y="1013908"/>
                              <a:pt x="41381" y="863336"/>
                              <a:pt x="59593" y="712918"/>
                            </a:cubicBezTo>
                            <a:cubicBezTo>
                              <a:pt x="77805" y="562804"/>
                              <a:pt x="96093" y="412766"/>
                              <a:pt x="114304" y="262652"/>
                            </a:cubicBezTo>
                            <a:cubicBezTo>
                              <a:pt x="124591" y="177689"/>
                              <a:pt x="134955" y="92726"/>
                              <a:pt x="145242" y="7839"/>
                            </a:cubicBezTo>
                            <a:cubicBezTo>
                              <a:pt x="146537" y="-2677"/>
                              <a:pt x="130230" y="-2524"/>
                              <a:pt x="129011" y="7763"/>
                            </a:cubicBezTo>
                            <a:lnTo>
                              <a:pt x="129011" y="776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8" name="任意多边形: 形状 277"/>
                      <p:cNvSpPr/>
                      <p:nvPr/>
                    </p:nvSpPr>
                    <p:spPr>
                      <a:xfrm>
                        <a:off x="5525821" y="1661700"/>
                        <a:ext cx="67050" cy="364334"/>
                      </a:xfrm>
                      <a:custGeom>
                        <a:avLst/>
                        <a:gdLst>
                          <a:gd name="connsiteX0" fmla="*/ 51180 w 67050"/>
                          <a:gd name="connsiteY0" fmla="*/ 5861 h 364334"/>
                          <a:gd name="connsiteX1" fmla="*/ 50 w 67050"/>
                          <a:gd name="connsiteY1" fmla="*/ 356533 h 364334"/>
                          <a:gd name="connsiteX2" fmla="*/ 16357 w 67050"/>
                          <a:gd name="connsiteY2" fmla="*/ 356533 h 364334"/>
                          <a:gd name="connsiteX3" fmla="*/ 66878 w 67050"/>
                          <a:gd name="connsiteY3" fmla="*/ 10128 h 364334"/>
                          <a:gd name="connsiteX4" fmla="*/ 51180 w 67050"/>
                          <a:gd name="connsiteY4" fmla="*/ 5861 h 364334"/>
                          <a:gd name="connsiteX5" fmla="*/ 51180 w 67050"/>
                          <a:gd name="connsiteY5" fmla="*/ 5861 h 3643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7050" h="364334">
                            <a:moveTo>
                              <a:pt x="51180" y="5861"/>
                            </a:moveTo>
                            <a:cubicBezTo>
                              <a:pt x="28930" y="121913"/>
                              <a:pt x="11937" y="238957"/>
                              <a:pt x="50" y="356533"/>
                            </a:cubicBezTo>
                            <a:cubicBezTo>
                              <a:pt x="-1017" y="366973"/>
                              <a:pt x="15290" y="366896"/>
                              <a:pt x="16357" y="356533"/>
                            </a:cubicBezTo>
                            <a:cubicBezTo>
                              <a:pt x="28092" y="240404"/>
                              <a:pt x="44932" y="124809"/>
                              <a:pt x="66878" y="10128"/>
                            </a:cubicBezTo>
                            <a:cubicBezTo>
                              <a:pt x="68859" y="-7"/>
                              <a:pt x="53162" y="-4426"/>
                              <a:pt x="51180" y="5861"/>
                            </a:cubicBezTo>
                            <a:lnTo>
                              <a:pt x="51180" y="586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79" name="组合 278"/>
                      <p:cNvGrpSpPr/>
                      <p:nvPr/>
                    </p:nvGrpSpPr>
                    <p:grpSpPr>
                      <a:xfrm>
                        <a:off x="5436936" y="1573562"/>
                        <a:ext cx="51396" cy="246245"/>
                        <a:chOff x="5436936" y="1573562"/>
                        <a:chExt cx="51396" cy="246245"/>
                      </a:xfrm>
                      <a:solidFill>
                        <a:srgbClr val="5A417A"/>
                      </a:solidFill>
                    </p:grpSpPr>
                    <p:sp>
                      <p:nvSpPr>
                        <p:cNvPr id="280" name="任意多边形: 形状 279"/>
                        <p:cNvSpPr/>
                        <p:nvPr/>
                      </p:nvSpPr>
                      <p:spPr>
                        <a:xfrm>
                          <a:off x="5443166" y="1573562"/>
                          <a:ext cx="45166" cy="210246"/>
                        </a:xfrm>
                        <a:custGeom>
                          <a:avLst/>
                          <a:gdLst>
                            <a:gd name="connsiteX0" fmla="*/ 29365 w 45166"/>
                            <a:gd name="connsiteY0" fmla="*/ 5911 h 210246"/>
                            <a:gd name="connsiteX1" fmla="*/ 104 w 45166"/>
                            <a:gd name="connsiteY1" fmla="*/ 199992 h 210246"/>
                            <a:gd name="connsiteX2" fmla="*/ 15801 w 45166"/>
                            <a:gd name="connsiteY2" fmla="*/ 204336 h 210246"/>
                            <a:gd name="connsiteX3" fmla="*/ 45062 w 45166"/>
                            <a:gd name="connsiteY3" fmla="*/ 10254 h 210246"/>
                            <a:gd name="connsiteX4" fmla="*/ 29365 w 45166"/>
                            <a:gd name="connsiteY4" fmla="*/ 5911 h 210246"/>
                            <a:gd name="connsiteX5" fmla="*/ 29365 w 45166"/>
                            <a:gd name="connsiteY5" fmla="*/ 5911 h 2102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5166" h="210246">
                              <a:moveTo>
                                <a:pt x="29365" y="5911"/>
                              </a:moveTo>
                              <a:cubicBezTo>
                                <a:pt x="19611" y="70605"/>
                                <a:pt x="9858" y="135298"/>
                                <a:pt x="104" y="199992"/>
                              </a:cubicBezTo>
                              <a:cubicBezTo>
                                <a:pt x="-1420" y="210279"/>
                                <a:pt x="14277" y="214699"/>
                                <a:pt x="15801" y="204336"/>
                              </a:cubicBezTo>
                              <a:cubicBezTo>
                                <a:pt x="25555" y="139642"/>
                                <a:pt x="35308" y="74948"/>
                                <a:pt x="45062" y="10254"/>
                              </a:cubicBezTo>
                              <a:cubicBezTo>
                                <a:pt x="46586" y="-33"/>
                                <a:pt x="30965" y="-4452"/>
                                <a:pt x="29365" y="5911"/>
                              </a:cubicBezTo>
                              <a:lnTo>
                                <a:pt x="29365" y="59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81" name="任意多边形: 形状 280"/>
                        <p:cNvSpPr/>
                        <p:nvPr/>
                      </p:nvSpPr>
                      <p:spPr>
                        <a:xfrm>
                          <a:off x="5436936" y="1803501"/>
                          <a:ext cx="15744" cy="16306"/>
                        </a:xfrm>
                        <a:custGeom>
                          <a:avLst/>
                          <a:gdLst>
                            <a:gd name="connsiteX0" fmla="*/ 7858 w 15744"/>
                            <a:gd name="connsiteY0" fmla="*/ 16307 h 16306"/>
                            <a:gd name="connsiteX1" fmla="*/ 7858 w 15744"/>
                            <a:gd name="connsiteY1" fmla="*/ 0 h 16306"/>
                            <a:gd name="connsiteX2" fmla="*/ 7858 w 15744"/>
                            <a:gd name="connsiteY2" fmla="*/ 16307 h 16306"/>
                            <a:gd name="connsiteX3" fmla="*/ 7858 w 15744"/>
                            <a:gd name="connsiteY3" fmla="*/ 16307 h 16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744" h="16306">
                              <a:moveTo>
                                <a:pt x="7858" y="16307"/>
                              </a:moveTo>
                              <a:cubicBezTo>
                                <a:pt x="18374" y="16307"/>
                                <a:pt x="18374" y="0"/>
                                <a:pt x="7858" y="0"/>
                              </a:cubicBezTo>
                              <a:cubicBezTo>
                                <a:pt x="-2581" y="0"/>
                                <a:pt x="-2657" y="16307"/>
                                <a:pt x="7858" y="16307"/>
                              </a:cubicBezTo>
                              <a:lnTo>
                                <a:pt x="7858" y="163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</p:grpSp>
              <p:grpSp>
                <p:nvGrpSpPr>
                  <p:cNvPr id="181" name="组合 180"/>
                  <p:cNvGrpSpPr/>
                  <p:nvPr/>
                </p:nvGrpSpPr>
                <p:grpSpPr>
                  <a:xfrm>
                    <a:off x="5202165" y="108413"/>
                    <a:ext cx="1504020" cy="2003789"/>
                    <a:chOff x="5202165" y="108413"/>
                    <a:chExt cx="1504020" cy="2003789"/>
                  </a:xfrm>
                </p:grpSpPr>
                <p:grpSp>
                  <p:nvGrpSpPr>
                    <p:cNvPr id="182" name="组合 181"/>
                    <p:cNvGrpSpPr/>
                    <p:nvPr/>
                  </p:nvGrpSpPr>
                  <p:grpSpPr>
                    <a:xfrm>
                      <a:off x="5698235" y="1624431"/>
                      <a:ext cx="574776" cy="487771"/>
                      <a:chOff x="5698235" y="1624431"/>
                      <a:chExt cx="574776" cy="487771"/>
                    </a:xfrm>
                  </p:grpSpPr>
                  <p:sp>
                    <p:nvSpPr>
                      <p:cNvPr id="269" name="任意多边形: 形状 268"/>
                      <p:cNvSpPr/>
                      <p:nvPr/>
                    </p:nvSpPr>
                    <p:spPr>
                      <a:xfrm>
                        <a:off x="5698235" y="1624431"/>
                        <a:ext cx="287350" cy="487771"/>
                      </a:xfrm>
                      <a:custGeom>
                        <a:avLst/>
                        <a:gdLst>
                          <a:gd name="connsiteX0" fmla="*/ 287350 w 287350"/>
                          <a:gd name="connsiteY0" fmla="*/ 0 h 487771"/>
                          <a:gd name="connsiteX1" fmla="*/ 287350 w 287350"/>
                          <a:gd name="connsiteY1" fmla="*/ 487528 h 487771"/>
                          <a:gd name="connsiteX2" fmla="*/ 258775 w 287350"/>
                          <a:gd name="connsiteY2" fmla="*/ 486766 h 487771"/>
                          <a:gd name="connsiteX3" fmla="*/ 0 w 287350"/>
                          <a:gd name="connsiteY3" fmla="*/ 248031 h 487771"/>
                          <a:gd name="connsiteX4" fmla="*/ 146456 w 287350"/>
                          <a:gd name="connsiteY4" fmla="*/ 14097 h 487771"/>
                          <a:gd name="connsiteX5" fmla="*/ 168478 w 287350"/>
                          <a:gd name="connsiteY5" fmla="*/ 11887 h 487771"/>
                          <a:gd name="connsiteX6" fmla="*/ 287350 w 287350"/>
                          <a:gd name="connsiteY6" fmla="*/ 0 h 48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7350" h="487771">
                            <a:moveTo>
                              <a:pt x="287350" y="0"/>
                            </a:moveTo>
                            <a:lnTo>
                              <a:pt x="287350" y="487528"/>
                            </a:lnTo>
                            <a:cubicBezTo>
                              <a:pt x="277597" y="488061"/>
                              <a:pt x="268072" y="487680"/>
                              <a:pt x="258775" y="486766"/>
                            </a:cubicBezTo>
                            <a:cubicBezTo>
                              <a:pt x="95783" y="469926"/>
                              <a:pt x="0" y="248031"/>
                              <a:pt x="0" y="248031"/>
                            </a:cubicBezTo>
                            <a:cubicBezTo>
                              <a:pt x="166268" y="222656"/>
                              <a:pt x="146456" y="14097"/>
                              <a:pt x="146456" y="14097"/>
                            </a:cubicBezTo>
                            <a:lnTo>
                              <a:pt x="168478" y="11887"/>
                            </a:lnTo>
                            <a:lnTo>
                              <a:pt x="287350" y="0"/>
                            </a:lnTo>
                            <a:close/>
                          </a:path>
                        </a:pathLst>
                      </a:custGeom>
                      <a:solidFill>
                        <a:srgbClr val="FFC5B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0" name="任意多边形: 形状 269"/>
                      <p:cNvSpPr/>
                      <p:nvPr/>
                    </p:nvSpPr>
                    <p:spPr>
                      <a:xfrm>
                        <a:off x="5772489" y="1658711"/>
                        <a:ext cx="83747" cy="184528"/>
                      </a:xfrm>
                      <a:custGeom>
                        <a:avLst/>
                        <a:gdLst>
                          <a:gd name="connsiteX0" fmla="*/ 65116 w 83747"/>
                          <a:gd name="connsiteY0" fmla="*/ 10221 h 184528"/>
                          <a:gd name="connsiteX1" fmla="*/ 3470 w 83747"/>
                          <a:gd name="connsiteY1" fmla="*/ 168870 h 184528"/>
                          <a:gd name="connsiteX2" fmla="*/ 11700 w 83747"/>
                          <a:gd name="connsiteY2" fmla="*/ 182967 h 184528"/>
                          <a:gd name="connsiteX3" fmla="*/ 80813 w 83747"/>
                          <a:gd name="connsiteY3" fmla="*/ 5878 h 184528"/>
                          <a:gd name="connsiteX4" fmla="*/ 65116 w 83747"/>
                          <a:gd name="connsiteY4" fmla="*/ 10221 h 184528"/>
                          <a:gd name="connsiteX5" fmla="*/ 65116 w 83747"/>
                          <a:gd name="connsiteY5" fmla="*/ 10221 h 184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3747" h="184528">
                            <a:moveTo>
                              <a:pt x="65116" y="10221"/>
                            </a:moveTo>
                            <a:cubicBezTo>
                              <a:pt x="75936" y="69124"/>
                              <a:pt x="51324" y="132827"/>
                              <a:pt x="3470" y="168870"/>
                            </a:cubicBezTo>
                            <a:cubicBezTo>
                              <a:pt x="-4836" y="175118"/>
                              <a:pt x="3318" y="189215"/>
                              <a:pt x="11700" y="182967"/>
                            </a:cubicBezTo>
                            <a:cubicBezTo>
                              <a:pt x="65878" y="142123"/>
                              <a:pt x="93158" y="72629"/>
                              <a:pt x="80813" y="5878"/>
                            </a:cubicBezTo>
                            <a:cubicBezTo>
                              <a:pt x="78908" y="-4409"/>
                              <a:pt x="63211" y="-66"/>
                              <a:pt x="65116" y="10221"/>
                            </a:cubicBezTo>
                            <a:lnTo>
                              <a:pt x="65116" y="10221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任意多边形: 形状 270"/>
                      <p:cNvSpPr/>
                      <p:nvPr/>
                    </p:nvSpPr>
                    <p:spPr>
                      <a:xfrm>
                        <a:off x="5985510" y="1624431"/>
                        <a:ext cx="287502" cy="487739"/>
                      </a:xfrm>
                      <a:custGeom>
                        <a:avLst/>
                        <a:gdLst>
                          <a:gd name="connsiteX0" fmla="*/ 287503 w 287502"/>
                          <a:gd name="connsiteY0" fmla="*/ 248031 h 487739"/>
                          <a:gd name="connsiteX1" fmla="*/ 0 w 287502"/>
                          <a:gd name="connsiteY1" fmla="*/ 487528 h 487739"/>
                          <a:gd name="connsiteX2" fmla="*/ 0 w 287502"/>
                          <a:gd name="connsiteY2" fmla="*/ 0 h 487739"/>
                          <a:gd name="connsiteX3" fmla="*/ 140970 w 287502"/>
                          <a:gd name="connsiteY3" fmla="*/ 14097 h 487739"/>
                          <a:gd name="connsiteX4" fmla="*/ 287503 w 287502"/>
                          <a:gd name="connsiteY4" fmla="*/ 248031 h 4877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02" h="487739">
                            <a:moveTo>
                              <a:pt x="287503" y="248031"/>
                            </a:moveTo>
                            <a:cubicBezTo>
                              <a:pt x="287503" y="248031"/>
                              <a:pt x="180366" y="495986"/>
                              <a:pt x="0" y="487528"/>
                            </a:cubicBezTo>
                            <a:lnTo>
                              <a:pt x="0" y="0"/>
                            </a:lnTo>
                            <a:lnTo>
                              <a:pt x="140970" y="14097"/>
                            </a:lnTo>
                            <a:cubicBezTo>
                              <a:pt x="141046" y="14097"/>
                              <a:pt x="121234" y="222580"/>
                              <a:pt x="287503" y="248031"/>
                            </a:cubicBezTo>
                            <a:close/>
                          </a:path>
                        </a:pathLst>
                      </a:custGeom>
                      <a:solidFill>
                        <a:srgbClr val="FFC5B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83" name="任意多边形: 形状 182"/>
                    <p:cNvSpPr/>
                    <p:nvPr/>
                  </p:nvSpPr>
                  <p:spPr>
                    <a:xfrm>
                      <a:off x="5869646" y="1618411"/>
                      <a:ext cx="409461" cy="487695"/>
                    </a:xfrm>
                    <a:custGeom>
                      <a:avLst/>
                      <a:gdLst>
                        <a:gd name="connsiteX0" fmla="*/ 409462 w 409461"/>
                        <a:gd name="connsiteY0" fmla="*/ 247955 h 487695"/>
                        <a:gd name="connsiteX1" fmla="*/ 121959 w 409461"/>
                        <a:gd name="connsiteY1" fmla="*/ 487451 h 487695"/>
                        <a:gd name="connsiteX2" fmla="*/ 93384 w 409461"/>
                        <a:gd name="connsiteY2" fmla="*/ 486689 h 487695"/>
                        <a:gd name="connsiteX3" fmla="*/ 99785 w 409461"/>
                        <a:gd name="connsiteY3" fmla="*/ 441350 h 487695"/>
                        <a:gd name="connsiteX4" fmla="*/ 121959 w 409461"/>
                        <a:gd name="connsiteY4" fmla="*/ 398755 h 487695"/>
                        <a:gd name="connsiteX5" fmla="*/ 162193 w 409461"/>
                        <a:gd name="connsiteY5" fmla="*/ 286969 h 487695"/>
                        <a:gd name="connsiteX6" fmla="*/ 142533 w 409461"/>
                        <a:gd name="connsiteY6" fmla="*/ 124587 h 487695"/>
                        <a:gd name="connsiteX7" fmla="*/ 121959 w 409461"/>
                        <a:gd name="connsiteY7" fmla="*/ 95783 h 487695"/>
                        <a:gd name="connsiteX8" fmla="*/ 54751 w 409461"/>
                        <a:gd name="connsiteY8" fmla="*/ 50597 h 487695"/>
                        <a:gd name="connsiteX9" fmla="*/ 3925 w 409461"/>
                        <a:gd name="connsiteY9" fmla="*/ 39091 h 487695"/>
                        <a:gd name="connsiteX10" fmla="*/ 3163 w 409461"/>
                        <a:gd name="connsiteY10" fmla="*/ 11887 h 487695"/>
                        <a:gd name="connsiteX11" fmla="*/ 122035 w 409461"/>
                        <a:gd name="connsiteY11" fmla="*/ 0 h 487695"/>
                        <a:gd name="connsiteX12" fmla="*/ 263005 w 409461"/>
                        <a:gd name="connsiteY12" fmla="*/ 14097 h 487695"/>
                        <a:gd name="connsiteX13" fmla="*/ 409462 w 409461"/>
                        <a:gd name="connsiteY13" fmla="*/ 247955 h 487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09461" h="487695">
                          <a:moveTo>
                            <a:pt x="409462" y="247955"/>
                          </a:moveTo>
                          <a:cubicBezTo>
                            <a:pt x="409462" y="247955"/>
                            <a:pt x="302324" y="495910"/>
                            <a:pt x="121959" y="487451"/>
                          </a:cubicBezTo>
                          <a:cubicBezTo>
                            <a:pt x="112205" y="487985"/>
                            <a:pt x="102680" y="487604"/>
                            <a:pt x="93384" y="486689"/>
                          </a:cubicBezTo>
                          <a:cubicBezTo>
                            <a:pt x="84926" y="474574"/>
                            <a:pt x="92089" y="455447"/>
                            <a:pt x="99785" y="441350"/>
                          </a:cubicBezTo>
                          <a:cubicBezTo>
                            <a:pt x="107481" y="427406"/>
                            <a:pt x="114872" y="413233"/>
                            <a:pt x="121959" y="398755"/>
                          </a:cubicBezTo>
                          <a:cubicBezTo>
                            <a:pt x="139561" y="362941"/>
                            <a:pt x="154268" y="325907"/>
                            <a:pt x="162193" y="286969"/>
                          </a:cubicBezTo>
                          <a:cubicBezTo>
                            <a:pt x="173242" y="232334"/>
                            <a:pt x="169736" y="173050"/>
                            <a:pt x="142533" y="124587"/>
                          </a:cubicBezTo>
                          <a:cubicBezTo>
                            <a:pt x="136818" y="114300"/>
                            <a:pt x="129884" y="104623"/>
                            <a:pt x="121959" y="95783"/>
                          </a:cubicBezTo>
                          <a:cubicBezTo>
                            <a:pt x="103824" y="75362"/>
                            <a:pt x="80659" y="59131"/>
                            <a:pt x="54751" y="50597"/>
                          </a:cubicBezTo>
                          <a:cubicBezTo>
                            <a:pt x="42254" y="46406"/>
                            <a:pt x="12002" y="48997"/>
                            <a:pt x="3925" y="39091"/>
                          </a:cubicBezTo>
                          <a:cubicBezTo>
                            <a:pt x="-1714" y="32156"/>
                            <a:pt x="-647" y="21869"/>
                            <a:pt x="3163" y="11887"/>
                          </a:cubicBezTo>
                          <a:lnTo>
                            <a:pt x="122035" y="0"/>
                          </a:lnTo>
                          <a:lnTo>
                            <a:pt x="263005" y="14097"/>
                          </a:lnTo>
                          <a:cubicBezTo>
                            <a:pt x="263005" y="14021"/>
                            <a:pt x="243193" y="222504"/>
                            <a:pt x="409462" y="247955"/>
                          </a:cubicBezTo>
                          <a:close/>
                        </a:path>
                      </a:pathLst>
                    </a:custGeom>
                    <a:solidFill>
                      <a:srgbClr val="FFD0C7">
                        <a:alpha val="78000"/>
                      </a:srgbClr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/>
                    <p:cNvSpPr/>
                    <p:nvPr/>
                  </p:nvSpPr>
                  <p:spPr>
                    <a:xfrm>
                      <a:off x="6120236" y="1646586"/>
                      <a:ext cx="102954" cy="203810"/>
                    </a:xfrm>
                    <a:custGeom>
                      <a:avLst/>
                      <a:gdLst>
                        <a:gd name="connsiteX0" fmla="*/ 529 w 102954"/>
                        <a:gd name="connsiteY0" fmla="*/ 7868 h 203810"/>
                        <a:gd name="connsiteX1" fmla="*/ 91207 w 102954"/>
                        <a:gd name="connsiteY1" fmla="*/ 202254 h 203810"/>
                        <a:gd name="connsiteX2" fmla="*/ 99437 w 102954"/>
                        <a:gd name="connsiteY2" fmla="*/ 188157 h 203810"/>
                        <a:gd name="connsiteX3" fmla="*/ 16836 w 102954"/>
                        <a:gd name="connsiteY3" fmla="*/ 7792 h 203810"/>
                        <a:gd name="connsiteX4" fmla="*/ 529 w 102954"/>
                        <a:gd name="connsiteY4" fmla="*/ 7868 h 203810"/>
                        <a:gd name="connsiteX5" fmla="*/ 529 w 102954"/>
                        <a:gd name="connsiteY5" fmla="*/ 7868 h 203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954" h="203810">
                          <a:moveTo>
                            <a:pt x="529" y="7868"/>
                          </a:moveTo>
                          <a:cubicBezTo>
                            <a:pt x="-4805" y="83153"/>
                            <a:pt x="30552" y="157677"/>
                            <a:pt x="91207" y="202254"/>
                          </a:cubicBezTo>
                          <a:cubicBezTo>
                            <a:pt x="99665" y="208502"/>
                            <a:pt x="107818" y="194329"/>
                            <a:pt x="99437" y="188157"/>
                          </a:cubicBezTo>
                          <a:cubicBezTo>
                            <a:pt x="43353" y="146857"/>
                            <a:pt x="11959" y="77057"/>
                            <a:pt x="16836" y="7792"/>
                          </a:cubicBezTo>
                          <a:cubicBezTo>
                            <a:pt x="17598" y="-2648"/>
                            <a:pt x="1291" y="-2572"/>
                            <a:pt x="529" y="7868"/>
                          </a:cubicBezTo>
                          <a:lnTo>
                            <a:pt x="529" y="7868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/>
                    <p:cNvSpPr/>
                    <p:nvPr/>
                  </p:nvSpPr>
                  <p:spPr>
                    <a:xfrm>
                      <a:off x="5414619" y="488670"/>
                      <a:ext cx="1092936" cy="1092936"/>
                    </a:xfrm>
                    <a:custGeom>
                      <a:avLst/>
                      <a:gdLst>
                        <a:gd name="connsiteX0" fmla="*/ 1092937 w 1092936"/>
                        <a:gd name="connsiteY0" fmla="*/ 546583 h 1092936"/>
                        <a:gd name="connsiteX1" fmla="*/ 1090346 w 1092936"/>
                        <a:gd name="connsiteY1" fmla="*/ 599237 h 1092936"/>
                        <a:gd name="connsiteX2" fmla="*/ 698221 w 1092936"/>
                        <a:gd name="connsiteY2" fmla="*/ 1071601 h 1092936"/>
                        <a:gd name="connsiteX3" fmla="*/ 546506 w 1092936"/>
                        <a:gd name="connsiteY3" fmla="*/ 1092937 h 1092936"/>
                        <a:gd name="connsiteX4" fmla="*/ 4267 w 1092936"/>
                        <a:gd name="connsiteY4" fmla="*/ 615467 h 1092936"/>
                        <a:gd name="connsiteX5" fmla="*/ 4267 w 1092936"/>
                        <a:gd name="connsiteY5" fmla="*/ 615239 h 1092936"/>
                        <a:gd name="connsiteX6" fmla="*/ 0 w 1092936"/>
                        <a:gd name="connsiteY6" fmla="*/ 546583 h 1092936"/>
                        <a:gd name="connsiteX7" fmla="*/ 248793 w 1092936"/>
                        <a:gd name="connsiteY7" fmla="*/ 88240 h 1092936"/>
                        <a:gd name="connsiteX8" fmla="*/ 546583 w 1092936"/>
                        <a:gd name="connsiteY8" fmla="*/ 0 h 1092936"/>
                        <a:gd name="connsiteX9" fmla="*/ 1092937 w 1092936"/>
                        <a:gd name="connsiteY9" fmla="*/ 546583 h 1092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92936" h="1092936">
                          <a:moveTo>
                            <a:pt x="1092937" y="546583"/>
                          </a:moveTo>
                          <a:cubicBezTo>
                            <a:pt x="1092937" y="564337"/>
                            <a:pt x="1092175" y="581863"/>
                            <a:pt x="1090346" y="599237"/>
                          </a:cubicBezTo>
                          <a:cubicBezTo>
                            <a:pt x="1068858" y="824941"/>
                            <a:pt x="909981" y="1010641"/>
                            <a:pt x="698221" y="1071601"/>
                          </a:cubicBezTo>
                          <a:cubicBezTo>
                            <a:pt x="649986" y="1085545"/>
                            <a:pt x="599161" y="1092937"/>
                            <a:pt x="546506" y="1092937"/>
                          </a:cubicBezTo>
                          <a:cubicBezTo>
                            <a:pt x="267996" y="1092937"/>
                            <a:pt x="38176" y="884682"/>
                            <a:pt x="4267" y="615467"/>
                          </a:cubicBezTo>
                          <a:cubicBezTo>
                            <a:pt x="4267" y="615315"/>
                            <a:pt x="4267" y="615315"/>
                            <a:pt x="4267" y="615239"/>
                          </a:cubicBezTo>
                          <a:cubicBezTo>
                            <a:pt x="1372" y="592684"/>
                            <a:pt x="0" y="569900"/>
                            <a:pt x="0" y="546583"/>
                          </a:cubicBezTo>
                          <a:cubicBezTo>
                            <a:pt x="0" y="354635"/>
                            <a:pt x="99060" y="185776"/>
                            <a:pt x="248793" y="88240"/>
                          </a:cubicBezTo>
                          <a:cubicBezTo>
                            <a:pt x="334442" y="32461"/>
                            <a:pt x="436702" y="0"/>
                            <a:pt x="546583" y="0"/>
                          </a:cubicBezTo>
                          <a:cubicBezTo>
                            <a:pt x="848335" y="0"/>
                            <a:pt x="1092937" y="244754"/>
                            <a:pt x="1092937" y="546583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/>
                    <p:cNvSpPr/>
                    <p:nvPr/>
                  </p:nvSpPr>
                  <p:spPr>
                    <a:xfrm>
                      <a:off x="5416929" y="1087907"/>
                      <a:ext cx="1091043" cy="577900"/>
                    </a:xfrm>
                    <a:custGeom>
                      <a:avLst/>
                      <a:gdLst>
                        <a:gd name="connsiteX0" fmla="*/ 619787 w 1091043"/>
                        <a:gd name="connsiteY0" fmla="*/ 574777 h 577900"/>
                        <a:gd name="connsiteX1" fmla="*/ 544197 w 1091043"/>
                        <a:gd name="connsiteY1" fmla="*/ 577901 h 577900"/>
                        <a:gd name="connsiteX2" fmla="*/ 1958 w 1091043"/>
                        <a:gd name="connsiteY2" fmla="*/ 16231 h 577900"/>
                        <a:gd name="connsiteX3" fmla="*/ 1958 w 1091043"/>
                        <a:gd name="connsiteY3" fmla="*/ 16002 h 577900"/>
                        <a:gd name="connsiteX4" fmla="*/ 2110 w 1091043"/>
                        <a:gd name="connsiteY4" fmla="*/ 15469 h 577900"/>
                        <a:gd name="connsiteX5" fmla="*/ 777369 w 1091043"/>
                        <a:gd name="connsiteY5" fmla="*/ 4420 h 577900"/>
                        <a:gd name="connsiteX6" fmla="*/ 1088036 w 1091043"/>
                        <a:gd name="connsiteY6" fmla="*/ 0 h 577900"/>
                        <a:gd name="connsiteX7" fmla="*/ 1088189 w 1091043"/>
                        <a:gd name="connsiteY7" fmla="*/ 0 h 577900"/>
                        <a:gd name="connsiteX8" fmla="*/ 619787 w 1091043"/>
                        <a:gd name="connsiteY8" fmla="*/ 574777 h 577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1043" h="577900">
                          <a:moveTo>
                            <a:pt x="619787" y="574777"/>
                          </a:moveTo>
                          <a:cubicBezTo>
                            <a:pt x="595784" y="576834"/>
                            <a:pt x="570638" y="577901"/>
                            <a:pt x="544197" y="577901"/>
                          </a:cubicBezTo>
                          <a:cubicBezTo>
                            <a:pt x="-50011" y="577901"/>
                            <a:pt x="-481" y="40081"/>
                            <a:pt x="1958" y="16231"/>
                          </a:cubicBezTo>
                          <a:cubicBezTo>
                            <a:pt x="1958" y="16078"/>
                            <a:pt x="1958" y="16078"/>
                            <a:pt x="1958" y="16002"/>
                          </a:cubicBezTo>
                          <a:cubicBezTo>
                            <a:pt x="2110" y="15621"/>
                            <a:pt x="2110" y="15469"/>
                            <a:pt x="2110" y="15469"/>
                          </a:cubicBezTo>
                          <a:lnTo>
                            <a:pt x="777369" y="4420"/>
                          </a:lnTo>
                          <a:lnTo>
                            <a:pt x="1088036" y="0"/>
                          </a:lnTo>
                          <a:lnTo>
                            <a:pt x="1088189" y="0"/>
                          </a:lnTo>
                          <a:cubicBezTo>
                            <a:pt x="1088113" y="-76"/>
                            <a:pt x="1157226" y="529514"/>
                            <a:pt x="619787" y="574777"/>
                          </a:cubicBezTo>
                          <a:close/>
                        </a:path>
                      </a:pathLst>
                    </a:custGeom>
                    <a:solidFill>
                      <a:srgbClr val="FFD0C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87" name="组合 186"/>
                    <p:cNvGrpSpPr/>
                    <p:nvPr/>
                  </p:nvGrpSpPr>
                  <p:grpSpPr>
                    <a:xfrm>
                      <a:off x="5509031" y="868832"/>
                      <a:ext cx="934288" cy="575026"/>
                      <a:chOff x="5509031" y="868832"/>
                      <a:chExt cx="934288" cy="575026"/>
                    </a:xfrm>
                  </p:grpSpPr>
                  <p:grpSp>
                    <p:nvGrpSpPr>
                      <p:cNvPr id="239" name="组合 238"/>
                      <p:cNvGrpSpPr/>
                      <p:nvPr/>
                    </p:nvGrpSpPr>
                    <p:grpSpPr>
                      <a:xfrm>
                        <a:off x="5509031" y="961034"/>
                        <a:ext cx="934288" cy="482823"/>
                        <a:chOff x="5509031" y="961034"/>
                        <a:chExt cx="934288" cy="482823"/>
                      </a:xfrm>
                    </p:grpSpPr>
                    <p:sp>
                      <p:nvSpPr>
                        <p:cNvPr id="243" name="任意多边形: 形状 242"/>
                        <p:cNvSpPr/>
                        <p:nvPr/>
                      </p:nvSpPr>
                      <p:spPr>
                        <a:xfrm>
                          <a:off x="5860300" y="1368476"/>
                          <a:ext cx="245501" cy="75381"/>
                        </a:xfrm>
                        <a:custGeom>
                          <a:avLst/>
                          <a:gdLst>
                            <a:gd name="connsiteX0" fmla="*/ 3518 w 245501"/>
                            <a:gd name="connsiteY0" fmla="*/ 41148 h 75381"/>
                            <a:gd name="connsiteX1" fmla="*/ 243396 w 245501"/>
                            <a:gd name="connsiteY1" fmla="*/ 14173 h 75381"/>
                            <a:gd name="connsiteX2" fmla="*/ 231889 w 245501"/>
                            <a:gd name="connsiteY2" fmla="*/ 2667 h 75381"/>
                            <a:gd name="connsiteX3" fmla="*/ 129705 w 245501"/>
                            <a:gd name="connsiteY3" fmla="*/ 58597 h 75381"/>
                            <a:gd name="connsiteX4" fmla="*/ 11747 w 245501"/>
                            <a:gd name="connsiteY4" fmla="*/ 27127 h 75381"/>
                            <a:gd name="connsiteX5" fmla="*/ 3518 w 245501"/>
                            <a:gd name="connsiteY5" fmla="*/ 41148 h 75381"/>
                            <a:gd name="connsiteX6" fmla="*/ 3518 w 245501"/>
                            <a:gd name="connsiteY6" fmla="*/ 41148 h 753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45501" h="75381">
                              <a:moveTo>
                                <a:pt x="3518" y="41148"/>
                              </a:moveTo>
                              <a:cubicBezTo>
                                <a:pt x="77661" y="95783"/>
                                <a:pt x="183274" y="83743"/>
                                <a:pt x="243396" y="14173"/>
                              </a:cubicBezTo>
                              <a:cubicBezTo>
                                <a:pt x="250254" y="6248"/>
                                <a:pt x="238747" y="-5258"/>
                                <a:pt x="231889" y="2667"/>
                              </a:cubicBezTo>
                              <a:cubicBezTo>
                                <a:pt x="205829" y="32842"/>
                                <a:pt x="169405" y="53416"/>
                                <a:pt x="129705" y="58597"/>
                              </a:cubicBezTo>
                              <a:cubicBezTo>
                                <a:pt x="87871" y="64008"/>
                                <a:pt x="45504" y="52044"/>
                                <a:pt x="11747" y="27127"/>
                              </a:cubicBezTo>
                              <a:cubicBezTo>
                                <a:pt x="3289" y="20802"/>
                                <a:pt x="-4864" y="34975"/>
                                <a:pt x="3518" y="41148"/>
                              </a:cubicBezTo>
                              <a:lnTo>
                                <a:pt x="3518" y="4114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244" name="组合 243"/>
                        <p:cNvGrpSpPr/>
                        <p:nvPr/>
                      </p:nvGrpSpPr>
                      <p:grpSpPr>
                        <a:xfrm>
                          <a:off x="5509031" y="1247241"/>
                          <a:ext cx="904112" cy="111252"/>
                          <a:chOff x="5509031" y="1247241"/>
                          <a:chExt cx="904112" cy="111252"/>
                        </a:xfrm>
                        <a:solidFill>
                          <a:srgbClr val="EC848E"/>
                        </a:solidFill>
                      </p:grpSpPr>
                      <p:sp>
                        <p:nvSpPr>
                          <p:cNvPr id="267" name="任意多边形: 形状 266"/>
                          <p:cNvSpPr/>
                          <p:nvPr/>
                        </p:nvSpPr>
                        <p:spPr>
                          <a:xfrm>
                            <a:off x="6210757" y="1247241"/>
                            <a:ext cx="202387" cy="111252"/>
                          </a:xfrm>
                          <a:custGeom>
                            <a:avLst/>
                            <a:gdLst>
                              <a:gd name="connsiteX0" fmla="*/ 202387 w 202387"/>
                              <a:gd name="connsiteY0" fmla="*/ 55626 h 111252"/>
                              <a:gd name="connsiteX1" fmla="*/ 101194 w 202387"/>
                              <a:gd name="connsiteY1" fmla="*/ 111252 h 111252"/>
                              <a:gd name="connsiteX2" fmla="*/ 0 w 202387"/>
                              <a:gd name="connsiteY2" fmla="*/ 55626 h 111252"/>
                              <a:gd name="connsiteX3" fmla="*/ 101194 w 202387"/>
                              <a:gd name="connsiteY3" fmla="*/ 0 h 111252"/>
                              <a:gd name="connsiteX4" fmla="*/ 202387 w 202387"/>
                              <a:gd name="connsiteY4" fmla="*/ 55626 h 11125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02387" h="111252">
                                <a:moveTo>
                                  <a:pt x="202387" y="55626"/>
                                </a:moveTo>
                                <a:cubicBezTo>
                                  <a:pt x="202387" y="86347"/>
                                  <a:pt x="157081" y="111252"/>
                                  <a:pt x="101194" y="111252"/>
                                </a:cubicBezTo>
                                <a:cubicBezTo>
                                  <a:pt x="45306" y="111252"/>
                                  <a:pt x="0" y="86347"/>
                                  <a:pt x="0" y="55626"/>
                                </a:cubicBezTo>
                                <a:cubicBezTo>
                                  <a:pt x="0" y="24905"/>
                                  <a:pt x="45306" y="0"/>
                                  <a:pt x="101194" y="0"/>
                                </a:cubicBezTo>
                                <a:cubicBezTo>
                                  <a:pt x="157081" y="0"/>
                                  <a:pt x="202387" y="24905"/>
                                  <a:pt x="202387" y="5562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848E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68" name="任意多边形: 形状 267"/>
                          <p:cNvSpPr/>
                          <p:nvPr/>
                        </p:nvSpPr>
                        <p:spPr>
                          <a:xfrm>
                            <a:off x="5509031" y="1247241"/>
                            <a:ext cx="202387" cy="111252"/>
                          </a:xfrm>
                          <a:custGeom>
                            <a:avLst/>
                            <a:gdLst>
                              <a:gd name="connsiteX0" fmla="*/ 202387 w 202387"/>
                              <a:gd name="connsiteY0" fmla="*/ 55626 h 111252"/>
                              <a:gd name="connsiteX1" fmla="*/ 101194 w 202387"/>
                              <a:gd name="connsiteY1" fmla="*/ 111252 h 111252"/>
                              <a:gd name="connsiteX2" fmla="*/ 0 w 202387"/>
                              <a:gd name="connsiteY2" fmla="*/ 55626 h 111252"/>
                              <a:gd name="connsiteX3" fmla="*/ 101194 w 202387"/>
                              <a:gd name="connsiteY3" fmla="*/ 0 h 111252"/>
                              <a:gd name="connsiteX4" fmla="*/ 202387 w 202387"/>
                              <a:gd name="connsiteY4" fmla="*/ 55626 h 11125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02387" h="111252">
                                <a:moveTo>
                                  <a:pt x="202387" y="55626"/>
                                </a:moveTo>
                                <a:cubicBezTo>
                                  <a:pt x="202387" y="86347"/>
                                  <a:pt x="157081" y="111252"/>
                                  <a:pt x="101194" y="111252"/>
                                </a:cubicBezTo>
                                <a:cubicBezTo>
                                  <a:pt x="45306" y="111252"/>
                                  <a:pt x="0" y="86347"/>
                                  <a:pt x="0" y="55626"/>
                                </a:cubicBezTo>
                                <a:cubicBezTo>
                                  <a:pt x="0" y="24905"/>
                                  <a:pt x="45306" y="0"/>
                                  <a:pt x="101194" y="0"/>
                                </a:cubicBezTo>
                                <a:cubicBezTo>
                                  <a:pt x="157081" y="0"/>
                                  <a:pt x="202387" y="24905"/>
                                  <a:pt x="202387" y="5562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C848E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45" name="组合 244"/>
                        <p:cNvGrpSpPr/>
                        <p:nvPr/>
                      </p:nvGrpSpPr>
                      <p:grpSpPr>
                        <a:xfrm>
                          <a:off x="5512155" y="961034"/>
                          <a:ext cx="931163" cy="369417"/>
                          <a:chOff x="5512155" y="961034"/>
                          <a:chExt cx="931163" cy="369417"/>
                        </a:xfrm>
                      </p:grpSpPr>
                      <p:grpSp>
                        <p:nvGrpSpPr>
                          <p:cNvPr id="246" name="组合 245"/>
                          <p:cNvGrpSpPr/>
                          <p:nvPr/>
                        </p:nvGrpSpPr>
                        <p:grpSpPr>
                          <a:xfrm>
                            <a:off x="5512155" y="961034"/>
                            <a:ext cx="931163" cy="308533"/>
                            <a:chOff x="5512155" y="961034"/>
                            <a:chExt cx="931163" cy="308533"/>
                          </a:xfrm>
                        </p:grpSpPr>
                        <p:grpSp>
                          <p:nvGrpSpPr>
                            <p:cNvPr id="252" name="组合 251"/>
                            <p:cNvGrpSpPr/>
                            <p:nvPr/>
                          </p:nvGrpSpPr>
                          <p:grpSpPr>
                            <a:xfrm>
                              <a:off x="5512155" y="961034"/>
                              <a:ext cx="349224" cy="308533"/>
                              <a:chOff x="5512155" y="961034"/>
                              <a:chExt cx="349224" cy="308533"/>
                            </a:xfrm>
                          </p:grpSpPr>
                          <p:sp>
                            <p:nvSpPr>
                              <p:cNvPr id="262" name="任意多边形: 形状 261"/>
                              <p:cNvSpPr/>
                              <p:nvPr/>
                            </p:nvSpPr>
                            <p:spPr>
                              <a:xfrm>
                                <a:off x="5554827" y="1001039"/>
                                <a:ext cx="299923" cy="258927"/>
                              </a:xfrm>
                              <a:custGeom>
                                <a:avLst/>
                                <a:gdLst>
                                  <a:gd name="connsiteX0" fmla="*/ 299923 w 299923"/>
                                  <a:gd name="connsiteY0" fmla="*/ 106451 h 258927"/>
                                  <a:gd name="connsiteX1" fmla="*/ 149885 w 299923"/>
                                  <a:gd name="connsiteY1" fmla="*/ 258928 h 258927"/>
                                  <a:gd name="connsiteX2" fmla="*/ 0 w 299923"/>
                                  <a:gd name="connsiteY2" fmla="*/ 106451 h 258927"/>
                                  <a:gd name="connsiteX3" fmla="*/ 45872 w 299923"/>
                                  <a:gd name="connsiteY3" fmla="*/ 20498 h 258927"/>
                                  <a:gd name="connsiteX4" fmla="*/ 84430 w 299923"/>
                                  <a:gd name="connsiteY4" fmla="*/ 6248 h 258927"/>
                                  <a:gd name="connsiteX5" fmla="*/ 149962 w 299923"/>
                                  <a:gd name="connsiteY5" fmla="*/ 0 h 258927"/>
                                  <a:gd name="connsiteX6" fmla="*/ 283997 w 299923"/>
                                  <a:gd name="connsiteY6" fmla="*/ 47473 h 258927"/>
                                  <a:gd name="connsiteX7" fmla="*/ 299466 w 299923"/>
                                  <a:gd name="connsiteY7" fmla="*/ 94031 h 258927"/>
                                  <a:gd name="connsiteX8" fmla="*/ 299923 w 299923"/>
                                  <a:gd name="connsiteY8" fmla="*/ 106451 h 25892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99923" h="258927">
                                    <a:moveTo>
                                      <a:pt x="299923" y="106451"/>
                                    </a:moveTo>
                                    <a:cubicBezTo>
                                      <a:pt x="299923" y="190729"/>
                                      <a:pt x="232791" y="258928"/>
                                      <a:pt x="149885" y="258928"/>
                                    </a:cubicBezTo>
                                    <a:cubicBezTo>
                                      <a:pt x="67056" y="258928"/>
                                      <a:pt x="0" y="190729"/>
                                      <a:pt x="0" y="106451"/>
                                    </a:cubicBezTo>
                                    <a:cubicBezTo>
                                      <a:pt x="0" y="63246"/>
                                      <a:pt x="17678" y="36347"/>
                                      <a:pt x="45872" y="20498"/>
                                    </a:cubicBezTo>
                                    <a:cubicBezTo>
                                      <a:pt x="57150" y="14097"/>
                                      <a:pt x="70180" y="9525"/>
                                      <a:pt x="84430" y="6248"/>
                                    </a:cubicBezTo>
                                    <a:cubicBezTo>
                                      <a:pt x="104242" y="1829"/>
                                      <a:pt x="126416" y="0"/>
                                      <a:pt x="149962" y="0"/>
                                    </a:cubicBezTo>
                                    <a:cubicBezTo>
                                      <a:pt x="208635" y="0"/>
                                      <a:pt x="259385" y="11125"/>
                                      <a:pt x="283997" y="47473"/>
                                    </a:cubicBezTo>
                                    <a:cubicBezTo>
                                      <a:pt x="292455" y="59893"/>
                                      <a:pt x="297866" y="75209"/>
                                      <a:pt x="299466" y="94031"/>
                                    </a:cubicBezTo>
                                    <a:cubicBezTo>
                                      <a:pt x="299771" y="97917"/>
                                      <a:pt x="299923" y="102032"/>
                                      <a:pt x="299923" y="10645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BBDA1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grpSp>
                            <p:nvGrpSpPr>
                              <p:cNvPr id="263" name="组合 262"/>
                              <p:cNvGrpSpPr/>
                              <p:nvPr/>
                            </p:nvGrpSpPr>
                            <p:grpSpPr>
                              <a:xfrm>
                                <a:off x="5512155" y="961034"/>
                                <a:ext cx="349224" cy="290017"/>
                                <a:chOff x="5512155" y="961034"/>
                                <a:chExt cx="349224" cy="290017"/>
                              </a:xfrm>
                              <a:solidFill>
                                <a:srgbClr val="5A417A"/>
                              </a:solidFill>
                            </p:grpSpPr>
                            <p:sp>
                              <p:nvSpPr>
                                <p:cNvPr id="265" name="任意多边形: 形状 264"/>
                                <p:cNvSpPr/>
                                <p:nvPr/>
                              </p:nvSpPr>
                              <p:spPr>
                                <a:xfrm>
                                  <a:off x="5512155" y="1047216"/>
                                  <a:ext cx="55016" cy="42595"/>
                                </a:xfrm>
                                <a:custGeom>
                                  <a:avLst/>
                                  <a:gdLst>
                                    <a:gd name="connsiteX0" fmla="*/ 55016 w 55016"/>
                                    <a:gd name="connsiteY0" fmla="*/ 13183 h 42595"/>
                                    <a:gd name="connsiteX1" fmla="*/ 0 w 55016"/>
                                    <a:gd name="connsiteY1" fmla="*/ 0 h 42595"/>
                                    <a:gd name="connsiteX2" fmla="*/ 50368 w 55016"/>
                                    <a:gd name="connsiteY2" fmla="*/ 42596 h 4259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55016" h="42595">
                                      <a:moveTo>
                                        <a:pt x="55016" y="13183"/>
                                      </a:moveTo>
                                      <a:lnTo>
                                        <a:pt x="0" y="0"/>
                                      </a:lnTo>
                                      <a:lnTo>
                                        <a:pt x="50368" y="42596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66" name="任意多边形: 形状 265"/>
                                <p:cNvSpPr/>
                                <p:nvPr/>
                              </p:nvSpPr>
                              <p:spPr>
                                <a:xfrm>
                                  <a:off x="5558104" y="961034"/>
                                  <a:ext cx="303275" cy="290017"/>
                                </a:xfrm>
                                <a:custGeom>
                                  <a:avLst/>
                                  <a:gdLst>
                                    <a:gd name="connsiteX0" fmla="*/ 303276 w 303275"/>
                                    <a:gd name="connsiteY0" fmla="*/ 145009 h 290017"/>
                                    <a:gd name="connsiteX1" fmla="*/ 151638 w 303275"/>
                                    <a:gd name="connsiteY1" fmla="*/ 290017 h 290017"/>
                                    <a:gd name="connsiteX2" fmla="*/ 0 w 303275"/>
                                    <a:gd name="connsiteY2" fmla="*/ 145009 h 290017"/>
                                    <a:gd name="connsiteX3" fmla="*/ 151638 w 303275"/>
                                    <a:gd name="connsiteY3" fmla="*/ 0 h 290017"/>
                                    <a:gd name="connsiteX4" fmla="*/ 303276 w 303275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303275" h="290017">
                                      <a:moveTo>
                                        <a:pt x="303276" y="145009"/>
                                      </a:moveTo>
                                      <a:cubicBezTo>
                                        <a:pt x="303276" y="225095"/>
                                        <a:pt x="235385" y="290017"/>
                                        <a:pt x="151638" y="290017"/>
                                      </a:cubicBezTo>
                                      <a:cubicBezTo>
                                        <a:pt x="67891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7891" y="0"/>
                                        <a:pt x="151638" y="0"/>
                                      </a:cubicBezTo>
                                      <a:cubicBezTo>
                                        <a:pt x="235385" y="0"/>
                                        <a:pt x="303276" y="64923"/>
                                        <a:pt x="303276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264" name="任意多边形: 形状 263"/>
                              <p:cNvSpPr/>
                              <p:nvPr/>
                            </p:nvSpPr>
                            <p:spPr>
                              <a:xfrm>
                                <a:off x="5564733" y="979551"/>
                                <a:ext cx="290017" cy="290017"/>
                              </a:xfrm>
                              <a:custGeom>
                                <a:avLst/>
                                <a:gdLst>
                                  <a:gd name="connsiteX0" fmla="*/ 290017 w 290017"/>
                                  <a:gd name="connsiteY0" fmla="*/ 145009 h 290017"/>
                                  <a:gd name="connsiteX1" fmla="*/ 145009 w 290017"/>
                                  <a:gd name="connsiteY1" fmla="*/ 290017 h 290017"/>
                                  <a:gd name="connsiteX2" fmla="*/ 0 w 290017"/>
                                  <a:gd name="connsiteY2" fmla="*/ 145009 h 290017"/>
                                  <a:gd name="connsiteX3" fmla="*/ 145009 w 290017"/>
                                  <a:gd name="connsiteY3" fmla="*/ 0 h 290017"/>
                                  <a:gd name="connsiteX4" fmla="*/ 290017 w 290017"/>
                                  <a:gd name="connsiteY4" fmla="*/ 145009 h 2900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</a:cxnLst>
                                <a:rect l="l" t="t" r="r" b="b"/>
                                <a:pathLst>
                                  <a:path w="290017" h="290017">
                                    <a:moveTo>
                                      <a:pt x="290017" y="145009"/>
                                    </a:moveTo>
                                    <a:cubicBezTo>
                                      <a:pt x="290017" y="225095"/>
                                      <a:pt x="225095" y="290017"/>
                                      <a:pt x="145009" y="290017"/>
                                    </a:cubicBezTo>
                                    <a:cubicBezTo>
                                      <a:pt x="64923" y="290017"/>
                                      <a:pt x="0" y="225095"/>
                                      <a:pt x="0" y="145009"/>
                                    </a:cubicBezTo>
                                    <a:cubicBezTo>
                                      <a:pt x="0" y="64923"/>
                                      <a:pt x="64923" y="0"/>
                                      <a:pt x="145009" y="0"/>
                                    </a:cubicBezTo>
                                    <a:cubicBezTo>
                                      <a:pt x="225095" y="0"/>
                                      <a:pt x="290017" y="64923"/>
                                      <a:pt x="290017" y="14500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FF6F2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253" name="组合 252"/>
                            <p:cNvGrpSpPr/>
                            <p:nvPr/>
                          </p:nvGrpSpPr>
                          <p:grpSpPr>
                            <a:xfrm>
                              <a:off x="5605652" y="961034"/>
                              <a:ext cx="837666" cy="308533"/>
                              <a:chOff x="5605652" y="961034"/>
                              <a:chExt cx="837666" cy="308533"/>
                            </a:xfrm>
                          </p:grpSpPr>
                          <p:sp>
                            <p:nvSpPr>
                              <p:cNvPr id="254" name="任意多边形: 形状 253"/>
                              <p:cNvSpPr/>
                              <p:nvPr/>
                            </p:nvSpPr>
                            <p:spPr>
                              <a:xfrm>
                                <a:off x="6100800" y="1001039"/>
                                <a:ext cx="299923" cy="258927"/>
                              </a:xfrm>
                              <a:custGeom>
                                <a:avLst/>
                                <a:gdLst>
                                  <a:gd name="connsiteX0" fmla="*/ 0 w 299923"/>
                                  <a:gd name="connsiteY0" fmla="*/ 106451 h 258927"/>
                                  <a:gd name="connsiteX1" fmla="*/ 150038 w 299923"/>
                                  <a:gd name="connsiteY1" fmla="*/ 258928 h 258927"/>
                                  <a:gd name="connsiteX2" fmla="*/ 299923 w 299923"/>
                                  <a:gd name="connsiteY2" fmla="*/ 106451 h 258927"/>
                                  <a:gd name="connsiteX3" fmla="*/ 254051 w 299923"/>
                                  <a:gd name="connsiteY3" fmla="*/ 20498 h 258927"/>
                                  <a:gd name="connsiteX4" fmla="*/ 215494 w 299923"/>
                                  <a:gd name="connsiteY4" fmla="*/ 6248 h 258927"/>
                                  <a:gd name="connsiteX5" fmla="*/ 149962 w 299923"/>
                                  <a:gd name="connsiteY5" fmla="*/ 0 h 258927"/>
                                  <a:gd name="connsiteX6" fmla="*/ 15926 w 299923"/>
                                  <a:gd name="connsiteY6" fmla="*/ 47473 h 258927"/>
                                  <a:gd name="connsiteX7" fmla="*/ 457 w 299923"/>
                                  <a:gd name="connsiteY7" fmla="*/ 94031 h 258927"/>
                                  <a:gd name="connsiteX8" fmla="*/ 0 w 299923"/>
                                  <a:gd name="connsiteY8" fmla="*/ 106451 h 25892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99923" h="258927">
                                    <a:moveTo>
                                      <a:pt x="0" y="106451"/>
                                    </a:moveTo>
                                    <a:cubicBezTo>
                                      <a:pt x="0" y="190729"/>
                                      <a:pt x="67132" y="258928"/>
                                      <a:pt x="150038" y="258928"/>
                                    </a:cubicBezTo>
                                    <a:cubicBezTo>
                                      <a:pt x="232867" y="258928"/>
                                      <a:pt x="299923" y="190729"/>
                                      <a:pt x="299923" y="106451"/>
                                    </a:cubicBezTo>
                                    <a:cubicBezTo>
                                      <a:pt x="299923" y="63246"/>
                                      <a:pt x="282245" y="36347"/>
                                      <a:pt x="254051" y="20498"/>
                                    </a:cubicBezTo>
                                    <a:cubicBezTo>
                                      <a:pt x="242773" y="14097"/>
                                      <a:pt x="229743" y="9525"/>
                                      <a:pt x="215494" y="6248"/>
                                    </a:cubicBezTo>
                                    <a:cubicBezTo>
                                      <a:pt x="195682" y="1829"/>
                                      <a:pt x="173507" y="0"/>
                                      <a:pt x="149962" y="0"/>
                                    </a:cubicBezTo>
                                    <a:cubicBezTo>
                                      <a:pt x="91287" y="0"/>
                                      <a:pt x="40538" y="11125"/>
                                      <a:pt x="15926" y="47473"/>
                                    </a:cubicBezTo>
                                    <a:cubicBezTo>
                                      <a:pt x="7467" y="59893"/>
                                      <a:pt x="2057" y="75209"/>
                                      <a:pt x="457" y="94031"/>
                                    </a:cubicBezTo>
                                    <a:cubicBezTo>
                                      <a:pt x="152" y="97917"/>
                                      <a:pt x="0" y="102032"/>
                                      <a:pt x="0" y="10645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BBDA1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grpSp>
                            <p:nvGrpSpPr>
                              <p:cNvPr id="255" name="组合 254"/>
                              <p:cNvGrpSpPr/>
                              <p:nvPr/>
                            </p:nvGrpSpPr>
                            <p:grpSpPr>
                              <a:xfrm>
                                <a:off x="6094171" y="961034"/>
                                <a:ext cx="349148" cy="290017"/>
                                <a:chOff x="6094171" y="961034"/>
                                <a:chExt cx="349148" cy="290017"/>
                              </a:xfrm>
                              <a:solidFill>
                                <a:srgbClr val="5A417A"/>
                              </a:solidFill>
                            </p:grpSpPr>
                            <p:sp>
                              <p:nvSpPr>
                                <p:cNvPr id="260" name="任意多边形: 形状 259"/>
                                <p:cNvSpPr/>
                                <p:nvPr/>
                              </p:nvSpPr>
                              <p:spPr>
                                <a:xfrm>
                                  <a:off x="6388303" y="1047216"/>
                                  <a:ext cx="55016" cy="42595"/>
                                </a:xfrm>
                                <a:custGeom>
                                  <a:avLst/>
                                  <a:gdLst>
                                    <a:gd name="connsiteX0" fmla="*/ 0 w 55016"/>
                                    <a:gd name="connsiteY0" fmla="*/ 13183 h 42595"/>
                                    <a:gd name="connsiteX1" fmla="*/ 55016 w 55016"/>
                                    <a:gd name="connsiteY1" fmla="*/ 0 h 42595"/>
                                    <a:gd name="connsiteX2" fmla="*/ 4648 w 55016"/>
                                    <a:gd name="connsiteY2" fmla="*/ 42596 h 4259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55016" h="42595">
                                      <a:moveTo>
                                        <a:pt x="0" y="13183"/>
                                      </a:moveTo>
                                      <a:lnTo>
                                        <a:pt x="55016" y="0"/>
                                      </a:lnTo>
                                      <a:lnTo>
                                        <a:pt x="4648" y="42596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61" name="任意多边形: 形状 260"/>
                                <p:cNvSpPr/>
                                <p:nvPr/>
                              </p:nvSpPr>
                              <p:spPr>
                                <a:xfrm>
                                  <a:off x="6094171" y="961034"/>
                                  <a:ext cx="303275" cy="290017"/>
                                </a:xfrm>
                                <a:custGeom>
                                  <a:avLst/>
                                  <a:gdLst>
                                    <a:gd name="connsiteX0" fmla="*/ 303276 w 303275"/>
                                    <a:gd name="connsiteY0" fmla="*/ 145009 h 290017"/>
                                    <a:gd name="connsiteX1" fmla="*/ 151638 w 303275"/>
                                    <a:gd name="connsiteY1" fmla="*/ 290017 h 290017"/>
                                    <a:gd name="connsiteX2" fmla="*/ 0 w 303275"/>
                                    <a:gd name="connsiteY2" fmla="*/ 145009 h 290017"/>
                                    <a:gd name="connsiteX3" fmla="*/ 151638 w 303275"/>
                                    <a:gd name="connsiteY3" fmla="*/ 0 h 290017"/>
                                    <a:gd name="connsiteX4" fmla="*/ 303276 w 303275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303275" h="290017">
                                      <a:moveTo>
                                        <a:pt x="303276" y="145009"/>
                                      </a:moveTo>
                                      <a:cubicBezTo>
                                        <a:pt x="303276" y="225095"/>
                                        <a:pt x="235385" y="290017"/>
                                        <a:pt x="151638" y="290017"/>
                                      </a:cubicBezTo>
                                      <a:cubicBezTo>
                                        <a:pt x="67891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7891" y="0"/>
                                        <a:pt x="151638" y="0"/>
                                      </a:cubicBezTo>
                                      <a:cubicBezTo>
                                        <a:pt x="235385" y="0"/>
                                        <a:pt x="303276" y="64923"/>
                                        <a:pt x="303276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56" name="组合 255"/>
                              <p:cNvGrpSpPr/>
                              <p:nvPr/>
                            </p:nvGrpSpPr>
                            <p:grpSpPr>
                              <a:xfrm>
                                <a:off x="5605652" y="979551"/>
                                <a:ext cx="785164" cy="290017"/>
                                <a:chOff x="5605652" y="979551"/>
                                <a:chExt cx="785164" cy="290017"/>
                              </a:xfrm>
                            </p:grpSpPr>
                            <p:sp>
                              <p:nvSpPr>
                                <p:cNvPr id="257" name="任意多边形: 形状 256"/>
                                <p:cNvSpPr/>
                                <p:nvPr/>
                              </p:nvSpPr>
                              <p:spPr>
                                <a:xfrm>
                                  <a:off x="6100800" y="979551"/>
                                  <a:ext cx="290017" cy="290017"/>
                                </a:xfrm>
                                <a:custGeom>
                                  <a:avLst/>
                                  <a:gdLst>
                                    <a:gd name="connsiteX0" fmla="*/ 290017 w 290017"/>
                                    <a:gd name="connsiteY0" fmla="*/ 145009 h 290017"/>
                                    <a:gd name="connsiteX1" fmla="*/ 145009 w 290017"/>
                                    <a:gd name="connsiteY1" fmla="*/ 290017 h 290017"/>
                                    <a:gd name="connsiteX2" fmla="*/ 0 w 290017"/>
                                    <a:gd name="connsiteY2" fmla="*/ 145009 h 290017"/>
                                    <a:gd name="connsiteX3" fmla="*/ 145009 w 290017"/>
                                    <a:gd name="connsiteY3" fmla="*/ 0 h 290017"/>
                                    <a:gd name="connsiteX4" fmla="*/ 290017 w 290017"/>
                                    <a:gd name="connsiteY4" fmla="*/ 145009 h 290017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</a:cxnLst>
                                  <a:rect l="l" t="t" r="r" b="b"/>
                                  <a:pathLst>
                                    <a:path w="290017" h="290017">
                                      <a:moveTo>
                                        <a:pt x="290017" y="145009"/>
                                      </a:moveTo>
                                      <a:cubicBezTo>
                                        <a:pt x="290017" y="225095"/>
                                        <a:pt x="225095" y="290017"/>
                                        <a:pt x="145009" y="290017"/>
                                      </a:cubicBezTo>
                                      <a:cubicBezTo>
                                        <a:pt x="64923" y="290017"/>
                                        <a:pt x="0" y="225095"/>
                                        <a:pt x="0" y="145009"/>
                                      </a:cubicBezTo>
                                      <a:cubicBezTo>
                                        <a:pt x="0" y="64923"/>
                                        <a:pt x="64923" y="0"/>
                                        <a:pt x="145009" y="0"/>
                                      </a:cubicBezTo>
                                      <a:cubicBezTo>
                                        <a:pt x="225095" y="0"/>
                                        <a:pt x="290017" y="64923"/>
                                        <a:pt x="290017" y="145009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F6F2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58" name="任意多边形: 形状 257"/>
                                <p:cNvSpPr/>
                                <p:nvPr/>
                              </p:nvSpPr>
                              <p:spPr>
                                <a:xfrm>
                                  <a:off x="6131966" y="1009954"/>
                                  <a:ext cx="215722" cy="219989"/>
                                </a:xfrm>
                                <a:custGeom>
                                  <a:avLst/>
                                  <a:gdLst>
                                    <a:gd name="connsiteX0" fmla="*/ 215722 w 215722"/>
                                    <a:gd name="connsiteY0" fmla="*/ 140208 h 219989"/>
                                    <a:gd name="connsiteX1" fmla="*/ 110033 w 215722"/>
                                    <a:gd name="connsiteY1" fmla="*/ 219989 h 219989"/>
                                    <a:gd name="connsiteX2" fmla="*/ 0 w 215722"/>
                                    <a:gd name="connsiteY2" fmla="*/ 112471 h 219989"/>
                                    <a:gd name="connsiteX3" fmla="*/ 0 w 215722"/>
                                    <a:gd name="connsiteY3" fmla="*/ 109957 h 219989"/>
                                    <a:gd name="connsiteX4" fmla="*/ 110033 w 215722"/>
                                    <a:gd name="connsiteY4" fmla="*/ 0 h 219989"/>
                                    <a:gd name="connsiteX5" fmla="*/ 210236 w 215722"/>
                                    <a:gd name="connsiteY5" fmla="*/ 64694 h 219989"/>
                                    <a:gd name="connsiteX6" fmla="*/ 118796 w 215722"/>
                                    <a:gd name="connsiteY6" fmla="*/ 106299 h 219989"/>
                                    <a:gd name="connsiteX7" fmla="*/ 215722 w 215722"/>
                                    <a:gd name="connsiteY7" fmla="*/ 140208 h 21998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</a:cxnLst>
                                  <a:rect l="l" t="t" r="r" b="b"/>
                                  <a:pathLst>
                                    <a:path w="215722" h="219989">
                                      <a:moveTo>
                                        <a:pt x="215722" y="140208"/>
                                      </a:moveTo>
                                      <a:cubicBezTo>
                                        <a:pt x="202692" y="186233"/>
                                        <a:pt x="160249" y="219989"/>
                                        <a:pt x="110033" y="219989"/>
                                      </a:cubicBezTo>
                                      <a:cubicBezTo>
                                        <a:pt x="50063" y="219989"/>
                                        <a:pt x="1372" y="172136"/>
                                        <a:pt x="0" y="112471"/>
                                      </a:cubicBezTo>
                                      <a:lnTo>
                                        <a:pt x="0" y="109957"/>
                                      </a:lnTo>
                                      <a:cubicBezTo>
                                        <a:pt x="0" y="49225"/>
                                        <a:pt x="49225" y="0"/>
                                        <a:pt x="110033" y="0"/>
                                      </a:cubicBezTo>
                                      <a:cubicBezTo>
                                        <a:pt x="154610" y="0"/>
                                        <a:pt x="193015" y="26518"/>
                                        <a:pt x="210236" y="64694"/>
                                      </a:cubicBezTo>
                                      <a:lnTo>
                                        <a:pt x="118796" y="106299"/>
                                      </a:lnTo>
                                      <a:lnTo>
                                        <a:pt x="215722" y="14020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259" name="任意多边形: 形状 258"/>
                                <p:cNvSpPr/>
                                <p:nvPr/>
                              </p:nvSpPr>
                              <p:spPr>
                                <a:xfrm>
                                  <a:off x="5605652" y="1009954"/>
                                  <a:ext cx="215722" cy="219989"/>
                                </a:xfrm>
                                <a:custGeom>
                                  <a:avLst/>
                                  <a:gdLst>
                                    <a:gd name="connsiteX0" fmla="*/ 215722 w 215722"/>
                                    <a:gd name="connsiteY0" fmla="*/ 140208 h 219989"/>
                                    <a:gd name="connsiteX1" fmla="*/ 110033 w 215722"/>
                                    <a:gd name="connsiteY1" fmla="*/ 219989 h 219989"/>
                                    <a:gd name="connsiteX2" fmla="*/ 0 w 215722"/>
                                    <a:gd name="connsiteY2" fmla="*/ 112471 h 219989"/>
                                    <a:gd name="connsiteX3" fmla="*/ 0 w 215722"/>
                                    <a:gd name="connsiteY3" fmla="*/ 109957 h 219989"/>
                                    <a:gd name="connsiteX4" fmla="*/ 110033 w 215722"/>
                                    <a:gd name="connsiteY4" fmla="*/ 0 h 219989"/>
                                    <a:gd name="connsiteX5" fmla="*/ 210236 w 215722"/>
                                    <a:gd name="connsiteY5" fmla="*/ 64694 h 219989"/>
                                    <a:gd name="connsiteX6" fmla="*/ 118796 w 215722"/>
                                    <a:gd name="connsiteY6" fmla="*/ 106299 h 219989"/>
                                    <a:gd name="connsiteX7" fmla="*/ 215722 w 215722"/>
                                    <a:gd name="connsiteY7" fmla="*/ 140208 h 21998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</a:cxnLst>
                                  <a:rect l="l" t="t" r="r" b="b"/>
                                  <a:pathLst>
                                    <a:path w="215722" h="219989">
                                      <a:moveTo>
                                        <a:pt x="215722" y="140208"/>
                                      </a:moveTo>
                                      <a:cubicBezTo>
                                        <a:pt x="202692" y="186233"/>
                                        <a:pt x="160249" y="219989"/>
                                        <a:pt x="110033" y="219989"/>
                                      </a:cubicBezTo>
                                      <a:cubicBezTo>
                                        <a:pt x="50063" y="219989"/>
                                        <a:pt x="1372" y="172136"/>
                                        <a:pt x="0" y="112471"/>
                                      </a:cubicBezTo>
                                      <a:lnTo>
                                        <a:pt x="0" y="109957"/>
                                      </a:lnTo>
                                      <a:cubicBezTo>
                                        <a:pt x="0" y="49225"/>
                                        <a:pt x="49225" y="0"/>
                                        <a:pt x="110033" y="0"/>
                                      </a:cubicBezTo>
                                      <a:cubicBezTo>
                                        <a:pt x="154610" y="0"/>
                                        <a:pt x="193015" y="26518"/>
                                        <a:pt x="210236" y="64694"/>
                                      </a:cubicBezTo>
                                      <a:lnTo>
                                        <a:pt x="118796" y="106299"/>
                                      </a:lnTo>
                                      <a:lnTo>
                                        <a:pt x="215722" y="14020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5A417A"/>
                                </a:solidFill>
                                <a:ln w="7616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247" name="组合 246"/>
                          <p:cNvGrpSpPr/>
                          <p:nvPr/>
                        </p:nvGrpSpPr>
                        <p:grpSpPr>
                          <a:xfrm>
                            <a:off x="5909919" y="1262176"/>
                            <a:ext cx="128777" cy="68275"/>
                            <a:chOff x="5909919" y="1262176"/>
                            <a:chExt cx="128777" cy="68275"/>
                          </a:xfrm>
                        </p:grpSpPr>
                        <p:sp>
                          <p:nvSpPr>
                            <p:cNvPr id="248" name="任意多边形: 形状 247"/>
                            <p:cNvSpPr/>
                            <p:nvPr/>
                          </p:nvSpPr>
                          <p:spPr>
                            <a:xfrm>
                              <a:off x="5909919" y="1262176"/>
                              <a:ext cx="128777" cy="68275"/>
                            </a:xfrm>
                            <a:custGeom>
                              <a:avLst/>
                              <a:gdLst>
                                <a:gd name="connsiteX0" fmla="*/ 128778 w 128777"/>
                                <a:gd name="connsiteY0" fmla="*/ 34138 h 68275"/>
                                <a:gd name="connsiteX1" fmla="*/ 64389 w 128777"/>
                                <a:gd name="connsiteY1" fmla="*/ 68275 h 68275"/>
                                <a:gd name="connsiteX2" fmla="*/ 0 w 128777"/>
                                <a:gd name="connsiteY2" fmla="*/ 34138 h 68275"/>
                                <a:gd name="connsiteX3" fmla="*/ 64389 w 128777"/>
                                <a:gd name="connsiteY3" fmla="*/ 0 h 68275"/>
                                <a:gd name="connsiteX4" fmla="*/ 128778 w 128777"/>
                                <a:gd name="connsiteY4" fmla="*/ 34138 h 6827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28777" h="68275">
                                  <a:moveTo>
                                    <a:pt x="128778" y="34138"/>
                                  </a:moveTo>
                                  <a:cubicBezTo>
                                    <a:pt x="128778" y="52991"/>
                                    <a:pt x="99950" y="68275"/>
                                    <a:pt x="64389" y="68275"/>
                                  </a:cubicBezTo>
                                  <a:cubicBezTo>
                                    <a:pt x="28828" y="68275"/>
                                    <a:pt x="0" y="52991"/>
                                    <a:pt x="0" y="34138"/>
                                  </a:cubicBezTo>
                                  <a:cubicBezTo>
                                    <a:pt x="0" y="15284"/>
                                    <a:pt x="28828" y="0"/>
                                    <a:pt x="64389" y="0"/>
                                  </a:cubicBezTo>
                                  <a:cubicBezTo>
                                    <a:pt x="99950" y="0"/>
                                    <a:pt x="128778" y="15284"/>
                                    <a:pt x="128778" y="3413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EC848E">
                                <a:alpha val="44000"/>
                              </a:srgbClr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249" name="组合 248"/>
                            <p:cNvGrpSpPr/>
                            <p:nvPr/>
                          </p:nvGrpSpPr>
                          <p:grpSpPr>
                            <a:xfrm>
                              <a:off x="5925083" y="1309070"/>
                              <a:ext cx="101422" cy="10941"/>
                              <a:chOff x="5925083" y="1309070"/>
                              <a:chExt cx="101422" cy="10941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250" name="任意多边形: 形状 249"/>
                              <p:cNvSpPr/>
                              <p:nvPr/>
                            </p:nvSpPr>
                            <p:spPr>
                              <a:xfrm>
                                <a:off x="5998616" y="1309070"/>
                                <a:ext cx="27889" cy="10941"/>
                              </a:xfrm>
                              <a:custGeom>
                                <a:avLst/>
                                <a:gdLst>
                                  <a:gd name="connsiteX0" fmla="*/ 27889 w 27889"/>
                                  <a:gd name="connsiteY0" fmla="*/ 2789 h 10941"/>
                                  <a:gd name="connsiteX1" fmla="*/ 23851 w 27889"/>
                                  <a:gd name="connsiteY1" fmla="*/ 5379 h 10941"/>
                                  <a:gd name="connsiteX2" fmla="*/ 14554 w 27889"/>
                                  <a:gd name="connsiteY2" fmla="*/ 9418 h 10941"/>
                                  <a:gd name="connsiteX3" fmla="*/ 4724 w 27889"/>
                                  <a:gd name="connsiteY3" fmla="*/ 10713 h 10941"/>
                                  <a:gd name="connsiteX4" fmla="*/ 0 w 27889"/>
                                  <a:gd name="connsiteY4" fmla="*/ 10942 h 10941"/>
                                  <a:gd name="connsiteX5" fmla="*/ 2667 w 27889"/>
                                  <a:gd name="connsiteY5" fmla="*/ 6675 h 10941"/>
                                  <a:gd name="connsiteX6" fmla="*/ 12268 w 27889"/>
                                  <a:gd name="connsiteY6" fmla="*/ 655 h 10941"/>
                                  <a:gd name="connsiteX7" fmla="*/ 23469 w 27889"/>
                                  <a:gd name="connsiteY7" fmla="*/ 884 h 10941"/>
                                  <a:gd name="connsiteX8" fmla="*/ 27889 w 27889"/>
                                  <a:gd name="connsiteY8" fmla="*/ 2789 h 1094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7889" h="10941">
                                    <a:moveTo>
                                      <a:pt x="27889" y="2789"/>
                                    </a:moveTo>
                                    <a:cubicBezTo>
                                      <a:pt x="27889" y="2789"/>
                                      <a:pt x="26289" y="4008"/>
                                      <a:pt x="23851" y="5379"/>
                                    </a:cubicBezTo>
                                    <a:cubicBezTo>
                                      <a:pt x="21412" y="6827"/>
                                      <a:pt x="18136" y="8427"/>
                                      <a:pt x="14554" y="9418"/>
                                    </a:cubicBezTo>
                                    <a:cubicBezTo>
                                      <a:pt x="10897" y="10409"/>
                                      <a:pt x="7468" y="10561"/>
                                      <a:pt x="4724" y="10713"/>
                                    </a:cubicBezTo>
                                    <a:cubicBezTo>
                                      <a:pt x="2210" y="10790"/>
                                      <a:pt x="0" y="10942"/>
                                      <a:pt x="0" y="10942"/>
                                    </a:cubicBezTo>
                                    <a:cubicBezTo>
                                      <a:pt x="0" y="10942"/>
                                      <a:pt x="609" y="9037"/>
                                      <a:pt x="2667" y="6675"/>
                                    </a:cubicBezTo>
                                    <a:cubicBezTo>
                                      <a:pt x="4648" y="4389"/>
                                      <a:pt x="8001" y="1722"/>
                                      <a:pt x="12268" y="655"/>
                                    </a:cubicBezTo>
                                    <a:cubicBezTo>
                                      <a:pt x="16536" y="-488"/>
                                      <a:pt x="20574" y="45"/>
                                      <a:pt x="23469" y="884"/>
                                    </a:cubicBezTo>
                                    <a:cubicBezTo>
                                      <a:pt x="26213" y="1722"/>
                                      <a:pt x="27889" y="2789"/>
                                      <a:pt x="27889" y="278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51" name="任意多边形: 形状 250"/>
                              <p:cNvSpPr/>
                              <p:nvPr/>
                            </p:nvSpPr>
                            <p:spPr>
                              <a:xfrm>
                                <a:off x="5925083" y="1309070"/>
                                <a:ext cx="28041" cy="10941"/>
                              </a:xfrm>
                              <a:custGeom>
                                <a:avLst/>
                                <a:gdLst>
                                  <a:gd name="connsiteX0" fmla="*/ 0 w 28041"/>
                                  <a:gd name="connsiteY0" fmla="*/ 2789 h 10941"/>
                                  <a:gd name="connsiteX1" fmla="*/ 4572 w 28041"/>
                                  <a:gd name="connsiteY1" fmla="*/ 884 h 10941"/>
                                  <a:gd name="connsiteX2" fmla="*/ 15773 w 28041"/>
                                  <a:gd name="connsiteY2" fmla="*/ 655 h 10941"/>
                                  <a:gd name="connsiteX3" fmla="*/ 25374 w 28041"/>
                                  <a:gd name="connsiteY3" fmla="*/ 6675 h 10941"/>
                                  <a:gd name="connsiteX4" fmla="*/ 28042 w 28041"/>
                                  <a:gd name="connsiteY4" fmla="*/ 10942 h 10941"/>
                                  <a:gd name="connsiteX5" fmla="*/ 23317 w 28041"/>
                                  <a:gd name="connsiteY5" fmla="*/ 10713 h 10941"/>
                                  <a:gd name="connsiteX6" fmla="*/ 13487 w 28041"/>
                                  <a:gd name="connsiteY6" fmla="*/ 9418 h 10941"/>
                                  <a:gd name="connsiteX7" fmla="*/ 4191 w 28041"/>
                                  <a:gd name="connsiteY7" fmla="*/ 5379 h 10941"/>
                                  <a:gd name="connsiteX8" fmla="*/ 0 w 28041"/>
                                  <a:gd name="connsiteY8" fmla="*/ 2789 h 1094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8041" h="10941">
                                    <a:moveTo>
                                      <a:pt x="0" y="2789"/>
                                    </a:moveTo>
                                    <a:cubicBezTo>
                                      <a:pt x="0" y="2789"/>
                                      <a:pt x="1676" y="1722"/>
                                      <a:pt x="4572" y="884"/>
                                    </a:cubicBezTo>
                                    <a:cubicBezTo>
                                      <a:pt x="7391" y="45"/>
                                      <a:pt x="11506" y="-488"/>
                                      <a:pt x="15773" y="655"/>
                                    </a:cubicBezTo>
                                    <a:cubicBezTo>
                                      <a:pt x="20041" y="1798"/>
                                      <a:pt x="23393" y="4389"/>
                                      <a:pt x="25374" y="6675"/>
                                    </a:cubicBezTo>
                                    <a:cubicBezTo>
                                      <a:pt x="27356" y="9037"/>
                                      <a:pt x="28042" y="10942"/>
                                      <a:pt x="28042" y="10942"/>
                                    </a:cubicBezTo>
                                    <a:cubicBezTo>
                                      <a:pt x="28042" y="10942"/>
                                      <a:pt x="25832" y="10866"/>
                                      <a:pt x="23317" y="10713"/>
                                    </a:cubicBezTo>
                                    <a:cubicBezTo>
                                      <a:pt x="20574" y="10561"/>
                                      <a:pt x="17069" y="10409"/>
                                      <a:pt x="13487" y="9418"/>
                                    </a:cubicBezTo>
                                    <a:cubicBezTo>
                                      <a:pt x="9906" y="8427"/>
                                      <a:pt x="6629" y="6827"/>
                                      <a:pt x="4191" y="5379"/>
                                    </a:cubicBezTo>
                                    <a:cubicBezTo>
                                      <a:pt x="1676" y="4008"/>
                                      <a:pt x="0" y="2789"/>
                                      <a:pt x="0" y="278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240" name="组合 239"/>
                      <p:cNvGrpSpPr/>
                      <p:nvPr/>
                    </p:nvGrpSpPr>
                    <p:grpSpPr>
                      <a:xfrm>
                        <a:off x="5603900" y="868832"/>
                        <a:ext cx="756742" cy="65906"/>
                        <a:chOff x="5603900" y="868832"/>
                        <a:chExt cx="756742" cy="65906"/>
                      </a:xfrm>
                      <a:solidFill>
                        <a:srgbClr val="C56E77"/>
                      </a:solidFill>
                    </p:grpSpPr>
                    <p:sp>
                      <p:nvSpPr>
                        <p:cNvPr id="241" name="任意多边形: 形状 240"/>
                        <p:cNvSpPr/>
                        <p:nvPr/>
                      </p:nvSpPr>
                      <p:spPr>
                        <a:xfrm>
                          <a:off x="5603900" y="868832"/>
                          <a:ext cx="215036" cy="65906"/>
                        </a:xfrm>
                        <a:custGeom>
                          <a:avLst/>
                          <a:gdLst>
                            <a:gd name="connsiteX0" fmla="*/ 215036 w 215036"/>
                            <a:gd name="connsiteY0" fmla="*/ 47016 h 65906"/>
                            <a:gd name="connsiteX1" fmla="*/ 107518 w 215036"/>
                            <a:gd name="connsiteY1" fmla="*/ 64618 h 65906"/>
                            <a:gd name="connsiteX2" fmla="*/ 0 w 215036"/>
                            <a:gd name="connsiteY2" fmla="*/ 47016 h 65906"/>
                            <a:gd name="connsiteX3" fmla="*/ 107518 w 215036"/>
                            <a:gd name="connsiteY3" fmla="*/ 0 h 65906"/>
                            <a:gd name="connsiteX4" fmla="*/ 215036 w 215036"/>
                            <a:gd name="connsiteY4" fmla="*/ 47016 h 659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5036" h="65906">
                              <a:moveTo>
                                <a:pt x="215036" y="47016"/>
                              </a:moveTo>
                              <a:cubicBezTo>
                                <a:pt x="215036" y="73000"/>
                                <a:pt x="166878" y="64618"/>
                                <a:pt x="107518" y="64618"/>
                              </a:cubicBezTo>
                              <a:cubicBezTo>
                                <a:pt x="48158" y="64618"/>
                                <a:pt x="0" y="73000"/>
                                <a:pt x="0" y="47016"/>
                              </a:cubicBezTo>
                              <a:cubicBezTo>
                                <a:pt x="0" y="21031"/>
                                <a:pt x="48158" y="0"/>
                                <a:pt x="107518" y="0"/>
                              </a:cubicBezTo>
                              <a:cubicBezTo>
                                <a:pt x="166954" y="-76"/>
                                <a:pt x="215036" y="21031"/>
                                <a:pt x="215036" y="470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56E7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42" name="任意多边形: 形状 241"/>
                        <p:cNvSpPr/>
                        <p:nvPr/>
                      </p:nvSpPr>
                      <p:spPr>
                        <a:xfrm>
                          <a:off x="6145606" y="868832"/>
                          <a:ext cx="215036" cy="65906"/>
                        </a:xfrm>
                        <a:custGeom>
                          <a:avLst/>
                          <a:gdLst>
                            <a:gd name="connsiteX0" fmla="*/ 215036 w 215036"/>
                            <a:gd name="connsiteY0" fmla="*/ 47016 h 65906"/>
                            <a:gd name="connsiteX1" fmla="*/ 107518 w 215036"/>
                            <a:gd name="connsiteY1" fmla="*/ 64618 h 65906"/>
                            <a:gd name="connsiteX2" fmla="*/ 0 w 215036"/>
                            <a:gd name="connsiteY2" fmla="*/ 47016 h 65906"/>
                            <a:gd name="connsiteX3" fmla="*/ 107518 w 215036"/>
                            <a:gd name="connsiteY3" fmla="*/ 0 h 65906"/>
                            <a:gd name="connsiteX4" fmla="*/ 215036 w 215036"/>
                            <a:gd name="connsiteY4" fmla="*/ 47016 h 659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5036" h="65906">
                              <a:moveTo>
                                <a:pt x="215036" y="47016"/>
                              </a:moveTo>
                              <a:cubicBezTo>
                                <a:pt x="215036" y="73000"/>
                                <a:pt x="166878" y="64618"/>
                                <a:pt x="107518" y="64618"/>
                              </a:cubicBezTo>
                              <a:cubicBezTo>
                                <a:pt x="48158" y="64618"/>
                                <a:pt x="0" y="73000"/>
                                <a:pt x="0" y="47016"/>
                              </a:cubicBezTo>
                              <a:cubicBezTo>
                                <a:pt x="0" y="21031"/>
                                <a:pt x="48158" y="0"/>
                                <a:pt x="107518" y="0"/>
                              </a:cubicBezTo>
                              <a:cubicBezTo>
                                <a:pt x="166954" y="-76"/>
                                <a:pt x="215036" y="21031"/>
                                <a:pt x="215036" y="4701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56E7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188" name="组合 187"/>
                    <p:cNvGrpSpPr/>
                    <p:nvPr/>
                  </p:nvGrpSpPr>
                  <p:grpSpPr>
                    <a:xfrm>
                      <a:off x="6387930" y="957193"/>
                      <a:ext cx="318255" cy="335212"/>
                      <a:chOff x="6387930" y="957193"/>
                      <a:chExt cx="318255" cy="335212"/>
                    </a:xfrm>
                  </p:grpSpPr>
                  <p:sp>
                    <p:nvSpPr>
                      <p:cNvPr id="236" name="任意多边形: 形状 235"/>
                      <p:cNvSpPr/>
                      <p:nvPr/>
                    </p:nvSpPr>
                    <p:spPr>
                      <a:xfrm rot="-4702863">
                        <a:off x="6403269" y="991908"/>
                        <a:ext cx="287576" cy="265783"/>
                      </a:xfrm>
                      <a:custGeom>
                        <a:avLst/>
                        <a:gdLst>
                          <a:gd name="connsiteX0" fmla="*/ 287576 w 287576"/>
                          <a:gd name="connsiteY0" fmla="*/ 132892 h 265783"/>
                          <a:gd name="connsiteX1" fmla="*/ 143788 w 287576"/>
                          <a:gd name="connsiteY1" fmla="*/ 265783 h 265783"/>
                          <a:gd name="connsiteX2" fmla="*/ 0 w 287576"/>
                          <a:gd name="connsiteY2" fmla="*/ 132892 h 265783"/>
                          <a:gd name="connsiteX3" fmla="*/ 143788 w 287576"/>
                          <a:gd name="connsiteY3" fmla="*/ 0 h 265783"/>
                          <a:gd name="connsiteX4" fmla="*/ 287576 w 287576"/>
                          <a:gd name="connsiteY4" fmla="*/ 132892 h 265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76" h="265783">
                            <a:moveTo>
                              <a:pt x="287576" y="132892"/>
                            </a:moveTo>
                            <a:cubicBezTo>
                              <a:pt x="287576" y="206286"/>
                              <a:pt x="223200" y="265783"/>
                              <a:pt x="143788" y="265783"/>
                            </a:cubicBezTo>
                            <a:cubicBezTo>
                              <a:pt x="64376" y="265783"/>
                              <a:pt x="0" y="206286"/>
                              <a:pt x="0" y="132892"/>
                            </a:cubicBezTo>
                            <a:cubicBezTo>
                              <a:pt x="0" y="59498"/>
                              <a:pt x="64376" y="0"/>
                              <a:pt x="143788" y="0"/>
                            </a:cubicBezTo>
                            <a:cubicBezTo>
                              <a:pt x="223200" y="0"/>
                              <a:pt x="287576" y="59498"/>
                              <a:pt x="287576" y="132892"/>
                            </a:cubicBez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" name="任意多边形: 形状 236"/>
                      <p:cNvSpPr/>
                      <p:nvPr/>
                    </p:nvSpPr>
                    <p:spPr>
                      <a:xfrm rot="-4702863">
                        <a:off x="6403269" y="991908"/>
                        <a:ext cx="287576" cy="265783"/>
                      </a:xfrm>
                      <a:custGeom>
                        <a:avLst/>
                        <a:gdLst>
                          <a:gd name="connsiteX0" fmla="*/ 287576 w 287576"/>
                          <a:gd name="connsiteY0" fmla="*/ 132892 h 265783"/>
                          <a:gd name="connsiteX1" fmla="*/ 143788 w 287576"/>
                          <a:gd name="connsiteY1" fmla="*/ 265783 h 265783"/>
                          <a:gd name="connsiteX2" fmla="*/ 0 w 287576"/>
                          <a:gd name="connsiteY2" fmla="*/ 132892 h 265783"/>
                          <a:gd name="connsiteX3" fmla="*/ 143788 w 287576"/>
                          <a:gd name="connsiteY3" fmla="*/ 0 h 265783"/>
                          <a:gd name="connsiteX4" fmla="*/ 287576 w 287576"/>
                          <a:gd name="connsiteY4" fmla="*/ 132892 h 265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576" h="265783">
                            <a:moveTo>
                              <a:pt x="287576" y="132892"/>
                            </a:moveTo>
                            <a:cubicBezTo>
                              <a:pt x="287576" y="206286"/>
                              <a:pt x="223200" y="265783"/>
                              <a:pt x="143788" y="265783"/>
                            </a:cubicBezTo>
                            <a:cubicBezTo>
                              <a:pt x="64376" y="265783"/>
                              <a:pt x="0" y="206286"/>
                              <a:pt x="0" y="132892"/>
                            </a:cubicBezTo>
                            <a:cubicBezTo>
                              <a:pt x="0" y="59498"/>
                              <a:pt x="64376" y="0"/>
                              <a:pt x="143788" y="0"/>
                            </a:cubicBezTo>
                            <a:cubicBezTo>
                              <a:pt x="223200" y="0"/>
                              <a:pt x="287576" y="59498"/>
                              <a:pt x="287576" y="132892"/>
                            </a:cubicBez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8" name="任意多边形: 形状 237"/>
                      <p:cNvSpPr/>
                      <p:nvPr/>
                    </p:nvSpPr>
                    <p:spPr>
                      <a:xfrm>
                        <a:off x="6496550" y="1075831"/>
                        <a:ext cx="126223" cy="108141"/>
                      </a:xfrm>
                      <a:custGeom>
                        <a:avLst/>
                        <a:gdLst>
                          <a:gd name="connsiteX0" fmla="*/ 15959 w 126223"/>
                          <a:gd name="connsiteY0" fmla="*/ 102373 h 108141"/>
                          <a:gd name="connsiteX1" fmla="*/ 58097 w 126223"/>
                          <a:gd name="connsiteY1" fmla="*/ 29526 h 108141"/>
                          <a:gd name="connsiteX2" fmla="*/ 90634 w 126223"/>
                          <a:gd name="connsiteY2" fmla="*/ 16496 h 108141"/>
                          <a:gd name="connsiteX3" fmla="*/ 109913 w 126223"/>
                          <a:gd name="connsiteY3" fmla="*/ 35851 h 108141"/>
                          <a:gd name="connsiteX4" fmla="*/ 126220 w 126223"/>
                          <a:gd name="connsiteY4" fmla="*/ 35851 h 108141"/>
                          <a:gd name="connsiteX5" fmla="*/ 101302 w 126223"/>
                          <a:gd name="connsiteY5" fmla="*/ 2628 h 108141"/>
                          <a:gd name="connsiteX6" fmla="*/ 56497 w 126223"/>
                          <a:gd name="connsiteY6" fmla="*/ 10171 h 108141"/>
                          <a:gd name="connsiteX7" fmla="*/ 21978 w 126223"/>
                          <a:gd name="connsiteY7" fmla="*/ 48500 h 108141"/>
                          <a:gd name="connsiteX8" fmla="*/ 337 w 126223"/>
                          <a:gd name="connsiteY8" fmla="*/ 98030 h 108141"/>
                          <a:gd name="connsiteX9" fmla="*/ 15959 w 126223"/>
                          <a:gd name="connsiteY9" fmla="*/ 102373 h 108141"/>
                          <a:gd name="connsiteX10" fmla="*/ 15959 w 126223"/>
                          <a:gd name="connsiteY10" fmla="*/ 102373 h 108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26223" h="108141">
                            <a:moveTo>
                              <a:pt x="15959" y="102373"/>
                            </a:moveTo>
                            <a:cubicBezTo>
                              <a:pt x="23274" y="75399"/>
                              <a:pt x="37294" y="48576"/>
                              <a:pt x="58097" y="29526"/>
                            </a:cubicBezTo>
                            <a:cubicBezTo>
                              <a:pt x="66631" y="21754"/>
                              <a:pt x="78519" y="14362"/>
                              <a:pt x="90634" y="16496"/>
                            </a:cubicBezTo>
                            <a:cubicBezTo>
                              <a:pt x="100312" y="18172"/>
                              <a:pt x="110066" y="25335"/>
                              <a:pt x="109913" y="35851"/>
                            </a:cubicBezTo>
                            <a:cubicBezTo>
                              <a:pt x="109761" y="46366"/>
                              <a:pt x="126067" y="46366"/>
                              <a:pt x="126220" y="35851"/>
                            </a:cubicBezTo>
                            <a:cubicBezTo>
                              <a:pt x="126449" y="20306"/>
                              <a:pt x="115323" y="7962"/>
                              <a:pt x="101302" y="2628"/>
                            </a:cubicBezTo>
                            <a:cubicBezTo>
                              <a:pt x="86139" y="-3164"/>
                              <a:pt x="69451" y="1180"/>
                              <a:pt x="56497" y="10171"/>
                            </a:cubicBezTo>
                            <a:cubicBezTo>
                              <a:pt x="42247" y="20001"/>
                              <a:pt x="31122" y="34022"/>
                              <a:pt x="21978" y="48500"/>
                            </a:cubicBezTo>
                            <a:cubicBezTo>
                              <a:pt x="12301" y="63740"/>
                              <a:pt x="5062" y="80580"/>
                              <a:pt x="337" y="98030"/>
                            </a:cubicBezTo>
                            <a:cubicBezTo>
                              <a:pt x="-2482" y="108165"/>
                              <a:pt x="13215" y="112508"/>
                              <a:pt x="15959" y="102373"/>
                            </a:cubicBezTo>
                            <a:lnTo>
                              <a:pt x="15959" y="10237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89" name="任意多边形: 形状 188"/>
                    <p:cNvSpPr/>
                    <p:nvPr/>
                  </p:nvSpPr>
                  <p:spPr>
                    <a:xfrm>
                      <a:off x="6411544" y="912639"/>
                      <a:ext cx="100751" cy="260992"/>
                    </a:xfrm>
                    <a:custGeom>
                      <a:avLst/>
                      <a:gdLst>
                        <a:gd name="connsiteX0" fmla="*/ 0 w 100751"/>
                        <a:gd name="connsiteY0" fmla="*/ 18524 h 260992"/>
                        <a:gd name="connsiteX1" fmla="*/ 21412 w 100751"/>
                        <a:gd name="connsiteY1" fmla="*/ 260993 h 260992"/>
                        <a:gd name="connsiteX2" fmla="*/ 100432 w 100751"/>
                        <a:gd name="connsiteY2" fmla="*/ 41461 h 260992"/>
                        <a:gd name="connsiteX3" fmla="*/ 0 w 100751"/>
                        <a:gd name="connsiteY3" fmla="*/ 18524 h 260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751" h="260992">
                          <a:moveTo>
                            <a:pt x="0" y="18524"/>
                          </a:moveTo>
                          <a:lnTo>
                            <a:pt x="21412" y="260993"/>
                          </a:lnTo>
                          <a:cubicBezTo>
                            <a:pt x="21412" y="260993"/>
                            <a:pt x="106604" y="118651"/>
                            <a:pt x="100432" y="41461"/>
                          </a:cubicBezTo>
                          <a:cubicBezTo>
                            <a:pt x="94183" y="-35730"/>
                            <a:pt x="0" y="18524"/>
                            <a:pt x="0" y="18524"/>
                          </a:cubicBezTo>
                          <a:close/>
                        </a:path>
                      </a:pathLst>
                    </a:custGeom>
                    <a:solidFill>
                      <a:srgbClr val="EC848E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90" name="组合 189"/>
                    <p:cNvGrpSpPr/>
                    <p:nvPr/>
                  </p:nvGrpSpPr>
                  <p:grpSpPr>
                    <a:xfrm>
                      <a:off x="5225517" y="904386"/>
                      <a:ext cx="321232" cy="388016"/>
                      <a:chOff x="5225517" y="904386"/>
                      <a:chExt cx="321232" cy="388016"/>
                    </a:xfrm>
                  </p:grpSpPr>
                  <p:grpSp>
                    <p:nvGrpSpPr>
                      <p:cNvPr id="232" name="组合 231"/>
                      <p:cNvGrpSpPr/>
                      <p:nvPr/>
                    </p:nvGrpSpPr>
                    <p:grpSpPr>
                      <a:xfrm>
                        <a:off x="5225517" y="904386"/>
                        <a:ext cx="321232" cy="388016"/>
                        <a:chOff x="5225517" y="904386"/>
                        <a:chExt cx="321232" cy="388016"/>
                      </a:xfrm>
                    </p:grpSpPr>
                    <p:sp>
                      <p:nvSpPr>
                        <p:cNvPr id="234" name="任意多边形: 形状 233"/>
                        <p:cNvSpPr/>
                        <p:nvPr/>
                      </p:nvSpPr>
                      <p:spPr>
                        <a:xfrm rot="-697137">
                          <a:off x="5251753" y="981009"/>
                          <a:ext cx="265783" cy="287576"/>
                        </a:xfrm>
                        <a:custGeom>
                          <a:avLst/>
                          <a:gdLst>
                            <a:gd name="connsiteX0" fmla="*/ 265783 w 265783"/>
                            <a:gd name="connsiteY0" fmla="*/ 143788 h 287576"/>
                            <a:gd name="connsiteX1" fmla="*/ 132892 w 265783"/>
                            <a:gd name="connsiteY1" fmla="*/ 287576 h 287576"/>
                            <a:gd name="connsiteX2" fmla="*/ 0 w 265783"/>
                            <a:gd name="connsiteY2" fmla="*/ 143788 h 287576"/>
                            <a:gd name="connsiteX3" fmla="*/ 132892 w 265783"/>
                            <a:gd name="connsiteY3" fmla="*/ 0 h 287576"/>
                            <a:gd name="connsiteX4" fmla="*/ 265783 w 265783"/>
                            <a:gd name="connsiteY4" fmla="*/ 143788 h 2875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65783" h="287576">
                              <a:moveTo>
                                <a:pt x="265783" y="143788"/>
                              </a:moveTo>
                              <a:cubicBezTo>
                                <a:pt x="265783" y="223200"/>
                                <a:pt x="206286" y="287576"/>
                                <a:pt x="132892" y="287576"/>
                              </a:cubicBezTo>
                              <a:cubicBezTo>
                                <a:pt x="59498" y="287576"/>
                                <a:pt x="0" y="223200"/>
                                <a:pt x="0" y="143788"/>
                              </a:cubicBezTo>
                              <a:cubicBezTo>
                                <a:pt x="0" y="64376"/>
                                <a:pt x="59498" y="0"/>
                                <a:pt x="132892" y="0"/>
                              </a:cubicBezTo>
                              <a:cubicBezTo>
                                <a:pt x="206286" y="0"/>
                                <a:pt x="265783" y="64376"/>
                                <a:pt x="265783" y="1437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0C7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35" name="任意多边形: 形状 234"/>
                        <p:cNvSpPr/>
                        <p:nvPr/>
                      </p:nvSpPr>
                      <p:spPr>
                        <a:xfrm>
                          <a:off x="5424701" y="904386"/>
                          <a:ext cx="122048" cy="258349"/>
                        </a:xfrm>
                        <a:custGeom>
                          <a:avLst/>
                          <a:gdLst>
                            <a:gd name="connsiteX0" fmla="*/ 122049 w 122048"/>
                            <a:gd name="connsiteY0" fmla="*/ 8261 h 258349"/>
                            <a:gd name="connsiteX1" fmla="*/ 71909 w 122048"/>
                            <a:gd name="connsiteY1" fmla="*/ 258349 h 258349"/>
                            <a:gd name="connsiteX2" fmla="*/ 357 w 122048"/>
                            <a:gd name="connsiteY2" fmla="*/ 49714 h 258349"/>
                            <a:gd name="connsiteX3" fmla="*/ 122049 w 122048"/>
                            <a:gd name="connsiteY3" fmla="*/ 8261 h 2583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22048" h="258349">
                              <a:moveTo>
                                <a:pt x="122049" y="8261"/>
                              </a:moveTo>
                              <a:lnTo>
                                <a:pt x="71909" y="258349"/>
                              </a:lnTo>
                              <a:cubicBezTo>
                                <a:pt x="71909" y="258349"/>
                                <a:pt x="-5891" y="126904"/>
                                <a:pt x="357" y="49714"/>
                              </a:cubicBezTo>
                              <a:cubicBezTo>
                                <a:pt x="6605" y="-27477"/>
                                <a:pt x="122049" y="8261"/>
                                <a:pt x="122049" y="82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C848E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33" name="任意多边形: 形状 232"/>
                      <p:cNvSpPr/>
                      <p:nvPr/>
                    </p:nvSpPr>
                    <p:spPr>
                      <a:xfrm>
                        <a:off x="5306717" y="1075831"/>
                        <a:ext cx="126206" cy="108163"/>
                      </a:xfrm>
                      <a:custGeom>
                        <a:avLst/>
                        <a:gdLst>
                          <a:gd name="connsiteX0" fmla="*/ 125886 w 126206"/>
                          <a:gd name="connsiteY0" fmla="*/ 98030 h 108163"/>
                          <a:gd name="connsiteX1" fmla="*/ 104245 w 126206"/>
                          <a:gd name="connsiteY1" fmla="*/ 48500 h 108163"/>
                          <a:gd name="connsiteX2" fmla="*/ 69726 w 126206"/>
                          <a:gd name="connsiteY2" fmla="*/ 10171 h 108163"/>
                          <a:gd name="connsiteX3" fmla="*/ 24921 w 126206"/>
                          <a:gd name="connsiteY3" fmla="*/ 2628 h 108163"/>
                          <a:gd name="connsiteX4" fmla="*/ 3 w 126206"/>
                          <a:gd name="connsiteY4" fmla="*/ 35851 h 108163"/>
                          <a:gd name="connsiteX5" fmla="*/ 16310 w 126206"/>
                          <a:gd name="connsiteY5" fmla="*/ 35851 h 108163"/>
                          <a:gd name="connsiteX6" fmla="*/ 34827 w 126206"/>
                          <a:gd name="connsiteY6" fmla="*/ 16648 h 108163"/>
                          <a:gd name="connsiteX7" fmla="*/ 68050 w 126206"/>
                          <a:gd name="connsiteY7" fmla="*/ 29526 h 108163"/>
                          <a:gd name="connsiteX8" fmla="*/ 110189 w 126206"/>
                          <a:gd name="connsiteY8" fmla="*/ 102373 h 108163"/>
                          <a:gd name="connsiteX9" fmla="*/ 125886 w 126206"/>
                          <a:gd name="connsiteY9" fmla="*/ 98030 h 108163"/>
                          <a:gd name="connsiteX10" fmla="*/ 125886 w 126206"/>
                          <a:gd name="connsiteY10" fmla="*/ 98030 h 10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26206" h="108163">
                            <a:moveTo>
                              <a:pt x="125886" y="98030"/>
                            </a:moveTo>
                            <a:cubicBezTo>
                              <a:pt x="121161" y="80580"/>
                              <a:pt x="113922" y="63740"/>
                              <a:pt x="104245" y="48500"/>
                            </a:cubicBezTo>
                            <a:cubicBezTo>
                              <a:pt x="95025" y="34022"/>
                              <a:pt x="83900" y="20001"/>
                              <a:pt x="69726" y="10171"/>
                            </a:cubicBezTo>
                            <a:cubicBezTo>
                              <a:pt x="56696" y="1180"/>
                              <a:pt x="40085" y="-3164"/>
                              <a:pt x="24921" y="2628"/>
                            </a:cubicBezTo>
                            <a:cubicBezTo>
                              <a:pt x="10900" y="7962"/>
                              <a:pt x="-225" y="20306"/>
                              <a:pt x="3" y="35851"/>
                            </a:cubicBezTo>
                            <a:cubicBezTo>
                              <a:pt x="156" y="46290"/>
                              <a:pt x="16462" y="46366"/>
                              <a:pt x="16310" y="35851"/>
                            </a:cubicBezTo>
                            <a:cubicBezTo>
                              <a:pt x="16158" y="25564"/>
                              <a:pt x="25454" y="18477"/>
                              <a:pt x="34827" y="16648"/>
                            </a:cubicBezTo>
                            <a:cubicBezTo>
                              <a:pt x="47171" y="14210"/>
                              <a:pt x="59363" y="21601"/>
                              <a:pt x="68050" y="29526"/>
                            </a:cubicBezTo>
                            <a:cubicBezTo>
                              <a:pt x="88852" y="48500"/>
                              <a:pt x="102873" y="75399"/>
                              <a:pt x="110189" y="102373"/>
                            </a:cubicBezTo>
                            <a:cubicBezTo>
                              <a:pt x="112932" y="112508"/>
                              <a:pt x="128629" y="108241"/>
                              <a:pt x="125886" y="98030"/>
                            </a:cubicBezTo>
                            <a:lnTo>
                              <a:pt x="125886" y="98030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91" name="任意多边形: 形状 190"/>
                    <p:cNvSpPr/>
                    <p:nvPr/>
                  </p:nvSpPr>
                  <p:spPr>
                    <a:xfrm>
                      <a:off x="5418489" y="1245050"/>
                      <a:ext cx="1083688" cy="433094"/>
                    </a:xfrm>
                    <a:custGeom>
                      <a:avLst/>
                      <a:gdLst>
                        <a:gd name="connsiteX0" fmla="*/ 17 w 1083688"/>
                        <a:gd name="connsiteY0" fmla="*/ 17126 h 433094"/>
                        <a:gd name="connsiteX1" fmla="*/ 115764 w 1083688"/>
                        <a:gd name="connsiteY1" fmla="*/ 266757 h 433094"/>
                        <a:gd name="connsiteX2" fmla="*/ 368749 w 1083688"/>
                        <a:gd name="connsiteY2" fmla="*/ 412375 h 433094"/>
                        <a:gd name="connsiteX3" fmla="*/ 685893 w 1083688"/>
                        <a:gd name="connsiteY3" fmla="*/ 415652 h 433094"/>
                        <a:gd name="connsiteX4" fmla="*/ 947183 w 1083688"/>
                        <a:gd name="connsiteY4" fmla="*/ 280702 h 433094"/>
                        <a:gd name="connsiteX5" fmla="*/ 1079466 w 1083688"/>
                        <a:gd name="connsiteY5" fmla="*/ 41967 h 433094"/>
                        <a:gd name="connsiteX6" fmla="*/ 1083657 w 1083688"/>
                        <a:gd name="connsiteY6" fmla="*/ 7830 h 433094"/>
                        <a:gd name="connsiteX7" fmla="*/ 1067350 w 1083688"/>
                        <a:gd name="connsiteY7" fmla="*/ 7830 h 433094"/>
                        <a:gd name="connsiteX8" fmla="*/ 956555 w 1083688"/>
                        <a:gd name="connsiteY8" fmla="*/ 248088 h 433094"/>
                        <a:gd name="connsiteX9" fmla="*/ 717211 w 1083688"/>
                        <a:gd name="connsiteY9" fmla="*/ 390658 h 433094"/>
                        <a:gd name="connsiteX10" fmla="*/ 154322 w 1083688"/>
                        <a:gd name="connsiteY10" fmla="*/ 281083 h 433094"/>
                        <a:gd name="connsiteX11" fmla="*/ 16552 w 1083688"/>
                        <a:gd name="connsiteY11" fmla="*/ 17050 h 433094"/>
                        <a:gd name="connsiteX12" fmla="*/ 17 w 1083688"/>
                        <a:gd name="connsiteY12" fmla="*/ 17126 h 433094"/>
                        <a:gd name="connsiteX13" fmla="*/ 17 w 1083688"/>
                        <a:gd name="connsiteY13" fmla="*/ 17126 h 433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83688" h="433094">
                          <a:moveTo>
                            <a:pt x="17" y="17126"/>
                          </a:moveTo>
                          <a:cubicBezTo>
                            <a:pt x="5198" y="111919"/>
                            <a:pt x="50766" y="199015"/>
                            <a:pt x="115764" y="266757"/>
                          </a:cubicBezTo>
                          <a:cubicBezTo>
                            <a:pt x="184421" y="338233"/>
                            <a:pt x="273194" y="387382"/>
                            <a:pt x="368749" y="412375"/>
                          </a:cubicBezTo>
                          <a:cubicBezTo>
                            <a:pt x="471999" y="439350"/>
                            <a:pt x="582032" y="439503"/>
                            <a:pt x="685893" y="415652"/>
                          </a:cubicBezTo>
                          <a:cubicBezTo>
                            <a:pt x="783048" y="393325"/>
                            <a:pt x="874564" y="349815"/>
                            <a:pt x="947183" y="280702"/>
                          </a:cubicBezTo>
                          <a:cubicBezTo>
                            <a:pt x="1014010" y="217151"/>
                            <a:pt x="1064150" y="133636"/>
                            <a:pt x="1079466" y="41967"/>
                          </a:cubicBezTo>
                          <a:cubicBezTo>
                            <a:pt x="1081371" y="30690"/>
                            <a:pt x="1082742" y="19260"/>
                            <a:pt x="1083657" y="7830"/>
                          </a:cubicBezTo>
                          <a:cubicBezTo>
                            <a:pt x="1084495" y="-2610"/>
                            <a:pt x="1068188" y="-2610"/>
                            <a:pt x="1067350" y="7830"/>
                          </a:cubicBezTo>
                          <a:cubicBezTo>
                            <a:pt x="1060187" y="98127"/>
                            <a:pt x="1017820" y="182251"/>
                            <a:pt x="956555" y="248088"/>
                          </a:cubicBezTo>
                          <a:cubicBezTo>
                            <a:pt x="891633" y="317811"/>
                            <a:pt x="808270" y="364369"/>
                            <a:pt x="717211" y="390658"/>
                          </a:cubicBezTo>
                          <a:cubicBezTo>
                            <a:pt x="527168" y="445446"/>
                            <a:pt x="304817" y="415957"/>
                            <a:pt x="154322" y="281083"/>
                          </a:cubicBezTo>
                          <a:cubicBezTo>
                            <a:pt x="78579" y="213265"/>
                            <a:pt x="22191" y="120301"/>
                            <a:pt x="16552" y="17050"/>
                          </a:cubicBezTo>
                          <a:cubicBezTo>
                            <a:pt x="15714" y="6687"/>
                            <a:pt x="-593" y="6610"/>
                            <a:pt x="17" y="17126"/>
                          </a:cubicBezTo>
                          <a:lnTo>
                            <a:pt x="17" y="17126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92" name="组合 191"/>
                    <p:cNvGrpSpPr/>
                    <p:nvPr/>
                  </p:nvGrpSpPr>
                  <p:grpSpPr>
                    <a:xfrm>
                      <a:off x="5202165" y="108413"/>
                      <a:ext cx="1347625" cy="1641105"/>
                      <a:chOff x="5202165" y="108413"/>
                      <a:chExt cx="1347625" cy="1641105"/>
                    </a:xfrm>
                  </p:grpSpPr>
                  <p:sp>
                    <p:nvSpPr>
                      <p:cNvPr id="204" name="任意多边形: 形状 203"/>
                      <p:cNvSpPr/>
                      <p:nvPr/>
                    </p:nvSpPr>
                    <p:spPr>
                      <a:xfrm>
                        <a:off x="5559423" y="266675"/>
                        <a:ext cx="990367" cy="722705"/>
                      </a:xfrm>
                      <a:custGeom>
                        <a:avLst/>
                        <a:gdLst>
                          <a:gd name="connsiteX0" fmla="*/ 948133 w 990367"/>
                          <a:gd name="connsiteY0" fmla="*/ 722705 h 722705"/>
                          <a:gd name="connsiteX1" fmla="*/ 305691 w 990367"/>
                          <a:gd name="connsiteY1" fmla="*/ 505306 h 722705"/>
                          <a:gd name="connsiteX2" fmla="*/ 100560 w 990367"/>
                          <a:gd name="connsiteY2" fmla="*/ 394969 h 722705"/>
                          <a:gd name="connsiteX3" fmla="*/ 14683 w 990367"/>
                          <a:gd name="connsiteY3" fmla="*/ 152729 h 722705"/>
                          <a:gd name="connsiteX4" fmla="*/ 26951 w 990367"/>
                          <a:gd name="connsiteY4" fmla="*/ 120954 h 722705"/>
                          <a:gd name="connsiteX5" fmla="*/ 277116 w 990367"/>
                          <a:gd name="connsiteY5" fmla="*/ 2082 h 722705"/>
                          <a:gd name="connsiteX6" fmla="*/ 871476 w 990367"/>
                          <a:gd name="connsiteY6" fmla="*/ 180313 h 722705"/>
                          <a:gd name="connsiteX7" fmla="*/ 968935 w 990367"/>
                          <a:gd name="connsiteY7" fmla="*/ 338657 h 722705"/>
                          <a:gd name="connsiteX8" fmla="*/ 948133 w 990367"/>
                          <a:gd name="connsiteY8" fmla="*/ 722705 h 722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90367" h="722705">
                            <a:moveTo>
                              <a:pt x="948133" y="722705"/>
                            </a:moveTo>
                            <a:cubicBezTo>
                              <a:pt x="700026" y="679805"/>
                              <a:pt x="464949" y="582878"/>
                              <a:pt x="305691" y="505306"/>
                            </a:cubicBezTo>
                            <a:cubicBezTo>
                              <a:pt x="179275" y="444042"/>
                              <a:pt x="100560" y="394969"/>
                              <a:pt x="100560" y="394969"/>
                            </a:cubicBezTo>
                            <a:cubicBezTo>
                              <a:pt x="100560" y="394969"/>
                              <a:pt x="-45896" y="389254"/>
                              <a:pt x="14683" y="152729"/>
                            </a:cubicBezTo>
                            <a:cubicBezTo>
                              <a:pt x="17579" y="141375"/>
                              <a:pt x="21617" y="130860"/>
                              <a:pt x="26951" y="120954"/>
                            </a:cubicBezTo>
                            <a:cubicBezTo>
                              <a:pt x="64594" y="48335"/>
                              <a:pt x="160682" y="10997"/>
                              <a:pt x="277116" y="2082"/>
                            </a:cubicBezTo>
                            <a:cubicBezTo>
                              <a:pt x="479503" y="-13311"/>
                              <a:pt x="743764" y="57708"/>
                              <a:pt x="871476" y="180313"/>
                            </a:cubicBezTo>
                            <a:cubicBezTo>
                              <a:pt x="920853" y="227634"/>
                              <a:pt x="951257" y="282498"/>
                              <a:pt x="968935" y="338657"/>
                            </a:cubicBezTo>
                            <a:cubicBezTo>
                              <a:pt x="1027229" y="523137"/>
                              <a:pt x="948133" y="722705"/>
                              <a:pt x="948133" y="722705"/>
                            </a:cubicBezTo>
                            <a:close/>
                          </a:path>
                        </a:pathLst>
                      </a:custGeom>
                      <a:solidFill>
                        <a:srgbClr val="EC848E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5" name="任意多边形: 形状 204"/>
                      <p:cNvSpPr/>
                      <p:nvPr/>
                    </p:nvSpPr>
                    <p:spPr>
                      <a:xfrm>
                        <a:off x="5716371" y="266599"/>
                        <a:ext cx="833418" cy="722781"/>
                      </a:xfrm>
                      <a:custGeom>
                        <a:avLst/>
                        <a:gdLst>
                          <a:gd name="connsiteX0" fmla="*/ 791185 w 833418"/>
                          <a:gd name="connsiteY0" fmla="*/ 722781 h 722781"/>
                          <a:gd name="connsiteX1" fmla="*/ 148743 w 833418"/>
                          <a:gd name="connsiteY1" fmla="*/ 505383 h 722781"/>
                          <a:gd name="connsiteX2" fmla="*/ 459791 w 833418"/>
                          <a:gd name="connsiteY2" fmla="*/ 533119 h 722781"/>
                          <a:gd name="connsiteX3" fmla="*/ 532867 w 833418"/>
                          <a:gd name="connsiteY3" fmla="*/ 513079 h 722781"/>
                          <a:gd name="connsiteX4" fmla="*/ 509549 w 833418"/>
                          <a:gd name="connsiteY4" fmla="*/ 432536 h 722781"/>
                          <a:gd name="connsiteX5" fmla="*/ 272491 w 833418"/>
                          <a:gd name="connsiteY5" fmla="*/ 291566 h 722781"/>
                          <a:gd name="connsiteX6" fmla="*/ 0 w 833418"/>
                          <a:gd name="connsiteY6" fmla="*/ 234720 h 722781"/>
                          <a:gd name="connsiteX7" fmla="*/ 503682 w 833418"/>
                          <a:gd name="connsiteY7" fmla="*/ 297890 h 722781"/>
                          <a:gd name="connsiteX8" fmla="*/ 150495 w 833418"/>
                          <a:gd name="connsiteY8" fmla="*/ 98779 h 722781"/>
                          <a:gd name="connsiteX9" fmla="*/ 111938 w 833418"/>
                          <a:gd name="connsiteY9" fmla="*/ 93826 h 722781"/>
                          <a:gd name="connsiteX10" fmla="*/ 456514 w 833418"/>
                          <a:gd name="connsiteY10" fmla="*/ 138022 h 722781"/>
                          <a:gd name="connsiteX11" fmla="*/ 180746 w 833418"/>
                          <a:gd name="connsiteY11" fmla="*/ 10159 h 722781"/>
                          <a:gd name="connsiteX12" fmla="*/ 120168 w 833418"/>
                          <a:gd name="connsiteY12" fmla="*/ 2082 h 722781"/>
                          <a:gd name="connsiteX13" fmla="*/ 714528 w 833418"/>
                          <a:gd name="connsiteY13" fmla="*/ 180314 h 722781"/>
                          <a:gd name="connsiteX14" fmla="*/ 811987 w 833418"/>
                          <a:gd name="connsiteY14" fmla="*/ 338657 h 722781"/>
                          <a:gd name="connsiteX15" fmla="*/ 791185 w 833418"/>
                          <a:gd name="connsiteY15" fmla="*/ 722781 h 7227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833418" h="722781">
                            <a:moveTo>
                              <a:pt x="791185" y="722781"/>
                            </a:moveTo>
                            <a:cubicBezTo>
                              <a:pt x="543078" y="679881"/>
                              <a:pt x="308001" y="582954"/>
                              <a:pt x="148743" y="505383"/>
                            </a:cubicBezTo>
                            <a:cubicBezTo>
                              <a:pt x="252451" y="514755"/>
                              <a:pt x="356235" y="523899"/>
                              <a:pt x="459791" y="533119"/>
                            </a:cubicBezTo>
                            <a:cubicBezTo>
                              <a:pt x="486385" y="535482"/>
                              <a:pt x="518313" y="535329"/>
                              <a:pt x="532867" y="513079"/>
                            </a:cubicBezTo>
                            <a:cubicBezTo>
                              <a:pt x="549402" y="487781"/>
                              <a:pt x="530276" y="454557"/>
                              <a:pt x="509549" y="432536"/>
                            </a:cubicBezTo>
                            <a:cubicBezTo>
                              <a:pt x="445694" y="365022"/>
                              <a:pt x="360883" y="320369"/>
                              <a:pt x="272491" y="291566"/>
                            </a:cubicBezTo>
                            <a:cubicBezTo>
                              <a:pt x="184252" y="262609"/>
                              <a:pt x="91897" y="248665"/>
                              <a:pt x="0" y="234720"/>
                            </a:cubicBezTo>
                            <a:cubicBezTo>
                              <a:pt x="169926" y="223290"/>
                              <a:pt x="341909" y="244855"/>
                              <a:pt x="503682" y="297890"/>
                            </a:cubicBezTo>
                            <a:cubicBezTo>
                              <a:pt x="414681" y="192353"/>
                              <a:pt x="286741" y="120496"/>
                              <a:pt x="150495" y="98779"/>
                            </a:cubicBezTo>
                            <a:cubicBezTo>
                              <a:pt x="137693" y="96570"/>
                              <a:pt x="124816" y="94969"/>
                              <a:pt x="111938" y="93826"/>
                            </a:cubicBezTo>
                            <a:cubicBezTo>
                              <a:pt x="227914" y="96798"/>
                              <a:pt x="343510" y="111581"/>
                              <a:pt x="456514" y="138022"/>
                            </a:cubicBezTo>
                            <a:cubicBezTo>
                              <a:pt x="377952" y="72109"/>
                              <a:pt x="281483" y="28675"/>
                              <a:pt x="180746" y="10159"/>
                            </a:cubicBezTo>
                            <a:cubicBezTo>
                              <a:pt x="160706" y="6501"/>
                              <a:pt x="140513" y="3758"/>
                              <a:pt x="120168" y="2082"/>
                            </a:cubicBezTo>
                            <a:cubicBezTo>
                              <a:pt x="322555" y="-13311"/>
                              <a:pt x="586816" y="57708"/>
                              <a:pt x="714528" y="180314"/>
                            </a:cubicBezTo>
                            <a:cubicBezTo>
                              <a:pt x="763905" y="227634"/>
                              <a:pt x="794309" y="282498"/>
                              <a:pt x="811987" y="338657"/>
                            </a:cubicBezTo>
                            <a:cubicBezTo>
                              <a:pt x="870280" y="523214"/>
                              <a:pt x="791185" y="722781"/>
                              <a:pt x="791185" y="722781"/>
                            </a:cubicBezTo>
                            <a:close/>
                          </a:path>
                        </a:pathLst>
                      </a:custGeom>
                      <a:solidFill>
                        <a:srgbClr val="EC848E">
                          <a:alpha val="44000"/>
                        </a:srgbClr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6" name="任意多边形: 形状 205"/>
                      <p:cNvSpPr/>
                      <p:nvPr/>
                    </p:nvSpPr>
                    <p:spPr>
                      <a:xfrm>
                        <a:off x="5283498" y="353248"/>
                        <a:ext cx="376485" cy="636589"/>
                      </a:xfrm>
                      <a:custGeom>
                        <a:avLst/>
                        <a:gdLst>
                          <a:gd name="connsiteX0" fmla="*/ 376485 w 376485"/>
                          <a:gd name="connsiteY0" fmla="*/ 308320 h 636589"/>
                          <a:gd name="connsiteX1" fmla="*/ 131121 w 376485"/>
                          <a:gd name="connsiteY1" fmla="*/ 636589 h 636589"/>
                          <a:gd name="connsiteX2" fmla="*/ 118091 w 376485"/>
                          <a:gd name="connsiteY2" fmla="*/ 52973 h 636589"/>
                          <a:gd name="connsiteX3" fmla="*/ 311563 w 376485"/>
                          <a:gd name="connsiteY3" fmla="*/ 19598 h 636589"/>
                          <a:gd name="connsiteX4" fmla="*/ 376485 w 376485"/>
                          <a:gd name="connsiteY4" fmla="*/ 308320 h 636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6485" h="636589">
                            <a:moveTo>
                              <a:pt x="376485" y="308320"/>
                            </a:moveTo>
                            <a:cubicBezTo>
                              <a:pt x="376485" y="308320"/>
                              <a:pt x="324974" y="636361"/>
                              <a:pt x="131121" y="636589"/>
                            </a:cubicBezTo>
                            <a:cubicBezTo>
                              <a:pt x="-18002" y="636742"/>
                              <a:pt x="-62579" y="203392"/>
                              <a:pt x="118091" y="52973"/>
                            </a:cubicBezTo>
                            <a:cubicBezTo>
                              <a:pt x="232010" y="-41896"/>
                              <a:pt x="311563" y="19598"/>
                              <a:pt x="311563" y="19598"/>
                            </a:cubicBezTo>
                            <a:lnTo>
                              <a:pt x="376485" y="308320"/>
                            </a:lnTo>
                            <a:close/>
                          </a:path>
                        </a:pathLst>
                      </a:custGeom>
                      <a:solidFill>
                        <a:srgbClr val="EC848E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207" name="组合 206"/>
                      <p:cNvGrpSpPr/>
                      <p:nvPr/>
                    </p:nvGrpSpPr>
                    <p:grpSpPr>
                      <a:xfrm>
                        <a:off x="5202165" y="108413"/>
                        <a:ext cx="1322116" cy="1641105"/>
                        <a:chOff x="5202165" y="108413"/>
                        <a:chExt cx="1322116" cy="1641105"/>
                      </a:xfrm>
                    </p:grpSpPr>
                    <p:grpSp>
                      <p:nvGrpSpPr>
                        <p:cNvPr id="208" name="组合 207"/>
                        <p:cNvGrpSpPr/>
                        <p:nvPr/>
                      </p:nvGrpSpPr>
                      <p:grpSpPr>
                        <a:xfrm>
                          <a:off x="5589266" y="108413"/>
                          <a:ext cx="158218" cy="285234"/>
                          <a:chOff x="5589266" y="108413"/>
                          <a:chExt cx="158218" cy="285234"/>
                        </a:xfrm>
                        <a:solidFill>
                          <a:srgbClr val="5A417A"/>
                        </a:solidFill>
                      </p:grpSpPr>
                      <p:sp>
                        <p:nvSpPr>
                          <p:cNvPr id="230" name="任意多边形: 形状 229"/>
                          <p:cNvSpPr/>
                          <p:nvPr/>
                        </p:nvSpPr>
                        <p:spPr>
                          <a:xfrm>
                            <a:off x="5589266" y="108413"/>
                            <a:ext cx="105364" cy="282873"/>
                          </a:xfrm>
                          <a:custGeom>
                            <a:avLst/>
                            <a:gdLst>
                              <a:gd name="connsiteX0" fmla="*/ 18901 w 105364"/>
                              <a:gd name="connsiteY0" fmla="*/ 275101 h 282873"/>
                              <a:gd name="connsiteX1" fmla="*/ 103102 w 105364"/>
                              <a:gd name="connsiteY1" fmla="*/ 14040 h 282873"/>
                              <a:gd name="connsiteX2" fmla="*/ 91596 w 105364"/>
                              <a:gd name="connsiteY2" fmla="*/ 2534 h 282873"/>
                              <a:gd name="connsiteX3" fmla="*/ 2594 w 105364"/>
                              <a:gd name="connsiteY3" fmla="*/ 275101 h 282873"/>
                              <a:gd name="connsiteX4" fmla="*/ 18901 w 105364"/>
                              <a:gd name="connsiteY4" fmla="*/ 275101 h 282873"/>
                              <a:gd name="connsiteX5" fmla="*/ 18901 w 105364"/>
                              <a:gd name="connsiteY5" fmla="*/ 275101 h 2828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05364" h="282873">
                                <a:moveTo>
                                  <a:pt x="18901" y="275101"/>
                                </a:moveTo>
                                <a:cubicBezTo>
                                  <a:pt x="6862" y="180766"/>
                                  <a:pt x="37875" y="83458"/>
                                  <a:pt x="103102" y="14040"/>
                                </a:cubicBezTo>
                                <a:cubicBezTo>
                                  <a:pt x="110265" y="6420"/>
                                  <a:pt x="98759" y="-5162"/>
                                  <a:pt x="91596" y="2534"/>
                                </a:cubicBezTo>
                                <a:cubicBezTo>
                                  <a:pt x="23702" y="74771"/>
                                  <a:pt x="-9979" y="176575"/>
                                  <a:pt x="2594" y="275101"/>
                                </a:cubicBezTo>
                                <a:cubicBezTo>
                                  <a:pt x="3890" y="285388"/>
                                  <a:pt x="20197" y="285541"/>
                                  <a:pt x="18901" y="275101"/>
                                </a:cubicBezTo>
                                <a:lnTo>
                                  <a:pt x="18901" y="27510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31" name="任意多边形: 形状 230"/>
                          <p:cNvSpPr/>
                          <p:nvPr/>
                        </p:nvSpPr>
                        <p:spPr>
                          <a:xfrm>
                            <a:off x="5591261" y="214821"/>
                            <a:ext cx="156223" cy="178826"/>
                          </a:xfrm>
                          <a:custGeom>
                            <a:avLst/>
                            <a:gdLst>
                              <a:gd name="connsiteX0" fmla="*/ 16068 w 156223"/>
                              <a:gd name="connsiteY0" fmla="*/ 173113 h 178826"/>
                              <a:gd name="connsiteX1" fmla="*/ 152009 w 156223"/>
                              <a:gd name="connsiteY1" fmla="*/ 14921 h 178826"/>
                              <a:gd name="connsiteX2" fmla="*/ 143779 w 156223"/>
                              <a:gd name="connsiteY2" fmla="*/ 824 h 178826"/>
                              <a:gd name="connsiteX3" fmla="*/ 371 w 156223"/>
                              <a:gd name="connsiteY3" fmla="*/ 168769 h 178826"/>
                              <a:gd name="connsiteX4" fmla="*/ 16068 w 156223"/>
                              <a:gd name="connsiteY4" fmla="*/ 173113 h 178826"/>
                              <a:gd name="connsiteX5" fmla="*/ 16068 w 156223"/>
                              <a:gd name="connsiteY5" fmla="*/ 173113 h 1788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56223" h="178826">
                                <a:moveTo>
                                  <a:pt x="16068" y="173113"/>
                                </a:moveTo>
                                <a:cubicBezTo>
                                  <a:pt x="36032" y="103618"/>
                                  <a:pt x="86477" y="45325"/>
                                  <a:pt x="152009" y="14921"/>
                                </a:cubicBezTo>
                                <a:cubicBezTo>
                                  <a:pt x="161534" y="10502"/>
                                  <a:pt x="153228" y="-3519"/>
                                  <a:pt x="143779" y="824"/>
                                </a:cubicBezTo>
                                <a:cubicBezTo>
                                  <a:pt x="74514" y="32905"/>
                                  <a:pt x="21402" y="95465"/>
                                  <a:pt x="371" y="168769"/>
                                </a:cubicBezTo>
                                <a:cubicBezTo>
                                  <a:pt x="-2601" y="178828"/>
                                  <a:pt x="13172" y="183171"/>
                                  <a:pt x="16068" y="173113"/>
                                </a:cubicBezTo>
                                <a:lnTo>
                                  <a:pt x="16068" y="1731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09" name="组合 208"/>
                        <p:cNvGrpSpPr/>
                        <p:nvPr/>
                      </p:nvGrpSpPr>
                      <p:grpSpPr>
                        <a:xfrm>
                          <a:off x="5373951" y="355689"/>
                          <a:ext cx="1150330" cy="639500"/>
                          <a:chOff x="5373951" y="355689"/>
                          <a:chExt cx="1150330" cy="639500"/>
                        </a:xfrm>
                        <a:solidFill>
                          <a:srgbClr val="5A417A"/>
                        </a:solidFill>
                      </p:grpSpPr>
                      <p:grpSp>
                        <p:nvGrpSpPr>
                          <p:cNvPr id="216" name="组合 215"/>
                          <p:cNvGrpSpPr/>
                          <p:nvPr/>
                        </p:nvGrpSpPr>
                        <p:grpSpPr>
                          <a:xfrm>
                            <a:off x="5595262" y="355689"/>
                            <a:ext cx="436564" cy="178853"/>
                            <a:chOff x="5595262" y="355689"/>
                            <a:chExt cx="436564" cy="178853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26" name="任意多边形: 形状 225"/>
                            <p:cNvSpPr/>
                            <p:nvPr/>
                          </p:nvSpPr>
                          <p:spPr>
                            <a:xfrm>
                              <a:off x="5595262" y="355689"/>
                              <a:ext cx="436564" cy="88222"/>
                            </a:xfrm>
                            <a:custGeom>
                              <a:avLst/>
                              <a:gdLst>
                                <a:gd name="connsiteX0" fmla="*/ 12144 w 436564"/>
                                <a:gd name="connsiteY0" fmla="*/ 87033 h 88222"/>
                                <a:gd name="connsiteX1" fmla="*/ 333326 w 436564"/>
                                <a:gd name="connsiteY1" fmla="*/ 20129 h 88222"/>
                                <a:gd name="connsiteX2" fmla="*/ 426595 w 436564"/>
                                <a:gd name="connsiteY2" fmla="*/ 41389 h 88222"/>
                                <a:gd name="connsiteX3" fmla="*/ 430939 w 436564"/>
                                <a:gd name="connsiteY3" fmla="*/ 25692 h 88222"/>
                                <a:gd name="connsiteX4" fmla="*/ 91315 w 436564"/>
                                <a:gd name="connsiteY4" fmla="*/ 31331 h 88222"/>
                                <a:gd name="connsiteX5" fmla="*/ 3838 w 436564"/>
                                <a:gd name="connsiteY5" fmla="*/ 72936 h 88222"/>
                                <a:gd name="connsiteX6" fmla="*/ 12144 w 436564"/>
                                <a:gd name="connsiteY6" fmla="*/ 87033 h 88222"/>
                                <a:gd name="connsiteX7" fmla="*/ 12144 w 436564"/>
                                <a:gd name="connsiteY7" fmla="*/ 87033 h 8822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36564" h="88222">
                                  <a:moveTo>
                                    <a:pt x="12144" y="87033"/>
                                  </a:moveTo>
                                  <a:cubicBezTo>
                                    <a:pt x="108003" y="29654"/>
                                    <a:pt x="222532" y="6337"/>
                                    <a:pt x="333326" y="20129"/>
                                  </a:cubicBezTo>
                                  <a:cubicBezTo>
                                    <a:pt x="365026" y="24092"/>
                                    <a:pt x="396268" y="31407"/>
                                    <a:pt x="426595" y="41389"/>
                                  </a:cubicBezTo>
                                  <a:cubicBezTo>
                                    <a:pt x="436577" y="44666"/>
                                    <a:pt x="440845" y="28968"/>
                                    <a:pt x="430939" y="25692"/>
                                  </a:cubicBezTo>
                                  <a:cubicBezTo>
                                    <a:pt x="321363" y="-10579"/>
                                    <a:pt x="199748" y="-8217"/>
                                    <a:pt x="91315" y="31331"/>
                                  </a:cubicBezTo>
                                  <a:cubicBezTo>
                                    <a:pt x="60911" y="42380"/>
                                    <a:pt x="31651" y="56324"/>
                                    <a:pt x="3838" y="72936"/>
                                  </a:cubicBezTo>
                                  <a:cubicBezTo>
                                    <a:pt x="-5078" y="78346"/>
                                    <a:pt x="3152" y="92367"/>
                                    <a:pt x="12144" y="87033"/>
                                  </a:cubicBezTo>
                                  <a:lnTo>
                                    <a:pt x="12144" y="870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227" name="组合 226"/>
                            <p:cNvGrpSpPr/>
                            <p:nvPr/>
                          </p:nvGrpSpPr>
                          <p:grpSpPr>
                            <a:xfrm>
                              <a:off x="5619077" y="474033"/>
                              <a:ext cx="282955" cy="60509"/>
                              <a:chOff x="5619077" y="474033"/>
                              <a:chExt cx="282955" cy="60509"/>
                            </a:xfrm>
                            <a:solidFill>
                              <a:srgbClr val="5A417A"/>
                            </a:solidFill>
                          </p:grpSpPr>
                          <p:sp>
                            <p:nvSpPr>
                              <p:cNvPr id="228" name="任意多边形: 形状 227"/>
                              <p:cNvSpPr/>
                              <p:nvPr/>
                            </p:nvSpPr>
                            <p:spPr>
                              <a:xfrm>
                                <a:off x="5619077" y="474033"/>
                                <a:ext cx="243443" cy="38904"/>
                              </a:xfrm>
                              <a:custGeom>
                                <a:avLst/>
                                <a:gdLst>
                                  <a:gd name="connsiteX0" fmla="*/ 9969 w 243443"/>
                                  <a:gd name="connsiteY0" fmla="*/ 33230 h 38904"/>
                                  <a:gd name="connsiteX1" fmla="*/ 233616 w 243443"/>
                                  <a:gd name="connsiteY1" fmla="*/ 38335 h 38904"/>
                                  <a:gd name="connsiteX2" fmla="*/ 237960 w 243443"/>
                                  <a:gd name="connsiteY2" fmla="*/ 22638 h 38904"/>
                                  <a:gd name="connsiteX3" fmla="*/ 5626 w 243443"/>
                                  <a:gd name="connsiteY3" fmla="*/ 17532 h 38904"/>
                                  <a:gd name="connsiteX4" fmla="*/ 9969 w 243443"/>
                                  <a:gd name="connsiteY4" fmla="*/ 33230 h 38904"/>
                                  <a:gd name="connsiteX5" fmla="*/ 9969 w 243443"/>
                                  <a:gd name="connsiteY5" fmla="*/ 33230 h 3890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43443" h="38904">
                                    <a:moveTo>
                                      <a:pt x="9969" y="33230"/>
                                    </a:moveTo>
                                    <a:cubicBezTo>
                                      <a:pt x="82816" y="9074"/>
                                      <a:pt x="161988" y="10979"/>
                                      <a:pt x="233616" y="38335"/>
                                    </a:cubicBezTo>
                                    <a:cubicBezTo>
                                      <a:pt x="243446" y="42069"/>
                                      <a:pt x="247637" y="26372"/>
                                      <a:pt x="237960" y="22638"/>
                                    </a:cubicBezTo>
                                    <a:cubicBezTo>
                                      <a:pt x="163893" y="-5709"/>
                                      <a:pt x="80911" y="-7461"/>
                                      <a:pt x="5626" y="17532"/>
                                    </a:cubicBezTo>
                                    <a:cubicBezTo>
                                      <a:pt x="-4280" y="20809"/>
                                      <a:pt x="-13" y="36506"/>
                                      <a:pt x="9969" y="33230"/>
                                    </a:cubicBezTo>
                                    <a:lnTo>
                                      <a:pt x="9969" y="3323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29" name="任意多边形: 形状 228"/>
                              <p:cNvSpPr/>
                              <p:nvPr/>
                            </p:nvSpPr>
                            <p:spPr>
                              <a:xfrm>
                                <a:off x="5886288" y="518236"/>
                                <a:ext cx="15744" cy="16306"/>
                              </a:xfrm>
                              <a:custGeom>
                                <a:avLst/>
                                <a:gdLst>
                                  <a:gd name="connsiteX0" fmla="*/ 7858 w 15744"/>
                                  <a:gd name="connsiteY0" fmla="*/ 16307 h 16306"/>
                                  <a:gd name="connsiteX1" fmla="*/ 7858 w 15744"/>
                                  <a:gd name="connsiteY1" fmla="*/ 0 h 16306"/>
                                  <a:gd name="connsiteX2" fmla="*/ 7858 w 15744"/>
                                  <a:gd name="connsiteY2" fmla="*/ 16307 h 16306"/>
                                  <a:gd name="connsiteX3" fmla="*/ 7858 w 15744"/>
                                  <a:gd name="connsiteY3" fmla="*/ 16307 h 163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</a:cxnLst>
                                <a:rect l="l" t="t" r="r" b="b"/>
                                <a:pathLst>
                                  <a:path w="15744" h="16306">
                                    <a:moveTo>
                                      <a:pt x="7858" y="16307"/>
                                    </a:moveTo>
                                    <a:cubicBezTo>
                                      <a:pt x="18374" y="16307"/>
                                      <a:pt x="18374" y="0"/>
                                      <a:pt x="7858" y="0"/>
                                    </a:cubicBezTo>
                                    <a:cubicBezTo>
                                      <a:pt x="-2581" y="76"/>
                                      <a:pt x="-2657" y="16307"/>
                                      <a:pt x="7858" y="16307"/>
                                    </a:cubicBezTo>
                                    <a:lnTo>
                                      <a:pt x="7858" y="1630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5A417A"/>
                              </a:solidFill>
                              <a:ln w="7616" cap="flat">
                                <a:noFill/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217" name="组合 216"/>
                          <p:cNvGrpSpPr/>
                          <p:nvPr/>
                        </p:nvGrpSpPr>
                        <p:grpSpPr>
                          <a:xfrm>
                            <a:off x="5504878" y="569853"/>
                            <a:ext cx="115191" cy="120366"/>
                            <a:chOff x="5504878" y="569853"/>
                            <a:chExt cx="115191" cy="120366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24" name="任意多边形: 形状 223"/>
                            <p:cNvSpPr/>
                            <p:nvPr/>
                          </p:nvSpPr>
                          <p:spPr>
                            <a:xfrm>
                              <a:off x="5515750" y="569853"/>
                              <a:ext cx="104319" cy="92759"/>
                            </a:xfrm>
                            <a:custGeom>
                              <a:avLst/>
                              <a:gdLst>
                                <a:gd name="connsiteX0" fmla="*/ 94169 w 104319"/>
                                <a:gd name="connsiteY0" fmla="*/ 199 h 92759"/>
                                <a:gd name="connsiteX1" fmla="*/ 977 w 104319"/>
                                <a:gd name="connsiteY1" fmla="*/ 80590 h 92759"/>
                                <a:gd name="connsiteX2" fmla="*/ 3872 w 104319"/>
                                <a:gd name="connsiteY2" fmla="*/ 91715 h 92759"/>
                                <a:gd name="connsiteX3" fmla="*/ 14998 w 104319"/>
                                <a:gd name="connsiteY3" fmla="*/ 88819 h 92759"/>
                                <a:gd name="connsiteX4" fmla="*/ 98436 w 104319"/>
                                <a:gd name="connsiteY4" fmla="*/ 15972 h 92759"/>
                                <a:gd name="connsiteX5" fmla="*/ 94169 w 104319"/>
                                <a:gd name="connsiteY5" fmla="*/ 199 h 92759"/>
                                <a:gd name="connsiteX6" fmla="*/ 94169 w 104319"/>
                                <a:gd name="connsiteY6" fmla="*/ 199 h 9275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04319" h="92759">
                                  <a:moveTo>
                                    <a:pt x="94169" y="199"/>
                                  </a:moveTo>
                                  <a:cubicBezTo>
                                    <a:pt x="51878" y="9038"/>
                                    <a:pt x="19189" y="42795"/>
                                    <a:pt x="977" y="80590"/>
                                  </a:cubicBezTo>
                                  <a:cubicBezTo>
                                    <a:pt x="-928" y="84552"/>
                                    <a:pt x="-90" y="89353"/>
                                    <a:pt x="3872" y="91715"/>
                                  </a:cubicBezTo>
                                  <a:cubicBezTo>
                                    <a:pt x="7454" y="93772"/>
                                    <a:pt x="13093" y="92782"/>
                                    <a:pt x="14998" y="88819"/>
                                  </a:cubicBezTo>
                                  <a:cubicBezTo>
                                    <a:pt x="31533" y="54529"/>
                                    <a:pt x="59956" y="23973"/>
                                    <a:pt x="98436" y="15972"/>
                                  </a:cubicBezTo>
                                  <a:cubicBezTo>
                                    <a:pt x="108724" y="13762"/>
                                    <a:pt x="104380" y="-1935"/>
                                    <a:pt x="94169" y="199"/>
                                  </a:cubicBezTo>
                                  <a:lnTo>
                                    <a:pt x="94169" y="19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25" name="任意多边形: 形状 224"/>
                            <p:cNvSpPr/>
                            <p:nvPr/>
                          </p:nvSpPr>
                          <p:spPr>
                            <a:xfrm>
                              <a:off x="5504878" y="673912"/>
                              <a:ext cx="15773" cy="16306"/>
                            </a:xfrm>
                            <a:custGeom>
                              <a:avLst/>
                              <a:gdLst>
                                <a:gd name="connsiteX0" fmla="*/ 7887 w 15773"/>
                                <a:gd name="connsiteY0" fmla="*/ 16307 h 16306"/>
                                <a:gd name="connsiteX1" fmla="*/ 7887 w 15773"/>
                                <a:gd name="connsiteY1" fmla="*/ 0 h 16306"/>
                                <a:gd name="connsiteX2" fmla="*/ 7887 w 15773"/>
                                <a:gd name="connsiteY2" fmla="*/ 16307 h 16306"/>
                                <a:gd name="connsiteX3" fmla="*/ 7887 w 15773"/>
                                <a:gd name="connsiteY3" fmla="*/ 16307 h 1630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15773" h="16306">
                                  <a:moveTo>
                                    <a:pt x="7887" y="16307"/>
                                  </a:moveTo>
                                  <a:cubicBezTo>
                                    <a:pt x="18402" y="16307"/>
                                    <a:pt x="18402" y="0"/>
                                    <a:pt x="7887" y="0"/>
                                  </a:cubicBezTo>
                                  <a:cubicBezTo>
                                    <a:pt x="-2629" y="0"/>
                                    <a:pt x="-2629" y="16307"/>
                                    <a:pt x="7887" y="16307"/>
                                  </a:cubicBezTo>
                                  <a:lnTo>
                                    <a:pt x="7887" y="1630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grpSp>
                        <p:nvGrpSpPr>
                          <p:cNvPr id="218" name="组合 217"/>
                          <p:cNvGrpSpPr/>
                          <p:nvPr/>
                        </p:nvGrpSpPr>
                        <p:grpSpPr>
                          <a:xfrm>
                            <a:off x="6185215" y="582003"/>
                            <a:ext cx="339066" cy="407920"/>
                            <a:chOff x="6185215" y="582003"/>
                            <a:chExt cx="339066" cy="407920"/>
                          </a:xfrm>
                          <a:solidFill>
                            <a:srgbClr val="5A417A"/>
                          </a:solidFill>
                        </p:grpSpPr>
                        <p:sp>
                          <p:nvSpPr>
                            <p:cNvPr id="222" name="任意多边形: 形状 221"/>
                            <p:cNvSpPr/>
                            <p:nvPr/>
                          </p:nvSpPr>
                          <p:spPr>
                            <a:xfrm>
                              <a:off x="6229222" y="596884"/>
                              <a:ext cx="295059" cy="393039"/>
                            </a:xfrm>
                            <a:custGeom>
                              <a:avLst/>
                              <a:gdLst>
                                <a:gd name="connsiteX0" fmla="*/ 294945 w 295059"/>
                                <a:gd name="connsiteY0" fmla="*/ 382819 h 393039"/>
                                <a:gd name="connsiteX1" fmla="*/ 103912 w 295059"/>
                                <a:gd name="connsiteY1" fmla="*/ 58435 h 393039"/>
                                <a:gd name="connsiteX2" fmla="*/ 12395 w 295059"/>
                                <a:gd name="connsiteY2" fmla="*/ 904 h 393039"/>
                                <a:gd name="connsiteX3" fmla="*/ 4166 w 295059"/>
                                <a:gd name="connsiteY3" fmla="*/ 15001 h 393039"/>
                                <a:gd name="connsiteX4" fmla="*/ 252273 w 295059"/>
                                <a:gd name="connsiteY4" fmla="*/ 286121 h 393039"/>
                                <a:gd name="connsiteX5" fmla="*/ 279248 w 295059"/>
                                <a:gd name="connsiteY5" fmla="*/ 387162 h 393039"/>
                                <a:gd name="connsiteX6" fmla="*/ 294945 w 295059"/>
                                <a:gd name="connsiteY6" fmla="*/ 382819 h 393039"/>
                                <a:gd name="connsiteX7" fmla="*/ 294945 w 295059"/>
                                <a:gd name="connsiteY7" fmla="*/ 382819 h 3930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95059" h="393039">
                                  <a:moveTo>
                                    <a:pt x="294945" y="382819"/>
                                  </a:moveTo>
                                  <a:cubicBezTo>
                                    <a:pt x="275133" y="255793"/>
                                    <a:pt x="204724" y="137912"/>
                                    <a:pt x="103912" y="58435"/>
                                  </a:cubicBezTo>
                                  <a:cubicBezTo>
                                    <a:pt x="75489" y="36032"/>
                                    <a:pt x="44933" y="16677"/>
                                    <a:pt x="12395" y="904"/>
                                  </a:cubicBezTo>
                                  <a:cubicBezTo>
                                    <a:pt x="3023" y="-3668"/>
                                    <a:pt x="-5283" y="10353"/>
                                    <a:pt x="4166" y="15001"/>
                                  </a:cubicBezTo>
                                  <a:cubicBezTo>
                                    <a:pt x="117247" y="69865"/>
                                    <a:pt x="207163" y="168925"/>
                                    <a:pt x="252273" y="286121"/>
                                  </a:cubicBezTo>
                                  <a:cubicBezTo>
                                    <a:pt x="264846" y="318734"/>
                                    <a:pt x="273838" y="352643"/>
                                    <a:pt x="279248" y="387162"/>
                                  </a:cubicBezTo>
                                  <a:cubicBezTo>
                                    <a:pt x="280848" y="397449"/>
                                    <a:pt x="296545" y="393106"/>
                                    <a:pt x="294945" y="382819"/>
                                  </a:cubicBezTo>
                                  <a:lnTo>
                                    <a:pt x="294945" y="38281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23" name="任意多边形: 形状 222"/>
                            <p:cNvSpPr/>
                            <p:nvPr/>
                          </p:nvSpPr>
                          <p:spPr>
                            <a:xfrm>
                              <a:off x="6185215" y="582003"/>
                              <a:ext cx="18697" cy="16253"/>
                            </a:xfrm>
                            <a:custGeom>
                              <a:avLst/>
                              <a:gdLst>
                                <a:gd name="connsiteX0" fmla="*/ 10530 w 18697"/>
                                <a:gd name="connsiteY0" fmla="*/ 12 h 16253"/>
                                <a:gd name="connsiteX1" fmla="*/ 8091 w 18697"/>
                                <a:gd name="connsiteY1" fmla="*/ 12 h 16253"/>
                                <a:gd name="connsiteX2" fmla="*/ 4967 w 18697"/>
                                <a:gd name="connsiteY2" fmla="*/ 697 h 16253"/>
                                <a:gd name="connsiteX3" fmla="*/ 2376 w 18697"/>
                                <a:gd name="connsiteY3" fmla="*/ 2374 h 16253"/>
                                <a:gd name="connsiteX4" fmla="*/ 700 w 18697"/>
                                <a:gd name="connsiteY4" fmla="*/ 4965 h 16253"/>
                                <a:gd name="connsiteX5" fmla="*/ 14 w 18697"/>
                                <a:gd name="connsiteY5" fmla="*/ 8089 h 16253"/>
                                <a:gd name="connsiteX6" fmla="*/ 319 w 18697"/>
                                <a:gd name="connsiteY6" fmla="*/ 10222 h 16253"/>
                                <a:gd name="connsiteX7" fmla="*/ 2376 w 18697"/>
                                <a:gd name="connsiteY7" fmla="*/ 13804 h 16253"/>
                                <a:gd name="connsiteX8" fmla="*/ 4053 w 18697"/>
                                <a:gd name="connsiteY8" fmla="*/ 15099 h 16253"/>
                                <a:gd name="connsiteX9" fmla="*/ 8168 w 18697"/>
                                <a:gd name="connsiteY9" fmla="*/ 16242 h 16253"/>
                                <a:gd name="connsiteX10" fmla="*/ 10606 w 18697"/>
                                <a:gd name="connsiteY10" fmla="*/ 16242 h 16253"/>
                                <a:gd name="connsiteX11" fmla="*/ 13730 w 18697"/>
                                <a:gd name="connsiteY11" fmla="*/ 15556 h 16253"/>
                                <a:gd name="connsiteX12" fmla="*/ 16321 w 18697"/>
                                <a:gd name="connsiteY12" fmla="*/ 13880 h 16253"/>
                                <a:gd name="connsiteX13" fmla="*/ 17998 w 18697"/>
                                <a:gd name="connsiteY13" fmla="*/ 11289 h 16253"/>
                                <a:gd name="connsiteX14" fmla="*/ 18683 w 18697"/>
                                <a:gd name="connsiteY14" fmla="*/ 8165 h 16253"/>
                                <a:gd name="connsiteX15" fmla="*/ 18378 w 18697"/>
                                <a:gd name="connsiteY15" fmla="*/ 6031 h 16253"/>
                                <a:gd name="connsiteX16" fmla="*/ 16321 w 18697"/>
                                <a:gd name="connsiteY16" fmla="*/ 2450 h 16253"/>
                                <a:gd name="connsiteX17" fmla="*/ 14645 w 18697"/>
                                <a:gd name="connsiteY17" fmla="*/ 1155 h 16253"/>
                                <a:gd name="connsiteX18" fmla="*/ 10530 w 18697"/>
                                <a:gd name="connsiteY18" fmla="*/ 12 h 16253"/>
                                <a:gd name="connsiteX19" fmla="*/ 10530 w 18697"/>
                                <a:gd name="connsiteY19" fmla="*/ 12 h 1625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18697" h="16253">
                                  <a:moveTo>
                                    <a:pt x="10530" y="12"/>
                                  </a:moveTo>
                                  <a:cubicBezTo>
                                    <a:pt x="9692" y="12"/>
                                    <a:pt x="8930" y="12"/>
                                    <a:pt x="8091" y="12"/>
                                  </a:cubicBezTo>
                                  <a:cubicBezTo>
                                    <a:pt x="6948" y="-65"/>
                                    <a:pt x="5958" y="240"/>
                                    <a:pt x="4967" y="697"/>
                                  </a:cubicBezTo>
                                  <a:cubicBezTo>
                                    <a:pt x="3977" y="1002"/>
                                    <a:pt x="3062" y="1612"/>
                                    <a:pt x="2376" y="2374"/>
                                  </a:cubicBezTo>
                                  <a:cubicBezTo>
                                    <a:pt x="1615" y="3136"/>
                                    <a:pt x="1005" y="3974"/>
                                    <a:pt x="700" y="4965"/>
                                  </a:cubicBezTo>
                                  <a:cubicBezTo>
                                    <a:pt x="167" y="5955"/>
                                    <a:pt x="-62" y="6946"/>
                                    <a:pt x="14" y="8089"/>
                                  </a:cubicBezTo>
                                  <a:cubicBezTo>
                                    <a:pt x="91" y="8775"/>
                                    <a:pt x="243" y="9537"/>
                                    <a:pt x="319" y="10222"/>
                                  </a:cubicBezTo>
                                  <a:cubicBezTo>
                                    <a:pt x="700" y="11594"/>
                                    <a:pt x="1386" y="12813"/>
                                    <a:pt x="2376" y="13804"/>
                                  </a:cubicBezTo>
                                  <a:cubicBezTo>
                                    <a:pt x="2910" y="14261"/>
                                    <a:pt x="3443" y="14642"/>
                                    <a:pt x="4053" y="15099"/>
                                  </a:cubicBezTo>
                                  <a:cubicBezTo>
                                    <a:pt x="5348" y="15861"/>
                                    <a:pt x="6720" y="16242"/>
                                    <a:pt x="8168" y="16242"/>
                                  </a:cubicBezTo>
                                  <a:cubicBezTo>
                                    <a:pt x="9006" y="16242"/>
                                    <a:pt x="9768" y="16242"/>
                                    <a:pt x="10606" y="16242"/>
                                  </a:cubicBezTo>
                                  <a:cubicBezTo>
                                    <a:pt x="11749" y="16318"/>
                                    <a:pt x="12740" y="16014"/>
                                    <a:pt x="13730" y="15556"/>
                                  </a:cubicBezTo>
                                  <a:cubicBezTo>
                                    <a:pt x="14721" y="15252"/>
                                    <a:pt x="15635" y="14642"/>
                                    <a:pt x="16321" y="13880"/>
                                  </a:cubicBezTo>
                                  <a:cubicBezTo>
                                    <a:pt x="17083" y="13118"/>
                                    <a:pt x="17693" y="12280"/>
                                    <a:pt x="17998" y="11289"/>
                                  </a:cubicBezTo>
                                  <a:cubicBezTo>
                                    <a:pt x="18531" y="10299"/>
                                    <a:pt x="18760" y="9308"/>
                                    <a:pt x="18683" y="8165"/>
                                  </a:cubicBezTo>
                                  <a:cubicBezTo>
                                    <a:pt x="18607" y="7479"/>
                                    <a:pt x="18455" y="6717"/>
                                    <a:pt x="18378" y="6031"/>
                                  </a:cubicBezTo>
                                  <a:cubicBezTo>
                                    <a:pt x="17998" y="4660"/>
                                    <a:pt x="17312" y="3441"/>
                                    <a:pt x="16321" y="2450"/>
                                  </a:cubicBezTo>
                                  <a:cubicBezTo>
                                    <a:pt x="15788" y="1993"/>
                                    <a:pt x="15254" y="1612"/>
                                    <a:pt x="14645" y="1155"/>
                                  </a:cubicBezTo>
                                  <a:cubicBezTo>
                                    <a:pt x="13426" y="393"/>
                                    <a:pt x="12054" y="12"/>
                                    <a:pt x="10530" y="12"/>
                                  </a:cubicBezTo>
                                  <a:lnTo>
                                    <a:pt x="10530" y="1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219" name="任意多边形: 形状 218"/>
                          <p:cNvSpPr/>
                          <p:nvPr/>
                        </p:nvSpPr>
                        <p:spPr>
                          <a:xfrm>
                            <a:off x="5373951" y="794048"/>
                            <a:ext cx="247731" cy="201141"/>
                          </a:xfrm>
                          <a:custGeom>
                            <a:avLst/>
                            <a:gdLst>
                              <a:gd name="connsiteX0" fmla="*/ 5768 w 247731"/>
                              <a:gd name="connsiteY0" fmla="*/ 195485 h 201141"/>
                              <a:gd name="connsiteX1" fmla="*/ 162969 w 247731"/>
                              <a:gd name="connsiteY1" fmla="*/ 157690 h 201141"/>
                              <a:gd name="connsiteX2" fmla="*/ 247475 w 247731"/>
                              <a:gd name="connsiteY2" fmla="*/ 10166 h 201141"/>
                              <a:gd name="connsiteX3" fmla="*/ 231777 w 247731"/>
                              <a:gd name="connsiteY3" fmla="*/ 5823 h 201141"/>
                              <a:gd name="connsiteX4" fmla="*/ 156035 w 247731"/>
                              <a:gd name="connsiteY4" fmla="*/ 142221 h 201141"/>
                              <a:gd name="connsiteX5" fmla="*/ 10112 w 247731"/>
                              <a:gd name="connsiteY5" fmla="*/ 179711 h 201141"/>
                              <a:gd name="connsiteX6" fmla="*/ 5768 w 247731"/>
                              <a:gd name="connsiteY6" fmla="*/ 195485 h 201141"/>
                              <a:gd name="connsiteX7" fmla="*/ 5768 w 247731"/>
                              <a:gd name="connsiteY7" fmla="*/ 195485 h 2011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47731" h="201141">
                                <a:moveTo>
                                  <a:pt x="5768" y="195485"/>
                                </a:moveTo>
                                <a:cubicBezTo>
                                  <a:pt x="60708" y="210953"/>
                                  <a:pt x="119687" y="193504"/>
                                  <a:pt x="162969" y="157690"/>
                                </a:cubicBezTo>
                                <a:cubicBezTo>
                                  <a:pt x="207698" y="120656"/>
                                  <a:pt x="234140" y="65792"/>
                                  <a:pt x="247475" y="10166"/>
                                </a:cubicBezTo>
                                <a:cubicBezTo>
                                  <a:pt x="249913" y="-44"/>
                                  <a:pt x="234216" y="-4388"/>
                                  <a:pt x="231777" y="5823"/>
                                </a:cubicBezTo>
                                <a:cubicBezTo>
                                  <a:pt x="219509" y="57106"/>
                                  <a:pt x="196116" y="106864"/>
                                  <a:pt x="156035" y="142221"/>
                                </a:cubicBezTo>
                                <a:cubicBezTo>
                                  <a:pt x="116868" y="176816"/>
                                  <a:pt x="61242" y="194113"/>
                                  <a:pt x="10112" y="179711"/>
                                </a:cubicBezTo>
                                <a:cubicBezTo>
                                  <a:pt x="-23" y="176968"/>
                                  <a:pt x="-4366" y="192665"/>
                                  <a:pt x="5768" y="195485"/>
                                </a:cubicBezTo>
                                <a:lnTo>
                                  <a:pt x="5768" y="19548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20" name="任意多边形: 形状 219"/>
                          <p:cNvSpPr/>
                          <p:nvPr/>
                        </p:nvSpPr>
                        <p:spPr>
                          <a:xfrm>
                            <a:off x="5636838" y="634625"/>
                            <a:ext cx="163585" cy="170304"/>
                          </a:xfrm>
                          <a:custGeom>
                            <a:avLst/>
                            <a:gdLst>
                              <a:gd name="connsiteX0" fmla="*/ 1276 w 163585"/>
                              <a:gd name="connsiteY0" fmla="*/ 12084 h 170304"/>
                              <a:gd name="connsiteX1" fmla="*/ 151694 w 163585"/>
                              <a:gd name="connsiteY1" fmla="*/ 168904 h 170304"/>
                              <a:gd name="connsiteX2" fmla="*/ 159924 w 163585"/>
                              <a:gd name="connsiteY2" fmla="*/ 154807 h 170304"/>
                              <a:gd name="connsiteX3" fmla="*/ 15373 w 163585"/>
                              <a:gd name="connsiteY3" fmla="*/ 3855 h 170304"/>
                              <a:gd name="connsiteX4" fmla="*/ 1276 w 163585"/>
                              <a:gd name="connsiteY4" fmla="*/ 12084 h 170304"/>
                              <a:gd name="connsiteX5" fmla="*/ 1276 w 163585"/>
                              <a:gd name="connsiteY5" fmla="*/ 12084 h 17030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63585" h="170304">
                                <a:moveTo>
                                  <a:pt x="1276" y="12084"/>
                                </a:moveTo>
                                <a:cubicBezTo>
                                  <a:pt x="39681" y="74416"/>
                                  <a:pt x="91039" y="127832"/>
                                  <a:pt x="151694" y="168904"/>
                                </a:cubicBezTo>
                                <a:cubicBezTo>
                                  <a:pt x="160381" y="174771"/>
                                  <a:pt x="168535" y="160674"/>
                                  <a:pt x="159924" y="154807"/>
                                </a:cubicBezTo>
                                <a:cubicBezTo>
                                  <a:pt x="101631" y="115411"/>
                                  <a:pt x="52254" y="63748"/>
                                  <a:pt x="15373" y="3855"/>
                                </a:cubicBezTo>
                                <a:cubicBezTo>
                                  <a:pt x="9810" y="-5061"/>
                                  <a:pt x="-4287" y="3093"/>
                                  <a:pt x="1276" y="12084"/>
                                </a:cubicBezTo>
                                <a:lnTo>
                                  <a:pt x="1276" y="120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21" name="任意多边形: 形状 220"/>
                          <p:cNvSpPr/>
                          <p:nvPr/>
                        </p:nvSpPr>
                        <p:spPr>
                          <a:xfrm>
                            <a:off x="5676139" y="669444"/>
                            <a:ext cx="842646" cy="323624"/>
                          </a:xfrm>
                          <a:custGeom>
                            <a:avLst/>
                            <a:gdLst>
                              <a:gd name="connsiteX0" fmla="*/ 4037 w 842646"/>
                              <a:gd name="connsiteY0" fmla="*/ 15136 h 323624"/>
                              <a:gd name="connsiteX1" fmla="*/ 643659 w 842646"/>
                              <a:gd name="connsiteY1" fmla="*/ 292352 h 323624"/>
                              <a:gd name="connsiteX2" fmla="*/ 834845 w 842646"/>
                              <a:gd name="connsiteY2" fmla="*/ 323594 h 323624"/>
                              <a:gd name="connsiteX3" fmla="*/ 834845 w 842646"/>
                              <a:gd name="connsiteY3" fmla="*/ 307287 h 323624"/>
                              <a:gd name="connsiteX4" fmla="*/ 186079 w 842646"/>
                              <a:gd name="connsiteY4" fmla="*/ 93165 h 323624"/>
                              <a:gd name="connsiteX5" fmla="*/ 12190 w 842646"/>
                              <a:gd name="connsiteY5" fmla="*/ 1039 h 323624"/>
                              <a:gd name="connsiteX6" fmla="*/ 4037 w 842646"/>
                              <a:gd name="connsiteY6" fmla="*/ 15136 h 323624"/>
                              <a:gd name="connsiteX7" fmla="*/ 4037 w 842646"/>
                              <a:gd name="connsiteY7" fmla="*/ 15136 h 32362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842646" h="323624">
                                <a:moveTo>
                                  <a:pt x="4037" y="15136"/>
                                </a:moveTo>
                                <a:cubicBezTo>
                                  <a:pt x="208557" y="125321"/>
                                  <a:pt x="416355" y="237030"/>
                                  <a:pt x="643659" y="292352"/>
                                </a:cubicBezTo>
                                <a:cubicBezTo>
                                  <a:pt x="706448" y="307668"/>
                                  <a:pt x="770380" y="318412"/>
                                  <a:pt x="834845" y="323594"/>
                                </a:cubicBezTo>
                                <a:cubicBezTo>
                                  <a:pt x="845285" y="324432"/>
                                  <a:pt x="845209" y="308125"/>
                                  <a:pt x="834845" y="307287"/>
                                </a:cubicBezTo>
                                <a:cubicBezTo>
                                  <a:pt x="604874" y="288694"/>
                                  <a:pt x="389228" y="197330"/>
                                  <a:pt x="186079" y="93165"/>
                                </a:cubicBezTo>
                                <a:cubicBezTo>
                                  <a:pt x="127709" y="63218"/>
                                  <a:pt x="69950" y="32129"/>
                                  <a:pt x="12190" y="1039"/>
                                </a:cubicBezTo>
                                <a:cubicBezTo>
                                  <a:pt x="3046" y="-3914"/>
                                  <a:pt x="-5184" y="10183"/>
                                  <a:pt x="4037" y="15136"/>
                                </a:cubicBezTo>
                                <a:lnTo>
                                  <a:pt x="4037" y="151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210" name="组合 209"/>
                        <p:cNvGrpSpPr/>
                        <p:nvPr/>
                      </p:nvGrpSpPr>
                      <p:grpSpPr>
                        <a:xfrm>
                          <a:off x="5202165" y="417047"/>
                          <a:ext cx="818258" cy="1332471"/>
                          <a:chOff x="5202165" y="417047"/>
                          <a:chExt cx="818258" cy="1332471"/>
                        </a:xfrm>
                        <a:solidFill>
                          <a:srgbClr val="FFFFFF"/>
                        </a:solidFill>
                      </p:grpSpPr>
                      <p:sp>
                        <p:nvSpPr>
                          <p:cNvPr id="211" name="任意多边形: 形状 210"/>
                          <p:cNvSpPr/>
                          <p:nvPr/>
                        </p:nvSpPr>
                        <p:spPr>
                          <a:xfrm>
                            <a:off x="5202165" y="1318140"/>
                            <a:ext cx="72026" cy="431378"/>
                          </a:xfrm>
                          <a:custGeom>
                            <a:avLst/>
                            <a:gdLst>
                              <a:gd name="connsiteX0" fmla="*/ 56244 w 72026"/>
                              <a:gd name="connsiteY0" fmla="*/ 5911 h 431378"/>
                              <a:gd name="connsiteX1" fmla="*/ 15935 w 72026"/>
                              <a:gd name="connsiteY1" fmla="*/ 303853 h 431378"/>
                              <a:gd name="connsiteX2" fmla="*/ 85 w 72026"/>
                              <a:gd name="connsiteY2" fmla="*/ 421125 h 431378"/>
                              <a:gd name="connsiteX3" fmla="*/ 15782 w 72026"/>
                              <a:gd name="connsiteY3" fmla="*/ 425468 h 431378"/>
                              <a:gd name="connsiteX4" fmla="*/ 56092 w 72026"/>
                              <a:gd name="connsiteY4" fmla="*/ 127526 h 431378"/>
                              <a:gd name="connsiteX5" fmla="*/ 71942 w 72026"/>
                              <a:gd name="connsiteY5" fmla="*/ 10254 h 431378"/>
                              <a:gd name="connsiteX6" fmla="*/ 56244 w 72026"/>
                              <a:gd name="connsiteY6" fmla="*/ 5911 h 431378"/>
                              <a:gd name="connsiteX7" fmla="*/ 56244 w 72026"/>
                              <a:gd name="connsiteY7" fmla="*/ 5911 h 4313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72026" h="431378">
                                <a:moveTo>
                                  <a:pt x="56244" y="5911"/>
                                </a:moveTo>
                                <a:cubicBezTo>
                                  <a:pt x="42833" y="105199"/>
                                  <a:pt x="29346" y="204564"/>
                                  <a:pt x="15935" y="303853"/>
                                </a:cubicBezTo>
                                <a:cubicBezTo>
                                  <a:pt x="10677" y="342943"/>
                                  <a:pt x="5343" y="382034"/>
                                  <a:pt x="85" y="421125"/>
                                </a:cubicBezTo>
                                <a:cubicBezTo>
                                  <a:pt x="-1287" y="431412"/>
                                  <a:pt x="14410" y="435831"/>
                                  <a:pt x="15782" y="425468"/>
                                </a:cubicBezTo>
                                <a:cubicBezTo>
                                  <a:pt x="29193" y="326179"/>
                                  <a:pt x="42681" y="226815"/>
                                  <a:pt x="56092" y="127526"/>
                                </a:cubicBezTo>
                                <a:cubicBezTo>
                                  <a:pt x="61350" y="88435"/>
                                  <a:pt x="66684" y="49345"/>
                                  <a:pt x="71942" y="10254"/>
                                </a:cubicBezTo>
                                <a:cubicBezTo>
                                  <a:pt x="73313" y="-33"/>
                                  <a:pt x="57616" y="-4452"/>
                                  <a:pt x="56244" y="5911"/>
                                </a:cubicBezTo>
                                <a:lnTo>
                                  <a:pt x="56244" y="59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12" name="任意多边形: 形状 211"/>
                          <p:cNvSpPr/>
                          <p:nvPr/>
                        </p:nvSpPr>
                        <p:spPr>
                          <a:xfrm>
                            <a:off x="5376703" y="417047"/>
                            <a:ext cx="92711" cy="193162"/>
                          </a:xfrm>
                          <a:custGeom>
                            <a:avLst/>
                            <a:gdLst>
                              <a:gd name="connsiteX0" fmla="*/ 81045 w 92711"/>
                              <a:gd name="connsiteY0" fmla="*/ 1595 h 193162"/>
                              <a:gd name="connsiteX1" fmla="*/ 1188 w 92711"/>
                              <a:gd name="connsiteY1" fmla="*/ 185390 h 193162"/>
                              <a:gd name="connsiteX2" fmla="*/ 17494 w 92711"/>
                              <a:gd name="connsiteY2" fmla="*/ 185390 h 193162"/>
                              <a:gd name="connsiteX3" fmla="*/ 89275 w 92711"/>
                              <a:gd name="connsiteY3" fmla="*/ 15692 h 193162"/>
                              <a:gd name="connsiteX4" fmla="*/ 81045 w 92711"/>
                              <a:gd name="connsiteY4" fmla="*/ 1595 h 193162"/>
                              <a:gd name="connsiteX5" fmla="*/ 81045 w 92711"/>
                              <a:gd name="connsiteY5" fmla="*/ 1595 h 19316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92711" h="193162">
                                <a:moveTo>
                                  <a:pt x="81045" y="1595"/>
                                </a:moveTo>
                                <a:cubicBezTo>
                                  <a:pt x="24886" y="44115"/>
                                  <a:pt x="-6661" y="115057"/>
                                  <a:pt x="1188" y="185390"/>
                                </a:cubicBezTo>
                                <a:cubicBezTo>
                                  <a:pt x="2331" y="195677"/>
                                  <a:pt x="18637" y="195829"/>
                                  <a:pt x="17494" y="185390"/>
                                </a:cubicBezTo>
                                <a:cubicBezTo>
                                  <a:pt x="10256" y="121229"/>
                                  <a:pt x="37535" y="54935"/>
                                  <a:pt x="89275" y="15692"/>
                                </a:cubicBezTo>
                                <a:cubicBezTo>
                                  <a:pt x="97504" y="9368"/>
                                  <a:pt x="89427" y="-4729"/>
                                  <a:pt x="81045" y="1595"/>
                                </a:cubicBezTo>
                                <a:lnTo>
                                  <a:pt x="81045" y="159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213" name="组合 212"/>
                          <p:cNvGrpSpPr/>
                          <p:nvPr/>
                        </p:nvGrpSpPr>
                        <p:grpSpPr>
                          <a:xfrm>
                            <a:off x="5731130" y="634963"/>
                            <a:ext cx="289293" cy="128953"/>
                            <a:chOff x="5731130" y="634963"/>
                            <a:chExt cx="289293" cy="128953"/>
                          </a:xfrm>
                          <a:solidFill>
                            <a:srgbClr val="FFFFFF"/>
                          </a:solidFill>
                        </p:grpSpPr>
                        <p:sp>
                          <p:nvSpPr>
                            <p:cNvPr id="214" name="任意多边形: 形状 213"/>
                            <p:cNvSpPr/>
                            <p:nvPr/>
                          </p:nvSpPr>
                          <p:spPr>
                            <a:xfrm>
                              <a:off x="5731130" y="634963"/>
                              <a:ext cx="241838" cy="112799"/>
                            </a:xfrm>
                            <a:custGeom>
                              <a:avLst/>
                              <a:gdLst>
                                <a:gd name="connsiteX0" fmla="*/ 3758 w 241838"/>
                                <a:gd name="connsiteY0" fmla="*/ 15403 h 112799"/>
                                <a:gd name="connsiteX1" fmla="*/ 231672 w 241838"/>
                                <a:gd name="connsiteY1" fmla="*/ 112558 h 112799"/>
                                <a:gd name="connsiteX2" fmla="*/ 236015 w 241838"/>
                                <a:gd name="connsiteY2" fmla="*/ 96861 h 112799"/>
                                <a:gd name="connsiteX3" fmla="*/ 11988 w 241838"/>
                                <a:gd name="connsiteY3" fmla="*/ 1306 h 112799"/>
                                <a:gd name="connsiteX4" fmla="*/ 3758 w 241838"/>
                                <a:gd name="connsiteY4" fmla="*/ 15403 h 112799"/>
                                <a:gd name="connsiteX5" fmla="*/ 3758 w 241838"/>
                                <a:gd name="connsiteY5" fmla="*/ 15403 h 11279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41838" h="112799">
                                  <a:moveTo>
                                    <a:pt x="3758" y="15403"/>
                                  </a:moveTo>
                                  <a:cubicBezTo>
                                    <a:pt x="73481" y="60590"/>
                                    <a:pt x="150748" y="93508"/>
                                    <a:pt x="231672" y="112558"/>
                                  </a:cubicBezTo>
                                  <a:cubicBezTo>
                                    <a:pt x="241883" y="114921"/>
                                    <a:pt x="246226" y="99223"/>
                                    <a:pt x="236015" y="96861"/>
                                  </a:cubicBezTo>
                                  <a:cubicBezTo>
                                    <a:pt x="156387" y="78116"/>
                                    <a:pt x="80644" y="45807"/>
                                    <a:pt x="11988" y="1306"/>
                                  </a:cubicBezTo>
                                  <a:cubicBezTo>
                                    <a:pt x="3148" y="-4332"/>
                                    <a:pt x="-5005" y="9765"/>
                                    <a:pt x="3758" y="15403"/>
                                  </a:cubicBezTo>
                                  <a:lnTo>
                                    <a:pt x="3758" y="1540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15" name="任意多边形: 形状 214"/>
                            <p:cNvSpPr/>
                            <p:nvPr/>
                          </p:nvSpPr>
                          <p:spPr>
                            <a:xfrm>
                              <a:off x="6001878" y="747662"/>
                              <a:ext cx="18545" cy="16253"/>
                            </a:xfrm>
                            <a:custGeom>
                              <a:avLst/>
                              <a:gdLst>
                                <a:gd name="connsiteX0" fmla="*/ 8168 w 18545"/>
                                <a:gd name="connsiteY0" fmla="*/ 16242 h 16253"/>
                                <a:gd name="connsiteX1" fmla="*/ 10454 w 18545"/>
                                <a:gd name="connsiteY1" fmla="*/ 16242 h 16253"/>
                                <a:gd name="connsiteX2" fmla="*/ 13578 w 18545"/>
                                <a:gd name="connsiteY2" fmla="*/ 15556 h 16253"/>
                                <a:gd name="connsiteX3" fmla="*/ 16169 w 18545"/>
                                <a:gd name="connsiteY3" fmla="*/ 13880 h 16253"/>
                                <a:gd name="connsiteX4" fmla="*/ 17845 w 18545"/>
                                <a:gd name="connsiteY4" fmla="*/ 11289 h 16253"/>
                                <a:gd name="connsiteX5" fmla="*/ 18531 w 18545"/>
                                <a:gd name="connsiteY5" fmla="*/ 8165 h 16253"/>
                                <a:gd name="connsiteX6" fmla="*/ 18226 w 18545"/>
                                <a:gd name="connsiteY6" fmla="*/ 6031 h 16253"/>
                                <a:gd name="connsiteX7" fmla="*/ 16169 w 18545"/>
                                <a:gd name="connsiteY7" fmla="*/ 2450 h 16253"/>
                                <a:gd name="connsiteX8" fmla="*/ 14492 w 18545"/>
                                <a:gd name="connsiteY8" fmla="*/ 1155 h 16253"/>
                                <a:gd name="connsiteX9" fmla="*/ 10378 w 18545"/>
                                <a:gd name="connsiteY9" fmla="*/ 12 h 16253"/>
                                <a:gd name="connsiteX10" fmla="*/ 8091 w 18545"/>
                                <a:gd name="connsiteY10" fmla="*/ 12 h 16253"/>
                                <a:gd name="connsiteX11" fmla="*/ 4967 w 18545"/>
                                <a:gd name="connsiteY11" fmla="*/ 697 h 16253"/>
                                <a:gd name="connsiteX12" fmla="*/ 2376 w 18545"/>
                                <a:gd name="connsiteY12" fmla="*/ 2374 h 16253"/>
                                <a:gd name="connsiteX13" fmla="*/ 700 w 18545"/>
                                <a:gd name="connsiteY13" fmla="*/ 4965 h 16253"/>
                                <a:gd name="connsiteX14" fmla="*/ 14 w 18545"/>
                                <a:gd name="connsiteY14" fmla="*/ 8089 h 16253"/>
                                <a:gd name="connsiteX15" fmla="*/ 319 w 18545"/>
                                <a:gd name="connsiteY15" fmla="*/ 10222 h 16253"/>
                                <a:gd name="connsiteX16" fmla="*/ 2376 w 18545"/>
                                <a:gd name="connsiteY16" fmla="*/ 13804 h 16253"/>
                                <a:gd name="connsiteX17" fmla="*/ 4053 w 18545"/>
                                <a:gd name="connsiteY17" fmla="*/ 15099 h 16253"/>
                                <a:gd name="connsiteX18" fmla="*/ 8168 w 18545"/>
                                <a:gd name="connsiteY18" fmla="*/ 16242 h 16253"/>
                                <a:gd name="connsiteX19" fmla="*/ 8168 w 18545"/>
                                <a:gd name="connsiteY19" fmla="*/ 16242 h 1625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18545" h="16253">
                                  <a:moveTo>
                                    <a:pt x="8168" y="16242"/>
                                  </a:moveTo>
                                  <a:cubicBezTo>
                                    <a:pt x="8930" y="16242"/>
                                    <a:pt x="9692" y="16242"/>
                                    <a:pt x="10454" y="16242"/>
                                  </a:cubicBezTo>
                                  <a:cubicBezTo>
                                    <a:pt x="11597" y="16318"/>
                                    <a:pt x="12587" y="16014"/>
                                    <a:pt x="13578" y="15556"/>
                                  </a:cubicBezTo>
                                  <a:cubicBezTo>
                                    <a:pt x="14568" y="15252"/>
                                    <a:pt x="15483" y="14642"/>
                                    <a:pt x="16169" y="13880"/>
                                  </a:cubicBezTo>
                                  <a:cubicBezTo>
                                    <a:pt x="16931" y="13118"/>
                                    <a:pt x="17540" y="12280"/>
                                    <a:pt x="17845" y="11289"/>
                                  </a:cubicBezTo>
                                  <a:cubicBezTo>
                                    <a:pt x="18378" y="10299"/>
                                    <a:pt x="18607" y="9308"/>
                                    <a:pt x="18531" y="8165"/>
                                  </a:cubicBezTo>
                                  <a:cubicBezTo>
                                    <a:pt x="18455" y="7479"/>
                                    <a:pt x="18302" y="6717"/>
                                    <a:pt x="18226" y="6031"/>
                                  </a:cubicBezTo>
                                  <a:cubicBezTo>
                                    <a:pt x="17845" y="4660"/>
                                    <a:pt x="17159" y="3441"/>
                                    <a:pt x="16169" y="2450"/>
                                  </a:cubicBezTo>
                                  <a:cubicBezTo>
                                    <a:pt x="15635" y="1993"/>
                                    <a:pt x="15102" y="1612"/>
                                    <a:pt x="14492" y="1155"/>
                                  </a:cubicBezTo>
                                  <a:cubicBezTo>
                                    <a:pt x="13197" y="393"/>
                                    <a:pt x="11825" y="12"/>
                                    <a:pt x="10378" y="12"/>
                                  </a:cubicBezTo>
                                  <a:cubicBezTo>
                                    <a:pt x="9616" y="12"/>
                                    <a:pt x="8853" y="12"/>
                                    <a:pt x="8091" y="12"/>
                                  </a:cubicBezTo>
                                  <a:cubicBezTo>
                                    <a:pt x="6948" y="-65"/>
                                    <a:pt x="5958" y="240"/>
                                    <a:pt x="4967" y="697"/>
                                  </a:cubicBezTo>
                                  <a:cubicBezTo>
                                    <a:pt x="3977" y="1002"/>
                                    <a:pt x="3062" y="1612"/>
                                    <a:pt x="2376" y="2374"/>
                                  </a:cubicBezTo>
                                  <a:cubicBezTo>
                                    <a:pt x="1614" y="3136"/>
                                    <a:pt x="1005" y="3974"/>
                                    <a:pt x="700" y="4965"/>
                                  </a:cubicBezTo>
                                  <a:cubicBezTo>
                                    <a:pt x="167" y="5955"/>
                                    <a:pt x="-62" y="6946"/>
                                    <a:pt x="14" y="8089"/>
                                  </a:cubicBezTo>
                                  <a:cubicBezTo>
                                    <a:pt x="91" y="8775"/>
                                    <a:pt x="243" y="9537"/>
                                    <a:pt x="319" y="10222"/>
                                  </a:cubicBezTo>
                                  <a:cubicBezTo>
                                    <a:pt x="700" y="11594"/>
                                    <a:pt x="1386" y="12813"/>
                                    <a:pt x="2376" y="13804"/>
                                  </a:cubicBezTo>
                                  <a:cubicBezTo>
                                    <a:pt x="2910" y="14261"/>
                                    <a:pt x="3443" y="14642"/>
                                    <a:pt x="4053" y="15099"/>
                                  </a:cubicBezTo>
                                  <a:cubicBezTo>
                                    <a:pt x="5348" y="15861"/>
                                    <a:pt x="6720" y="16242"/>
                                    <a:pt x="8168" y="16242"/>
                                  </a:cubicBezTo>
                                  <a:lnTo>
                                    <a:pt x="8168" y="1624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93" name="组合 192"/>
                    <p:cNvGrpSpPr/>
                    <p:nvPr/>
                  </p:nvGrpSpPr>
                  <p:grpSpPr>
                    <a:xfrm>
                      <a:off x="5505145" y="869964"/>
                      <a:ext cx="971137" cy="490437"/>
                      <a:chOff x="5505145" y="869964"/>
                      <a:chExt cx="971137" cy="490437"/>
                    </a:xfrm>
                  </p:grpSpPr>
                  <p:grpSp>
                    <p:nvGrpSpPr>
                      <p:cNvPr id="194" name="组合 193"/>
                      <p:cNvGrpSpPr/>
                      <p:nvPr/>
                    </p:nvGrpSpPr>
                    <p:grpSpPr>
                      <a:xfrm>
                        <a:off x="5511088" y="869964"/>
                        <a:ext cx="965193" cy="490437"/>
                        <a:chOff x="5511088" y="869964"/>
                        <a:chExt cx="965193" cy="490437"/>
                      </a:xfrm>
                      <a:solidFill>
                        <a:srgbClr val="FBFBFB"/>
                      </a:solidFill>
                    </p:grpSpPr>
                    <p:sp>
                      <p:nvSpPr>
                        <p:cNvPr id="202" name="任意多边形: 形状 201"/>
                        <p:cNvSpPr/>
                        <p:nvPr/>
                      </p:nvSpPr>
                      <p:spPr>
                        <a:xfrm>
                          <a:off x="5511088" y="901826"/>
                          <a:ext cx="426948" cy="427100"/>
                        </a:xfrm>
                        <a:custGeom>
                          <a:avLst/>
                          <a:gdLst>
                            <a:gd name="connsiteX0" fmla="*/ 426949 w 426948"/>
                            <a:gd name="connsiteY0" fmla="*/ 213512 h 427100"/>
                            <a:gd name="connsiteX1" fmla="*/ 425272 w 426948"/>
                            <a:gd name="connsiteY1" fmla="*/ 239954 h 427100"/>
                            <a:gd name="connsiteX2" fmla="*/ 424739 w 426948"/>
                            <a:gd name="connsiteY2" fmla="*/ 244526 h 427100"/>
                            <a:gd name="connsiteX3" fmla="*/ 213513 w 426948"/>
                            <a:gd name="connsiteY3" fmla="*/ 427101 h 427100"/>
                            <a:gd name="connsiteX4" fmla="*/ 113995 w 426948"/>
                            <a:gd name="connsiteY4" fmla="*/ 402565 h 427100"/>
                            <a:gd name="connsiteX5" fmla="*/ 95021 w 426948"/>
                            <a:gd name="connsiteY5" fmla="*/ 391211 h 427100"/>
                            <a:gd name="connsiteX6" fmla="*/ 33909 w 426948"/>
                            <a:gd name="connsiteY6" fmla="*/ 329184 h 427100"/>
                            <a:gd name="connsiteX7" fmla="*/ 16840 w 426948"/>
                            <a:gd name="connsiteY7" fmla="*/ 296799 h 427100"/>
                            <a:gd name="connsiteX8" fmla="*/ 12421 w 426948"/>
                            <a:gd name="connsiteY8" fmla="*/ 285445 h 427100"/>
                            <a:gd name="connsiteX9" fmla="*/ 0 w 426948"/>
                            <a:gd name="connsiteY9" fmla="*/ 213512 h 427100"/>
                            <a:gd name="connsiteX10" fmla="*/ 2667 w 426948"/>
                            <a:gd name="connsiteY10" fmla="*/ 179832 h 427100"/>
                            <a:gd name="connsiteX11" fmla="*/ 213589 w 426948"/>
                            <a:gd name="connsiteY11" fmla="*/ 0 h 427100"/>
                            <a:gd name="connsiteX12" fmla="*/ 341605 w 426948"/>
                            <a:gd name="connsiteY12" fmla="*/ 42672 h 427100"/>
                            <a:gd name="connsiteX13" fmla="*/ 381457 w 426948"/>
                            <a:gd name="connsiteY13" fmla="*/ 81610 h 427100"/>
                            <a:gd name="connsiteX14" fmla="*/ 384963 w 426948"/>
                            <a:gd name="connsiteY14" fmla="*/ 86258 h 427100"/>
                            <a:gd name="connsiteX15" fmla="*/ 406527 w 426948"/>
                            <a:gd name="connsiteY15" fmla="*/ 122072 h 427100"/>
                            <a:gd name="connsiteX16" fmla="*/ 415747 w 426948"/>
                            <a:gd name="connsiteY16" fmla="*/ 144780 h 427100"/>
                            <a:gd name="connsiteX17" fmla="*/ 422529 w 426948"/>
                            <a:gd name="connsiteY17" fmla="*/ 169697 h 427100"/>
                            <a:gd name="connsiteX18" fmla="*/ 426949 w 426948"/>
                            <a:gd name="connsiteY18" fmla="*/ 213512 h 4271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426948" h="427100">
                              <a:moveTo>
                                <a:pt x="426949" y="213512"/>
                              </a:moveTo>
                              <a:cubicBezTo>
                                <a:pt x="426949" y="222504"/>
                                <a:pt x="426415" y="231267"/>
                                <a:pt x="425272" y="239954"/>
                              </a:cubicBezTo>
                              <a:cubicBezTo>
                                <a:pt x="425120" y="241478"/>
                                <a:pt x="424968" y="243002"/>
                                <a:pt x="424739" y="244526"/>
                              </a:cubicBezTo>
                              <a:cubicBezTo>
                                <a:pt x="409728" y="347777"/>
                                <a:pt x="320878" y="427101"/>
                                <a:pt x="213513" y="427101"/>
                              </a:cubicBezTo>
                              <a:cubicBezTo>
                                <a:pt x="177546" y="427101"/>
                                <a:pt x="143713" y="418262"/>
                                <a:pt x="113995" y="402565"/>
                              </a:cubicBezTo>
                              <a:cubicBezTo>
                                <a:pt x="107518" y="399136"/>
                                <a:pt x="101194" y="395326"/>
                                <a:pt x="95021" y="391211"/>
                              </a:cubicBezTo>
                              <a:cubicBezTo>
                                <a:pt x="70638" y="374980"/>
                                <a:pt x="49835" y="353797"/>
                                <a:pt x="33909" y="329184"/>
                              </a:cubicBezTo>
                              <a:cubicBezTo>
                                <a:pt x="27356" y="318897"/>
                                <a:pt x="21565" y="308153"/>
                                <a:pt x="16840" y="296799"/>
                              </a:cubicBezTo>
                              <a:cubicBezTo>
                                <a:pt x="15240" y="293065"/>
                                <a:pt x="13792" y="289255"/>
                                <a:pt x="12421" y="285445"/>
                              </a:cubicBezTo>
                              <a:cubicBezTo>
                                <a:pt x="4343" y="262966"/>
                                <a:pt x="0" y="238735"/>
                                <a:pt x="0" y="213512"/>
                              </a:cubicBezTo>
                              <a:cubicBezTo>
                                <a:pt x="0" y="202082"/>
                                <a:pt x="914" y="190805"/>
                                <a:pt x="2667" y="179832"/>
                              </a:cubicBezTo>
                              <a:cubicBezTo>
                                <a:pt x="18821" y="77876"/>
                                <a:pt x="107137" y="0"/>
                                <a:pt x="213589" y="0"/>
                              </a:cubicBezTo>
                              <a:cubicBezTo>
                                <a:pt x="261671" y="0"/>
                                <a:pt x="306019" y="15850"/>
                                <a:pt x="341605" y="42672"/>
                              </a:cubicBezTo>
                              <a:cubicBezTo>
                                <a:pt x="356540" y="53873"/>
                                <a:pt x="369951" y="66980"/>
                                <a:pt x="381457" y="81610"/>
                              </a:cubicBezTo>
                              <a:cubicBezTo>
                                <a:pt x="382600" y="83210"/>
                                <a:pt x="383819" y="84658"/>
                                <a:pt x="384963" y="86258"/>
                              </a:cubicBezTo>
                              <a:cubicBezTo>
                                <a:pt x="393268" y="97384"/>
                                <a:pt x="400507" y="109423"/>
                                <a:pt x="406527" y="122072"/>
                              </a:cubicBezTo>
                              <a:cubicBezTo>
                                <a:pt x="410032" y="129388"/>
                                <a:pt x="413080" y="137008"/>
                                <a:pt x="415747" y="144780"/>
                              </a:cubicBezTo>
                              <a:cubicBezTo>
                                <a:pt x="418491" y="152857"/>
                                <a:pt x="420700" y="161239"/>
                                <a:pt x="422529" y="169697"/>
                              </a:cubicBezTo>
                              <a:cubicBezTo>
                                <a:pt x="425425" y="183794"/>
                                <a:pt x="426949" y="198425"/>
                                <a:pt x="426949" y="213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BFBFB">
                            <a:alpha val="30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03" name="任意多边形: 形状 202"/>
                        <p:cNvSpPr/>
                        <p:nvPr/>
                      </p:nvSpPr>
                      <p:spPr>
                        <a:xfrm rot="-4842038">
                          <a:off x="6017542" y="901661"/>
                          <a:ext cx="427043" cy="427043"/>
                        </a:xfrm>
                        <a:custGeom>
                          <a:avLst/>
                          <a:gdLst>
                            <a:gd name="connsiteX0" fmla="*/ 427043 w 427043"/>
                            <a:gd name="connsiteY0" fmla="*/ 213522 h 427043"/>
                            <a:gd name="connsiteX1" fmla="*/ 213522 w 427043"/>
                            <a:gd name="connsiteY1" fmla="*/ 427043 h 427043"/>
                            <a:gd name="connsiteX2" fmla="*/ 0 w 427043"/>
                            <a:gd name="connsiteY2" fmla="*/ 213522 h 427043"/>
                            <a:gd name="connsiteX3" fmla="*/ 213522 w 427043"/>
                            <a:gd name="connsiteY3" fmla="*/ 0 h 427043"/>
                            <a:gd name="connsiteX4" fmla="*/ 427043 w 427043"/>
                            <a:gd name="connsiteY4" fmla="*/ 213522 h 4270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27043" h="427043">
                              <a:moveTo>
                                <a:pt x="427043" y="213522"/>
                              </a:moveTo>
                              <a:cubicBezTo>
                                <a:pt x="427043" y="331446"/>
                                <a:pt x="331446" y="427043"/>
                                <a:pt x="213522" y="427043"/>
                              </a:cubicBezTo>
                              <a:cubicBezTo>
                                <a:pt x="95597" y="427043"/>
                                <a:pt x="0" y="331446"/>
                                <a:pt x="0" y="213522"/>
                              </a:cubicBezTo>
                              <a:cubicBezTo>
                                <a:pt x="0" y="95597"/>
                                <a:pt x="95597" y="0"/>
                                <a:pt x="213522" y="0"/>
                              </a:cubicBezTo>
                              <a:cubicBezTo>
                                <a:pt x="331446" y="0"/>
                                <a:pt x="427043" y="95597"/>
                                <a:pt x="427043" y="21352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BFBFB">
                            <a:alpha val="30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95" name="组合 194"/>
                      <p:cNvGrpSpPr/>
                      <p:nvPr/>
                    </p:nvGrpSpPr>
                    <p:grpSpPr>
                      <a:xfrm>
                        <a:off x="6035040" y="944422"/>
                        <a:ext cx="414680" cy="348538"/>
                        <a:chOff x="6035040" y="944422"/>
                        <a:chExt cx="414680" cy="348538"/>
                      </a:xfrm>
                      <a:solidFill>
                        <a:srgbClr val="F5F9FF">
                          <a:alpha val="39000"/>
                        </a:srgbClr>
                      </a:solidFill>
                    </p:grpSpPr>
                    <p:sp>
                      <p:nvSpPr>
                        <p:cNvPr id="200" name="任意多边形: 形状 199"/>
                        <p:cNvSpPr/>
                        <p:nvPr/>
                      </p:nvSpPr>
                      <p:spPr>
                        <a:xfrm>
                          <a:off x="6035040" y="944422"/>
                          <a:ext cx="369036" cy="254203"/>
                        </a:xfrm>
                        <a:custGeom>
                          <a:avLst/>
                          <a:gdLst>
                            <a:gd name="connsiteX0" fmla="*/ 369037 w 369036"/>
                            <a:gd name="connsiteY0" fmla="*/ 38938 h 254203"/>
                            <a:gd name="connsiteX1" fmla="*/ 4419 w 369036"/>
                            <a:gd name="connsiteY1" fmla="*/ 254203 h 254203"/>
                            <a:gd name="connsiteX2" fmla="*/ 0 w 369036"/>
                            <a:gd name="connsiteY2" fmla="*/ 242849 h 254203"/>
                            <a:gd name="connsiteX3" fmla="*/ 329184 w 369036"/>
                            <a:gd name="connsiteY3" fmla="*/ 0 h 254203"/>
                            <a:gd name="connsiteX4" fmla="*/ 369037 w 369036"/>
                            <a:gd name="connsiteY4" fmla="*/ 38938 h 254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9036" h="254203">
                              <a:moveTo>
                                <a:pt x="369037" y="38938"/>
                              </a:moveTo>
                              <a:cubicBezTo>
                                <a:pt x="243535" y="105004"/>
                                <a:pt x="121768" y="176860"/>
                                <a:pt x="4419" y="254203"/>
                              </a:cubicBezTo>
                              <a:cubicBezTo>
                                <a:pt x="2819" y="250469"/>
                                <a:pt x="1372" y="246659"/>
                                <a:pt x="0" y="242849"/>
                              </a:cubicBezTo>
                              <a:cubicBezTo>
                                <a:pt x="103022" y="154915"/>
                                <a:pt x="213131" y="73685"/>
                                <a:pt x="329184" y="0"/>
                              </a:cubicBezTo>
                              <a:cubicBezTo>
                                <a:pt x="344119" y="11201"/>
                                <a:pt x="357531" y="24308"/>
                                <a:pt x="369037" y="389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01" name="任意多边形: 形状 200"/>
                        <p:cNvSpPr/>
                        <p:nvPr/>
                      </p:nvSpPr>
                      <p:spPr>
                        <a:xfrm>
                          <a:off x="6056680" y="1046530"/>
                          <a:ext cx="393039" cy="246430"/>
                        </a:xfrm>
                        <a:custGeom>
                          <a:avLst/>
                          <a:gdLst>
                            <a:gd name="connsiteX0" fmla="*/ 393040 w 393039"/>
                            <a:gd name="connsiteY0" fmla="*/ 68809 h 246430"/>
                            <a:gd name="connsiteX1" fmla="*/ 391363 w 393039"/>
                            <a:gd name="connsiteY1" fmla="*/ 95250 h 246430"/>
                            <a:gd name="connsiteX2" fmla="*/ 61112 w 393039"/>
                            <a:gd name="connsiteY2" fmla="*/ 246431 h 246430"/>
                            <a:gd name="connsiteX3" fmla="*/ 0 w 393039"/>
                            <a:gd name="connsiteY3" fmla="*/ 184404 h 246430"/>
                            <a:gd name="connsiteX4" fmla="*/ 381762 w 393039"/>
                            <a:gd name="connsiteY4" fmla="*/ 0 h 246430"/>
                            <a:gd name="connsiteX5" fmla="*/ 388544 w 393039"/>
                            <a:gd name="connsiteY5" fmla="*/ 24917 h 246430"/>
                            <a:gd name="connsiteX6" fmla="*/ 393040 w 393039"/>
                            <a:gd name="connsiteY6" fmla="*/ 68809 h 246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93039" h="246430">
                              <a:moveTo>
                                <a:pt x="393040" y="68809"/>
                              </a:moveTo>
                              <a:cubicBezTo>
                                <a:pt x="393040" y="77800"/>
                                <a:pt x="392506" y="86563"/>
                                <a:pt x="391363" y="95250"/>
                              </a:cubicBezTo>
                              <a:cubicBezTo>
                                <a:pt x="281254" y="145618"/>
                                <a:pt x="171221" y="195986"/>
                                <a:pt x="61112" y="246431"/>
                              </a:cubicBezTo>
                              <a:cubicBezTo>
                                <a:pt x="36728" y="230200"/>
                                <a:pt x="15926" y="209017"/>
                                <a:pt x="0" y="184404"/>
                              </a:cubicBezTo>
                              <a:cubicBezTo>
                                <a:pt x="130912" y="129235"/>
                                <a:pt x="258471" y="67666"/>
                                <a:pt x="381762" y="0"/>
                              </a:cubicBezTo>
                              <a:cubicBezTo>
                                <a:pt x="384505" y="8077"/>
                                <a:pt x="386715" y="16459"/>
                                <a:pt x="388544" y="24917"/>
                              </a:cubicBezTo>
                              <a:cubicBezTo>
                                <a:pt x="391439" y="39091"/>
                                <a:pt x="393040" y="53721"/>
                                <a:pt x="393040" y="688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96" name="组合 195"/>
                      <p:cNvGrpSpPr/>
                      <p:nvPr/>
                    </p:nvGrpSpPr>
                    <p:grpSpPr>
                      <a:xfrm>
                        <a:off x="5523433" y="944422"/>
                        <a:ext cx="414604" cy="348538"/>
                        <a:chOff x="5523433" y="944422"/>
                        <a:chExt cx="414604" cy="348538"/>
                      </a:xfrm>
                      <a:solidFill>
                        <a:srgbClr val="F5F9FF">
                          <a:alpha val="39000"/>
                        </a:srgbClr>
                      </a:solidFill>
                    </p:grpSpPr>
                    <p:sp>
                      <p:nvSpPr>
                        <p:cNvPr id="198" name="任意多边形: 形状 197"/>
                        <p:cNvSpPr/>
                        <p:nvPr/>
                      </p:nvSpPr>
                      <p:spPr>
                        <a:xfrm>
                          <a:off x="5523433" y="944422"/>
                          <a:ext cx="369036" cy="254203"/>
                        </a:xfrm>
                        <a:custGeom>
                          <a:avLst/>
                          <a:gdLst>
                            <a:gd name="connsiteX0" fmla="*/ 369037 w 369036"/>
                            <a:gd name="connsiteY0" fmla="*/ 38938 h 254203"/>
                            <a:gd name="connsiteX1" fmla="*/ 4420 w 369036"/>
                            <a:gd name="connsiteY1" fmla="*/ 254203 h 254203"/>
                            <a:gd name="connsiteX2" fmla="*/ 0 w 369036"/>
                            <a:gd name="connsiteY2" fmla="*/ 242849 h 254203"/>
                            <a:gd name="connsiteX3" fmla="*/ 329184 w 369036"/>
                            <a:gd name="connsiteY3" fmla="*/ 0 h 254203"/>
                            <a:gd name="connsiteX4" fmla="*/ 369037 w 369036"/>
                            <a:gd name="connsiteY4" fmla="*/ 38938 h 254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9036" h="254203">
                              <a:moveTo>
                                <a:pt x="369037" y="38938"/>
                              </a:moveTo>
                              <a:cubicBezTo>
                                <a:pt x="243535" y="105004"/>
                                <a:pt x="121768" y="176860"/>
                                <a:pt x="4420" y="254203"/>
                              </a:cubicBezTo>
                              <a:cubicBezTo>
                                <a:pt x="2820" y="250469"/>
                                <a:pt x="1372" y="246659"/>
                                <a:pt x="0" y="242849"/>
                              </a:cubicBezTo>
                              <a:cubicBezTo>
                                <a:pt x="103023" y="154915"/>
                                <a:pt x="213131" y="73685"/>
                                <a:pt x="329184" y="0"/>
                              </a:cubicBezTo>
                              <a:cubicBezTo>
                                <a:pt x="344119" y="11201"/>
                                <a:pt x="357531" y="24308"/>
                                <a:pt x="369037" y="389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99" name="任意多边形: 形状 198"/>
                        <p:cNvSpPr/>
                        <p:nvPr/>
                      </p:nvSpPr>
                      <p:spPr>
                        <a:xfrm>
                          <a:off x="5544997" y="1046530"/>
                          <a:ext cx="393039" cy="246430"/>
                        </a:xfrm>
                        <a:custGeom>
                          <a:avLst/>
                          <a:gdLst>
                            <a:gd name="connsiteX0" fmla="*/ 393040 w 393039"/>
                            <a:gd name="connsiteY0" fmla="*/ 68809 h 246430"/>
                            <a:gd name="connsiteX1" fmla="*/ 391363 w 393039"/>
                            <a:gd name="connsiteY1" fmla="*/ 95250 h 246430"/>
                            <a:gd name="connsiteX2" fmla="*/ 61112 w 393039"/>
                            <a:gd name="connsiteY2" fmla="*/ 246431 h 246430"/>
                            <a:gd name="connsiteX3" fmla="*/ 0 w 393039"/>
                            <a:gd name="connsiteY3" fmla="*/ 184404 h 246430"/>
                            <a:gd name="connsiteX4" fmla="*/ 381762 w 393039"/>
                            <a:gd name="connsiteY4" fmla="*/ 0 h 246430"/>
                            <a:gd name="connsiteX5" fmla="*/ 388544 w 393039"/>
                            <a:gd name="connsiteY5" fmla="*/ 24917 h 246430"/>
                            <a:gd name="connsiteX6" fmla="*/ 393040 w 393039"/>
                            <a:gd name="connsiteY6" fmla="*/ 68809 h 2464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93039" h="246430">
                              <a:moveTo>
                                <a:pt x="393040" y="68809"/>
                              </a:moveTo>
                              <a:cubicBezTo>
                                <a:pt x="393040" y="77800"/>
                                <a:pt x="392506" y="86563"/>
                                <a:pt x="391363" y="95250"/>
                              </a:cubicBezTo>
                              <a:cubicBezTo>
                                <a:pt x="281254" y="145618"/>
                                <a:pt x="171221" y="195986"/>
                                <a:pt x="61112" y="246431"/>
                              </a:cubicBezTo>
                              <a:cubicBezTo>
                                <a:pt x="36728" y="230200"/>
                                <a:pt x="15926" y="209017"/>
                                <a:pt x="0" y="184404"/>
                              </a:cubicBezTo>
                              <a:cubicBezTo>
                                <a:pt x="130912" y="129235"/>
                                <a:pt x="258470" y="67666"/>
                                <a:pt x="381762" y="0"/>
                              </a:cubicBezTo>
                              <a:cubicBezTo>
                                <a:pt x="384505" y="8077"/>
                                <a:pt x="386715" y="16459"/>
                                <a:pt x="388544" y="24917"/>
                              </a:cubicBezTo>
                              <a:cubicBezTo>
                                <a:pt x="391516" y="39091"/>
                                <a:pt x="393040" y="53721"/>
                                <a:pt x="393040" y="688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5F9FF">
                            <a:alpha val="39000"/>
                          </a:srgbClr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197" name="任意多边形: 形状 196"/>
                      <p:cNvSpPr/>
                      <p:nvPr/>
                    </p:nvSpPr>
                    <p:spPr>
                      <a:xfrm>
                        <a:off x="5505145" y="896035"/>
                        <a:ext cx="945032" cy="438607"/>
                      </a:xfrm>
                      <a:custGeom>
                        <a:avLst/>
                        <a:gdLst>
                          <a:gd name="connsiteX0" fmla="*/ 725805 w 945032"/>
                          <a:gd name="connsiteY0" fmla="*/ 0 h 438607"/>
                          <a:gd name="connsiteX1" fmla="*/ 506501 w 945032"/>
                          <a:gd name="connsiteY1" fmla="*/ 219304 h 438607"/>
                          <a:gd name="connsiteX2" fmla="*/ 507644 w 945032"/>
                          <a:gd name="connsiteY2" fmla="*/ 241859 h 438607"/>
                          <a:gd name="connsiteX3" fmla="*/ 437464 w 945032"/>
                          <a:gd name="connsiteY3" fmla="*/ 241859 h 438607"/>
                          <a:gd name="connsiteX4" fmla="*/ 438607 w 945032"/>
                          <a:gd name="connsiteY4" fmla="*/ 219304 h 438607"/>
                          <a:gd name="connsiteX5" fmla="*/ 219304 w 945032"/>
                          <a:gd name="connsiteY5" fmla="*/ 0 h 438607"/>
                          <a:gd name="connsiteX6" fmla="*/ 0 w 945032"/>
                          <a:gd name="connsiteY6" fmla="*/ 219304 h 438607"/>
                          <a:gd name="connsiteX7" fmla="*/ 219304 w 945032"/>
                          <a:gd name="connsiteY7" fmla="*/ 438607 h 438607"/>
                          <a:gd name="connsiteX8" fmla="*/ 435940 w 945032"/>
                          <a:gd name="connsiteY8" fmla="*/ 253365 h 438607"/>
                          <a:gd name="connsiteX9" fmla="*/ 509092 w 945032"/>
                          <a:gd name="connsiteY9" fmla="*/ 253365 h 438607"/>
                          <a:gd name="connsiteX10" fmla="*/ 725729 w 945032"/>
                          <a:gd name="connsiteY10" fmla="*/ 438607 h 438607"/>
                          <a:gd name="connsiteX11" fmla="*/ 945033 w 945032"/>
                          <a:gd name="connsiteY11" fmla="*/ 219304 h 438607"/>
                          <a:gd name="connsiteX12" fmla="*/ 725805 w 945032"/>
                          <a:gd name="connsiteY12" fmla="*/ 0 h 438607"/>
                          <a:gd name="connsiteX13" fmla="*/ 219380 w 945032"/>
                          <a:gd name="connsiteY13" fmla="*/ 427025 h 438607"/>
                          <a:gd name="connsiteX14" fmla="*/ 11583 w 945032"/>
                          <a:gd name="connsiteY14" fmla="*/ 219227 h 438607"/>
                          <a:gd name="connsiteX15" fmla="*/ 219380 w 945032"/>
                          <a:gd name="connsiteY15" fmla="*/ 11430 h 438607"/>
                          <a:gd name="connsiteX16" fmla="*/ 427177 w 945032"/>
                          <a:gd name="connsiteY16" fmla="*/ 219227 h 438607"/>
                          <a:gd name="connsiteX17" fmla="*/ 219380 w 945032"/>
                          <a:gd name="connsiteY17" fmla="*/ 427025 h 438607"/>
                          <a:gd name="connsiteX18" fmla="*/ 725805 w 945032"/>
                          <a:gd name="connsiteY18" fmla="*/ 427025 h 438607"/>
                          <a:gd name="connsiteX19" fmla="*/ 518008 w 945032"/>
                          <a:gd name="connsiteY19" fmla="*/ 219227 h 438607"/>
                          <a:gd name="connsiteX20" fmla="*/ 725805 w 945032"/>
                          <a:gd name="connsiteY20" fmla="*/ 11430 h 438607"/>
                          <a:gd name="connsiteX21" fmla="*/ 933603 w 945032"/>
                          <a:gd name="connsiteY21" fmla="*/ 219227 h 438607"/>
                          <a:gd name="connsiteX22" fmla="*/ 725805 w 945032"/>
                          <a:gd name="connsiteY22" fmla="*/ 427025 h 438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945032" h="438607">
                            <a:moveTo>
                              <a:pt x="725805" y="0"/>
                            </a:moveTo>
                            <a:cubicBezTo>
                              <a:pt x="604876" y="0"/>
                              <a:pt x="506501" y="98374"/>
                              <a:pt x="506501" y="219304"/>
                            </a:cubicBezTo>
                            <a:cubicBezTo>
                              <a:pt x="506501" y="226924"/>
                              <a:pt x="506883" y="234467"/>
                              <a:pt x="507644" y="241859"/>
                            </a:cubicBezTo>
                            <a:lnTo>
                              <a:pt x="437464" y="241859"/>
                            </a:lnTo>
                            <a:cubicBezTo>
                              <a:pt x="438226" y="234467"/>
                              <a:pt x="438607" y="226924"/>
                              <a:pt x="438607" y="219304"/>
                            </a:cubicBezTo>
                            <a:cubicBezTo>
                              <a:pt x="438607" y="98374"/>
                              <a:pt x="340233" y="0"/>
                              <a:pt x="219304" y="0"/>
                            </a:cubicBezTo>
                            <a:cubicBezTo>
                              <a:pt x="98374" y="0"/>
                              <a:pt x="0" y="98374"/>
                              <a:pt x="0" y="219304"/>
                            </a:cubicBezTo>
                            <a:cubicBezTo>
                              <a:pt x="0" y="340233"/>
                              <a:pt x="98374" y="438607"/>
                              <a:pt x="219304" y="438607"/>
                            </a:cubicBezTo>
                            <a:cubicBezTo>
                              <a:pt x="328651" y="438607"/>
                              <a:pt x="419481" y="358140"/>
                              <a:pt x="435940" y="253365"/>
                            </a:cubicBezTo>
                            <a:lnTo>
                              <a:pt x="509092" y="253365"/>
                            </a:lnTo>
                            <a:cubicBezTo>
                              <a:pt x="525475" y="358140"/>
                              <a:pt x="616382" y="438607"/>
                              <a:pt x="725729" y="438607"/>
                            </a:cubicBezTo>
                            <a:cubicBezTo>
                              <a:pt x="846658" y="438607"/>
                              <a:pt x="945033" y="340233"/>
                              <a:pt x="945033" y="219304"/>
                            </a:cubicBezTo>
                            <a:cubicBezTo>
                              <a:pt x="945109" y="98374"/>
                              <a:pt x="846734" y="0"/>
                              <a:pt x="725805" y="0"/>
                            </a:cubicBezTo>
                            <a:close/>
                            <a:moveTo>
                              <a:pt x="219380" y="427025"/>
                            </a:moveTo>
                            <a:cubicBezTo>
                              <a:pt x="104851" y="427025"/>
                              <a:pt x="11583" y="333832"/>
                              <a:pt x="11583" y="219227"/>
                            </a:cubicBezTo>
                            <a:cubicBezTo>
                              <a:pt x="11583" y="104699"/>
                              <a:pt x="104775" y="11430"/>
                              <a:pt x="219380" y="11430"/>
                            </a:cubicBezTo>
                            <a:cubicBezTo>
                              <a:pt x="333908" y="11430"/>
                              <a:pt x="427177" y="104623"/>
                              <a:pt x="427177" y="219227"/>
                            </a:cubicBezTo>
                            <a:cubicBezTo>
                              <a:pt x="427177" y="333832"/>
                              <a:pt x="333985" y="427025"/>
                              <a:pt x="219380" y="427025"/>
                            </a:cubicBezTo>
                            <a:close/>
                            <a:moveTo>
                              <a:pt x="725805" y="427025"/>
                            </a:moveTo>
                            <a:cubicBezTo>
                              <a:pt x="611276" y="427025"/>
                              <a:pt x="518008" y="333832"/>
                              <a:pt x="518008" y="219227"/>
                            </a:cubicBezTo>
                            <a:cubicBezTo>
                              <a:pt x="518008" y="104699"/>
                              <a:pt x="611200" y="11430"/>
                              <a:pt x="725805" y="11430"/>
                            </a:cubicBezTo>
                            <a:cubicBezTo>
                              <a:pt x="840334" y="11430"/>
                              <a:pt x="933603" y="104623"/>
                              <a:pt x="933603" y="219227"/>
                            </a:cubicBezTo>
                            <a:cubicBezTo>
                              <a:pt x="933603" y="333832"/>
                              <a:pt x="840410" y="427025"/>
                              <a:pt x="725805" y="427025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116" name="组合 115"/>
                <p:cNvGrpSpPr/>
                <p:nvPr/>
              </p:nvGrpSpPr>
              <p:grpSpPr>
                <a:xfrm>
                  <a:off x="7982921" y="5097418"/>
                  <a:ext cx="607771" cy="693420"/>
                  <a:chOff x="5704179" y="1844040"/>
                  <a:chExt cx="607771" cy="693420"/>
                </a:xfrm>
              </p:grpSpPr>
              <p:sp>
                <p:nvSpPr>
                  <p:cNvPr id="178" name="任意多边形: 形状 177"/>
                  <p:cNvSpPr/>
                  <p:nvPr/>
                </p:nvSpPr>
                <p:spPr>
                  <a:xfrm>
                    <a:off x="5704179" y="1844040"/>
                    <a:ext cx="607771" cy="693420"/>
                  </a:xfrm>
                  <a:custGeom>
                    <a:avLst/>
                    <a:gdLst>
                      <a:gd name="connsiteX0" fmla="*/ 76 w 607771"/>
                      <a:gd name="connsiteY0" fmla="*/ 0 h 693420"/>
                      <a:gd name="connsiteX1" fmla="*/ 566623 w 607771"/>
                      <a:gd name="connsiteY1" fmla="*/ 0 h 693420"/>
                      <a:gd name="connsiteX2" fmla="*/ 607771 w 607771"/>
                      <a:gd name="connsiteY2" fmla="*/ 139446 h 693420"/>
                      <a:gd name="connsiteX3" fmla="*/ 476326 w 607771"/>
                      <a:gd name="connsiteY3" fmla="*/ 591998 h 693420"/>
                      <a:gd name="connsiteX4" fmla="*/ 195529 w 607771"/>
                      <a:gd name="connsiteY4" fmla="*/ 693420 h 693420"/>
                      <a:gd name="connsiteX5" fmla="*/ 0 w 607771"/>
                      <a:gd name="connsiteY5" fmla="*/ 177927 h 693420"/>
                      <a:gd name="connsiteX6" fmla="*/ 0 w 607771"/>
                      <a:gd name="connsiteY6" fmla="*/ 0 h 693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7771" h="693420">
                        <a:moveTo>
                          <a:pt x="76" y="0"/>
                        </a:moveTo>
                        <a:cubicBezTo>
                          <a:pt x="76" y="0"/>
                          <a:pt x="268148" y="158801"/>
                          <a:pt x="566623" y="0"/>
                        </a:cubicBezTo>
                        <a:lnTo>
                          <a:pt x="607771" y="139446"/>
                        </a:lnTo>
                        <a:lnTo>
                          <a:pt x="476326" y="591998"/>
                        </a:lnTo>
                        <a:lnTo>
                          <a:pt x="195529" y="693420"/>
                        </a:lnTo>
                        <a:lnTo>
                          <a:pt x="0" y="1779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9" name="任意多边形: 形状 178"/>
                  <p:cNvSpPr/>
                  <p:nvPr/>
                </p:nvSpPr>
                <p:spPr>
                  <a:xfrm>
                    <a:off x="5840100" y="1954063"/>
                    <a:ext cx="334753" cy="44472"/>
                  </a:xfrm>
                  <a:custGeom>
                    <a:avLst/>
                    <a:gdLst>
                      <a:gd name="connsiteX0" fmla="*/ 5735 w 334753"/>
                      <a:gd name="connsiteY0" fmla="*/ 23632 h 44472"/>
                      <a:gd name="connsiteX1" fmla="*/ 329128 w 334753"/>
                      <a:gd name="connsiteY1" fmla="*/ 16164 h 44472"/>
                      <a:gd name="connsiteX2" fmla="*/ 324785 w 334753"/>
                      <a:gd name="connsiteY2" fmla="*/ 467 h 44472"/>
                      <a:gd name="connsiteX3" fmla="*/ 10079 w 334753"/>
                      <a:gd name="connsiteY3" fmla="*/ 7934 h 44472"/>
                      <a:gd name="connsiteX4" fmla="*/ 5735 w 334753"/>
                      <a:gd name="connsiteY4" fmla="*/ 23632 h 44472"/>
                      <a:gd name="connsiteX5" fmla="*/ 5735 w 334753"/>
                      <a:gd name="connsiteY5" fmla="*/ 23632 h 4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4753" h="44472">
                        <a:moveTo>
                          <a:pt x="5735" y="23632"/>
                        </a:moveTo>
                        <a:cubicBezTo>
                          <a:pt x="111348" y="53730"/>
                          <a:pt x="225039" y="51216"/>
                          <a:pt x="329128" y="16164"/>
                        </a:cubicBezTo>
                        <a:cubicBezTo>
                          <a:pt x="339034" y="12811"/>
                          <a:pt x="334767" y="-2886"/>
                          <a:pt x="324785" y="467"/>
                        </a:cubicBezTo>
                        <a:cubicBezTo>
                          <a:pt x="223286" y="34604"/>
                          <a:pt x="113025" y="37271"/>
                          <a:pt x="10079" y="7934"/>
                        </a:cubicBezTo>
                        <a:cubicBezTo>
                          <a:pt x="-56" y="5039"/>
                          <a:pt x="-4323" y="20812"/>
                          <a:pt x="5735" y="23632"/>
                        </a:cubicBezTo>
                        <a:lnTo>
                          <a:pt x="5735" y="236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17" name="任意多边形: 形状 116"/>
                <p:cNvSpPr/>
                <p:nvPr/>
              </p:nvSpPr>
              <p:spPr>
                <a:xfrm>
                  <a:off x="7779467" y="6294367"/>
                  <a:ext cx="868680" cy="205435"/>
                </a:xfrm>
                <a:custGeom>
                  <a:avLst/>
                  <a:gdLst>
                    <a:gd name="connsiteX0" fmla="*/ 868680 w 868680"/>
                    <a:gd name="connsiteY0" fmla="*/ 19888 h 205435"/>
                    <a:gd name="connsiteX1" fmla="*/ 866470 w 868680"/>
                    <a:gd name="connsiteY1" fmla="*/ 29108 h 205435"/>
                    <a:gd name="connsiteX2" fmla="*/ 832332 w 868680"/>
                    <a:gd name="connsiteY2" fmla="*/ 171679 h 205435"/>
                    <a:gd name="connsiteX3" fmla="*/ 460400 w 868680"/>
                    <a:gd name="connsiteY3" fmla="*/ 205435 h 205435"/>
                    <a:gd name="connsiteX4" fmla="*/ 445770 w 868680"/>
                    <a:gd name="connsiteY4" fmla="*/ 205283 h 205435"/>
                    <a:gd name="connsiteX5" fmla="*/ 369417 w 868680"/>
                    <a:gd name="connsiteY5" fmla="*/ 203683 h 205435"/>
                    <a:gd name="connsiteX6" fmla="*/ 61874 w 868680"/>
                    <a:gd name="connsiteY6" fmla="*/ 171603 h 205435"/>
                    <a:gd name="connsiteX7" fmla="*/ 14859 w 868680"/>
                    <a:gd name="connsiteY7" fmla="*/ 41301 h 205435"/>
                    <a:gd name="connsiteX8" fmla="*/ 0 w 868680"/>
                    <a:gd name="connsiteY8" fmla="*/ 0 h 205435"/>
                    <a:gd name="connsiteX9" fmla="*/ 52273 w 868680"/>
                    <a:gd name="connsiteY9" fmla="*/ 1143 h 205435"/>
                    <a:gd name="connsiteX10" fmla="*/ 171221 w 868680"/>
                    <a:gd name="connsiteY10" fmla="*/ 3886 h 205435"/>
                    <a:gd name="connsiteX11" fmla="*/ 445770 w 868680"/>
                    <a:gd name="connsiteY11" fmla="*/ 10135 h 205435"/>
                    <a:gd name="connsiteX12" fmla="*/ 460400 w 868680"/>
                    <a:gd name="connsiteY12" fmla="*/ 10516 h 205435"/>
                    <a:gd name="connsiteX13" fmla="*/ 859384 w 868680"/>
                    <a:gd name="connsiteY13" fmla="*/ 19507 h 205435"/>
                    <a:gd name="connsiteX14" fmla="*/ 868680 w 868680"/>
                    <a:gd name="connsiteY14" fmla="*/ 19888 h 20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68680" h="205435">
                      <a:moveTo>
                        <a:pt x="868680" y="19888"/>
                      </a:moveTo>
                      <a:lnTo>
                        <a:pt x="866470" y="29108"/>
                      </a:lnTo>
                      <a:lnTo>
                        <a:pt x="832332" y="171679"/>
                      </a:lnTo>
                      <a:cubicBezTo>
                        <a:pt x="702945" y="196977"/>
                        <a:pt x="574472" y="205435"/>
                        <a:pt x="460400" y="205435"/>
                      </a:cubicBezTo>
                      <a:cubicBezTo>
                        <a:pt x="455447" y="205435"/>
                        <a:pt x="450647" y="205435"/>
                        <a:pt x="445770" y="205283"/>
                      </a:cubicBezTo>
                      <a:cubicBezTo>
                        <a:pt x="419481" y="205131"/>
                        <a:pt x="393878" y="204597"/>
                        <a:pt x="369417" y="203683"/>
                      </a:cubicBezTo>
                      <a:cubicBezTo>
                        <a:pt x="188138" y="196748"/>
                        <a:pt x="61874" y="171603"/>
                        <a:pt x="61874" y="171603"/>
                      </a:cubicBezTo>
                      <a:lnTo>
                        <a:pt x="14859" y="41301"/>
                      </a:lnTo>
                      <a:lnTo>
                        <a:pt x="0" y="0"/>
                      </a:lnTo>
                      <a:lnTo>
                        <a:pt x="52273" y="1143"/>
                      </a:lnTo>
                      <a:lnTo>
                        <a:pt x="171221" y="3886"/>
                      </a:lnTo>
                      <a:lnTo>
                        <a:pt x="445770" y="10135"/>
                      </a:lnTo>
                      <a:lnTo>
                        <a:pt x="460400" y="10516"/>
                      </a:lnTo>
                      <a:lnTo>
                        <a:pt x="859384" y="19507"/>
                      </a:lnTo>
                      <a:lnTo>
                        <a:pt x="868680" y="19888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117"/>
                <p:cNvSpPr/>
                <p:nvPr/>
              </p:nvSpPr>
              <p:spPr>
                <a:xfrm>
                  <a:off x="8291607" y="5320912"/>
                  <a:ext cx="734483" cy="1572807"/>
                </a:xfrm>
                <a:custGeom>
                  <a:avLst/>
                  <a:gdLst>
                    <a:gd name="connsiteX0" fmla="*/ 422453 w 760677"/>
                    <a:gd name="connsiteY0" fmla="*/ 0 h 1537088"/>
                    <a:gd name="connsiteX1" fmla="*/ 490881 w 760677"/>
                    <a:gd name="connsiteY1" fmla="*/ 310896 h 1537088"/>
                    <a:gd name="connsiteX2" fmla="*/ 760677 w 760677"/>
                    <a:gd name="connsiteY2" fmla="*/ 1537088 h 1537088"/>
                    <a:gd name="connsiteX3" fmla="*/ 167387 w 760677"/>
                    <a:gd name="connsiteY3" fmla="*/ 1537088 h 1537088"/>
                    <a:gd name="connsiteX4" fmla="*/ 157487 w 760677"/>
                    <a:gd name="connsiteY4" fmla="*/ 1477181 h 1537088"/>
                    <a:gd name="connsiteX5" fmla="*/ 99822 w 760677"/>
                    <a:gd name="connsiteY5" fmla="*/ 1117549 h 1537088"/>
                    <a:gd name="connsiteX6" fmla="*/ 0 w 760677"/>
                    <a:gd name="connsiteY6" fmla="*/ 469926 h 1537088"/>
                    <a:gd name="connsiteX7" fmla="*/ 220980 w 760677"/>
                    <a:gd name="connsiteY7" fmla="*/ 224028 h 1537088"/>
                    <a:gd name="connsiteX0" fmla="*/ 422453 w 734483"/>
                    <a:gd name="connsiteY0" fmla="*/ 0 h 1537088"/>
                    <a:gd name="connsiteX1" fmla="*/ 490881 w 734483"/>
                    <a:gd name="connsiteY1" fmla="*/ 310896 h 1537088"/>
                    <a:gd name="connsiteX2" fmla="*/ 734483 w 734483"/>
                    <a:gd name="connsiteY2" fmla="*/ 1394213 h 1537088"/>
                    <a:gd name="connsiteX3" fmla="*/ 167387 w 734483"/>
                    <a:gd name="connsiteY3" fmla="*/ 1537088 h 1537088"/>
                    <a:gd name="connsiteX4" fmla="*/ 157487 w 734483"/>
                    <a:gd name="connsiteY4" fmla="*/ 1477181 h 1537088"/>
                    <a:gd name="connsiteX5" fmla="*/ 99822 w 734483"/>
                    <a:gd name="connsiteY5" fmla="*/ 1117549 h 1537088"/>
                    <a:gd name="connsiteX6" fmla="*/ 0 w 734483"/>
                    <a:gd name="connsiteY6" fmla="*/ 469926 h 1537088"/>
                    <a:gd name="connsiteX7" fmla="*/ 220980 w 734483"/>
                    <a:gd name="connsiteY7" fmla="*/ 224028 h 1537088"/>
                    <a:gd name="connsiteX8" fmla="*/ 422453 w 734483"/>
                    <a:gd name="connsiteY8" fmla="*/ 0 h 1537088"/>
                    <a:gd name="connsiteX0" fmla="*/ 422453 w 734483"/>
                    <a:gd name="connsiteY0" fmla="*/ 0 h 1537088"/>
                    <a:gd name="connsiteX1" fmla="*/ 490881 w 734483"/>
                    <a:gd name="connsiteY1" fmla="*/ 310896 h 1537088"/>
                    <a:gd name="connsiteX2" fmla="*/ 734483 w 734483"/>
                    <a:gd name="connsiteY2" fmla="*/ 1394213 h 1537088"/>
                    <a:gd name="connsiteX3" fmla="*/ 167387 w 734483"/>
                    <a:gd name="connsiteY3" fmla="*/ 1537088 h 1537088"/>
                    <a:gd name="connsiteX4" fmla="*/ 157487 w 734483"/>
                    <a:gd name="connsiteY4" fmla="*/ 1477181 h 1537088"/>
                    <a:gd name="connsiteX5" fmla="*/ 99822 w 734483"/>
                    <a:gd name="connsiteY5" fmla="*/ 1117549 h 1537088"/>
                    <a:gd name="connsiteX6" fmla="*/ 0 w 734483"/>
                    <a:gd name="connsiteY6" fmla="*/ 469926 h 1537088"/>
                    <a:gd name="connsiteX7" fmla="*/ 220980 w 734483"/>
                    <a:gd name="connsiteY7" fmla="*/ 224028 h 1537088"/>
                    <a:gd name="connsiteX8" fmla="*/ 422453 w 734483"/>
                    <a:gd name="connsiteY8" fmla="*/ 0 h 1537088"/>
                    <a:gd name="connsiteX0" fmla="*/ 422453 w 734483"/>
                    <a:gd name="connsiteY0" fmla="*/ 0 h 1572807"/>
                    <a:gd name="connsiteX1" fmla="*/ 490881 w 734483"/>
                    <a:gd name="connsiteY1" fmla="*/ 310896 h 1572807"/>
                    <a:gd name="connsiteX2" fmla="*/ 734483 w 734483"/>
                    <a:gd name="connsiteY2" fmla="*/ 1394213 h 1572807"/>
                    <a:gd name="connsiteX3" fmla="*/ 176912 w 734483"/>
                    <a:gd name="connsiteY3" fmla="*/ 1572807 h 1572807"/>
                    <a:gd name="connsiteX4" fmla="*/ 157487 w 734483"/>
                    <a:gd name="connsiteY4" fmla="*/ 1477181 h 1572807"/>
                    <a:gd name="connsiteX5" fmla="*/ 99822 w 734483"/>
                    <a:gd name="connsiteY5" fmla="*/ 1117549 h 1572807"/>
                    <a:gd name="connsiteX6" fmla="*/ 0 w 734483"/>
                    <a:gd name="connsiteY6" fmla="*/ 469926 h 1572807"/>
                    <a:gd name="connsiteX7" fmla="*/ 220980 w 734483"/>
                    <a:gd name="connsiteY7" fmla="*/ 224028 h 1572807"/>
                    <a:gd name="connsiteX8" fmla="*/ 422453 w 734483"/>
                    <a:gd name="connsiteY8" fmla="*/ 0 h 1572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4483" h="1572807">
                      <a:moveTo>
                        <a:pt x="422453" y="0"/>
                      </a:moveTo>
                      <a:lnTo>
                        <a:pt x="490881" y="310896"/>
                      </a:lnTo>
                      <a:lnTo>
                        <a:pt x="734483" y="1394213"/>
                      </a:lnTo>
                      <a:cubicBezTo>
                        <a:pt x="526401" y="1520419"/>
                        <a:pt x="365944" y="1525182"/>
                        <a:pt x="176912" y="1572807"/>
                      </a:cubicBezTo>
                      <a:lnTo>
                        <a:pt x="157487" y="1477181"/>
                      </a:lnTo>
                      <a:cubicBezTo>
                        <a:pt x="137722" y="1356151"/>
                        <a:pt x="118129" y="1233564"/>
                        <a:pt x="99822" y="1117549"/>
                      </a:cubicBezTo>
                      <a:cubicBezTo>
                        <a:pt x="43891" y="763067"/>
                        <a:pt x="0" y="469926"/>
                        <a:pt x="0" y="469926"/>
                      </a:cubicBezTo>
                      <a:lnTo>
                        <a:pt x="220980" y="224028"/>
                      </a:lnTo>
                      <a:lnTo>
                        <a:pt x="422453" y="0"/>
                      </a:ln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9" name="任意多边形: 形状 118"/>
                <p:cNvSpPr/>
                <p:nvPr/>
              </p:nvSpPr>
              <p:spPr>
                <a:xfrm>
                  <a:off x="8270347" y="5532824"/>
                  <a:ext cx="327370" cy="864336"/>
                </a:xfrm>
                <a:custGeom>
                  <a:avLst/>
                  <a:gdLst>
                    <a:gd name="connsiteX0" fmla="*/ 325450 w 327370"/>
                    <a:gd name="connsiteY0" fmla="*/ 135788 h 864336"/>
                    <a:gd name="connsiteX1" fmla="*/ 243764 w 327370"/>
                    <a:gd name="connsiteY1" fmla="*/ 367360 h 864336"/>
                    <a:gd name="connsiteX2" fmla="*/ 255270 w 327370"/>
                    <a:gd name="connsiteY2" fmla="*/ 858317 h 864336"/>
                    <a:gd name="connsiteX3" fmla="*/ 114605 w 327370"/>
                    <a:gd name="connsiteY3" fmla="*/ 864337 h 864336"/>
                    <a:gd name="connsiteX4" fmla="*/ 0 w 327370"/>
                    <a:gd name="connsiteY4" fmla="*/ 258013 h 864336"/>
                    <a:gd name="connsiteX5" fmla="*/ 220980 w 327370"/>
                    <a:gd name="connsiteY5" fmla="*/ 12116 h 864336"/>
                    <a:gd name="connsiteX6" fmla="*/ 243688 w 327370"/>
                    <a:gd name="connsiteY6" fmla="*/ 0 h 864336"/>
                    <a:gd name="connsiteX7" fmla="*/ 325450 w 327370"/>
                    <a:gd name="connsiteY7" fmla="*/ 135788 h 86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7370" h="864336">
                      <a:moveTo>
                        <a:pt x="325450" y="135788"/>
                      </a:moveTo>
                      <a:cubicBezTo>
                        <a:pt x="308610" y="212445"/>
                        <a:pt x="243764" y="367360"/>
                        <a:pt x="243764" y="367360"/>
                      </a:cubicBezTo>
                      <a:lnTo>
                        <a:pt x="255270" y="858317"/>
                      </a:lnTo>
                      <a:lnTo>
                        <a:pt x="114605" y="864337"/>
                      </a:lnTo>
                      <a:cubicBezTo>
                        <a:pt x="58674" y="509854"/>
                        <a:pt x="0" y="258013"/>
                        <a:pt x="0" y="258013"/>
                      </a:cubicBezTo>
                      <a:lnTo>
                        <a:pt x="220980" y="12116"/>
                      </a:lnTo>
                      <a:lnTo>
                        <a:pt x="243688" y="0"/>
                      </a:lnTo>
                      <a:cubicBezTo>
                        <a:pt x="243688" y="0"/>
                        <a:pt x="342214" y="59055"/>
                        <a:pt x="325450" y="135788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0" name="任意多边形: 形状 119"/>
                <p:cNvSpPr/>
                <p:nvPr/>
              </p:nvSpPr>
              <p:spPr>
                <a:xfrm>
                  <a:off x="8863336" y="5950553"/>
                  <a:ext cx="337337" cy="457205"/>
                </a:xfrm>
                <a:custGeom>
                  <a:avLst/>
                  <a:gdLst>
                    <a:gd name="connsiteX0" fmla="*/ 337338 w 337337"/>
                    <a:gd name="connsiteY0" fmla="*/ 368198 h 457205"/>
                    <a:gd name="connsiteX1" fmla="*/ 194767 w 337337"/>
                    <a:gd name="connsiteY1" fmla="*/ 454762 h 457205"/>
                    <a:gd name="connsiteX2" fmla="*/ 166497 w 337337"/>
                    <a:gd name="connsiteY2" fmla="*/ 445541 h 457205"/>
                    <a:gd name="connsiteX3" fmla="*/ 62789 w 337337"/>
                    <a:gd name="connsiteY3" fmla="*/ 287503 h 457205"/>
                    <a:gd name="connsiteX4" fmla="*/ 0 w 337337"/>
                    <a:gd name="connsiteY4" fmla="*/ 31013 h 457205"/>
                    <a:gd name="connsiteX5" fmla="*/ 275387 w 337337"/>
                    <a:gd name="connsiteY5" fmla="*/ 0 h 457205"/>
                    <a:gd name="connsiteX6" fmla="*/ 280111 w 337337"/>
                    <a:gd name="connsiteY6" fmla="*/ 27737 h 457205"/>
                    <a:gd name="connsiteX7" fmla="*/ 324917 w 337337"/>
                    <a:gd name="connsiteY7" fmla="*/ 294132 h 457205"/>
                    <a:gd name="connsiteX8" fmla="*/ 337338 w 337337"/>
                    <a:gd name="connsiteY8" fmla="*/ 368198 h 457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7337" h="457205">
                      <a:moveTo>
                        <a:pt x="337338" y="368198"/>
                      </a:moveTo>
                      <a:cubicBezTo>
                        <a:pt x="337338" y="368198"/>
                        <a:pt x="288493" y="474498"/>
                        <a:pt x="194767" y="454762"/>
                      </a:cubicBezTo>
                      <a:cubicBezTo>
                        <a:pt x="185776" y="452933"/>
                        <a:pt x="176251" y="449961"/>
                        <a:pt x="166497" y="445541"/>
                      </a:cubicBezTo>
                      <a:cubicBezTo>
                        <a:pt x="123520" y="426263"/>
                        <a:pt x="88925" y="360807"/>
                        <a:pt x="62789" y="287503"/>
                      </a:cubicBezTo>
                      <a:cubicBezTo>
                        <a:pt x="20726" y="169545"/>
                        <a:pt x="0" y="31013"/>
                        <a:pt x="0" y="31013"/>
                      </a:cubicBezTo>
                      <a:lnTo>
                        <a:pt x="275387" y="0"/>
                      </a:lnTo>
                      <a:lnTo>
                        <a:pt x="280111" y="27737"/>
                      </a:lnTo>
                      <a:lnTo>
                        <a:pt x="324917" y="294132"/>
                      </a:lnTo>
                      <a:lnTo>
                        <a:pt x="337338" y="368198"/>
                      </a:lnTo>
                      <a:close/>
                    </a:path>
                  </a:pathLst>
                </a:custGeom>
                <a:solidFill>
                  <a:srgbClr val="FFD0C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1" name="任意多边形: 形状 120"/>
                <p:cNvSpPr/>
                <p:nvPr/>
              </p:nvSpPr>
              <p:spPr>
                <a:xfrm>
                  <a:off x="8574680" y="5159597"/>
                  <a:ext cx="625307" cy="923391"/>
                </a:xfrm>
                <a:custGeom>
                  <a:avLst/>
                  <a:gdLst>
                    <a:gd name="connsiteX0" fmla="*/ 625307 w 625307"/>
                    <a:gd name="connsiteY0" fmla="*/ 839495 h 923391"/>
                    <a:gd name="connsiteX1" fmla="*/ 347101 w 625307"/>
                    <a:gd name="connsiteY1" fmla="*/ 886130 h 923391"/>
                    <a:gd name="connsiteX2" fmla="*/ 124368 w 625307"/>
                    <a:gd name="connsiteY2" fmla="*/ 923392 h 923391"/>
                    <a:gd name="connsiteX3" fmla="*/ 72248 w 625307"/>
                    <a:gd name="connsiteY3" fmla="*/ 635279 h 923391"/>
                    <a:gd name="connsiteX4" fmla="*/ 4201 w 625307"/>
                    <a:gd name="connsiteY4" fmla="*/ 104394 h 923391"/>
                    <a:gd name="connsiteX5" fmla="*/ 32090 w 625307"/>
                    <a:gd name="connsiteY5" fmla="*/ 14326 h 923391"/>
                    <a:gd name="connsiteX6" fmla="*/ 32319 w 625307"/>
                    <a:gd name="connsiteY6" fmla="*/ 14097 h 923391"/>
                    <a:gd name="connsiteX7" fmla="*/ 43139 w 625307"/>
                    <a:gd name="connsiteY7" fmla="*/ 0 h 923391"/>
                    <a:gd name="connsiteX8" fmla="*/ 44816 w 625307"/>
                    <a:gd name="connsiteY8" fmla="*/ 229 h 923391"/>
                    <a:gd name="connsiteX9" fmla="*/ 373314 w 625307"/>
                    <a:gd name="connsiteY9" fmla="*/ 134341 h 923391"/>
                    <a:gd name="connsiteX10" fmla="*/ 625307 w 625307"/>
                    <a:gd name="connsiteY10" fmla="*/ 839495 h 923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25307" h="923391">
                      <a:moveTo>
                        <a:pt x="625307" y="839495"/>
                      </a:moveTo>
                      <a:lnTo>
                        <a:pt x="347101" y="886130"/>
                      </a:lnTo>
                      <a:lnTo>
                        <a:pt x="124368" y="923392"/>
                      </a:lnTo>
                      <a:lnTo>
                        <a:pt x="72248" y="635279"/>
                      </a:lnTo>
                      <a:cubicBezTo>
                        <a:pt x="72248" y="635279"/>
                        <a:pt x="-20564" y="296570"/>
                        <a:pt x="4201" y="104394"/>
                      </a:cubicBezTo>
                      <a:cubicBezTo>
                        <a:pt x="8773" y="68047"/>
                        <a:pt x="17612" y="37033"/>
                        <a:pt x="32090" y="14326"/>
                      </a:cubicBezTo>
                      <a:cubicBezTo>
                        <a:pt x="32243" y="14173"/>
                        <a:pt x="32243" y="14097"/>
                        <a:pt x="32319" y="14097"/>
                      </a:cubicBezTo>
                      <a:cubicBezTo>
                        <a:pt x="35595" y="8992"/>
                        <a:pt x="39253" y="4191"/>
                        <a:pt x="43139" y="0"/>
                      </a:cubicBezTo>
                      <a:cubicBezTo>
                        <a:pt x="43139" y="0"/>
                        <a:pt x="43673" y="152"/>
                        <a:pt x="44816" y="229"/>
                      </a:cubicBezTo>
                      <a:cubicBezTo>
                        <a:pt x="69047" y="5410"/>
                        <a:pt x="346644" y="64770"/>
                        <a:pt x="373314" y="134341"/>
                      </a:cubicBezTo>
                      <a:cubicBezTo>
                        <a:pt x="401432" y="207112"/>
                        <a:pt x="625307" y="839495"/>
                        <a:pt x="625307" y="839495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2" name="任意多边形: 形状 121"/>
                <p:cNvSpPr/>
                <p:nvPr/>
              </p:nvSpPr>
              <p:spPr>
                <a:xfrm>
                  <a:off x="8573228" y="5159901"/>
                  <a:ext cx="626759" cy="885825"/>
                </a:xfrm>
                <a:custGeom>
                  <a:avLst/>
                  <a:gdLst>
                    <a:gd name="connsiteX0" fmla="*/ 348554 w 626759"/>
                    <a:gd name="connsiteY0" fmla="*/ 885825 h 885825"/>
                    <a:gd name="connsiteX1" fmla="*/ 374995 w 626759"/>
                    <a:gd name="connsiteY1" fmla="*/ 724129 h 885825"/>
                    <a:gd name="connsiteX2" fmla="*/ 330571 w 626759"/>
                    <a:gd name="connsiteY2" fmla="*/ 460477 h 885825"/>
                    <a:gd name="connsiteX3" fmla="*/ 234406 w 626759"/>
                    <a:gd name="connsiteY3" fmla="*/ 228676 h 885825"/>
                    <a:gd name="connsiteX4" fmla="*/ 50536 w 626759"/>
                    <a:gd name="connsiteY4" fmla="*/ 134036 h 885825"/>
                    <a:gd name="connsiteX5" fmla="*/ 5730 w 626759"/>
                    <a:gd name="connsiteY5" fmla="*/ 104089 h 885825"/>
                    <a:gd name="connsiteX6" fmla="*/ 33619 w 626759"/>
                    <a:gd name="connsiteY6" fmla="*/ 14021 h 885825"/>
                    <a:gd name="connsiteX7" fmla="*/ 33848 w 626759"/>
                    <a:gd name="connsiteY7" fmla="*/ 13792 h 885825"/>
                    <a:gd name="connsiteX8" fmla="*/ 46345 w 626759"/>
                    <a:gd name="connsiteY8" fmla="*/ 0 h 885825"/>
                    <a:gd name="connsiteX9" fmla="*/ 374843 w 626759"/>
                    <a:gd name="connsiteY9" fmla="*/ 134112 h 885825"/>
                    <a:gd name="connsiteX10" fmla="*/ 626760 w 626759"/>
                    <a:gd name="connsiteY10" fmla="*/ 839267 h 885825"/>
                    <a:gd name="connsiteX11" fmla="*/ 348554 w 626759"/>
                    <a:gd name="connsiteY11" fmla="*/ 885825 h 88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6759" h="885825">
                      <a:moveTo>
                        <a:pt x="348554" y="885825"/>
                      </a:moveTo>
                      <a:cubicBezTo>
                        <a:pt x="367604" y="834771"/>
                        <a:pt x="375528" y="778840"/>
                        <a:pt x="374995" y="724129"/>
                      </a:cubicBezTo>
                      <a:cubicBezTo>
                        <a:pt x="374081" y="634746"/>
                        <a:pt x="352745" y="547040"/>
                        <a:pt x="330571" y="460477"/>
                      </a:cubicBezTo>
                      <a:cubicBezTo>
                        <a:pt x="309997" y="380314"/>
                        <a:pt x="287594" y="294361"/>
                        <a:pt x="234406" y="228676"/>
                      </a:cubicBezTo>
                      <a:cubicBezTo>
                        <a:pt x="181142" y="163144"/>
                        <a:pt x="124526" y="157505"/>
                        <a:pt x="50536" y="134036"/>
                      </a:cubicBezTo>
                      <a:cubicBezTo>
                        <a:pt x="27218" y="126644"/>
                        <a:pt x="12893" y="116281"/>
                        <a:pt x="5730" y="104089"/>
                      </a:cubicBezTo>
                      <a:cubicBezTo>
                        <a:pt x="-8900" y="79172"/>
                        <a:pt x="5958" y="46330"/>
                        <a:pt x="33619" y="14021"/>
                      </a:cubicBezTo>
                      <a:cubicBezTo>
                        <a:pt x="33772" y="13868"/>
                        <a:pt x="33772" y="13792"/>
                        <a:pt x="33848" y="13792"/>
                      </a:cubicBezTo>
                      <a:cubicBezTo>
                        <a:pt x="37734" y="9068"/>
                        <a:pt x="41925" y="4572"/>
                        <a:pt x="46345" y="0"/>
                      </a:cubicBezTo>
                      <a:cubicBezTo>
                        <a:pt x="70576" y="5182"/>
                        <a:pt x="348173" y="64542"/>
                        <a:pt x="374843" y="134112"/>
                      </a:cubicBezTo>
                      <a:cubicBezTo>
                        <a:pt x="402884" y="206807"/>
                        <a:pt x="626760" y="839267"/>
                        <a:pt x="626760" y="839267"/>
                      </a:cubicBezTo>
                      <a:lnTo>
                        <a:pt x="348554" y="885825"/>
                      </a:ln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3" name="任意多边形: 形状 122"/>
                <p:cNvSpPr/>
                <p:nvPr/>
              </p:nvSpPr>
              <p:spPr>
                <a:xfrm>
                  <a:off x="8855901" y="6008340"/>
                  <a:ext cx="234063" cy="51304"/>
                </a:xfrm>
                <a:custGeom>
                  <a:avLst/>
                  <a:gdLst>
                    <a:gd name="connsiteX0" fmla="*/ 10254 w 234063"/>
                    <a:gd name="connsiteY0" fmla="*/ 51179 h 51304"/>
                    <a:gd name="connsiteX1" fmla="*/ 228186 w 234063"/>
                    <a:gd name="connsiteY1" fmla="*/ 15822 h 51304"/>
                    <a:gd name="connsiteX2" fmla="*/ 223843 w 234063"/>
                    <a:gd name="connsiteY2" fmla="*/ 125 h 51304"/>
                    <a:gd name="connsiteX3" fmla="*/ 5911 w 234063"/>
                    <a:gd name="connsiteY3" fmla="*/ 35482 h 51304"/>
                    <a:gd name="connsiteX4" fmla="*/ 10254 w 234063"/>
                    <a:gd name="connsiteY4" fmla="*/ 51179 h 51304"/>
                    <a:gd name="connsiteX5" fmla="*/ 10254 w 234063"/>
                    <a:gd name="connsiteY5" fmla="*/ 51179 h 51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063" h="51304">
                      <a:moveTo>
                        <a:pt x="10254" y="51179"/>
                      </a:moveTo>
                      <a:cubicBezTo>
                        <a:pt x="82873" y="39368"/>
                        <a:pt x="155568" y="27557"/>
                        <a:pt x="228186" y="15822"/>
                      </a:cubicBezTo>
                      <a:cubicBezTo>
                        <a:pt x="238473" y="14146"/>
                        <a:pt x="234130" y="-1551"/>
                        <a:pt x="223843" y="125"/>
                      </a:cubicBezTo>
                      <a:cubicBezTo>
                        <a:pt x="151224" y="11936"/>
                        <a:pt x="78529" y="23747"/>
                        <a:pt x="5911" y="35482"/>
                      </a:cubicBezTo>
                      <a:cubicBezTo>
                        <a:pt x="-4452" y="37158"/>
                        <a:pt x="-33" y="52856"/>
                        <a:pt x="10254" y="51179"/>
                      </a:cubicBezTo>
                      <a:lnTo>
                        <a:pt x="10254" y="51179"/>
                      </a:ln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4" name="任意多边形: 形状 123"/>
                <p:cNvSpPr/>
                <p:nvPr/>
              </p:nvSpPr>
              <p:spPr>
                <a:xfrm>
                  <a:off x="8701501" y="5516213"/>
                  <a:ext cx="326970" cy="1291781"/>
                </a:xfrm>
                <a:custGeom>
                  <a:avLst/>
                  <a:gdLst>
                    <a:gd name="connsiteX0" fmla="*/ 10883 w 350783"/>
                    <a:gd name="connsiteY0" fmla="*/ 0 h 1341787"/>
                    <a:gd name="connsiteX1" fmla="*/ 80987 w 350783"/>
                    <a:gd name="connsiteY1" fmla="*/ 115596 h 1341787"/>
                    <a:gd name="connsiteX2" fmla="*/ 350783 w 350783"/>
                    <a:gd name="connsiteY2" fmla="*/ 1341787 h 1341787"/>
                    <a:gd name="connsiteX3" fmla="*/ 145375 w 350783"/>
                    <a:gd name="connsiteY3" fmla="*/ 1341787 h 1341787"/>
                    <a:gd name="connsiteX4" fmla="*/ 140956 w 350783"/>
                    <a:gd name="connsiteY4" fmla="*/ 1289076 h 1341787"/>
                    <a:gd name="connsiteX5" fmla="*/ 60413 w 350783"/>
                    <a:gd name="connsiteY5" fmla="*/ 579120 h 1341787"/>
                    <a:gd name="connsiteX6" fmla="*/ 19341 w 350783"/>
                    <a:gd name="connsiteY6" fmla="*/ 216484 h 1341787"/>
                    <a:gd name="connsiteX7" fmla="*/ 10883 w 350783"/>
                    <a:gd name="connsiteY7" fmla="*/ 0 h 1341787"/>
                    <a:gd name="connsiteX0" fmla="*/ 10883 w 326970"/>
                    <a:gd name="connsiteY0" fmla="*/ 0 h 1341787"/>
                    <a:gd name="connsiteX1" fmla="*/ 80987 w 326970"/>
                    <a:gd name="connsiteY1" fmla="*/ 115596 h 1341787"/>
                    <a:gd name="connsiteX2" fmla="*/ 326970 w 326970"/>
                    <a:gd name="connsiteY2" fmla="*/ 1208437 h 1341787"/>
                    <a:gd name="connsiteX3" fmla="*/ 145375 w 326970"/>
                    <a:gd name="connsiteY3" fmla="*/ 1341787 h 1341787"/>
                    <a:gd name="connsiteX4" fmla="*/ 140956 w 326970"/>
                    <a:gd name="connsiteY4" fmla="*/ 1289076 h 1341787"/>
                    <a:gd name="connsiteX5" fmla="*/ 60413 w 326970"/>
                    <a:gd name="connsiteY5" fmla="*/ 579120 h 1341787"/>
                    <a:gd name="connsiteX6" fmla="*/ 19341 w 326970"/>
                    <a:gd name="connsiteY6" fmla="*/ 216484 h 1341787"/>
                    <a:gd name="connsiteX7" fmla="*/ 10883 w 326970"/>
                    <a:gd name="connsiteY7" fmla="*/ 0 h 1341787"/>
                    <a:gd name="connsiteX0" fmla="*/ 10883 w 326970"/>
                    <a:gd name="connsiteY0" fmla="*/ 0 h 1341787"/>
                    <a:gd name="connsiteX1" fmla="*/ 80987 w 326970"/>
                    <a:gd name="connsiteY1" fmla="*/ 115596 h 1341787"/>
                    <a:gd name="connsiteX2" fmla="*/ 326970 w 326970"/>
                    <a:gd name="connsiteY2" fmla="*/ 1208437 h 1341787"/>
                    <a:gd name="connsiteX3" fmla="*/ 145375 w 326970"/>
                    <a:gd name="connsiteY3" fmla="*/ 1341787 h 1341787"/>
                    <a:gd name="connsiteX4" fmla="*/ 121906 w 326970"/>
                    <a:gd name="connsiteY4" fmla="*/ 1115245 h 1341787"/>
                    <a:gd name="connsiteX5" fmla="*/ 60413 w 326970"/>
                    <a:gd name="connsiteY5" fmla="*/ 579120 h 1341787"/>
                    <a:gd name="connsiteX6" fmla="*/ 19341 w 326970"/>
                    <a:gd name="connsiteY6" fmla="*/ 216484 h 1341787"/>
                    <a:gd name="connsiteX7" fmla="*/ 10883 w 326970"/>
                    <a:gd name="connsiteY7" fmla="*/ 0 h 1341787"/>
                    <a:gd name="connsiteX0" fmla="*/ 10883 w 326970"/>
                    <a:gd name="connsiteY0" fmla="*/ 0 h 1291781"/>
                    <a:gd name="connsiteX1" fmla="*/ 80987 w 326970"/>
                    <a:gd name="connsiteY1" fmla="*/ 115596 h 1291781"/>
                    <a:gd name="connsiteX2" fmla="*/ 326970 w 326970"/>
                    <a:gd name="connsiteY2" fmla="*/ 1208437 h 1291781"/>
                    <a:gd name="connsiteX3" fmla="*/ 138231 w 326970"/>
                    <a:gd name="connsiteY3" fmla="*/ 1291781 h 1291781"/>
                    <a:gd name="connsiteX4" fmla="*/ 121906 w 326970"/>
                    <a:gd name="connsiteY4" fmla="*/ 1115245 h 1291781"/>
                    <a:gd name="connsiteX5" fmla="*/ 60413 w 326970"/>
                    <a:gd name="connsiteY5" fmla="*/ 579120 h 1291781"/>
                    <a:gd name="connsiteX6" fmla="*/ 19341 w 326970"/>
                    <a:gd name="connsiteY6" fmla="*/ 216484 h 1291781"/>
                    <a:gd name="connsiteX7" fmla="*/ 10883 w 326970"/>
                    <a:gd name="connsiteY7" fmla="*/ 0 h 1291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970" h="1291781">
                      <a:moveTo>
                        <a:pt x="10883" y="0"/>
                      </a:moveTo>
                      <a:cubicBezTo>
                        <a:pt x="37629" y="33223"/>
                        <a:pt x="60565" y="73000"/>
                        <a:pt x="80987" y="115596"/>
                      </a:cubicBezTo>
                      <a:lnTo>
                        <a:pt x="326970" y="1208437"/>
                      </a:lnTo>
                      <a:lnTo>
                        <a:pt x="138231" y="1291781"/>
                      </a:lnTo>
                      <a:lnTo>
                        <a:pt x="121906" y="1115245"/>
                      </a:lnTo>
                      <a:lnTo>
                        <a:pt x="60413" y="579120"/>
                      </a:lnTo>
                      <a:cubicBezTo>
                        <a:pt x="46697" y="458191"/>
                        <a:pt x="33057" y="337261"/>
                        <a:pt x="19341" y="216484"/>
                      </a:cubicBezTo>
                      <a:cubicBezTo>
                        <a:pt x="12407" y="156286"/>
                        <a:pt x="-14949" y="56617"/>
                        <a:pt x="10883" y="0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>
                <a:xfrm rot="21401806">
                  <a:off x="8899011" y="6118222"/>
                  <a:ext cx="120602" cy="610534"/>
                </a:xfrm>
                <a:custGeom>
                  <a:avLst/>
                  <a:gdLst>
                    <a:gd name="connsiteX0" fmla="*/ 6404 w 171441"/>
                    <a:gd name="connsiteY0" fmla="*/ 330 h 740569"/>
                    <a:gd name="connsiteX1" fmla="*/ 15910 w 171441"/>
                    <a:gd name="connsiteY1" fmla="*/ 5845 h 740569"/>
                    <a:gd name="connsiteX2" fmla="*/ 22082 w 171441"/>
                    <a:gd name="connsiteY2" fmla="*/ 34572 h 740569"/>
                    <a:gd name="connsiteX3" fmla="*/ 76793 w 171441"/>
                    <a:gd name="connsiteY3" fmla="*/ 293576 h 740569"/>
                    <a:gd name="connsiteX4" fmla="*/ 138363 w 171441"/>
                    <a:gd name="connsiteY4" fmla="*/ 585956 h 740569"/>
                    <a:gd name="connsiteX5" fmla="*/ 171441 w 171441"/>
                    <a:gd name="connsiteY5" fmla="*/ 740569 h 740569"/>
                    <a:gd name="connsiteX6" fmla="*/ 154768 w 171441"/>
                    <a:gd name="connsiteY6" fmla="*/ 740569 h 740569"/>
                    <a:gd name="connsiteX7" fmla="*/ 114513 w 171441"/>
                    <a:gd name="connsiteY7" fmla="*/ 551818 h 740569"/>
                    <a:gd name="connsiteX8" fmla="*/ 53857 w 171441"/>
                    <a:gd name="connsiteY8" fmla="*/ 263629 h 740569"/>
                    <a:gd name="connsiteX9" fmla="*/ 213 w 171441"/>
                    <a:gd name="connsiteY9" fmla="*/ 10188 h 740569"/>
                    <a:gd name="connsiteX10" fmla="*/ 6404 w 171441"/>
                    <a:gd name="connsiteY10" fmla="*/ 330 h 7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1441" h="740569">
                      <a:moveTo>
                        <a:pt x="6404" y="330"/>
                      </a:moveTo>
                      <a:cubicBezTo>
                        <a:pt x="10328" y="-747"/>
                        <a:pt x="14805" y="740"/>
                        <a:pt x="15910" y="5845"/>
                      </a:cubicBezTo>
                      <a:cubicBezTo>
                        <a:pt x="17967" y="15446"/>
                        <a:pt x="20025" y="24971"/>
                        <a:pt x="22082" y="34572"/>
                      </a:cubicBezTo>
                      <a:cubicBezTo>
                        <a:pt x="40446" y="120907"/>
                        <a:pt x="58658" y="207241"/>
                        <a:pt x="76793" y="293576"/>
                      </a:cubicBezTo>
                      <a:cubicBezTo>
                        <a:pt x="97291" y="391036"/>
                        <a:pt x="117713" y="488496"/>
                        <a:pt x="138363" y="585956"/>
                      </a:cubicBezTo>
                      <a:lnTo>
                        <a:pt x="171441" y="740569"/>
                      </a:lnTo>
                      <a:lnTo>
                        <a:pt x="154768" y="740569"/>
                      </a:lnTo>
                      <a:lnTo>
                        <a:pt x="114513" y="551818"/>
                      </a:lnTo>
                      <a:cubicBezTo>
                        <a:pt x="94244" y="455806"/>
                        <a:pt x="74050" y="359718"/>
                        <a:pt x="53857" y="263629"/>
                      </a:cubicBezTo>
                      <a:cubicBezTo>
                        <a:pt x="36103" y="179124"/>
                        <a:pt x="18348" y="94618"/>
                        <a:pt x="213" y="10188"/>
                      </a:cubicBezTo>
                      <a:cubicBezTo>
                        <a:pt x="-892" y="5045"/>
                        <a:pt x="2480" y="1406"/>
                        <a:pt x="6404" y="330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6" name="组合 125"/>
                <p:cNvGrpSpPr/>
                <p:nvPr/>
              </p:nvGrpSpPr>
              <p:grpSpPr>
                <a:xfrm>
                  <a:off x="8926125" y="4995564"/>
                  <a:ext cx="997289" cy="1418766"/>
                  <a:chOff x="6647383" y="1742186"/>
                  <a:chExt cx="997289" cy="1418766"/>
                </a:xfrm>
              </p:grpSpPr>
              <p:grpSp>
                <p:nvGrpSpPr>
                  <p:cNvPr id="161" name="组合 160"/>
                  <p:cNvGrpSpPr/>
                  <p:nvPr/>
                </p:nvGrpSpPr>
                <p:grpSpPr>
                  <a:xfrm>
                    <a:off x="6685673" y="1742186"/>
                    <a:ext cx="958999" cy="1418766"/>
                    <a:chOff x="6685673" y="1742186"/>
                    <a:chExt cx="958999" cy="1418766"/>
                  </a:xfrm>
                </p:grpSpPr>
                <p:grpSp>
                  <p:nvGrpSpPr>
                    <p:cNvPr id="163" name="组合 162"/>
                    <p:cNvGrpSpPr/>
                    <p:nvPr/>
                  </p:nvGrpSpPr>
                  <p:grpSpPr>
                    <a:xfrm>
                      <a:off x="6685673" y="1742186"/>
                      <a:ext cx="958999" cy="1418766"/>
                      <a:chOff x="6685673" y="1742186"/>
                      <a:chExt cx="958999" cy="1418766"/>
                    </a:xfrm>
                  </p:grpSpPr>
                  <p:sp>
                    <p:nvSpPr>
                      <p:cNvPr id="165" name="任意多边形: 形状 164"/>
                      <p:cNvSpPr/>
                      <p:nvPr/>
                    </p:nvSpPr>
                    <p:spPr>
                      <a:xfrm>
                        <a:off x="6685673" y="2216353"/>
                        <a:ext cx="719823" cy="944600"/>
                      </a:xfrm>
                      <a:custGeom>
                        <a:avLst/>
                        <a:gdLst>
                          <a:gd name="connsiteX0" fmla="*/ 719824 w 719823"/>
                          <a:gd name="connsiteY0" fmla="*/ 123063 h 944600"/>
                          <a:gd name="connsiteX1" fmla="*/ 710604 w 719823"/>
                          <a:gd name="connsiteY1" fmla="*/ 142342 h 944600"/>
                          <a:gd name="connsiteX2" fmla="*/ 698107 w 719823"/>
                          <a:gd name="connsiteY2" fmla="*/ 168021 h 944600"/>
                          <a:gd name="connsiteX3" fmla="*/ 105804 w 719823"/>
                          <a:gd name="connsiteY3" fmla="*/ 940918 h 944600"/>
                          <a:gd name="connsiteX4" fmla="*/ 98642 w 719823"/>
                          <a:gd name="connsiteY4" fmla="*/ 938022 h 944600"/>
                          <a:gd name="connsiteX5" fmla="*/ 93688 w 719823"/>
                          <a:gd name="connsiteY5" fmla="*/ 935584 h 944600"/>
                          <a:gd name="connsiteX6" fmla="*/ 3239 w 719823"/>
                          <a:gd name="connsiteY6" fmla="*/ 780288 h 944600"/>
                          <a:gd name="connsiteX7" fmla="*/ 56427 w 719823"/>
                          <a:gd name="connsiteY7" fmla="*/ 677875 h 944600"/>
                          <a:gd name="connsiteX8" fmla="*/ 180633 w 719823"/>
                          <a:gd name="connsiteY8" fmla="*/ 518541 h 944600"/>
                          <a:gd name="connsiteX9" fmla="*/ 546850 w 719823"/>
                          <a:gd name="connsiteY9" fmla="*/ 0 h 944600"/>
                          <a:gd name="connsiteX10" fmla="*/ 719824 w 719823"/>
                          <a:gd name="connsiteY10" fmla="*/ 123063 h 944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19823" h="944600">
                            <a:moveTo>
                              <a:pt x="719824" y="123063"/>
                            </a:moveTo>
                            <a:cubicBezTo>
                              <a:pt x="719824" y="123063"/>
                              <a:pt x="716547" y="129845"/>
                              <a:pt x="710604" y="142342"/>
                            </a:cubicBezTo>
                            <a:cubicBezTo>
                              <a:pt x="707251" y="149276"/>
                              <a:pt x="703060" y="157886"/>
                              <a:pt x="698107" y="168021"/>
                            </a:cubicBezTo>
                            <a:cubicBezTo>
                              <a:pt x="609867" y="347167"/>
                              <a:pt x="275654" y="999287"/>
                              <a:pt x="105804" y="940918"/>
                            </a:cubicBezTo>
                            <a:cubicBezTo>
                              <a:pt x="103290" y="940156"/>
                              <a:pt x="101004" y="939241"/>
                              <a:pt x="98642" y="938022"/>
                            </a:cubicBezTo>
                            <a:cubicBezTo>
                              <a:pt x="96965" y="937260"/>
                              <a:pt x="95289" y="936422"/>
                              <a:pt x="93688" y="935584"/>
                            </a:cubicBezTo>
                            <a:cubicBezTo>
                              <a:pt x="5373" y="891693"/>
                              <a:pt x="-7581" y="831495"/>
                              <a:pt x="3239" y="780288"/>
                            </a:cubicBezTo>
                            <a:cubicBezTo>
                              <a:pt x="15203" y="723443"/>
                              <a:pt x="56427" y="677875"/>
                              <a:pt x="56427" y="677875"/>
                            </a:cubicBezTo>
                            <a:lnTo>
                              <a:pt x="180633" y="518541"/>
                            </a:lnTo>
                            <a:lnTo>
                              <a:pt x="546850" y="0"/>
                            </a:lnTo>
                            <a:lnTo>
                              <a:pt x="719824" y="123063"/>
                            </a:lnTo>
                            <a:close/>
                          </a:path>
                        </a:pathLst>
                      </a:custGeom>
                      <a:solidFill>
                        <a:srgbClr val="FFD0C7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grpSp>
                    <p:nvGrpSpPr>
                      <p:cNvPr id="166" name="组合 165"/>
                      <p:cNvGrpSpPr/>
                      <p:nvPr/>
                    </p:nvGrpSpPr>
                    <p:grpSpPr>
                      <a:xfrm>
                        <a:off x="7205471" y="1742186"/>
                        <a:ext cx="439200" cy="648677"/>
                        <a:chOff x="7205471" y="1742186"/>
                        <a:chExt cx="439200" cy="648677"/>
                      </a:xfrm>
                    </p:grpSpPr>
                    <p:grpSp>
                      <p:nvGrpSpPr>
                        <p:cNvPr id="167" name="组合 166"/>
                        <p:cNvGrpSpPr/>
                        <p:nvPr/>
                      </p:nvGrpSpPr>
                      <p:grpSpPr>
                        <a:xfrm>
                          <a:off x="7365158" y="1969806"/>
                          <a:ext cx="274443" cy="263580"/>
                          <a:chOff x="7365158" y="1969806"/>
                          <a:chExt cx="274443" cy="263580"/>
                        </a:xfrm>
                        <a:solidFill>
                          <a:srgbClr val="FFD0C7"/>
                        </a:solidFill>
                      </p:grpSpPr>
                      <p:sp>
                        <p:nvSpPr>
                          <p:cNvPr id="175" name="任意多边形: 形状 174"/>
                          <p:cNvSpPr/>
                          <p:nvPr/>
                        </p:nvSpPr>
                        <p:spPr>
                          <a:xfrm>
                            <a:off x="7365158" y="1969806"/>
                            <a:ext cx="176965" cy="179455"/>
                          </a:xfrm>
                          <a:custGeom>
                            <a:avLst/>
                            <a:gdLst>
                              <a:gd name="connsiteX0" fmla="*/ 176965 w 176965"/>
                              <a:gd name="connsiteY0" fmla="*/ 42331 h 179455"/>
                              <a:gd name="connsiteX1" fmla="*/ 94212 w 176965"/>
                              <a:gd name="connsiteY1" fmla="*/ 9260 h 179455"/>
                              <a:gd name="connsiteX2" fmla="*/ 6658 w 176965"/>
                              <a:gd name="connsiteY2" fmla="*/ 156554 h 179455"/>
                              <a:gd name="connsiteX3" fmla="*/ 43996 w 176965"/>
                              <a:gd name="connsiteY3" fmla="*/ 179414 h 179455"/>
                              <a:gd name="connsiteX4" fmla="*/ 176965 w 176965"/>
                              <a:gd name="connsiteY4" fmla="*/ 42331 h 179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76965" h="179455">
                                <a:moveTo>
                                  <a:pt x="176965" y="42331"/>
                                </a:moveTo>
                                <a:cubicBezTo>
                                  <a:pt x="176965" y="42331"/>
                                  <a:pt x="138179" y="-23811"/>
                                  <a:pt x="94212" y="9260"/>
                                </a:cubicBezTo>
                                <a:cubicBezTo>
                                  <a:pt x="50320" y="42331"/>
                                  <a:pt x="-22374" y="131637"/>
                                  <a:pt x="6658" y="156554"/>
                                </a:cubicBezTo>
                                <a:cubicBezTo>
                                  <a:pt x="35690" y="181472"/>
                                  <a:pt x="43996" y="179414"/>
                                  <a:pt x="43996" y="179414"/>
                                </a:cubicBezTo>
                                <a:lnTo>
                                  <a:pt x="176965" y="423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76" name="任意多边形: 形状 175"/>
                          <p:cNvSpPr/>
                          <p:nvPr/>
                        </p:nvSpPr>
                        <p:spPr>
                          <a:xfrm>
                            <a:off x="7420708" y="2012783"/>
                            <a:ext cx="176965" cy="179455"/>
                          </a:xfrm>
                          <a:custGeom>
                            <a:avLst/>
                            <a:gdLst>
                              <a:gd name="connsiteX0" fmla="*/ 176965 w 176965"/>
                              <a:gd name="connsiteY0" fmla="*/ 42331 h 179455"/>
                              <a:gd name="connsiteX1" fmla="*/ 94212 w 176965"/>
                              <a:gd name="connsiteY1" fmla="*/ 9260 h 179455"/>
                              <a:gd name="connsiteX2" fmla="*/ 6658 w 176965"/>
                              <a:gd name="connsiteY2" fmla="*/ 156555 h 179455"/>
                              <a:gd name="connsiteX3" fmla="*/ 43996 w 176965"/>
                              <a:gd name="connsiteY3" fmla="*/ 179415 h 179455"/>
                              <a:gd name="connsiteX4" fmla="*/ 176965 w 176965"/>
                              <a:gd name="connsiteY4" fmla="*/ 42331 h 17945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76965" h="179455">
                                <a:moveTo>
                                  <a:pt x="176965" y="42331"/>
                                </a:moveTo>
                                <a:cubicBezTo>
                                  <a:pt x="176965" y="42331"/>
                                  <a:pt x="138179" y="-23811"/>
                                  <a:pt x="94212" y="9260"/>
                                </a:cubicBezTo>
                                <a:cubicBezTo>
                                  <a:pt x="50321" y="42331"/>
                                  <a:pt x="-22374" y="131637"/>
                                  <a:pt x="6658" y="156555"/>
                                </a:cubicBezTo>
                                <a:cubicBezTo>
                                  <a:pt x="35690" y="181472"/>
                                  <a:pt x="43996" y="179415"/>
                                  <a:pt x="43996" y="179415"/>
                                </a:cubicBezTo>
                                <a:lnTo>
                                  <a:pt x="176965" y="423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177" name="任意多边形: 形状 176"/>
                          <p:cNvSpPr/>
                          <p:nvPr/>
                        </p:nvSpPr>
                        <p:spPr>
                          <a:xfrm>
                            <a:off x="7466885" y="2053895"/>
                            <a:ext cx="172716" cy="179491"/>
                          </a:xfrm>
                          <a:custGeom>
                            <a:avLst/>
                            <a:gdLst>
                              <a:gd name="connsiteX0" fmla="*/ 168659 w 172716"/>
                              <a:gd name="connsiteY0" fmla="*/ 50901 h 179491"/>
                              <a:gd name="connsiteX1" fmla="*/ 169649 w 172716"/>
                              <a:gd name="connsiteY1" fmla="*/ 31851 h 179491"/>
                              <a:gd name="connsiteX2" fmla="*/ 94212 w 172716"/>
                              <a:gd name="connsiteY2" fmla="*/ 9296 h 179491"/>
                              <a:gd name="connsiteX3" fmla="*/ 6658 w 172716"/>
                              <a:gd name="connsiteY3" fmla="*/ 156590 h 179491"/>
                              <a:gd name="connsiteX4" fmla="*/ 43996 w 172716"/>
                              <a:gd name="connsiteY4" fmla="*/ 179450 h 179491"/>
                              <a:gd name="connsiteX5" fmla="*/ 168659 w 172716"/>
                              <a:gd name="connsiteY5" fmla="*/ 50901 h 1794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72716" h="179491">
                                <a:moveTo>
                                  <a:pt x="168659" y="50901"/>
                                </a:moveTo>
                                <a:cubicBezTo>
                                  <a:pt x="173688" y="45719"/>
                                  <a:pt x="174069" y="37642"/>
                                  <a:pt x="169649" y="31851"/>
                                </a:cubicBezTo>
                                <a:cubicBezTo>
                                  <a:pt x="156391" y="14630"/>
                                  <a:pt x="126673" y="-15241"/>
                                  <a:pt x="94212" y="9296"/>
                                </a:cubicBezTo>
                                <a:cubicBezTo>
                                  <a:pt x="50320" y="42366"/>
                                  <a:pt x="-22375" y="131673"/>
                                  <a:pt x="6658" y="156590"/>
                                </a:cubicBezTo>
                                <a:cubicBezTo>
                                  <a:pt x="35690" y="181507"/>
                                  <a:pt x="43996" y="179450"/>
                                  <a:pt x="43996" y="179450"/>
                                </a:cubicBezTo>
                                <a:lnTo>
                                  <a:pt x="168659" y="5090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168" name="组合 167"/>
                        <p:cNvGrpSpPr/>
                        <p:nvPr/>
                      </p:nvGrpSpPr>
                      <p:grpSpPr>
                        <a:xfrm>
                          <a:off x="7205471" y="1742186"/>
                          <a:ext cx="439200" cy="648677"/>
                          <a:chOff x="7205471" y="1742186"/>
                          <a:chExt cx="439200" cy="648677"/>
                        </a:xfrm>
                      </p:grpSpPr>
                      <p:sp>
                        <p:nvSpPr>
                          <p:cNvPr id="169" name="任意多边形: 形状 168"/>
                          <p:cNvSpPr/>
                          <p:nvPr/>
                        </p:nvSpPr>
                        <p:spPr>
                          <a:xfrm>
                            <a:off x="7205471" y="1742186"/>
                            <a:ext cx="439200" cy="648677"/>
                          </a:xfrm>
                          <a:custGeom>
                            <a:avLst/>
                            <a:gdLst>
                              <a:gd name="connsiteX0" fmla="*/ 0 w 439200"/>
                              <a:gd name="connsiteY0" fmla="*/ 520953 h 648677"/>
                              <a:gd name="connsiteX1" fmla="*/ 0 w 439200"/>
                              <a:gd name="connsiteY1" fmla="*/ 350417 h 648677"/>
                              <a:gd name="connsiteX2" fmla="*/ 0 w 439200"/>
                              <a:gd name="connsiteY2" fmla="*/ 168680 h 648677"/>
                              <a:gd name="connsiteX3" fmla="*/ 58598 w 439200"/>
                              <a:gd name="connsiteY3" fmla="*/ 212191 h 648677"/>
                              <a:gd name="connsiteX4" fmla="*/ 96546 w 439200"/>
                              <a:gd name="connsiteY4" fmla="*/ 283971 h 648677"/>
                              <a:gd name="connsiteX5" fmla="*/ 332003 w 439200"/>
                              <a:gd name="connsiteY5" fmla="*/ 202 h 648677"/>
                              <a:gd name="connsiteX6" fmla="*/ 226314 w 439200"/>
                              <a:gd name="connsiteY6" fmla="*/ 289991 h 648677"/>
                              <a:gd name="connsiteX7" fmla="*/ 439141 w 439200"/>
                              <a:gd name="connsiteY7" fmla="*/ 360247 h 648677"/>
                              <a:gd name="connsiteX8" fmla="*/ 134341 w 439200"/>
                              <a:gd name="connsiteY8" fmla="*/ 646607 h 648677"/>
                              <a:gd name="connsiteX9" fmla="*/ 0 w 439200"/>
                              <a:gd name="connsiteY9" fmla="*/ 520953 h 6486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439200" h="648677">
                                <a:moveTo>
                                  <a:pt x="0" y="520953"/>
                                </a:moveTo>
                                <a:lnTo>
                                  <a:pt x="0" y="350417"/>
                                </a:lnTo>
                                <a:lnTo>
                                  <a:pt x="0" y="168680"/>
                                </a:lnTo>
                                <a:cubicBezTo>
                                  <a:pt x="0" y="168680"/>
                                  <a:pt x="49530" y="163880"/>
                                  <a:pt x="58598" y="212191"/>
                                </a:cubicBezTo>
                                <a:cubicBezTo>
                                  <a:pt x="67666" y="260501"/>
                                  <a:pt x="69419" y="305079"/>
                                  <a:pt x="96546" y="283971"/>
                                </a:cubicBezTo>
                                <a:cubicBezTo>
                                  <a:pt x="123749" y="262864"/>
                                  <a:pt x="277673" y="9270"/>
                                  <a:pt x="332003" y="202"/>
                                </a:cubicBezTo>
                                <a:cubicBezTo>
                                  <a:pt x="386334" y="-8866"/>
                                  <a:pt x="226314" y="289991"/>
                                  <a:pt x="226314" y="289991"/>
                                </a:cubicBezTo>
                                <a:cubicBezTo>
                                  <a:pt x="226314" y="289991"/>
                                  <a:pt x="443332" y="314222"/>
                                  <a:pt x="439141" y="360247"/>
                                </a:cubicBezTo>
                                <a:cubicBezTo>
                                  <a:pt x="428092" y="480491"/>
                                  <a:pt x="199797" y="670610"/>
                                  <a:pt x="134341" y="646607"/>
                                </a:cubicBezTo>
                                <a:cubicBezTo>
                                  <a:pt x="67437" y="622147"/>
                                  <a:pt x="0" y="520953"/>
                                  <a:pt x="0" y="52095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D0C7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170" name="组合 169"/>
                          <p:cNvGrpSpPr/>
                          <p:nvPr/>
                        </p:nvGrpSpPr>
                        <p:grpSpPr>
                          <a:xfrm>
                            <a:off x="7289162" y="1976739"/>
                            <a:ext cx="299664" cy="226547"/>
                            <a:chOff x="7289162" y="1976739"/>
                            <a:chExt cx="299664" cy="226547"/>
                          </a:xfrm>
                          <a:solidFill>
                            <a:srgbClr val="F7AA97"/>
                          </a:solidFill>
                        </p:grpSpPr>
                        <p:sp>
                          <p:nvSpPr>
                            <p:cNvPr id="171" name="任意多边形: 形状 170"/>
                            <p:cNvSpPr/>
                            <p:nvPr/>
                          </p:nvSpPr>
                          <p:spPr>
                            <a:xfrm>
                              <a:off x="7289162" y="2031373"/>
                              <a:ext cx="78892" cy="169902"/>
                            </a:xfrm>
                            <a:custGeom>
                              <a:avLst/>
                              <a:gdLst>
                                <a:gd name="connsiteX0" fmla="*/ 3939 w 78892"/>
                                <a:gd name="connsiteY0" fmla="*/ 15282 h 169902"/>
                                <a:gd name="connsiteX1" fmla="*/ 63070 w 78892"/>
                                <a:gd name="connsiteY1" fmla="*/ 164024 h 169902"/>
                                <a:gd name="connsiteX2" fmla="*/ 78768 w 78892"/>
                                <a:gd name="connsiteY2" fmla="*/ 159681 h 169902"/>
                                <a:gd name="connsiteX3" fmla="*/ 12093 w 78892"/>
                                <a:gd name="connsiteY3" fmla="*/ 1185 h 169902"/>
                                <a:gd name="connsiteX4" fmla="*/ 3939 w 78892"/>
                                <a:gd name="connsiteY4" fmla="*/ 15282 h 169902"/>
                                <a:gd name="connsiteX5" fmla="*/ 3939 w 78892"/>
                                <a:gd name="connsiteY5" fmla="*/ 15282 h 16990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78892" h="169902">
                                  <a:moveTo>
                                    <a:pt x="3939" y="15282"/>
                                  </a:moveTo>
                                  <a:cubicBezTo>
                                    <a:pt x="54612" y="45076"/>
                                    <a:pt x="54993" y="112894"/>
                                    <a:pt x="63070" y="164024"/>
                                  </a:cubicBezTo>
                                  <a:cubicBezTo>
                                    <a:pt x="64747" y="174311"/>
                                    <a:pt x="80444" y="169968"/>
                                    <a:pt x="78768" y="159681"/>
                                  </a:cubicBezTo>
                                  <a:cubicBezTo>
                                    <a:pt x="69776" y="103217"/>
                                    <a:pt x="67643" y="33875"/>
                                    <a:pt x="12093" y="1185"/>
                                  </a:cubicBezTo>
                                  <a:cubicBezTo>
                                    <a:pt x="3101" y="-4149"/>
                                    <a:pt x="-5129" y="9948"/>
                                    <a:pt x="3939" y="15282"/>
                                  </a:cubicBezTo>
                                  <a:lnTo>
                                    <a:pt x="3939" y="1528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72" name="任意多边形: 形状 171"/>
                            <p:cNvSpPr/>
                            <p:nvPr/>
                          </p:nvSpPr>
                          <p:spPr>
                            <a:xfrm>
                              <a:off x="7371416" y="1976739"/>
                              <a:ext cx="93280" cy="144708"/>
                            </a:xfrm>
                            <a:custGeom>
                              <a:avLst/>
                              <a:gdLst>
                                <a:gd name="connsiteX0" fmla="*/ 80943 w 93280"/>
                                <a:gd name="connsiteY0" fmla="*/ 955 h 144708"/>
                                <a:gd name="connsiteX1" fmla="*/ 2152 w 93280"/>
                                <a:gd name="connsiteY1" fmla="*/ 74945 h 144708"/>
                                <a:gd name="connsiteX2" fmla="*/ 10382 w 93280"/>
                                <a:gd name="connsiteY2" fmla="*/ 124932 h 144708"/>
                                <a:gd name="connsiteX3" fmla="*/ 52825 w 93280"/>
                                <a:gd name="connsiteY3" fmla="*/ 144440 h 144708"/>
                                <a:gd name="connsiteX4" fmla="*/ 52825 w 93280"/>
                                <a:gd name="connsiteY4" fmla="*/ 128133 h 144708"/>
                                <a:gd name="connsiteX5" fmla="*/ 21278 w 93280"/>
                                <a:gd name="connsiteY5" fmla="*/ 112131 h 144708"/>
                                <a:gd name="connsiteX6" fmla="*/ 20440 w 93280"/>
                                <a:gd name="connsiteY6" fmla="*/ 71288 h 144708"/>
                                <a:gd name="connsiteX7" fmla="*/ 89097 w 93280"/>
                                <a:gd name="connsiteY7" fmla="*/ 14976 h 144708"/>
                                <a:gd name="connsiteX8" fmla="*/ 80943 w 93280"/>
                                <a:gd name="connsiteY8" fmla="*/ 955 h 144708"/>
                                <a:gd name="connsiteX9" fmla="*/ 80943 w 93280"/>
                                <a:gd name="connsiteY9" fmla="*/ 955 h 1447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80" h="144708">
                                  <a:moveTo>
                                    <a:pt x="80943" y="955"/>
                                  </a:moveTo>
                                  <a:cubicBezTo>
                                    <a:pt x="48634" y="17033"/>
                                    <a:pt x="11830" y="37150"/>
                                    <a:pt x="2152" y="74945"/>
                                  </a:cubicBezTo>
                                  <a:cubicBezTo>
                                    <a:pt x="-2191" y="91785"/>
                                    <a:pt x="-210" y="110835"/>
                                    <a:pt x="10382" y="124932"/>
                                  </a:cubicBezTo>
                                  <a:cubicBezTo>
                                    <a:pt x="20212" y="137963"/>
                                    <a:pt x="36366" y="146345"/>
                                    <a:pt x="52825" y="144440"/>
                                  </a:cubicBezTo>
                                  <a:cubicBezTo>
                                    <a:pt x="63112" y="143220"/>
                                    <a:pt x="63265" y="126914"/>
                                    <a:pt x="52825" y="128133"/>
                                  </a:cubicBezTo>
                                  <a:cubicBezTo>
                                    <a:pt x="40024" y="129657"/>
                                    <a:pt x="27832" y="123256"/>
                                    <a:pt x="21278" y="112131"/>
                                  </a:cubicBezTo>
                                  <a:cubicBezTo>
                                    <a:pt x="14116" y="99863"/>
                                    <a:pt x="14954" y="84089"/>
                                    <a:pt x="20440" y="71288"/>
                                  </a:cubicBezTo>
                                  <a:cubicBezTo>
                                    <a:pt x="32556" y="42713"/>
                                    <a:pt x="62960" y="28006"/>
                                    <a:pt x="89097" y="14976"/>
                                  </a:cubicBezTo>
                                  <a:cubicBezTo>
                                    <a:pt x="98545" y="10328"/>
                                    <a:pt x="90316" y="-3769"/>
                                    <a:pt x="80943" y="955"/>
                                  </a:cubicBezTo>
                                  <a:lnTo>
                                    <a:pt x="80943" y="95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73" name="任意多边形: 形状 172"/>
                            <p:cNvSpPr/>
                            <p:nvPr/>
                          </p:nvSpPr>
                          <p:spPr>
                            <a:xfrm>
                              <a:off x="7436034" y="2018368"/>
                              <a:ext cx="93279" cy="144685"/>
                            </a:xfrm>
                            <a:custGeom>
                              <a:avLst/>
                              <a:gdLst>
                                <a:gd name="connsiteX0" fmla="*/ 80943 w 93279"/>
                                <a:gd name="connsiteY0" fmla="*/ 931 h 144685"/>
                                <a:gd name="connsiteX1" fmla="*/ 2152 w 93279"/>
                                <a:gd name="connsiteY1" fmla="*/ 74922 h 144685"/>
                                <a:gd name="connsiteX2" fmla="*/ 10382 w 93279"/>
                                <a:gd name="connsiteY2" fmla="*/ 124909 h 144685"/>
                                <a:gd name="connsiteX3" fmla="*/ 52825 w 93279"/>
                                <a:gd name="connsiteY3" fmla="*/ 144416 h 144685"/>
                                <a:gd name="connsiteX4" fmla="*/ 52825 w 93279"/>
                                <a:gd name="connsiteY4" fmla="*/ 128109 h 144685"/>
                                <a:gd name="connsiteX5" fmla="*/ 21279 w 93279"/>
                                <a:gd name="connsiteY5" fmla="*/ 112107 h 144685"/>
                                <a:gd name="connsiteX6" fmla="*/ 20440 w 93279"/>
                                <a:gd name="connsiteY6" fmla="*/ 71264 h 144685"/>
                                <a:gd name="connsiteX7" fmla="*/ 89096 w 93279"/>
                                <a:gd name="connsiteY7" fmla="*/ 14952 h 144685"/>
                                <a:gd name="connsiteX8" fmla="*/ 80943 w 93279"/>
                                <a:gd name="connsiteY8" fmla="*/ 931 h 144685"/>
                                <a:gd name="connsiteX9" fmla="*/ 80943 w 93279"/>
                                <a:gd name="connsiteY9" fmla="*/ 931 h 14468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79" h="144685">
                                  <a:moveTo>
                                    <a:pt x="80943" y="931"/>
                                  </a:moveTo>
                                  <a:cubicBezTo>
                                    <a:pt x="48634" y="17010"/>
                                    <a:pt x="11829" y="37126"/>
                                    <a:pt x="2152" y="74922"/>
                                  </a:cubicBezTo>
                                  <a:cubicBezTo>
                                    <a:pt x="-2191" y="91762"/>
                                    <a:pt x="-210" y="110812"/>
                                    <a:pt x="10382" y="124909"/>
                                  </a:cubicBezTo>
                                  <a:cubicBezTo>
                                    <a:pt x="20212" y="137939"/>
                                    <a:pt x="36366" y="146321"/>
                                    <a:pt x="52825" y="144416"/>
                                  </a:cubicBezTo>
                                  <a:cubicBezTo>
                                    <a:pt x="63112" y="143197"/>
                                    <a:pt x="63264" y="126890"/>
                                    <a:pt x="52825" y="128109"/>
                                  </a:cubicBezTo>
                                  <a:cubicBezTo>
                                    <a:pt x="40023" y="129633"/>
                                    <a:pt x="27832" y="123232"/>
                                    <a:pt x="21279" y="112107"/>
                                  </a:cubicBezTo>
                                  <a:cubicBezTo>
                                    <a:pt x="14116" y="99839"/>
                                    <a:pt x="14954" y="84066"/>
                                    <a:pt x="20440" y="71264"/>
                                  </a:cubicBezTo>
                                  <a:cubicBezTo>
                                    <a:pt x="32556" y="42689"/>
                                    <a:pt x="62960" y="27982"/>
                                    <a:pt x="89096" y="14952"/>
                                  </a:cubicBezTo>
                                  <a:cubicBezTo>
                                    <a:pt x="98545" y="10304"/>
                                    <a:pt x="90316" y="-3717"/>
                                    <a:pt x="80943" y="931"/>
                                  </a:cubicBezTo>
                                  <a:lnTo>
                                    <a:pt x="80943" y="93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174" name="任意多边形: 形状 173"/>
                            <p:cNvSpPr/>
                            <p:nvPr/>
                          </p:nvSpPr>
                          <p:spPr>
                            <a:xfrm>
                              <a:off x="7495546" y="2058602"/>
                              <a:ext cx="93279" cy="144685"/>
                            </a:xfrm>
                            <a:custGeom>
                              <a:avLst/>
                              <a:gdLst>
                                <a:gd name="connsiteX0" fmla="*/ 80943 w 93279"/>
                                <a:gd name="connsiteY0" fmla="*/ 931 h 144685"/>
                                <a:gd name="connsiteX1" fmla="*/ 2152 w 93279"/>
                                <a:gd name="connsiteY1" fmla="*/ 74922 h 144685"/>
                                <a:gd name="connsiteX2" fmla="*/ 10382 w 93279"/>
                                <a:gd name="connsiteY2" fmla="*/ 124909 h 144685"/>
                                <a:gd name="connsiteX3" fmla="*/ 52825 w 93279"/>
                                <a:gd name="connsiteY3" fmla="*/ 144416 h 144685"/>
                                <a:gd name="connsiteX4" fmla="*/ 52825 w 93279"/>
                                <a:gd name="connsiteY4" fmla="*/ 128109 h 144685"/>
                                <a:gd name="connsiteX5" fmla="*/ 21279 w 93279"/>
                                <a:gd name="connsiteY5" fmla="*/ 112107 h 144685"/>
                                <a:gd name="connsiteX6" fmla="*/ 20440 w 93279"/>
                                <a:gd name="connsiteY6" fmla="*/ 71264 h 144685"/>
                                <a:gd name="connsiteX7" fmla="*/ 89096 w 93279"/>
                                <a:gd name="connsiteY7" fmla="*/ 14952 h 144685"/>
                                <a:gd name="connsiteX8" fmla="*/ 80943 w 93279"/>
                                <a:gd name="connsiteY8" fmla="*/ 931 h 144685"/>
                                <a:gd name="connsiteX9" fmla="*/ 80943 w 93279"/>
                                <a:gd name="connsiteY9" fmla="*/ 931 h 14468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93279" h="144685">
                                  <a:moveTo>
                                    <a:pt x="80943" y="931"/>
                                  </a:moveTo>
                                  <a:cubicBezTo>
                                    <a:pt x="48634" y="17010"/>
                                    <a:pt x="11829" y="37126"/>
                                    <a:pt x="2152" y="74922"/>
                                  </a:cubicBezTo>
                                  <a:cubicBezTo>
                                    <a:pt x="-2191" y="91762"/>
                                    <a:pt x="-210" y="110812"/>
                                    <a:pt x="10382" y="124909"/>
                                  </a:cubicBezTo>
                                  <a:cubicBezTo>
                                    <a:pt x="20212" y="137939"/>
                                    <a:pt x="36366" y="146321"/>
                                    <a:pt x="52825" y="144416"/>
                                  </a:cubicBezTo>
                                  <a:cubicBezTo>
                                    <a:pt x="63112" y="143197"/>
                                    <a:pt x="63264" y="126890"/>
                                    <a:pt x="52825" y="128109"/>
                                  </a:cubicBezTo>
                                  <a:cubicBezTo>
                                    <a:pt x="40023" y="129633"/>
                                    <a:pt x="27832" y="123232"/>
                                    <a:pt x="21279" y="112107"/>
                                  </a:cubicBezTo>
                                  <a:cubicBezTo>
                                    <a:pt x="14116" y="99839"/>
                                    <a:pt x="14954" y="84066"/>
                                    <a:pt x="20440" y="71264"/>
                                  </a:cubicBezTo>
                                  <a:cubicBezTo>
                                    <a:pt x="32556" y="42689"/>
                                    <a:pt x="62960" y="27982"/>
                                    <a:pt x="89096" y="14952"/>
                                  </a:cubicBezTo>
                                  <a:cubicBezTo>
                                    <a:pt x="98545" y="10304"/>
                                    <a:pt x="90316" y="-3717"/>
                                    <a:pt x="80943" y="931"/>
                                  </a:cubicBezTo>
                                  <a:lnTo>
                                    <a:pt x="80943" y="93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7AA97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</p:grpSp>
                </p:grpSp>
                <p:sp>
                  <p:nvSpPr>
                    <p:cNvPr id="164" name="任意多边形: 形状 163"/>
                    <p:cNvSpPr/>
                    <p:nvPr/>
                  </p:nvSpPr>
                  <p:spPr>
                    <a:xfrm>
                      <a:off x="6791729" y="2579029"/>
                      <a:ext cx="184399" cy="293172"/>
                    </a:xfrm>
                    <a:custGeom>
                      <a:avLst/>
                      <a:gdLst>
                        <a:gd name="connsiteX0" fmla="*/ 15140 w 184399"/>
                        <a:gd name="connsiteY0" fmla="*/ 289139 h 293172"/>
                        <a:gd name="connsiteX1" fmla="*/ 182552 w 184399"/>
                        <a:gd name="connsiteY1" fmla="*/ 14361 h 293172"/>
                        <a:gd name="connsiteX2" fmla="*/ 171045 w 184399"/>
                        <a:gd name="connsiteY2" fmla="*/ 2855 h 293172"/>
                        <a:gd name="connsiteX3" fmla="*/ 1043 w 184399"/>
                        <a:gd name="connsiteY3" fmla="*/ 280909 h 293172"/>
                        <a:gd name="connsiteX4" fmla="*/ 15140 w 184399"/>
                        <a:gd name="connsiteY4" fmla="*/ 289139 h 293172"/>
                        <a:gd name="connsiteX5" fmla="*/ 15140 w 184399"/>
                        <a:gd name="connsiteY5" fmla="*/ 289139 h 293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4399" h="293172">
                          <a:moveTo>
                            <a:pt x="15140" y="289139"/>
                          </a:moveTo>
                          <a:cubicBezTo>
                            <a:pt x="66575" y="195031"/>
                            <a:pt x="116638" y="99401"/>
                            <a:pt x="182552" y="14361"/>
                          </a:cubicBezTo>
                          <a:cubicBezTo>
                            <a:pt x="188876" y="6208"/>
                            <a:pt x="177446" y="-5451"/>
                            <a:pt x="171045" y="2855"/>
                          </a:cubicBezTo>
                          <a:cubicBezTo>
                            <a:pt x="104142" y="89114"/>
                            <a:pt x="53240" y="185506"/>
                            <a:pt x="1043" y="280909"/>
                          </a:cubicBezTo>
                          <a:cubicBezTo>
                            <a:pt x="-3910" y="290129"/>
                            <a:pt x="10111" y="298359"/>
                            <a:pt x="15140" y="289139"/>
                          </a:cubicBezTo>
                          <a:lnTo>
                            <a:pt x="15140" y="289139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62" name="任意多边形: 形状 161"/>
                  <p:cNvSpPr/>
                  <p:nvPr/>
                </p:nvSpPr>
                <p:spPr>
                  <a:xfrm>
                    <a:off x="6647383" y="2384374"/>
                    <a:ext cx="736396" cy="776579"/>
                  </a:xfrm>
                  <a:custGeom>
                    <a:avLst/>
                    <a:gdLst>
                      <a:gd name="connsiteX0" fmla="*/ 736397 w 736396"/>
                      <a:gd name="connsiteY0" fmla="*/ 0 h 776579"/>
                      <a:gd name="connsiteX1" fmla="*/ 144094 w 736396"/>
                      <a:gd name="connsiteY1" fmla="*/ 772897 h 776579"/>
                      <a:gd name="connsiteX2" fmla="*/ 136932 w 736396"/>
                      <a:gd name="connsiteY2" fmla="*/ 770001 h 776579"/>
                      <a:gd name="connsiteX3" fmla="*/ 131978 w 736396"/>
                      <a:gd name="connsiteY3" fmla="*/ 767563 h 776579"/>
                      <a:gd name="connsiteX4" fmla="*/ 103708 w 736396"/>
                      <a:gd name="connsiteY4" fmla="*/ 758342 h 776579"/>
                      <a:gd name="connsiteX5" fmla="*/ 0 w 736396"/>
                      <a:gd name="connsiteY5" fmla="*/ 600304 h 776579"/>
                      <a:gd name="connsiteX6" fmla="*/ 6782 w 736396"/>
                      <a:gd name="connsiteY6" fmla="*/ 599542 h 776579"/>
                      <a:gd name="connsiteX7" fmla="*/ 39472 w 736396"/>
                      <a:gd name="connsiteY7" fmla="*/ 611276 h 776579"/>
                      <a:gd name="connsiteX8" fmla="*/ 41529 w 736396"/>
                      <a:gd name="connsiteY8" fmla="*/ 612343 h 776579"/>
                      <a:gd name="connsiteX9" fmla="*/ 262052 w 736396"/>
                      <a:gd name="connsiteY9" fmla="*/ 607009 h 776579"/>
                      <a:gd name="connsiteX10" fmla="*/ 359512 w 736396"/>
                      <a:gd name="connsiteY10" fmla="*/ 541172 h 776579"/>
                      <a:gd name="connsiteX11" fmla="*/ 585064 w 736396"/>
                      <a:gd name="connsiteY11" fmla="*/ 245212 h 776579"/>
                      <a:gd name="connsiteX12" fmla="*/ 736244 w 736396"/>
                      <a:gd name="connsiteY12" fmla="*/ 305 h 776579"/>
                      <a:gd name="connsiteX13" fmla="*/ 736397 w 736396"/>
                      <a:gd name="connsiteY13" fmla="*/ 0 h 776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36396" h="776579">
                        <a:moveTo>
                          <a:pt x="736397" y="0"/>
                        </a:moveTo>
                        <a:cubicBezTo>
                          <a:pt x="648157" y="179146"/>
                          <a:pt x="313944" y="831266"/>
                          <a:pt x="144094" y="772897"/>
                        </a:cubicBezTo>
                        <a:cubicBezTo>
                          <a:pt x="141580" y="772135"/>
                          <a:pt x="139294" y="771220"/>
                          <a:pt x="136932" y="770001"/>
                        </a:cubicBezTo>
                        <a:cubicBezTo>
                          <a:pt x="135255" y="769239"/>
                          <a:pt x="133579" y="768401"/>
                          <a:pt x="131978" y="767563"/>
                        </a:cubicBezTo>
                        <a:cubicBezTo>
                          <a:pt x="122987" y="765734"/>
                          <a:pt x="113462" y="762762"/>
                          <a:pt x="103708" y="758342"/>
                        </a:cubicBezTo>
                        <a:cubicBezTo>
                          <a:pt x="60732" y="739064"/>
                          <a:pt x="26137" y="673608"/>
                          <a:pt x="0" y="600304"/>
                        </a:cubicBezTo>
                        <a:cubicBezTo>
                          <a:pt x="2058" y="599770"/>
                          <a:pt x="4420" y="599542"/>
                          <a:pt x="6782" y="599542"/>
                        </a:cubicBezTo>
                        <a:cubicBezTo>
                          <a:pt x="18517" y="599542"/>
                          <a:pt x="29032" y="605942"/>
                          <a:pt x="39472" y="611276"/>
                        </a:cubicBezTo>
                        <a:cubicBezTo>
                          <a:pt x="40158" y="611657"/>
                          <a:pt x="40919" y="611962"/>
                          <a:pt x="41529" y="612343"/>
                        </a:cubicBezTo>
                        <a:cubicBezTo>
                          <a:pt x="110109" y="646862"/>
                          <a:pt x="190881" y="639318"/>
                          <a:pt x="262052" y="607009"/>
                        </a:cubicBezTo>
                        <a:cubicBezTo>
                          <a:pt x="298018" y="590702"/>
                          <a:pt x="331394" y="568071"/>
                          <a:pt x="359512" y="541172"/>
                        </a:cubicBezTo>
                        <a:cubicBezTo>
                          <a:pt x="443941" y="460934"/>
                          <a:pt x="518922" y="357378"/>
                          <a:pt x="585064" y="245212"/>
                        </a:cubicBezTo>
                        <a:cubicBezTo>
                          <a:pt x="633756" y="162535"/>
                          <a:pt x="690982" y="72390"/>
                          <a:pt x="736244" y="305"/>
                        </a:cubicBezTo>
                        <a:lnTo>
                          <a:pt x="736397" y="0"/>
                        </a:lnTo>
                        <a:close/>
                      </a:path>
                    </a:pathLst>
                  </a:custGeom>
                  <a:solidFill>
                    <a:srgbClr val="FFD0C7">
                      <a:alpha val="78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27" name="任意多边形: 形状 126"/>
                <p:cNvSpPr/>
                <p:nvPr/>
              </p:nvSpPr>
              <p:spPr>
                <a:xfrm>
                  <a:off x="7242333" y="5159597"/>
                  <a:ext cx="785006" cy="973988"/>
                </a:xfrm>
                <a:custGeom>
                  <a:avLst/>
                  <a:gdLst>
                    <a:gd name="connsiteX0" fmla="*/ 639547 w 785006"/>
                    <a:gd name="connsiteY0" fmla="*/ 0 h 973988"/>
                    <a:gd name="connsiteX1" fmla="*/ 309372 w 785006"/>
                    <a:gd name="connsiteY1" fmla="*/ 134341 h 973988"/>
                    <a:gd name="connsiteX2" fmla="*/ 0 w 785006"/>
                    <a:gd name="connsiteY2" fmla="*/ 837590 h 973988"/>
                    <a:gd name="connsiteX3" fmla="*/ 549326 w 785006"/>
                    <a:gd name="connsiteY3" fmla="*/ 973988 h 973988"/>
                    <a:gd name="connsiteX4" fmla="*/ 610590 w 785006"/>
                    <a:gd name="connsiteY4" fmla="*/ 635203 h 973988"/>
                    <a:gd name="connsiteX5" fmla="*/ 639547 w 785006"/>
                    <a:gd name="connsiteY5" fmla="*/ 0 h 973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5006" h="973988">
                      <a:moveTo>
                        <a:pt x="639547" y="0"/>
                      </a:moveTo>
                      <a:cubicBezTo>
                        <a:pt x="639547" y="0"/>
                        <a:pt x="337337" y="61569"/>
                        <a:pt x="309372" y="134341"/>
                      </a:cubicBezTo>
                      <a:cubicBezTo>
                        <a:pt x="281407" y="207112"/>
                        <a:pt x="0" y="837590"/>
                        <a:pt x="0" y="837590"/>
                      </a:cubicBezTo>
                      <a:lnTo>
                        <a:pt x="549326" y="973988"/>
                      </a:lnTo>
                      <a:lnTo>
                        <a:pt x="610590" y="635203"/>
                      </a:lnTo>
                      <a:cubicBezTo>
                        <a:pt x="610514" y="635203"/>
                        <a:pt x="982980" y="200025"/>
                        <a:pt x="639547" y="0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7852848" y="5043620"/>
                  <a:ext cx="433958" cy="794613"/>
                </a:xfrm>
                <a:custGeom>
                  <a:avLst/>
                  <a:gdLst>
                    <a:gd name="connsiteX0" fmla="*/ 197282 w 433958"/>
                    <a:gd name="connsiteY0" fmla="*/ 0 h 794613"/>
                    <a:gd name="connsiteX1" fmla="*/ 0 w 433958"/>
                    <a:gd name="connsiteY1" fmla="*/ 107061 h 794613"/>
                    <a:gd name="connsiteX2" fmla="*/ 140894 w 433958"/>
                    <a:gd name="connsiteY2" fmla="*/ 273329 h 794613"/>
                    <a:gd name="connsiteX3" fmla="*/ 33833 w 433958"/>
                    <a:gd name="connsiteY3" fmla="*/ 315849 h 794613"/>
                    <a:gd name="connsiteX4" fmla="*/ 433959 w 433958"/>
                    <a:gd name="connsiteY4" fmla="*/ 794614 h 794613"/>
                    <a:gd name="connsiteX5" fmla="*/ 197282 w 433958"/>
                    <a:gd name="connsiteY5" fmla="*/ 0 h 79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958" h="794613">
                      <a:moveTo>
                        <a:pt x="197282" y="0"/>
                      </a:moveTo>
                      <a:lnTo>
                        <a:pt x="0" y="107061"/>
                      </a:lnTo>
                      <a:lnTo>
                        <a:pt x="140894" y="273329"/>
                      </a:lnTo>
                      <a:lnTo>
                        <a:pt x="33833" y="315849"/>
                      </a:lnTo>
                      <a:lnTo>
                        <a:pt x="433959" y="794614"/>
                      </a:lnTo>
                      <a:cubicBezTo>
                        <a:pt x="433959" y="794614"/>
                        <a:pt x="225476" y="22479"/>
                        <a:pt x="197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7452265" y="5917635"/>
                  <a:ext cx="682981" cy="964178"/>
                </a:xfrm>
                <a:custGeom>
                  <a:avLst/>
                  <a:gdLst>
                    <a:gd name="connsiteX0" fmla="*/ 206921 w 706793"/>
                    <a:gd name="connsiteY0" fmla="*/ 0 h 940366"/>
                    <a:gd name="connsiteX1" fmla="*/ 706793 w 706793"/>
                    <a:gd name="connsiteY1" fmla="*/ 191948 h 940366"/>
                    <a:gd name="connsiteX2" fmla="*/ 684390 w 706793"/>
                    <a:gd name="connsiteY2" fmla="*/ 332460 h 940366"/>
                    <a:gd name="connsiteX3" fmla="*/ 596228 w 706793"/>
                    <a:gd name="connsiteY3" fmla="*/ 867839 h 940366"/>
                    <a:gd name="connsiteX4" fmla="*/ 583778 w 706793"/>
                    <a:gd name="connsiteY4" fmla="*/ 940366 h 940366"/>
                    <a:gd name="connsiteX5" fmla="*/ 0 w 706793"/>
                    <a:gd name="connsiteY5" fmla="*/ 940366 h 940366"/>
                    <a:gd name="connsiteX0" fmla="*/ 183109 w 682981"/>
                    <a:gd name="connsiteY0" fmla="*/ 0 h 940366"/>
                    <a:gd name="connsiteX1" fmla="*/ 682981 w 682981"/>
                    <a:gd name="connsiteY1" fmla="*/ 191948 h 940366"/>
                    <a:gd name="connsiteX2" fmla="*/ 660578 w 682981"/>
                    <a:gd name="connsiteY2" fmla="*/ 332460 h 940366"/>
                    <a:gd name="connsiteX3" fmla="*/ 572416 w 682981"/>
                    <a:gd name="connsiteY3" fmla="*/ 867839 h 940366"/>
                    <a:gd name="connsiteX4" fmla="*/ 559966 w 682981"/>
                    <a:gd name="connsiteY4" fmla="*/ 940366 h 940366"/>
                    <a:gd name="connsiteX5" fmla="*/ 0 w 682981"/>
                    <a:gd name="connsiteY5" fmla="*/ 804635 h 940366"/>
                    <a:gd name="connsiteX6" fmla="*/ 183109 w 682981"/>
                    <a:gd name="connsiteY6" fmla="*/ 0 h 940366"/>
                    <a:gd name="connsiteX0" fmla="*/ 183109 w 682981"/>
                    <a:gd name="connsiteY0" fmla="*/ 0 h 940366"/>
                    <a:gd name="connsiteX1" fmla="*/ 682981 w 682981"/>
                    <a:gd name="connsiteY1" fmla="*/ 191948 h 940366"/>
                    <a:gd name="connsiteX2" fmla="*/ 660578 w 682981"/>
                    <a:gd name="connsiteY2" fmla="*/ 332460 h 940366"/>
                    <a:gd name="connsiteX3" fmla="*/ 572416 w 682981"/>
                    <a:gd name="connsiteY3" fmla="*/ 867839 h 940366"/>
                    <a:gd name="connsiteX4" fmla="*/ 559966 w 682981"/>
                    <a:gd name="connsiteY4" fmla="*/ 940366 h 940366"/>
                    <a:gd name="connsiteX5" fmla="*/ 0 w 682981"/>
                    <a:gd name="connsiteY5" fmla="*/ 804635 h 940366"/>
                    <a:gd name="connsiteX6" fmla="*/ 183109 w 682981"/>
                    <a:gd name="connsiteY6" fmla="*/ 0 h 940366"/>
                    <a:gd name="connsiteX0" fmla="*/ 183109 w 682981"/>
                    <a:gd name="connsiteY0" fmla="*/ 0 h 941399"/>
                    <a:gd name="connsiteX1" fmla="*/ 682981 w 682981"/>
                    <a:gd name="connsiteY1" fmla="*/ 191948 h 941399"/>
                    <a:gd name="connsiteX2" fmla="*/ 660578 w 682981"/>
                    <a:gd name="connsiteY2" fmla="*/ 332460 h 941399"/>
                    <a:gd name="connsiteX3" fmla="*/ 572416 w 682981"/>
                    <a:gd name="connsiteY3" fmla="*/ 867839 h 941399"/>
                    <a:gd name="connsiteX4" fmla="*/ 559966 w 682981"/>
                    <a:gd name="connsiteY4" fmla="*/ 940366 h 941399"/>
                    <a:gd name="connsiteX5" fmla="*/ 0 w 682981"/>
                    <a:gd name="connsiteY5" fmla="*/ 804635 h 941399"/>
                    <a:gd name="connsiteX6" fmla="*/ 183109 w 682981"/>
                    <a:gd name="connsiteY6" fmla="*/ 0 h 941399"/>
                    <a:gd name="connsiteX0" fmla="*/ 183109 w 682981"/>
                    <a:gd name="connsiteY0" fmla="*/ 0 h 964942"/>
                    <a:gd name="connsiteX1" fmla="*/ 682981 w 682981"/>
                    <a:gd name="connsiteY1" fmla="*/ 191948 h 964942"/>
                    <a:gd name="connsiteX2" fmla="*/ 660578 w 682981"/>
                    <a:gd name="connsiteY2" fmla="*/ 332460 h 964942"/>
                    <a:gd name="connsiteX3" fmla="*/ 572416 w 682981"/>
                    <a:gd name="connsiteY3" fmla="*/ 867839 h 964942"/>
                    <a:gd name="connsiteX4" fmla="*/ 552823 w 682981"/>
                    <a:gd name="connsiteY4" fmla="*/ 964178 h 964942"/>
                    <a:gd name="connsiteX5" fmla="*/ 0 w 682981"/>
                    <a:gd name="connsiteY5" fmla="*/ 804635 h 964942"/>
                    <a:gd name="connsiteX6" fmla="*/ 183109 w 682981"/>
                    <a:gd name="connsiteY6" fmla="*/ 0 h 964942"/>
                    <a:gd name="connsiteX0" fmla="*/ 183109 w 682981"/>
                    <a:gd name="connsiteY0" fmla="*/ 0 h 964178"/>
                    <a:gd name="connsiteX1" fmla="*/ 682981 w 682981"/>
                    <a:gd name="connsiteY1" fmla="*/ 191948 h 964178"/>
                    <a:gd name="connsiteX2" fmla="*/ 660578 w 682981"/>
                    <a:gd name="connsiteY2" fmla="*/ 332460 h 964178"/>
                    <a:gd name="connsiteX3" fmla="*/ 572416 w 682981"/>
                    <a:gd name="connsiteY3" fmla="*/ 867839 h 964178"/>
                    <a:gd name="connsiteX4" fmla="*/ 552823 w 682981"/>
                    <a:gd name="connsiteY4" fmla="*/ 964178 h 964178"/>
                    <a:gd name="connsiteX5" fmla="*/ 0 w 682981"/>
                    <a:gd name="connsiteY5" fmla="*/ 804635 h 964178"/>
                    <a:gd name="connsiteX6" fmla="*/ 183109 w 682981"/>
                    <a:gd name="connsiteY6" fmla="*/ 0 h 964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981" h="964178">
                      <a:moveTo>
                        <a:pt x="183109" y="0"/>
                      </a:moveTo>
                      <a:lnTo>
                        <a:pt x="682981" y="191948"/>
                      </a:lnTo>
                      <a:cubicBezTo>
                        <a:pt x="682981" y="191948"/>
                        <a:pt x="674675" y="245212"/>
                        <a:pt x="660578" y="332460"/>
                      </a:cubicBezTo>
                      <a:cubicBezTo>
                        <a:pt x="640204" y="459334"/>
                        <a:pt x="607957" y="657852"/>
                        <a:pt x="572416" y="867839"/>
                      </a:cubicBezTo>
                      <a:lnTo>
                        <a:pt x="552823" y="964178"/>
                      </a:lnTo>
                      <a:cubicBezTo>
                        <a:pt x="401887" y="937985"/>
                        <a:pt x="193799" y="892742"/>
                        <a:pt x="0" y="804635"/>
                      </a:cubicBezTo>
                      <a:cubicBezTo>
                        <a:pt x="68974" y="491180"/>
                        <a:pt x="114135" y="313455"/>
                        <a:pt x="183109" y="0"/>
                      </a:cubicBezTo>
                      <a:close/>
                    </a:path>
                  </a:pathLst>
                </a:custGeom>
                <a:solidFill>
                  <a:srgbClr val="F5F9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7448060" y="6289567"/>
                  <a:ext cx="93673" cy="419234"/>
                </a:xfrm>
                <a:custGeom>
                  <a:avLst/>
                  <a:gdLst>
                    <a:gd name="connsiteX0" fmla="*/ 127821 w 134181"/>
                    <a:gd name="connsiteY0" fmla="*/ 337 h 549632"/>
                    <a:gd name="connsiteX1" fmla="*/ 133955 w 134181"/>
                    <a:gd name="connsiteY1" fmla="*/ 10166 h 549632"/>
                    <a:gd name="connsiteX2" fmla="*/ 76881 w 134181"/>
                    <a:gd name="connsiteY2" fmla="*/ 270999 h 549632"/>
                    <a:gd name="connsiteX3" fmla="*/ 16766 w 134181"/>
                    <a:gd name="connsiteY3" fmla="*/ 549632 h 549632"/>
                    <a:gd name="connsiteX4" fmla="*/ 0 w 134181"/>
                    <a:gd name="connsiteY4" fmla="*/ 549632 h 549632"/>
                    <a:gd name="connsiteX5" fmla="*/ 16302 w 134181"/>
                    <a:gd name="connsiteY5" fmla="*/ 474072 h 549632"/>
                    <a:gd name="connsiteX6" fmla="*/ 118258 w 134181"/>
                    <a:gd name="connsiteY6" fmla="*/ 5823 h 549632"/>
                    <a:gd name="connsiteX7" fmla="*/ 127821 w 134181"/>
                    <a:gd name="connsiteY7" fmla="*/ 337 h 54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4181" h="549632">
                      <a:moveTo>
                        <a:pt x="127821" y="337"/>
                      </a:moveTo>
                      <a:cubicBezTo>
                        <a:pt x="131745" y="1423"/>
                        <a:pt x="135098" y="5061"/>
                        <a:pt x="133955" y="10166"/>
                      </a:cubicBezTo>
                      <a:cubicBezTo>
                        <a:pt x="114753" y="97111"/>
                        <a:pt x="95779" y="184055"/>
                        <a:pt x="76881" y="270999"/>
                      </a:cubicBezTo>
                      <a:lnTo>
                        <a:pt x="16766" y="549632"/>
                      </a:lnTo>
                      <a:lnTo>
                        <a:pt x="0" y="549632"/>
                      </a:lnTo>
                      <a:lnTo>
                        <a:pt x="16302" y="474072"/>
                      </a:lnTo>
                      <a:cubicBezTo>
                        <a:pt x="49983" y="317938"/>
                        <a:pt x="83815" y="161804"/>
                        <a:pt x="118258" y="5823"/>
                      </a:cubicBezTo>
                      <a:cubicBezTo>
                        <a:pt x="119401" y="718"/>
                        <a:pt x="123897" y="-750"/>
                        <a:pt x="127821" y="337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7749830" y="6247292"/>
                  <a:ext cx="363013" cy="639283"/>
                </a:xfrm>
                <a:custGeom>
                  <a:avLst/>
                  <a:gdLst>
                    <a:gd name="connsiteX0" fmla="*/ 273447 w 363013"/>
                    <a:gd name="connsiteY0" fmla="*/ 0 h 610708"/>
                    <a:gd name="connsiteX1" fmla="*/ 363013 w 363013"/>
                    <a:gd name="connsiteY1" fmla="*/ 2803 h 610708"/>
                    <a:gd name="connsiteX2" fmla="*/ 274852 w 363013"/>
                    <a:gd name="connsiteY2" fmla="*/ 538181 h 610708"/>
                    <a:gd name="connsiteX3" fmla="*/ 262402 w 363013"/>
                    <a:gd name="connsiteY3" fmla="*/ 610708 h 610708"/>
                    <a:gd name="connsiteX4" fmla="*/ 46723 w 363013"/>
                    <a:gd name="connsiteY4" fmla="*/ 610708 h 610708"/>
                    <a:gd name="connsiteX5" fmla="*/ 72006 w 363013"/>
                    <a:gd name="connsiteY5" fmla="*/ 361171 h 610708"/>
                    <a:gd name="connsiteX6" fmla="*/ 51432 w 363013"/>
                    <a:gd name="connsiteY6" fmla="*/ 172348 h 610708"/>
                    <a:gd name="connsiteX7" fmla="*/ 17675 w 363013"/>
                    <a:gd name="connsiteY7" fmla="*/ 56600 h 610708"/>
                    <a:gd name="connsiteX8" fmla="*/ 273447 w 363013"/>
                    <a:gd name="connsiteY8" fmla="*/ 0 h 610708"/>
                    <a:gd name="connsiteX0" fmla="*/ 273447 w 363013"/>
                    <a:gd name="connsiteY0" fmla="*/ 0 h 639283"/>
                    <a:gd name="connsiteX1" fmla="*/ 363013 w 363013"/>
                    <a:gd name="connsiteY1" fmla="*/ 2803 h 639283"/>
                    <a:gd name="connsiteX2" fmla="*/ 274852 w 363013"/>
                    <a:gd name="connsiteY2" fmla="*/ 538181 h 639283"/>
                    <a:gd name="connsiteX3" fmla="*/ 248115 w 363013"/>
                    <a:gd name="connsiteY3" fmla="*/ 639283 h 639283"/>
                    <a:gd name="connsiteX4" fmla="*/ 46723 w 363013"/>
                    <a:gd name="connsiteY4" fmla="*/ 610708 h 639283"/>
                    <a:gd name="connsiteX5" fmla="*/ 72006 w 363013"/>
                    <a:gd name="connsiteY5" fmla="*/ 361171 h 639283"/>
                    <a:gd name="connsiteX6" fmla="*/ 51432 w 363013"/>
                    <a:gd name="connsiteY6" fmla="*/ 172348 h 639283"/>
                    <a:gd name="connsiteX7" fmla="*/ 17675 w 363013"/>
                    <a:gd name="connsiteY7" fmla="*/ 56600 h 639283"/>
                    <a:gd name="connsiteX8" fmla="*/ 273447 w 363013"/>
                    <a:gd name="connsiteY8" fmla="*/ 0 h 639283"/>
                    <a:gd name="connsiteX0" fmla="*/ 273447 w 363013"/>
                    <a:gd name="connsiteY0" fmla="*/ 0 h 639283"/>
                    <a:gd name="connsiteX1" fmla="*/ 363013 w 363013"/>
                    <a:gd name="connsiteY1" fmla="*/ 2803 h 639283"/>
                    <a:gd name="connsiteX2" fmla="*/ 274852 w 363013"/>
                    <a:gd name="connsiteY2" fmla="*/ 538181 h 639283"/>
                    <a:gd name="connsiteX3" fmla="*/ 248115 w 363013"/>
                    <a:gd name="connsiteY3" fmla="*/ 639283 h 639283"/>
                    <a:gd name="connsiteX4" fmla="*/ 46723 w 363013"/>
                    <a:gd name="connsiteY4" fmla="*/ 603565 h 639283"/>
                    <a:gd name="connsiteX5" fmla="*/ 72006 w 363013"/>
                    <a:gd name="connsiteY5" fmla="*/ 361171 h 639283"/>
                    <a:gd name="connsiteX6" fmla="*/ 51432 w 363013"/>
                    <a:gd name="connsiteY6" fmla="*/ 172348 h 639283"/>
                    <a:gd name="connsiteX7" fmla="*/ 17675 w 363013"/>
                    <a:gd name="connsiteY7" fmla="*/ 56600 h 639283"/>
                    <a:gd name="connsiteX8" fmla="*/ 273447 w 363013"/>
                    <a:gd name="connsiteY8" fmla="*/ 0 h 639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3013" h="639283">
                      <a:moveTo>
                        <a:pt x="273447" y="0"/>
                      </a:moveTo>
                      <a:cubicBezTo>
                        <a:pt x="305902" y="-17"/>
                        <a:pt x="336744" y="1203"/>
                        <a:pt x="363013" y="2803"/>
                      </a:cubicBezTo>
                      <a:cubicBezTo>
                        <a:pt x="342639" y="129676"/>
                        <a:pt x="310393" y="328194"/>
                        <a:pt x="274852" y="538181"/>
                      </a:cubicBezTo>
                      <a:lnTo>
                        <a:pt x="248115" y="639283"/>
                      </a:lnTo>
                      <a:lnTo>
                        <a:pt x="46723" y="603565"/>
                      </a:lnTo>
                      <a:lnTo>
                        <a:pt x="72006" y="361171"/>
                      </a:lnTo>
                      <a:cubicBezTo>
                        <a:pt x="78635" y="296173"/>
                        <a:pt x="82826" y="231631"/>
                        <a:pt x="51432" y="172348"/>
                      </a:cubicBezTo>
                      <a:cubicBezTo>
                        <a:pt x="25905" y="124266"/>
                        <a:pt x="-27816" y="100796"/>
                        <a:pt x="17675" y="56600"/>
                      </a:cubicBezTo>
                      <a:cubicBezTo>
                        <a:pt x="64196" y="11223"/>
                        <a:pt x="176081" y="50"/>
                        <a:pt x="273447" y="0"/>
                      </a:cubicBezTo>
                      <a:close/>
                    </a:path>
                  </a:pathLst>
                </a:custGeom>
                <a:solidFill>
                  <a:srgbClr val="E8F2FF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2" name="组合 131"/>
                <p:cNvGrpSpPr/>
                <p:nvPr/>
              </p:nvGrpSpPr>
              <p:grpSpPr>
                <a:xfrm>
                  <a:off x="8277663" y="5043544"/>
                  <a:ext cx="444522" cy="794689"/>
                  <a:chOff x="5998921" y="1790166"/>
                  <a:chExt cx="444522" cy="794689"/>
                </a:xfrm>
              </p:grpSpPr>
              <p:sp>
                <p:nvSpPr>
                  <p:cNvPr id="155" name="任意多边形: 形状 154"/>
                  <p:cNvSpPr/>
                  <p:nvPr/>
                </p:nvSpPr>
                <p:spPr>
                  <a:xfrm>
                    <a:off x="5998921" y="1790166"/>
                    <a:ext cx="433958" cy="794689"/>
                  </a:xfrm>
                  <a:custGeom>
                    <a:avLst/>
                    <a:gdLst>
                      <a:gd name="connsiteX0" fmla="*/ 293065 w 433958"/>
                      <a:gd name="connsiteY0" fmla="*/ 273329 h 794689"/>
                      <a:gd name="connsiteX1" fmla="*/ 400202 w 433958"/>
                      <a:gd name="connsiteY1" fmla="*/ 315925 h 794689"/>
                      <a:gd name="connsiteX2" fmla="*/ 226619 w 433958"/>
                      <a:gd name="connsiteY2" fmla="*/ 523494 h 794689"/>
                      <a:gd name="connsiteX3" fmla="*/ 0 w 433958"/>
                      <a:gd name="connsiteY3" fmla="*/ 794690 h 794689"/>
                      <a:gd name="connsiteX4" fmla="*/ 211531 w 433958"/>
                      <a:gd name="connsiteY4" fmla="*/ 60351 h 794689"/>
                      <a:gd name="connsiteX5" fmla="*/ 236830 w 433958"/>
                      <a:gd name="connsiteY5" fmla="*/ 0 h 794689"/>
                      <a:gd name="connsiteX6" fmla="*/ 433959 w 433958"/>
                      <a:gd name="connsiteY6" fmla="*/ 106985 h 794689"/>
                      <a:gd name="connsiteX7" fmla="*/ 293065 w 433958"/>
                      <a:gd name="connsiteY7" fmla="*/ 273329 h 794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3958" h="794689">
                        <a:moveTo>
                          <a:pt x="293065" y="273329"/>
                        </a:moveTo>
                        <a:lnTo>
                          <a:pt x="400202" y="315925"/>
                        </a:lnTo>
                        <a:lnTo>
                          <a:pt x="226619" y="523494"/>
                        </a:lnTo>
                        <a:lnTo>
                          <a:pt x="0" y="794690"/>
                        </a:lnTo>
                        <a:cubicBezTo>
                          <a:pt x="0" y="794690"/>
                          <a:pt x="148057" y="246355"/>
                          <a:pt x="211531" y="60351"/>
                        </a:cubicBezTo>
                        <a:cubicBezTo>
                          <a:pt x="223418" y="25679"/>
                          <a:pt x="232410" y="3505"/>
                          <a:pt x="236830" y="0"/>
                        </a:cubicBezTo>
                        <a:lnTo>
                          <a:pt x="433959" y="106985"/>
                        </a:lnTo>
                        <a:lnTo>
                          <a:pt x="293065" y="27332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任意多边形: 形状 155"/>
                  <p:cNvSpPr/>
                  <p:nvPr/>
                </p:nvSpPr>
                <p:spPr>
                  <a:xfrm>
                    <a:off x="6210452" y="1790166"/>
                    <a:ext cx="222427" cy="523494"/>
                  </a:xfrm>
                  <a:custGeom>
                    <a:avLst/>
                    <a:gdLst>
                      <a:gd name="connsiteX0" fmla="*/ 81534 w 222427"/>
                      <a:gd name="connsiteY0" fmla="*/ 273329 h 523494"/>
                      <a:gd name="connsiteX1" fmla="*/ 188671 w 222427"/>
                      <a:gd name="connsiteY1" fmla="*/ 315925 h 523494"/>
                      <a:gd name="connsiteX2" fmla="*/ 15088 w 222427"/>
                      <a:gd name="connsiteY2" fmla="*/ 523494 h 523494"/>
                      <a:gd name="connsiteX3" fmla="*/ 25680 w 222427"/>
                      <a:gd name="connsiteY3" fmla="*/ 181813 h 523494"/>
                      <a:gd name="connsiteX4" fmla="*/ 6248 w 222427"/>
                      <a:gd name="connsiteY4" fmla="*/ 71933 h 523494"/>
                      <a:gd name="connsiteX5" fmla="*/ 0 w 222427"/>
                      <a:gd name="connsiteY5" fmla="*/ 60351 h 523494"/>
                      <a:gd name="connsiteX6" fmla="*/ 25298 w 222427"/>
                      <a:gd name="connsiteY6" fmla="*/ 0 h 523494"/>
                      <a:gd name="connsiteX7" fmla="*/ 222428 w 222427"/>
                      <a:gd name="connsiteY7" fmla="*/ 106985 h 523494"/>
                      <a:gd name="connsiteX8" fmla="*/ 81534 w 222427"/>
                      <a:gd name="connsiteY8" fmla="*/ 273329 h 523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427" h="523494">
                        <a:moveTo>
                          <a:pt x="81534" y="273329"/>
                        </a:moveTo>
                        <a:lnTo>
                          <a:pt x="188671" y="315925"/>
                        </a:lnTo>
                        <a:lnTo>
                          <a:pt x="15088" y="523494"/>
                        </a:lnTo>
                        <a:cubicBezTo>
                          <a:pt x="27966" y="409956"/>
                          <a:pt x="33071" y="295961"/>
                          <a:pt x="25680" y="181813"/>
                        </a:cubicBezTo>
                        <a:cubicBezTo>
                          <a:pt x="23165" y="144704"/>
                          <a:pt x="19279" y="106985"/>
                          <a:pt x="6248" y="71933"/>
                        </a:cubicBezTo>
                        <a:cubicBezTo>
                          <a:pt x="4953" y="68428"/>
                          <a:pt x="2743" y="64541"/>
                          <a:pt x="0" y="60351"/>
                        </a:cubicBezTo>
                        <a:cubicBezTo>
                          <a:pt x="11887" y="25679"/>
                          <a:pt x="20879" y="3505"/>
                          <a:pt x="25298" y="0"/>
                        </a:cubicBezTo>
                        <a:lnTo>
                          <a:pt x="222428" y="106985"/>
                        </a:lnTo>
                        <a:lnTo>
                          <a:pt x="81534" y="273329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57" name="组合 156"/>
                  <p:cNvGrpSpPr/>
                  <p:nvPr/>
                </p:nvGrpSpPr>
                <p:grpSpPr>
                  <a:xfrm>
                    <a:off x="6088738" y="1890670"/>
                    <a:ext cx="354705" cy="574240"/>
                    <a:chOff x="6088738" y="1890670"/>
                    <a:chExt cx="354705" cy="574240"/>
                  </a:xfrm>
                  <a:solidFill>
                    <a:srgbClr val="5A417A"/>
                  </a:solidFill>
                </p:grpSpPr>
                <p:sp>
                  <p:nvSpPr>
                    <p:cNvPr id="158" name="任意多边形: 形状 157"/>
                    <p:cNvSpPr/>
                    <p:nvPr/>
                  </p:nvSpPr>
                  <p:spPr>
                    <a:xfrm>
                      <a:off x="6295320" y="1890670"/>
                      <a:ext cx="148123" cy="185510"/>
                    </a:xfrm>
                    <a:custGeom>
                      <a:avLst/>
                      <a:gdLst>
                        <a:gd name="connsiteX0" fmla="*/ 134740 w 148123"/>
                        <a:gd name="connsiteY0" fmla="*/ 2823 h 185510"/>
                        <a:gd name="connsiteX1" fmla="*/ 1847 w 148123"/>
                        <a:gd name="connsiteY1" fmla="*/ 171149 h 185510"/>
                        <a:gd name="connsiteX2" fmla="*/ 13354 w 148123"/>
                        <a:gd name="connsiteY2" fmla="*/ 182655 h 185510"/>
                        <a:gd name="connsiteX3" fmla="*/ 146247 w 148123"/>
                        <a:gd name="connsiteY3" fmla="*/ 14329 h 185510"/>
                        <a:gd name="connsiteX4" fmla="*/ 134740 w 148123"/>
                        <a:gd name="connsiteY4" fmla="*/ 2823 h 185510"/>
                        <a:gd name="connsiteX5" fmla="*/ 134740 w 148123"/>
                        <a:gd name="connsiteY5" fmla="*/ 2823 h 185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123" h="185510">
                          <a:moveTo>
                            <a:pt x="134740" y="2823"/>
                          </a:moveTo>
                          <a:cubicBezTo>
                            <a:pt x="90925" y="59287"/>
                            <a:pt x="45662" y="114685"/>
                            <a:pt x="1847" y="171149"/>
                          </a:cubicBezTo>
                          <a:cubicBezTo>
                            <a:pt x="-4477" y="179302"/>
                            <a:pt x="6953" y="190961"/>
                            <a:pt x="13354" y="182655"/>
                          </a:cubicBezTo>
                          <a:cubicBezTo>
                            <a:pt x="57169" y="126191"/>
                            <a:pt x="102432" y="70794"/>
                            <a:pt x="146247" y="14329"/>
                          </a:cubicBezTo>
                          <a:cubicBezTo>
                            <a:pt x="152647" y="6176"/>
                            <a:pt x="141141" y="-5406"/>
                            <a:pt x="134740" y="2823"/>
                          </a:cubicBezTo>
                          <a:lnTo>
                            <a:pt x="134740" y="282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/>
                    <p:cNvSpPr/>
                    <p:nvPr/>
                  </p:nvSpPr>
                  <p:spPr>
                    <a:xfrm>
                      <a:off x="6295178" y="2059277"/>
                      <a:ext cx="128589" cy="50332"/>
                    </a:xfrm>
                    <a:custGeom>
                      <a:avLst/>
                      <a:gdLst>
                        <a:gd name="connsiteX0" fmla="*/ 5571 w 128589"/>
                        <a:gd name="connsiteY0" fmla="*/ 16182 h 50332"/>
                        <a:gd name="connsiteX1" fmla="*/ 118423 w 128589"/>
                        <a:gd name="connsiteY1" fmla="*/ 50091 h 50332"/>
                        <a:gd name="connsiteX2" fmla="*/ 122767 w 128589"/>
                        <a:gd name="connsiteY2" fmla="*/ 34394 h 50332"/>
                        <a:gd name="connsiteX3" fmla="*/ 9915 w 128589"/>
                        <a:gd name="connsiteY3" fmla="*/ 485 h 50332"/>
                        <a:gd name="connsiteX4" fmla="*/ 5571 w 128589"/>
                        <a:gd name="connsiteY4" fmla="*/ 16182 h 50332"/>
                        <a:gd name="connsiteX5" fmla="*/ 5571 w 128589"/>
                        <a:gd name="connsiteY5" fmla="*/ 16182 h 503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8589" h="50332">
                          <a:moveTo>
                            <a:pt x="5571" y="16182"/>
                          </a:moveTo>
                          <a:cubicBezTo>
                            <a:pt x="42757" y="28907"/>
                            <a:pt x="80095" y="41099"/>
                            <a:pt x="118423" y="50091"/>
                          </a:cubicBezTo>
                          <a:cubicBezTo>
                            <a:pt x="128634" y="52453"/>
                            <a:pt x="132978" y="36756"/>
                            <a:pt x="122767" y="34394"/>
                          </a:cubicBezTo>
                          <a:cubicBezTo>
                            <a:pt x="84514" y="25402"/>
                            <a:pt x="47100" y="13210"/>
                            <a:pt x="9915" y="485"/>
                          </a:cubicBezTo>
                          <a:cubicBezTo>
                            <a:pt x="9" y="-2944"/>
                            <a:pt x="-4259" y="12829"/>
                            <a:pt x="5571" y="16182"/>
                          </a:cubicBezTo>
                          <a:lnTo>
                            <a:pt x="5571" y="16182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/>
                    <p:cNvSpPr/>
                    <p:nvPr/>
                  </p:nvSpPr>
                  <p:spPr>
                    <a:xfrm>
                      <a:off x="6088738" y="2092915"/>
                      <a:ext cx="334748" cy="371995"/>
                    </a:xfrm>
                    <a:custGeom>
                      <a:avLst/>
                      <a:gdLst>
                        <a:gd name="connsiteX0" fmla="*/ 321282 w 334748"/>
                        <a:gd name="connsiteY0" fmla="*/ 2813 h 371995"/>
                        <a:gd name="connsiteX1" fmla="*/ 70279 w 334748"/>
                        <a:gd name="connsiteY1" fmla="*/ 277285 h 371995"/>
                        <a:gd name="connsiteX2" fmla="*/ 1623 w 334748"/>
                        <a:gd name="connsiteY2" fmla="*/ 360344 h 371995"/>
                        <a:gd name="connsiteX3" fmla="*/ 15720 w 334748"/>
                        <a:gd name="connsiteY3" fmla="*/ 368573 h 371995"/>
                        <a:gd name="connsiteX4" fmla="*/ 265427 w 334748"/>
                        <a:gd name="connsiteY4" fmla="*/ 93110 h 371995"/>
                        <a:gd name="connsiteX5" fmla="*/ 332864 w 334748"/>
                        <a:gd name="connsiteY5" fmla="*/ 14319 h 371995"/>
                        <a:gd name="connsiteX6" fmla="*/ 321282 w 334748"/>
                        <a:gd name="connsiteY6" fmla="*/ 2813 h 371995"/>
                        <a:gd name="connsiteX7" fmla="*/ 321282 w 334748"/>
                        <a:gd name="connsiteY7" fmla="*/ 2813 h 371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34748" h="371995">
                          <a:moveTo>
                            <a:pt x="321282" y="2813"/>
                          </a:moveTo>
                          <a:cubicBezTo>
                            <a:pt x="243939" y="99968"/>
                            <a:pt x="152422" y="184474"/>
                            <a:pt x="70279" y="277285"/>
                          </a:cubicBezTo>
                          <a:cubicBezTo>
                            <a:pt x="46428" y="304184"/>
                            <a:pt x="23492" y="331845"/>
                            <a:pt x="1623" y="360344"/>
                          </a:cubicBezTo>
                          <a:cubicBezTo>
                            <a:pt x="-4778" y="368649"/>
                            <a:pt x="9395" y="376803"/>
                            <a:pt x="15720" y="368573"/>
                          </a:cubicBezTo>
                          <a:cubicBezTo>
                            <a:pt x="91310" y="269970"/>
                            <a:pt x="181988" y="184779"/>
                            <a:pt x="265427" y="93110"/>
                          </a:cubicBezTo>
                          <a:cubicBezTo>
                            <a:pt x="288668" y="67507"/>
                            <a:pt x="311299" y="41370"/>
                            <a:pt x="332864" y="14319"/>
                          </a:cubicBezTo>
                          <a:cubicBezTo>
                            <a:pt x="339265" y="6242"/>
                            <a:pt x="327835" y="-5416"/>
                            <a:pt x="321282" y="2813"/>
                          </a:cubicBezTo>
                          <a:lnTo>
                            <a:pt x="321282" y="2813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33" name="组合 132"/>
                <p:cNvGrpSpPr/>
                <p:nvPr/>
              </p:nvGrpSpPr>
              <p:grpSpPr>
                <a:xfrm>
                  <a:off x="7636592" y="5298433"/>
                  <a:ext cx="845286" cy="1061465"/>
                  <a:chOff x="5357850" y="2045055"/>
                  <a:chExt cx="845286" cy="1061465"/>
                </a:xfrm>
              </p:grpSpPr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5357850" y="2054656"/>
                    <a:ext cx="841552" cy="1051864"/>
                  </a:xfrm>
                  <a:custGeom>
                    <a:avLst/>
                    <a:gdLst>
                      <a:gd name="connsiteX0" fmla="*/ 0 w 841552"/>
                      <a:gd name="connsiteY0" fmla="*/ 0 h 1051864"/>
                      <a:gd name="connsiteX1" fmla="*/ 841553 w 841552"/>
                      <a:gd name="connsiteY1" fmla="*/ 0 h 1051864"/>
                      <a:gd name="connsiteX2" fmla="*/ 841553 w 841552"/>
                      <a:gd name="connsiteY2" fmla="*/ 1051865 h 1051864"/>
                      <a:gd name="connsiteX3" fmla="*/ 0 w 841552"/>
                      <a:gd name="connsiteY3" fmla="*/ 1051865 h 1051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1552" h="1051864">
                        <a:moveTo>
                          <a:pt x="0" y="0"/>
                        </a:moveTo>
                        <a:lnTo>
                          <a:pt x="841553" y="0"/>
                        </a:lnTo>
                        <a:lnTo>
                          <a:pt x="841553" y="1051865"/>
                        </a:lnTo>
                        <a:lnTo>
                          <a:pt x="0" y="1051865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5491657" y="2221915"/>
                    <a:ext cx="573862" cy="717270"/>
                  </a:xfrm>
                  <a:custGeom>
                    <a:avLst/>
                    <a:gdLst>
                      <a:gd name="connsiteX0" fmla="*/ 0 w 573862"/>
                      <a:gd name="connsiteY0" fmla="*/ 0 h 717270"/>
                      <a:gd name="connsiteX1" fmla="*/ 573862 w 573862"/>
                      <a:gd name="connsiteY1" fmla="*/ 0 h 717270"/>
                      <a:gd name="connsiteX2" fmla="*/ 573862 w 573862"/>
                      <a:gd name="connsiteY2" fmla="*/ 717271 h 717270"/>
                      <a:gd name="connsiteX3" fmla="*/ 0 w 573862"/>
                      <a:gd name="connsiteY3" fmla="*/ 717271 h 71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862" h="717270">
                        <a:moveTo>
                          <a:pt x="0" y="0"/>
                        </a:moveTo>
                        <a:lnTo>
                          <a:pt x="573862" y="0"/>
                        </a:lnTo>
                        <a:lnTo>
                          <a:pt x="573862" y="717271"/>
                        </a:lnTo>
                        <a:lnTo>
                          <a:pt x="0" y="717271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5616930" y="2054656"/>
                    <a:ext cx="582472" cy="1051864"/>
                  </a:xfrm>
                  <a:custGeom>
                    <a:avLst/>
                    <a:gdLst>
                      <a:gd name="connsiteX0" fmla="*/ 582473 w 582472"/>
                      <a:gd name="connsiteY0" fmla="*/ 0 h 1051864"/>
                      <a:gd name="connsiteX1" fmla="*/ 582473 w 582472"/>
                      <a:gd name="connsiteY1" fmla="*/ 1051865 h 1051864"/>
                      <a:gd name="connsiteX2" fmla="*/ 21717 w 582472"/>
                      <a:gd name="connsiteY2" fmla="*/ 1051865 h 1051864"/>
                      <a:gd name="connsiteX3" fmla="*/ 245516 w 582472"/>
                      <a:gd name="connsiteY3" fmla="*/ 738759 h 1051864"/>
                      <a:gd name="connsiteX4" fmla="*/ 225019 w 582472"/>
                      <a:gd name="connsiteY4" fmla="*/ 245212 h 1051864"/>
                      <a:gd name="connsiteX5" fmla="*/ 0 w 582472"/>
                      <a:gd name="connsiteY5" fmla="*/ 0 h 1051864"/>
                      <a:gd name="connsiteX6" fmla="*/ 582473 w 582472"/>
                      <a:gd name="connsiteY6" fmla="*/ 0 h 1051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2472" h="1051864">
                        <a:moveTo>
                          <a:pt x="582473" y="0"/>
                        </a:moveTo>
                        <a:lnTo>
                          <a:pt x="582473" y="1051865"/>
                        </a:lnTo>
                        <a:lnTo>
                          <a:pt x="21717" y="1051865"/>
                        </a:lnTo>
                        <a:cubicBezTo>
                          <a:pt x="121920" y="968959"/>
                          <a:pt x="201320" y="860907"/>
                          <a:pt x="245516" y="738759"/>
                        </a:cubicBezTo>
                        <a:cubicBezTo>
                          <a:pt x="302971" y="579806"/>
                          <a:pt x="298399" y="397612"/>
                          <a:pt x="225019" y="245212"/>
                        </a:cubicBezTo>
                        <a:cubicBezTo>
                          <a:pt x="176251" y="143865"/>
                          <a:pt x="96774" y="57302"/>
                          <a:pt x="0" y="0"/>
                        </a:cubicBezTo>
                        <a:lnTo>
                          <a:pt x="582473" y="0"/>
                        </a:lnTo>
                        <a:close/>
                      </a:path>
                    </a:pathLst>
                  </a:custGeom>
                  <a:solidFill>
                    <a:srgbClr val="E8F2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52" name="组合 151"/>
                  <p:cNvGrpSpPr/>
                  <p:nvPr/>
                </p:nvGrpSpPr>
                <p:grpSpPr>
                  <a:xfrm>
                    <a:off x="5415267" y="2045055"/>
                    <a:ext cx="787869" cy="259118"/>
                    <a:chOff x="5415267" y="2045055"/>
                    <a:chExt cx="787869" cy="259118"/>
                  </a:xfrm>
                  <a:solidFill>
                    <a:srgbClr val="5A417A"/>
                  </a:solidFill>
                </p:grpSpPr>
                <p:sp>
                  <p:nvSpPr>
                    <p:cNvPr id="153" name="任意多边形: 形状 152"/>
                    <p:cNvSpPr/>
                    <p:nvPr/>
                  </p:nvSpPr>
                  <p:spPr>
                    <a:xfrm>
                      <a:off x="5415267" y="2045055"/>
                      <a:ext cx="787526" cy="16306"/>
                    </a:xfrm>
                    <a:custGeom>
                      <a:avLst/>
                      <a:gdLst>
                        <a:gd name="connsiteX0" fmla="*/ 7887 w 787526"/>
                        <a:gd name="connsiteY0" fmla="*/ 16307 h 16306"/>
                        <a:gd name="connsiteX1" fmla="*/ 609181 w 787526"/>
                        <a:gd name="connsiteY1" fmla="*/ 16307 h 16306"/>
                        <a:gd name="connsiteX2" fmla="*/ 779640 w 787526"/>
                        <a:gd name="connsiteY2" fmla="*/ 16307 h 16306"/>
                        <a:gd name="connsiteX3" fmla="*/ 779640 w 787526"/>
                        <a:gd name="connsiteY3" fmla="*/ 0 h 16306"/>
                        <a:gd name="connsiteX4" fmla="*/ 178346 w 787526"/>
                        <a:gd name="connsiteY4" fmla="*/ 0 h 16306"/>
                        <a:gd name="connsiteX5" fmla="*/ 7887 w 787526"/>
                        <a:gd name="connsiteY5" fmla="*/ 0 h 16306"/>
                        <a:gd name="connsiteX6" fmla="*/ 7887 w 787526"/>
                        <a:gd name="connsiteY6" fmla="*/ 16307 h 16306"/>
                        <a:gd name="connsiteX7" fmla="*/ 7887 w 787526"/>
                        <a:gd name="connsiteY7" fmla="*/ 16307 h 16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87526" h="16306">
                          <a:moveTo>
                            <a:pt x="7887" y="16307"/>
                          </a:moveTo>
                          <a:cubicBezTo>
                            <a:pt x="208293" y="16307"/>
                            <a:pt x="408775" y="16307"/>
                            <a:pt x="609181" y="16307"/>
                          </a:cubicBezTo>
                          <a:cubicBezTo>
                            <a:pt x="666026" y="16307"/>
                            <a:pt x="722795" y="16307"/>
                            <a:pt x="779640" y="16307"/>
                          </a:cubicBezTo>
                          <a:cubicBezTo>
                            <a:pt x="790156" y="16307"/>
                            <a:pt x="790156" y="0"/>
                            <a:pt x="779640" y="0"/>
                          </a:cubicBezTo>
                          <a:cubicBezTo>
                            <a:pt x="579234" y="0"/>
                            <a:pt x="378752" y="0"/>
                            <a:pt x="178346" y="0"/>
                          </a:cubicBezTo>
                          <a:cubicBezTo>
                            <a:pt x="121501" y="0"/>
                            <a:pt x="64732" y="0"/>
                            <a:pt x="7887" y="0"/>
                          </a:cubicBezTo>
                          <a:cubicBezTo>
                            <a:pt x="-2629" y="0"/>
                            <a:pt x="-2629" y="16307"/>
                            <a:pt x="7887" y="16307"/>
                          </a:cubicBezTo>
                          <a:lnTo>
                            <a:pt x="7887" y="16307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4" name="任意多边形: 形状 153"/>
                    <p:cNvSpPr/>
                    <p:nvPr/>
                  </p:nvSpPr>
                  <p:spPr>
                    <a:xfrm>
                      <a:off x="6186830" y="2047741"/>
                      <a:ext cx="16306" cy="256432"/>
                    </a:xfrm>
                    <a:custGeom>
                      <a:avLst/>
                      <a:gdLst>
                        <a:gd name="connsiteX0" fmla="*/ 0 w 16306"/>
                        <a:gd name="connsiteY0" fmla="*/ 7830 h 256432"/>
                        <a:gd name="connsiteX1" fmla="*/ 0 w 16306"/>
                        <a:gd name="connsiteY1" fmla="*/ 248545 h 256432"/>
                        <a:gd name="connsiteX2" fmla="*/ 16307 w 16306"/>
                        <a:gd name="connsiteY2" fmla="*/ 248545 h 256432"/>
                        <a:gd name="connsiteX3" fmla="*/ 16307 w 16306"/>
                        <a:gd name="connsiteY3" fmla="*/ 7830 h 256432"/>
                        <a:gd name="connsiteX4" fmla="*/ 0 w 16306"/>
                        <a:gd name="connsiteY4" fmla="*/ 7830 h 256432"/>
                        <a:gd name="connsiteX5" fmla="*/ 0 w 16306"/>
                        <a:gd name="connsiteY5" fmla="*/ 7830 h 256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06" h="256432">
                          <a:moveTo>
                            <a:pt x="0" y="7830"/>
                          </a:moveTo>
                          <a:cubicBezTo>
                            <a:pt x="0" y="88068"/>
                            <a:pt x="0" y="168307"/>
                            <a:pt x="0" y="248545"/>
                          </a:cubicBezTo>
                          <a:cubicBezTo>
                            <a:pt x="0" y="259061"/>
                            <a:pt x="16307" y="259061"/>
                            <a:pt x="16307" y="248545"/>
                          </a:cubicBezTo>
                          <a:cubicBezTo>
                            <a:pt x="16307" y="168307"/>
                            <a:pt x="16307" y="88068"/>
                            <a:pt x="16307" y="7830"/>
                          </a:cubicBezTo>
                          <a:cubicBezTo>
                            <a:pt x="16230" y="-2610"/>
                            <a:pt x="0" y="-2610"/>
                            <a:pt x="0" y="7830"/>
                          </a:cubicBezTo>
                          <a:lnTo>
                            <a:pt x="0" y="7830"/>
                          </a:lnTo>
                          <a:close/>
                        </a:path>
                      </a:pathLst>
                    </a:custGeom>
                    <a:solidFill>
                      <a:srgbClr val="5A417A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34" name="任意多边形: 形状 133"/>
                <p:cNvSpPr/>
                <p:nvPr/>
              </p:nvSpPr>
              <p:spPr>
                <a:xfrm>
                  <a:off x="7249700" y="5775293"/>
                  <a:ext cx="917548" cy="627563"/>
                </a:xfrm>
                <a:custGeom>
                  <a:avLst/>
                  <a:gdLst>
                    <a:gd name="connsiteX0" fmla="*/ 79654 w 917548"/>
                    <a:gd name="connsiteY0" fmla="*/ 243535 h 627563"/>
                    <a:gd name="connsiteX1" fmla="*/ 72491 w 917548"/>
                    <a:gd name="connsiteY1" fmla="*/ 605181 h 627563"/>
                    <a:gd name="connsiteX2" fmla="*/ 917549 w 917548"/>
                    <a:gd name="connsiteY2" fmla="*/ 150495 h 627563"/>
                    <a:gd name="connsiteX3" fmla="*/ 806221 w 917548"/>
                    <a:gd name="connsiteY3" fmla="*/ 0 h 627563"/>
                    <a:gd name="connsiteX4" fmla="*/ 249884 w 917548"/>
                    <a:gd name="connsiteY4" fmla="*/ 286207 h 627563"/>
                    <a:gd name="connsiteX5" fmla="*/ 79654 w 917548"/>
                    <a:gd name="connsiteY5" fmla="*/ 243535 h 627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7548" h="627563">
                      <a:moveTo>
                        <a:pt x="79654" y="243535"/>
                      </a:moveTo>
                      <a:cubicBezTo>
                        <a:pt x="79654" y="243535"/>
                        <a:pt x="-94692" y="511683"/>
                        <a:pt x="72491" y="605181"/>
                      </a:cubicBezTo>
                      <a:cubicBezTo>
                        <a:pt x="330199" y="749275"/>
                        <a:pt x="917549" y="150495"/>
                        <a:pt x="917549" y="150495"/>
                      </a:cubicBezTo>
                      <a:lnTo>
                        <a:pt x="806221" y="0"/>
                      </a:lnTo>
                      <a:lnTo>
                        <a:pt x="249884" y="286207"/>
                      </a:lnTo>
                      <a:lnTo>
                        <a:pt x="79654" y="243535"/>
                      </a:lnTo>
                      <a:close/>
                    </a:path>
                  </a:pathLst>
                </a:custGeom>
                <a:solidFill>
                  <a:srgbClr val="FFD0C7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5" name="组合 134"/>
                <p:cNvGrpSpPr/>
                <p:nvPr/>
              </p:nvGrpSpPr>
              <p:grpSpPr>
                <a:xfrm>
                  <a:off x="7240887" y="5144305"/>
                  <a:ext cx="720763" cy="930003"/>
                  <a:chOff x="4962145" y="1890927"/>
                  <a:chExt cx="720763" cy="930003"/>
                </a:xfrm>
                <a:solidFill>
                  <a:srgbClr val="5A417A"/>
                </a:solidFill>
              </p:grpSpPr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5567878" y="1890927"/>
                    <a:ext cx="115030" cy="168600"/>
                  </a:xfrm>
                  <a:custGeom>
                    <a:avLst/>
                    <a:gdLst>
                      <a:gd name="connsiteX0" fmla="*/ 1427 w 115030"/>
                      <a:gd name="connsiteY0" fmla="*/ 11939 h 168600"/>
                      <a:gd name="connsiteX1" fmla="*/ 99344 w 115030"/>
                      <a:gd name="connsiteY1" fmla="*/ 165177 h 168600"/>
                      <a:gd name="connsiteX2" fmla="*/ 113441 w 115030"/>
                      <a:gd name="connsiteY2" fmla="*/ 156948 h 168600"/>
                      <a:gd name="connsiteX3" fmla="*/ 15524 w 115030"/>
                      <a:gd name="connsiteY3" fmla="*/ 3710 h 168600"/>
                      <a:gd name="connsiteX4" fmla="*/ 1427 w 115030"/>
                      <a:gd name="connsiteY4" fmla="*/ 11939 h 168600"/>
                      <a:gd name="connsiteX5" fmla="*/ 1427 w 115030"/>
                      <a:gd name="connsiteY5" fmla="*/ 11939 h 16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030" h="168600">
                        <a:moveTo>
                          <a:pt x="1427" y="11939"/>
                        </a:moveTo>
                        <a:cubicBezTo>
                          <a:pt x="35412" y="62384"/>
                          <a:pt x="62311" y="116790"/>
                          <a:pt x="99344" y="165177"/>
                        </a:cubicBezTo>
                        <a:cubicBezTo>
                          <a:pt x="105592" y="173407"/>
                          <a:pt x="119766" y="165254"/>
                          <a:pt x="113441" y="156948"/>
                        </a:cubicBezTo>
                        <a:cubicBezTo>
                          <a:pt x="76408" y="108561"/>
                          <a:pt x="49509" y="54154"/>
                          <a:pt x="15524" y="3710"/>
                        </a:cubicBezTo>
                        <a:cubicBezTo>
                          <a:pt x="9657" y="-4977"/>
                          <a:pt x="-4517" y="3176"/>
                          <a:pt x="1427" y="11939"/>
                        </a:cubicBezTo>
                        <a:lnTo>
                          <a:pt x="1427" y="11939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4962145" y="2737761"/>
                    <a:ext cx="252893" cy="83169"/>
                  </a:xfrm>
                  <a:custGeom>
                    <a:avLst/>
                    <a:gdLst>
                      <a:gd name="connsiteX0" fmla="*/ 5714 w 252893"/>
                      <a:gd name="connsiteY0" fmla="*/ 16106 h 83169"/>
                      <a:gd name="connsiteX1" fmla="*/ 242924 w 252893"/>
                      <a:gd name="connsiteY1" fmla="*/ 82705 h 83169"/>
                      <a:gd name="connsiteX2" fmla="*/ 247267 w 252893"/>
                      <a:gd name="connsiteY2" fmla="*/ 67008 h 83169"/>
                      <a:gd name="connsiteX3" fmla="*/ 10057 w 252893"/>
                      <a:gd name="connsiteY3" fmla="*/ 409 h 83169"/>
                      <a:gd name="connsiteX4" fmla="*/ 5714 w 252893"/>
                      <a:gd name="connsiteY4" fmla="*/ 16106 h 83169"/>
                      <a:gd name="connsiteX5" fmla="*/ 5714 w 252893"/>
                      <a:gd name="connsiteY5" fmla="*/ 16106 h 83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2893" h="83169">
                        <a:moveTo>
                          <a:pt x="5714" y="16106"/>
                        </a:moveTo>
                        <a:cubicBezTo>
                          <a:pt x="84199" y="40262"/>
                          <a:pt x="164972" y="56568"/>
                          <a:pt x="242924" y="82705"/>
                        </a:cubicBezTo>
                        <a:cubicBezTo>
                          <a:pt x="252906" y="86058"/>
                          <a:pt x="257174" y="70285"/>
                          <a:pt x="247267" y="67008"/>
                        </a:cubicBezTo>
                        <a:cubicBezTo>
                          <a:pt x="169391" y="40871"/>
                          <a:pt x="88619" y="24565"/>
                          <a:pt x="10057" y="409"/>
                        </a:cubicBezTo>
                        <a:cubicBezTo>
                          <a:pt x="-1" y="-2715"/>
                          <a:pt x="-4345" y="12982"/>
                          <a:pt x="5714" y="16106"/>
                        </a:cubicBezTo>
                        <a:lnTo>
                          <a:pt x="5714" y="16106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36" name="组合 135"/>
                <p:cNvGrpSpPr/>
                <p:nvPr/>
              </p:nvGrpSpPr>
              <p:grpSpPr>
                <a:xfrm>
                  <a:off x="7419674" y="5481389"/>
                  <a:ext cx="1160797" cy="632104"/>
                  <a:chOff x="5140932" y="2228011"/>
                  <a:chExt cx="1160797" cy="632104"/>
                </a:xfrm>
              </p:grpSpPr>
              <p:sp>
                <p:nvSpPr>
                  <p:cNvPr id="141" name="任意多边形: 形状 140"/>
                  <p:cNvSpPr/>
                  <p:nvPr/>
                </p:nvSpPr>
                <p:spPr>
                  <a:xfrm>
                    <a:off x="5777157" y="2228011"/>
                    <a:ext cx="524572" cy="445693"/>
                  </a:xfrm>
                  <a:custGeom>
                    <a:avLst/>
                    <a:gdLst>
                      <a:gd name="connsiteX0" fmla="*/ 21 w 524572"/>
                      <a:gd name="connsiteY0" fmla="*/ 293827 h 445693"/>
                      <a:gd name="connsiteX1" fmla="*/ 170176 w 524572"/>
                      <a:gd name="connsiteY1" fmla="*/ 47625 h 445693"/>
                      <a:gd name="connsiteX2" fmla="*/ 256511 w 524572"/>
                      <a:gd name="connsiteY2" fmla="*/ 0 h 445693"/>
                      <a:gd name="connsiteX3" fmla="*/ 246376 w 524572"/>
                      <a:gd name="connsiteY3" fmla="*/ 76886 h 445693"/>
                      <a:gd name="connsiteX4" fmla="*/ 195855 w 524572"/>
                      <a:gd name="connsiteY4" fmla="*/ 133960 h 445693"/>
                      <a:gd name="connsiteX5" fmla="*/ 513000 w 524572"/>
                      <a:gd name="connsiteY5" fmla="*/ 68275 h 445693"/>
                      <a:gd name="connsiteX6" fmla="*/ 444191 w 524572"/>
                      <a:gd name="connsiteY6" fmla="*/ 317602 h 445693"/>
                      <a:gd name="connsiteX7" fmla="*/ 105558 w 524572"/>
                      <a:gd name="connsiteY7" fmla="*/ 445694 h 445693"/>
                      <a:gd name="connsiteX8" fmla="*/ 21 w 524572"/>
                      <a:gd name="connsiteY8" fmla="*/ 293827 h 445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4572" h="445693">
                        <a:moveTo>
                          <a:pt x="21" y="293827"/>
                        </a:moveTo>
                        <a:cubicBezTo>
                          <a:pt x="21" y="293827"/>
                          <a:pt x="-5694" y="156362"/>
                          <a:pt x="170176" y="47625"/>
                        </a:cubicBezTo>
                        <a:cubicBezTo>
                          <a:pt x="214905" y="19964"/>
                          <a:pt x="256511" y="0"/>
                          <a:pt x="256511" y="0"/>
                        </a:cubicBezTo>
                        <a:cubicBezTo>
                          <a:pt x="256511" y="0"/>
                          <a:pt x="290648" y="25222"/>
                          <a:pt x="246376" y="76886"/>
                        </a:cubicBezTo>
                        <a:cubicBezTo>
                          <a:pt x="208352" y="121234"/>
                          <a:pt x="195855" y="133960"/>
                          <a:pt x="195855" y="133960"/>
                        </a:cubicBezTo>
                        <a:cubicBezTo>
                          <a:pt x="195855" y="133960"/>
                          <a:pt x="484653" y="48997"/>
                          <a:pt x="513000" y="68275"/>
                        </a:cubicBezTo>
                        <a:cubicBezTo>
                          <a:pt x="540051" y="86639"/>
                          <a:pt x="520696" y="233553"/>
                          <a:pt x="444191" y="317602"/>
                        </a:cubicBezTo>
                        <a:cubicBezTo>
                          <a:pt x="380336" y="387629"/>
                          <a:pt x="280666" y="403403"/>
                          <a:pt x="105558" y="445694"/>
                        </a:cubicBezTo>
                        <a:lnTo>
                          <a:pt x="21" y="293827"/>
                        </a:lnTo>
                        <a:close/>
                      </a:path>
                    </a:pathLst>
                  </a:custGeom>
                  <a:solidFill>
                    <a:srgbClr val="FFD0C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42" name="组合 141"/>
                  <p:cNvGrpSpPr/>
                  <p:nvPr/>
                </p:nvGrpSpPr>
                <p:grpSpPr>
                  <a:xfrm>
                    <a:off x="5140932" y="2334175"/>
                    <a:ext cx="1146242" cy="525940"/>
                    <a:chOff x="5140932" y="2334175"/>
                    <a:chExt cx="1146242" cy="525940"/>
                  </a:xfrm>
                  <a:solidFill>
                    <a:srgbClr val="F7AA97"/>
                  </a:solidFill>
                </p:grpSpPr>
                <p:sp>
                  <p:nvSpPr>
                    <p:cNvPr id="143" name="任意多边形: 形状 142"/>
                    <p:cNvSpPr/>
                    <p:nvPr/>
                  </p:nvSpPr>
                  <p:spPr>
                    <a:xfrm>
                      <a:off x="6057705" y="2334175"/>
                      <a:ext cx="229469" cy="97147"/>
                    </a:xfrm>
                    <a:custGeom>
                      <a:avLst/>
                      <a:gdLst>
                        <a:gd name="connsiteX0" fmla="*/ 217288 w 229469"/>
                        <a:gd name="connsiteY0" fmla="*/ 1126 h 97147"/>
                        <a:gd name="connsiteX1" fmla="*/ 112284 w 229469"/>
                        <a:gd name="connsiteY1" fmla="*/ 46084 h 97147"/>
                        <a:gd name="connsiteX2" fmla="*/ 5681 w 229469"/>
                        <a:gd name="connsiteY2" fmla="*/ 81059 h 97147"/>
                        <a:gd name="connsiteX3" fmla="*/ 10024 w 229469"/>
                        <a:gd name="connsiteY3" fmla="*/ 96757 h 97147"/>
                        <a:gd name="connsiteX4" fmla="*/ 119295 w 229469"/>
                        <a:gd name="connsiteY4" fmla="*/ 60866 h 97147"/>
                        <a:gd name="connsiteX5" fmla="*/ 225518 w 229469"/>
                        <a:gd name="connsiteY5" fmla="*/ 15223 h 97147"/>
                        <a:gd name="connsiteX6" fmla="*/ 217288 w 229469"/>
                        <a:gd name="connsiteY6" fmla="*/ 1126 h 97147"/>
                        <a:gd name="connsiteX7" fmla="*/ 217288 w 229469"/>
                        <a:gd name="connsiteY7" fmla="*/ 1126 h 9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469" h="97147">
                          <a:moveTo>
                            <a:pt x="217288" y="1126"/>
                          </a:moveTo>
                          <a:cubicBezTo>
                            <a:pt x="184217" y="19947"/>
                            <a:pt x="147946" y="33282"/>
                            <a:pt x="112284" y="46084"/>
                          </a:cubicBezTo>
                          <a:cubicBezTo>
                            <a:pt x="77080" y="58733"/>
                            <a:pt x="41495" y="70239"/>
                            <a:pt x="5681" y="81059"/>
                          </a:cubicBezTo>
                          <a:cubicBezTo>
                            <a:pt x="-4302" y="84107"/>
                            <a:pt x="-34" y="99805"/>
                            <a:pt x="10024" y="96757"/>
                          </a:cubicBezTo>
                          <a:cubicBezTo>
                            <a:pt x="46752" y="85708"/>
                            <a:pt x="83176" y="73820"/>
                            <a:pt x="119295" y="60866"/>
                          </a:cubicBezTo>
                          <a:cubicBezTo>
                            <a:pt x="155413" y="47836"/>
                            <a:pt x="192066" y="34273"/>
                            <a:pt x="225518" y="15223"/>
                          </a:cubicBezTo>
                          <a:cubicBezTo>
                            <a:pt x="234585" y="10041"/>
                            <a:pt x="226432" y="-4056"/>
                            <a:pt x="217288" y="1126"/>
                          </a:cubicBezTo>
                          <a:lnTo>
                            <a:pt x="217288" y="112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4" name="任意多边形: 形状 143"/>
                    <p:cNvSpPr/>
                    <p:nvPr/>
                  </p:nvSpPr>
                  <p:spPr>
                    <a:xfrm>
                      <a:off x="6089590" y="2411458"/>
                      <a:ext cx="191244" cy="90175"/>
                    </a:xfrm>
                    <a:custGeom>
                      <a:avLst/>
                      <a:gdLst>
                        <a:gd name="connsiteX0" fmla="*/ 179231 w 191244"/>
                        <a:gd name="connsiteY0" fmla="*/ 1338 h 90175"/>
                        <a:gd name="connsiteX1" fmla="*/ 94802 w 191244"/>
                        <a:gd name="connsiteY1" fmla="*/ 40428 h 90175"/>
                        <a:gd name="connsiteX2" fmla="*/ 5647 w 191244"/>
                        <a:gd name="connsiteY2" fmla="*/ 74033 h 90175"/>
                        <a:gd name="connsiteX3" fmla="*/ 9991 w 191244"/>
                        <a:gd name="connsiteY3" fmla="*/ 89730 h 90175"/>
                        <a:gd name="connsiteX4" fmla="*/ 101279 w 191244"/>
                        <a:gd name="connsiteY4" fmla="*/ 55287 h 90175"/>
                        <a:gd name="connsiteX5" fmla="*/ 187537 w 191244"/>
                        <a:gd name="connsiteY5" fmla="*/ 15359 h 90175"/>
                        <a:gd name="connsiteX6" fmla="*/ 179231 w 191244"/>
                        <a:gd name="connsiteY6" fmla="*/ 1338 h 90175"/>
                        <a:gd name="connsiteX7" fmla="*/ 179231 w 191244"/>
                        <a:gd name="connsiteY7" fmla="*/ 1338 h 90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1244" h="90175">
                          <a:moveTo>
                            <a:pt x="179231" y="1338"/>
                          </a:moveTo>
                          <a:cubicBezTo>
                            <a:pt x="153475" y="18026"/>
                            <a:pt x="123072" y="28922"/>
                            <a:pt x="94802" y="40428"/>
                          </a:cubicBezTo>
                          <a:cubicBezTo>
                            <a:pt x="65388" y="52392"/>
                            <a:pt x="35823" y="64279"/>
                            <a:pt x="5647" y="74033"/>
                          </a:cubicBezTo>
                          <a:cubicBezTo>
                            <a:pt x="-4258" y="77233"/>
                            <a:pt x="-68" y="93007"/>
                            <a:pt x="9991" y="89730"/>
                          </a:cubicBezTo>
                          <a:cubicBezTo>
                            <a:pt x="40852" y="79672"/>
                            <a:pt x="71180" y="67556"/>
                            <a:pt x="101279" y="55287"/>
                          </a:cubicBezTo>
                          <a:cubicBezTo>
                            <a:pt x="130158" y="43477"/>
                            <a:pt x="161172" y="32351"/>
                            <a:pt x="187537" y="15359"/>
                          </a:cubicBezTo>
                          <a:cubicBezTo>
                            <a:pt x="196224" y="9720"/>
                            <a:pt x="188070" y="-4377"/>
                            <a:pt x="179231" y="1338"/>
                          </a:cubicBezTo>
                          <a:lnTo>
                            <a:pt x="179231" y="1338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5" name="任意多边形: 形状 144"/>
                    <p:cNvSpPr/>
                    <p:nvPr/>
                  </p:nvSpPr>
                  <p:spPr>
                    <a:xfrm>
                      <a:off x="5140932" y="2654795"/>
                      <a:ext cx="359097" cy="205321"/>
                    </a:xfrm>
                    <a:custGeom>
                      <a:avLst/>
                      <a:gdLst>
                        <a:gd name="connsiteX0" fmla="*/ 12093 w 359097"/>
                        <a:gd name="connsiteY0" fmla="*/ 204076 h 205321"/>
                        <a:gd name="connsiteX1" fmla="*/ 291213 w 359097"/>
                        <a:gd name="connsiteY1" fmla="*/ 47333 h 205321"/>
                        <a:gd name="connsiteX2" fmla="*/ 354916 w 359097"/>
                        <a:gd name="connsiteY2" fmla="*/ 14948 h 205321"/>
                        <a:gd name="connsiteX3" fmla="*/ 346687 w 359097"/>
                        <a:gd name="connsiteY3" fmla="*/ 851 h 205321"/>
                        <a:gd name="connsiteX4" fmla="*/ 218976 w 359097"/>
                        <a:gd name="connsiteY4" fmla="*/ 67754 h 205321"/>
                        <a:gd name="connsiteX5" fmla="*/ 67338 w 359097"/>
                        <a:gd name="connsiteY5" fmla="*/ 152717 h 205321"/>
                        <a:gd name="connsiteX6" fmla="*/ 3939 w 359097"/>
                        <a:gd name="connsiteY6" fmla="*/ 189979 h 205321"/>
                        <a:gd name="connsiteX7" fmla="*/ 12093 w 359097"/>
                        <a:gd name="connsiteY7" fmla="*/ 204076 h 205321"/>
                        <a:gd name="connsiteX8" fmla="*/ 12093 w 359097"/>
                        <a:gd name="connsiteY8" fmla="*/ 204076 h 205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9097" h="205321">
                          <a:moveTo>
                            <a:pt x="12093" y="204076"/>
                          </a:moveTo>
                          <a:cubicBezTo>
                            <a:pt x="103152" y="148679"/>
                            <a:pt x="196954" y="97167"/>
                            <a:pt x="291213" y="47333"/>
                          </a:cubicBezTo>
                          <a:cubicBezTo>
                            <a:pt x="312244" y="36207"/>
                            <a:pt x="333428" y="25159"/>
                            <a:pt x="354916" y="14948"/>
                          </a:cubicBezTo>
                          <a:cubicBezTo>
                            <a:pt x="364365" y="10452"/>
                            <a:pt x="356136" y="-3569"/>
                            <a:pt x="346687" y="851"/>
                          </a:cubicBezTo>
                          <a:cubicBezTo>
                            <a:pt x="303329" y="21501"/>
                            <a:pt x="261114" y="44742"/>
                            <a:pt x="218976" y="67754"/>
                          </a:cubicBezTo>
                          <a:cubicBezTo>
                            <a:pt x="168150" y="95567"/>
                            <a:pt x="117553" y="123837"/>
                            <a:pt x="67338" y="152717"/>
                          </a:cubicBezTo>
                          <a:cubicBezTo>
                            <a:pt x="46078" y="164909"/>
                            <a:pt x="24894" y="177254"/>
                            <a:pt x="3939" y="189979"/>
                          </a:cubicBezTo>
                          <a:cubicBezTo>
                            <a:pt x="-5129" y="195465"/>
                            <a:pt x="3101" y="209562"/>
                            <a:pt x="12093" y="204076"/>
                          </a:cubicBezTo>
                          <a:lnTo>
                            <a:pt x="12093" y="20407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6" name="任意多边形: 形状 145"/>
                    <p:cNvSpPr/>
                    <p:nvPr/>
                  </p:nvSpPr>
                  <p:spPr>
                    <a:xfrm>
                      <a:off x="6113374" y="2493054"/>
                      <a:ext cx="141346" cy="68483"/>
                    </a:xfrm>
                    <a:custGeom>
                      <a:avLst/>
                      <a:gdLst>
                        <a:gd name="connsiteX0" fmla="*/ 129310 w 141346"/>
                        <a:gd name="connsiteY0" fmla="*/ 1276 h 68483"/>
                        <a:gd name="connsiteX1" fmla="*/ 69950 w 141346"/>
                        <a:gd name="connsiteY1" fmla="*/ 28556 h 68483"/>
                        <a:gd name="connsiteX2" fmla="*/ 5790 w 141346"/>
                        <a:gd name="connsiteY2" fmla="*/ 52482 h 68483"/>
                        <a:gd name="connsiteX3" fmla="*/ 10133 w 141346"/>
                        <a:gd name="connsiteY3" fmla="*/ 68180 h 68483"/>
                        <a:gd name="connsiteX4" fmla="*/ 75742 w 141346"/>
                        <a:gd name="connsiteY4" fmla="*/ 43643 h 68483"/>
                        <a:gd name="connsiteX5" fmla="*/ 137540 w 141346"/>
                        <a:gd name="connsiteY5" fmla="*/ 15297 h 68483"/>
                        <a:gd name="connsiteX6" fmla="*/ 129310 w 141346"/>
                        <a:gd name="connsiteY6" fmla="*/ 1276 h 68483"/>
                        <a:gd name="connsiteX7" fmla="*/ 129310 w 141346"/>
                        <a:gd name="connsiteY7" fmla="*/ 1276 h 68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1346" h="68483">
                          <a:moveTo>
                            <a:pt x="129310" y="1276"/>
                          </a:moveTo>
                          <a:cubicBezTo>
                            <a:pt x="111098" y="12706"/>
                            <a:pt x="89762" y="20402"/>
                            <a:pt x="69950" y="28556"/>
                          </a:cubicBezTo>
                          <a:cubicBezTo>
                            <a:pt x="49072" y="37166"/>
                            <a:pt x="27736" y="46691"/>
                            <a:pt x="5790" y="52482"/>
                          </a:cubicBezTo>
                          <a:cubicBezTo>
                            <a:pt x="-4345" y="55149"/>
                            <a:pt x="-77" y="70847"/>
                            <a:pt x="10133" y="68180"/>
                          </a:cubicBezTo>
                          <a:cubicBezTo>
                            <a:pt x="32536" y="62236"/>
                            <a:pt x="54330" y="52559"/>
                            <a:pt x="75742" y="43643"/>
                          </a:cubicBezTo>
                          <a:cubicBezTo>
                            <a:pt x="96316" y="35109"/>
                            <a:pt x="118566" y="27184"/>
                            <a:pt x="137540" y="15297"/>
                          </a:cubicBezTo>
                          <a:cubicBezTo>
                            <a:pt x="146379" y="9810"/>
                            <a:pt x="138226" y="-4287"/>
                            <a:pt x="129310" y="1276"/>
                          </a:cubicBezTo>
                          <a:lnTo>
                            <a:pt x="129310" y="1276"/>
                          </a:lnTo>
                          <a:close/>
                        </a:path>
                      </a:pathLst>
                    </a:custGeom>
                    <a:solidFill>
                      <a:srgbClr val="F7AA97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37" name="组合 136"/>
                <p:cNvGrpSpPr/>
                <p:nvPr/>
              </p:nvGrpSpPr>
              <p:grpSpPr>
                <a:xfrm>
                  <a:off x="6437433" y="3324320"/>
                  <a:ext cx="3646855" cy="3575837"/>
                  <a:chOff x="4158691" y="70942"/>
                  <a:chExt cx="3646855" cy="3575837"/>
                </a:xfrm>
                <a:noFill/>
              </p:grpSpPr>
              <p:sp>
                <p:nvSpPr>
                  <p:cNvPr id="138" name="任意多边形: 形状 137"/>
                  <p:cNvSpPr/>
                  <p:nvPr/>
                </p:nvSpPr>
                <p:spPr>
                  <a:xfrm>
                    <a:off x="4158691" y="108813"/>
                    <a:ext cx="1201369" cy="1714576"/>
                  </a:xfrm>
                  <a:custGeom>
                    <a:avLst/>
                    <a:gdLst>
                      <a:gd name="connsiteX0" fmla="*/ 0 w 1201369"/>
                      <a:gd name="connsiteY0" fmla="*/ 1714576 h 1714576"/>
                      <a:gd name="connsiteX1" fmla="*/ 219456 w 1201369"/>
                      <a:gd name="connsiteY1" fmla="*/ 846506 h 1714576"/>
                      <a:gd name="connsiteX2" fmla="*/ 1201369 w 1201369"/>
                      <a:gd name="connsiteY2" fmla="*/ 0 h 171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01369" h="1714576">
                        <a:moveTo>
                          <a:pt x="0" y="1714576"/>
                        </a:moveTo>
                        <a:cubicBezTo>
                          <a:pt x="0" y="1400327"/>
                          <a:pt x="79477" y="1104595"/>
                          <a:pt x="219456" y="846506"/>
                        </a:cubicBezTo>
                        <a:cubicBezTo>
                          <a:pt x="430759" y="456895"/>
                          <a:pt x="779831" y="152933"/>
                          <a:pt x="1201369" y="0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任意多边形: 形状 138"/>
                  <p:cNvSpPr/>
                  <p:nvPr/>
                </p:nvSpPr>
                <p:spPr>
                  <a:xfrm>
                    <a:off x="5119039" y="3242614"/>
                    <a:ext cx="2008022" cy="404164"/>
                  </a:xfrm>
                  <a:custGeom>
                    <a:avLst/>
                    <a:gdLst>
                      <a:gd name="connsiteX0" fmla="*/ 2008022 w 2008022"/>
                      <a:gd name="connsiteY0" fmla="*/ 0 h 404164"/>
                      <a:gd name="connsiteX1" fmla="*/ 863117 w 2008022"/>
                      <a:gd name="connsiteY1" fmla="*/ 404165 h 404164"/>
                      <a:gd name="connsiteX2" fmla="*/ 0 w 2008022"/>
                      <a:gd name="connsiteY2" fmla="*/ 187376 h 404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8022" h="404164">
                        <a:moveTo>
                          <a:pt x="2008022" y="0"/>
                        </a:moveTo>
                        <a:cubicBezTo>
                          <a:pt x="1695069" y="252755"/>
                          <a:pt x="1296772" y="404165"/>
                          <a:pt x="863117" y="404165"/>
                        </a:cubicBezTo>
                        <a:cubicBezTo>
                          <a:pt x="550850" y="404165"/>
                          <a:pt x="256946" y="325679"/>
                          <a:pt x="0" y="187376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/>
                  <p:cNvSpPr/>
                  <p:nvPr/>
                </p:nvSpPr>
                <p:spPr>
                  <a:xfrm>
                    <a:off x="6487591" y="70942"/>
                    <a:ext cx="1317954" cy="1752447"/>
                  </a:xfrm>
                  <a:custGeom>
                    <a:avLst/>
                    <a:gdLst>
                      <a:gd name="connsiteX0" fmla="*/ 0 w 1317954"/>
                      <a:gd name="connsiteY0" fmla="*/ 0 h 1752447"/>
                      <a:gd name="connsiteX1" fmla="*/ 1317955 w 1317954"/>
                      <a:gd name="connsiteY1" fmla="*/ 1752448 h 1752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17954" h="1752447">
                        <a:moveTo>
                          <a:pt x="0" y="0"/>
                        </a:moveTo>
                        <a:cubicBezTo>
                          <a:pt x="761162" y="219151"/>
                          <a:pt x="1317955" y="920801"/>
                          <a:pt x="1317955" y="1752448"/>
                        </a:cubicBezTo>
                      </a:path>
                    </a:pathLst>
                  </a:custGeom>
                  <a:noFill/>
                  <a:ln w="19848" cap="rnd">
                    <a:solidFill>
                      <a:srgbClr val="5A41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" name="组合 22"/>
              <p:cNvGrpSpPr/>
              <p:nvPr/>
            </p:nvGrpSpPr>
            <p:grpSpPr>
              <a:xfrm>
                <a:off x="9330969" y="795550"/>
                <a:ext cx="2186213" cy="1595481"/>
                <a:chOff x="7246335" y="366865"/>
                <a:chExt cx="2174809" cy="1587159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7246335" y="366865"/>
                  <a:ext cx="2174809" cy="1587159"/>
                  <a:chOff x="7246335" y="366865"/>
                  <a:chExt cx="2174809" cy="1587159"/>
                </a:xfrm>
              </p:grpSpPr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7246335" y="366865"/>
                    <a:ext cx="2174778" cy="1436117"/>
                  </a:xfrm>
                  <a:custGeom>
                    <a:avLst/>
                    <a:gdLst>
                      <a:gd name="connsiteX0" fmla="*/ 2157125 w 2174778"/>
                      <a:gd name="connsiteY0" fmla="*/ 1089012 h 1436117"/>
                      <a:gd name="connsiteX1" fmla="*/ 2020499 w 2174778"/>
                      <a:gd name="connsiteY1" fmla="*/ 1151953 h 1436117"/>
                      <a:gd name="connsiteX2" fmla="*/ 1927916 w 2174778"/>
                      <a:gd name="connsiteY2" fmla="*/ 1328813 h 1436117"/>
                      <a:gd name="connsiteX3" fmla="*/ 1731396 w 2174778"/>
                      <a:gd name="connsiteY3" fmla="*/ 1294066 h 1436117"/>
                      <a:gd name="connsiteX4" fmla="*/ 1560251 w 2174778"/>
                      <a:gd name="connsiteY4" fmla="*/ 1433970 h 1436117"/>
                      <a:gd name="connsiteX5" fmla="*/ 1356111 w 2174778"/>
                      <a:gd name="connsiteY5" fmla="*/ 1349235 h 1436117"/>
                      <a:gd name="connsiteX6" fmla="*/ 1170792 w 2174778"/>
                      <a:gd name="connsiteY6" fmla="*/ 1405090 h 1436117"/>
                      <a:gd name="connsiteX7" fmla="*/ 1034242 w 2174778"/>
                      <a:gd name="connsiteY7" fmla="*/ 1308925 h 1436117"/>
                      <a:gd name="connsiteX8" fmla="*/ 877803 w 2174778"/>
                      <a:gd name="connsiteY8" fmla="*/ 1367295 h 1436117"/>
                      <a:gd name="connsiteX9" fmla="*/ 712754 w 2174778"/>
                      <a:gd name="connsiteY9" fmla="*/ 1266253 h 1436117"/>
                      <a:gd name="connsiteX10" fmla="*/ 493832 w 2174778"/>
                      <a:gd name="connsiteY10" fmla="*/ 1296428 h 1436117"/>
                      <a:gd name="connsiteX11" fmla="*/ 429900 w 2174778"/>
                      <a:gd name="connsiteY11" fmla="*/ 1253604 h 1436117"/>
                      <a:gd name="connsiteX12" fmla="*/ 363835 w 2174778"/>
                      <a:gd name="connsiteY12" fmla="*/ 1117663 h 1436117"/>
                      <a:gd name="connsiteX13" fmla="*/ 164876 w 2174778"/>
                      <a:gd name="connsiteY13" fmla="*/ 1101433 h 1436117"/>
                      <a:gd name="connsiteX14" fmla="*/ 120223 w 2174778"/>
                      <a:gd name="connsiteY14" fmla="*/ 906818 h 1436117"/>
                      <a:gd name="connsiteX15" fmla="*/ 4018 w 2174778"/>
                      <a:gd name="connsiteY15" fmla="*/ 811263 h 1436117"/>
                      <a:gd name="connsiteX16" fmla="*/ 45547 w 2174778"/>
                      <a:gd name="connsiteY16" fmla="*/ 660311 h 1436117"/>
                      <a:gd name="connsiteX17" fmla="*/ 181793 w 2174778"/>
                      <a:gd name="connsiteY17" fmla="*/ 575348 h 1436117"/>
                      <a:gd name="connsiteX18" fmla="*/ 161371 w 2174778"/>
                      <a:gd name="connsiteY18" fmla="*/ 357492 h 1436117"/>
                      <a:gd name="connsiteX19" fmla="*/ 373283 w 2174778"/>
                      <a:gd name="connsiteY19" fmla="*/ 303085 h 1436117"/>
                      <a:gd name="connsiteX20" fmla="*/ 368864 w 2174778"/>
                      <a:gd name="connsiteY20" fmla="*/ 249517 h 1436117"/>
                      <a:gd name="connsiteX21" fmla="*/ 370159 w 2174778"/>
                      <a:gd name="connsiteY21" fmla="*/ 227876 h 1436117"/>
                      <a:gd name="connsiteX22" fmla="*/ 568660 w 2174778"/>
                      <a:gd name="connsiteY22" fmla="*/ 74790 h 1436117"/>
                      <a:gd name="connsiteX23" fmla="*/ 668787 w 2174778"/>
                      <a:gd name="connsiteY23" fmla="*/ 123025 h 1436117"/>
                      <a:gd name="connsiteX24" fmla="*/ 884357 w 2174778"/>
                      <a:gd name="connsiteY24" fmla="*/ 1714 h 1436117"/>
                      <a:gd name="connsiteX25" fmla="*/ 1044224 w 2174778"/>
                      <a:gd name="connsiteY25" fmla="*/ 116929 h 1436117"/>
                      <a:gd name="connsiteX26" fmla="*/ 1045368 w 2174778"/>
                      <a:gd name="connsiteY26" fmla="*/ 115405 h 1436117"/>
                      <a:gd name="connsiteX27" fmla="*/ 1245316 w 2174778"/>
                      <a:gd name="connsiteY27" fmla="*/ 66332 h 1436117"/>
                      <a:gd name="connsiteX28" fmla="*/ 1245468 w 2174778"/>
                      <a:gd name="connsiteY28" fmla="*/ 66408 h 1436117"/>
                      <a:gd name="connsiteX29" fmla="*/ 1326469 w 2174778"/>
                      <a:gd name="connsiteY29" fmla="*/ 151600 h 1436117"/>
                      <a:gd name="connsiteX30" fmla="*/ 1327155 w 2174778"/>
                      <a:gd name="connsiteY30" fmla="*/ 153352 h 1436117"/>
                      <a:gd name="connsiteX31" fmla="*/ 1510949 w 2174778"/>
                      <a:gd name="connsiteY31" fmla="*/ 82486 h 1436117"/>
                      <a:gd name="connsiteX32" fmla="*/ 1688648 w 2174778"/>
                      <a:gd name="connsiteY32" fmla="*/ 254470 h 1436117"/>
                      <a:gd name="connsiteX33" fmla="*/ 1797690 w 2174778"/>
                      <a:gd name="connsiteY33" fmla="*/ 233210 h 1436117"/>
                      <a:gd name="connsiteX34" fmla="*/ 1950852 w 2174778"/>
                      <a:gd name="connsiteY34" fmla="*/ 431635 h 1436117"/>
                      <a:gd name="connsiteX35" fmla="*/ 1946661 w 2174778"/>
                      <a:gd name="connsiteY35" fmla="*/ 452894 h 1436117"/>
                      <a:gd name="connsiteX36" fmla="*/ 1928754 w 2174778"/>
                      <a:gd name="connsiteY36" fmla="*/ 503644 h 1436117"/>
                      <a:gd name="connsiteX37" fmla="*/ 2119940 w 2174778"/>
                      <a:gd name="connsiteY37" fmla="*/ 610019 h 1436117"/>
                      <a:gd name="connsiteX38" fmla="*/ 2044959 w 2174778"/>
                      <a:gd name="connsiteY38" fmla="*/ 815606 h 1436117"/>
                      <a:gd name="connsiteX39" fmla="*/ 2155144 w 2174778"/>
                      <a:gd name="connsiteY39" fmla="*/ 932345 h 1436117"/>
                      <a:gd name="connsiteX40" fmla="*/ 2157125 w 2174778"/>
                      <a:gd name="connsiteY40" fmla="*/ 1089012 h 1436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174778" h="1436117">
                        <a:moveTo>
                          <a:pt x="2157125" y="1089012"/>
                        </a:moveTo>
                        <a:cubicBezTo>
                          <a:pt x="2131293" y="1136713"/>
                          <a:pt x="2072620" y="1166965"/>
                          <a:pt x="2020499" y="1151953"/>
                        </a:cubicBezTo>
                        <a:cubicBezTo>
                          <a:pt x="2031091" y="1222362"/>
                          <a:pt x="1991771" y="1297419"/>
                          <a:pt x="1927916" y="1328813"/>
                        </a:cubicBezTo>
                        <a:cubicBezTo>
                          <a:pt x="1863984" y="1360208"/>
                          <a:pt x="1780545" y="1345349"/>
                          <a:pt x="1731396" y="1294066"/>
                        </a:cubicBezTo>
                        <a:cubicBezTo>
                          <a:pt x="1705107" y="1366913"/>
                          <a:pt x="1636832" y="1422768"/>
                          <a:pt x="1560251" y="1433970"/>
                        </a:cubicBezTo>
                        <a:cubicBezTo>
                          <a:pt x="1483670" y="1445247"/>
                          <a:pt x="1402212" y="1411414"/>
                          <a:pt x="1356111" y="1349235"/>
                        </a:cubicBezTo>
                        <a:cubicBezTo>
                          <a:pt x="1308410" y="1396479"/>
                          <a:pt x="1236629" y="1418120"/>
                          <a:pt x="1170792" y="1405090"/>
                        </a:cubicBezTo>
                        <a:cubicBezTo>
                          <a:pt x="1114557" y="1393965"/>
                          <a:pt x="1064112" y="1357770"/>
                          <a:pt x="1034242" y="1308925"/>
                        </a:cubicBezTo>
                        <a:cubicBezTo>
                          <a:pt x="993018" y="1348626"/>
                          <a:pt x="935030" y="1370800"/>
                          <a:pt x="877803" y="1367295"/>
                        </a:cubicBezTo>
                        <a:cubicBezTo>
                          <a:pt x="810824" y="1363180"/>
                          <a:pt x="746816" y="1324089"/>
                          <a:pt x="712754" y="1266253"/>
                        </a:cubicBezTo>
                        <a:cubicBezTo>
                          <a:pt x="652404" y="1314640"/>
                          <a:pt x="565002" y="1326756"/>
                          <a:pt x="493832" y="1296428"/>
                        </a:cubicBezTo>
                        <a:cubicBezTo>
                          <a:pt x="470133" y="1286370"/>
                          <a:pt x="448417" y="1271663"/>
                          <a:pt x="429900" y="1253604"/>
                        </a:cubicBezTo>
                        <a:cubicBezTo>
                          <a:pt x="392943" y="1217790"/>
                          <a:pt x="368483" y="1169022"/>
                          <a:pt x="363835" y="1117663"/>
                        </a:cubicBezTo>
                        <a:cubicBezTo>
                          <a:pt x="303256" y="1154849"/>
                          <a:pt x="218750" y="1147991"/>
                          <a:pt x="164876" y="1101433"/>
                        </a:cubicBezTo>
                        <a:cubicBezTo>
                          <a:pt x="111079" y="1054875"/>
                          <a:pt x="92105" y="972197"/>
                          <a:pt x="120223" y="906818"/>
                        </a:cubicBezTo>
                        <a:cubicBezTo>
                          <a:pt x="66045" y="908113"/>
                          <a:pt x="16896" y="863917"/>
                          <a:pt x="4018" y="811263"/>
                        </a:cubicBezTo>
                        <a:cubicBezTo>
                          <a:pt x="-8860" y="758609"/>
                          <a:pt x="10343" y="701459"/>
                          <a:pt x="45547" y="660311"/>
                        </a:cubicBezTo>
                        <a:cubicBezTo>
                          <a:pt x="80751" y="619163"/>
                          <a:pt x="130358" y="592417"/>
                          <a:pt x="181793" y="575348"/>
                        </a:cubicBezTo>
                        <a:cubicBezTo>
                          <a:pt x="124947" y="519950"/>
                          <a:pt x="115727" y="422338"/>
                          <a:pt x="161371" y="357492"/>
                        </a:cubicBezTo>
                        <a:cubicBezTo>
                          <a:pt x="207091" y="292493"/>
                          <a:pt x="302036" y="268186"/>
                          <a:pt x="373283" y="303085"/>
                        </a:cubicBezTo>
                        <a:cubicBezTo>
                          <a:pt x="368711" y="285483"/>
                          <a:pt x="367416" y="267424"/>
                          <a:pt x="368864" y="249517"/>
                        </a:cubicBezTo>
                        <a:cubicBezTo>
                          <a:pt x="368940" y="242354"/>
                          <a:pt x="369245" y="235191"/>
                          <a:pt x="370159" y="227876"/>
                        </a:cubicBezTo>
                        <a:cubicBezTo>
                          <a:pt x="382656" y="130797"/>
                          <a:pt x="471505" y="62293"/>
                          <a:pt x="568660" y="74790"/>
                        </a:cubicBezTo>
                        <a:cubicBezTo>
                          <a:pt x="607903" y="79819"/>
                          <a:pt x="642346" y="97498"/>
                          <a:pt x="668787" y="123025"/>
                        </a:cubicBezTo>
                        <a:cubicBezTo>
                          <a:pt x="704906" y="41491"/>
                          <a:pt x="791393" y="-10249"/>
                          <a:pt x="884357" y="1714"/>
                        </a:cubicBezTo>
                        <a:cubicBezTo>
                          <a:pt x="956290" y="11011"/>
                          <a:pt x="1014811" y="56121"/>
                          <a:pt x="1044224" y="116929"/>
                        </a:cubicBezTo>
                        <a:cubicBezTo>
                          <a:pt x="1044605" y="116395"/>
                          <a:pt x="1044910" y="115938"/>
                          <a:pt x="1045368" y="115405"/>
                        </a:cubicBezTo>
                        <a:cubicBezTo>
                          <a:pt x="1094364" y="49796"/>
                          <a:pt x="1179251" y="35776"/>
                          <a:pt x="1245316" y="66332"/>
                        </a:cubicBezTo>
                        <a:cubicBezTo>
                          <a:pt x="1245393" y="66332"/>
                          <a:pt x="1245468" y="66408"/>
                          <a:pt x="1245468" y="66408"/>
                        </a:cubicBezTo>
                        <a:cubicBezTo>
                          <a:pt x="1280521" y="82562"/>
                          <a:pt x="1310163" y="111366"/>
                          <a:pt x="1326469" y="151600"/>
                        </a:cubicBezTo>
                        <a:cubicBezTo>
                          <a:pt x="1326774" y="152209"/>
                          <a:pt x="1327002" y="152743"/>
                          <a:pt x="1327155" y="153352"/>
                        </a:cubicBezTo>
                        <a:cubicBezTo>
                          <a:pt x="1370970" y="101993"/>
                          <a:pt x="1439017" y="73190"/>
                          <a:pt x="1510949" y="82486"/>
                        </a:cubicBezTo>
                        <a:cubicBezTo>
                          <a:pt x="1603913" y="94450"/>
                          <a:pt x="1674475" y="166459"/>
                          <a:pt x="1688648" y="254470"/>
                        </a:cubicBezTo>
                        <a:cubicBezTo>
                          <a:pt x="1720728" y="236563"/>
                          <a:pt x="1758523" y="228181"/>
                          <a:pt x="1797690" y="233210"/>
                        </a:cubicBezTo>
                        <a:cubicBezTo>
                          <a:pt x="1894845" y="245707"/>
                          <a:pt x="1963349" y="334556"/>
                          <a:pt x="1950852" y="431635"/>
                        </a:cubicBezTo>
                        <a:cubicBezTo>
                          <a:pt x="1949937" y="438874"/>
                          <a:pt x="1948338" y="445884"/>
                          <a:pt x="1946661" y="452894"/>
                        </a:cubicBezTo>
                        <a:cubicBezTo>
                          <a:pt x="1943461" y="470573"/>
                          <a:pt x="1937669" y="487794"/>
                          <a:pt x="1928754" y="503644"/>
                        </a:cubicBezTo>
                        <a:cubicBezTo>
                          <a:pt x="2006554" y="488023"/>
                          <a:pt x="2092203" y="535648"/>
                          <a:pt x="2119940" y="610019"/>
                        </a:cubicBezTo>
                        <a:cubicBezTo>
                          <a:pt x="2147677" y="684390"/>
                          <a:pt x="2113996" y="776440"/>
                          <a:pt x="2044959" y="815606"/>
                        </a:cubicBezTo>
                        <a:cubicBezTo>
                          <a:pt x="2090374" y="845172"/>
                          <a:pt x="2131522" y="883577"/>
                          <a:pt x="2155144" y="932345"/>
                        </a:cubicBezTo>
                        <a:cubicBezTo>
                          <a:pt x="2178843" y="981265"/>
                          <a:pt x="2182957" y="1041311"/>
                          <a:pt x="2157125" y="1089012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8084727" y="1496039"/>
                    <a:ext cx="462012" cy="457838"/>
                  </a:xfrm>
                  <a:custGeom>
                    <a:avLst/>
                    <a:gdLst>
                      <a:gd name="connsiteX0" fmla="*/ 457140 w 462012"/>
                      <a:gd name="connsiteY0" fmla="*/ 232177 h 457838"/>
                      <a:gd name="connsiteX1" fmla="*/ 419497 w 462012"/>
                      <a:gd name="connsiteY1" fmla="*/ 278430 h 457838"/>
                      <a:gd name="connsiteX2" fmla="*/ 282642 w 462012"/>
                      <a:gd name="connsiteY2" fmla="*/ 330704 h 457838"/>
                      <a:gd name="connsiteX3" fmla="*/ 237608 w 462012"/>
                      <a:gd name="connsiteY3" fmla="*/ 364308 h 457838"/>
                      <a:gd name="connsiteX4" fmla="*/ 231436 w 462012"/>
                      <a:gd name="connsiteY4" fmla="*/ 418029 h 457838"/>
                      <a:gd name="connsiteX5" fmla="*/ 233874 w 462012"/>
                      <a:gd name="connsiteY5" fmla="*/ 422067 h 457838"/>
                      <a:gd name="connsiteX6" fmla="*/ 215891 w 462012"/>
                      <a:gd name="connsiteY6" fmla="*/ 457805 h 457838"/>
                      <a:gd name="connsiteX7" fmla="*/ 212538 w 462012"/>
                      <a:gd name="connsiteY7" fmla="*/ 457577 h 457838"/>
                      <a:gd name="connsiteX8" fmla="*/ 144187 w 462012"/>
                      <a:gd name="connsiteY8" fmla="*/ 431973 h 457838"/>
                      <a:gd name="connsiteX9" fmla="*/ 2531 w 462012"/>
                      <a:gd name="connsiteY9" fmla="*/ 131822 h 457838"/>
                      <a:gd name="connsiteX10" fmla="*/ 52214 w 462012"/>
                      <a:gd name="connsiteY10" fmla="*/ 28418 h 457838"/>
                      <a:gd name="connsiteX11" fmla="*/ 189983 w 462012"/>
                      <a:gd name="connsiteY11" fmla="*/ 3272 h 457838"/>
                      <a:gd name="connsiteX12" fmla="*/ 328362 w 462012"/>
                      <a:gd name="connsiteY12" fmla="*/ 49983 h 457838"/>
                      <a:gd name="connsiteX13" fmla="*/ 415002 w 462012"/>
                      <a:gd name="connsiteY13" fmla="*/ 141651 h 457838"/>
                      <a:gd name="connsiteX14" fmla="*/ 457140 w 462012"/>
                      <a:gd name="connsiteY14" fmla="*/ 232177 h 45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62012" h="457838">
                        <a:moveTo>
                          <a:pt x="457140" y="232177"/>
                        </a:moveTo>
                        <a:cubicBezTo>
                          <a:pt x="449901" y="251151"/>
                          <a:pt x="436185" y="266924"/>
                          <a:pt x="419497" y="278430"/>
                        </a:cubicBezTo>
                        <a:cubicBezTo>
                          <a:pt x="377892" y="307082"/>
                          <a:pt x="327372" y="311044"/>
                          <a:pt x="282642" y="330704"/>
                        </a:cubicBezTo>
                        <a:cubicBezTo>
                          <a:pt x="265269" y="338324"/>
                          <a:pt x="248504" y="348763"/>
                          <a:pt x="237608" y="364308"/>
                        </a:cubicBezTo>
                        <a:cubicBezTo>
                          <a:pt x="226711" y="379776"/>
                          <a:pt x="222749" y="401189"/>
                          <a:pt x="231436" y="418029"/>
                        </a:cubicBezTo>
                        <a:cubicBezTo>
                          <a:pt x="232198" y="419400"/>
                          <a:pt x="232960" y="420772"/>
                          <a:pt x="233874" y="422067"/>
                        </a:cubicBezTo>
                        <a:cubicBezTo>
                          <a:pt x="244847" y="437536"/>
                          <a:pt x="234789" y="458796"/>
                          <a:pt x="215891" y="457805"/>
                        </a:cubicBezTo>
                        <a:cubicBezTo>
                          <a:pt x="214748" y="457729"/>
                          <a:pt x="213605" y="457653"/>
                          <a:pt x="212538" y="457577"/>
                        </a:cubicBezTo>
                        <a:cubicBezTo>
                          <a:pt x="188078" y="455443"/>
                          <a:pt x="165066" y="444927"/>
                          <a:pt x="144187" y="431973"/>
                        </a:cubicBezTo>
                        <a:cubicBezTo>
                          <a:pt x="44746" y="370327"/>
                          <a:pt x="-13090" y="247722"/>
                          <a:pt x="2531" y="131822"/>
                        </a:cubicBezTo>
                        <a:cubicBezTo>
                          <a:pt x="7789" y="93036"/>
                          <a:pt x="21886" y="53183"/>
                          <a:pt x="52214" y="28418"/>
                        </a:cubicBezTo>
                        <a:cubicBezTo>
                          <a:pt x="89475" y="-1986"/>
                          <a:pt x="142358" y="-3433"/>
                          <a:pt x="189983" y="3272"/>
                        </a:cubicBezTo>
                        <a:cubicBezTo>
                          <a:pt x="238599" y="10054"/>
                          <a:pt x="286757" y="24075"/>
                          <a:pt x="328362" y="49983"/>
                        </a:cubicBezTo>
                        <a:cubicBezTo>
                          <a:pt x="368062" y="74748"/>
                          <a:pt x="383531" y="110943"/>
                          <a:pt x="415002" y="141651"/>
                        </a:cubicBezTo>
                        <a:cubicBezTo>
                          <a:pt x="442510" y="168397"/>
                          <a:pt x="474361" y="187219"/>
                          <a:pt x="457140" y="232177"/>
                        </a:cubicBezTo>
                        <a:close/>
                      </a:path>
                    </a:pathLst>
                  </a:custGeom>
                  <a:solidFill>
                    <a:srgbClr val="EC848E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60" name="组合 59"/>
                  <p:cNvGrpSpPr/>
                  <p:nvPr/>
                </p:nvGrpSpPr>
                <p:grpSpPr>
                  <a:xfrm>
                    <a:off x="8155665" y="1169212"/>
                    <a:ext cx="395850" cy="191871"/>
                    <a:chOff x="8155665" y="1169212"/>
                    <a:chExt cx="395850" cy="191871"/>
                  </a:xfrm>
                </p:grpSpPr>
                <p:grpSp>
                  <p:nvGrpSpPr>
                    <p:cNvPr id="101" name="组合 100"/>
                    <p:cNvGrpSpPr/>
                    <p:nvPr/>
                  </p:nvGrpSpPr>
                  <p:grpSpPr>
                    <a:xfrm>
                      <a:off x="8155665" y="1169212"/>
                      <a:ext cx="395850" cy="191871"/>
                      <a:chOff x="8155665" y="1169212"/>
                      <a:chExt cx="395850" cy="191871"/>
                    </a:xfrm>
                  </p:grpSpPr>
                  <p:sp>
                    <p:nvSpPr>
                      <p:cNvPr id="107" name="任意多边形: 形状 106"/>
                      <p:cNvSpPr/>
                      <p:nvPr/>
                    </p:nvSpPr>
                    <p:spPr>
                      <a:xfrm>
                        <a:off x="8162334" y="1175994"/>
                        <a:ext cx="382355" cy="178384"/>
                      </a:xfrm>
                      <a:custGeom>
                        <a:avLst/>
                        <a:gdLst>
                          <a:gd name="connsiteX0" fmla="*/ 212579 w 382355"/>
                          <a:gd name="connsiteY0" fmla="*/ 178384 h 178384"/>
                          <a:gd name="connsiteX1" fmla="*/ 144152 w 382355"/>
                          <a:gd name="connsiteY1" fmla="*/ 170917 h 178384"/>
                          <a:gd name="connsiteX2" fmla="*/ 100641 w 382355"/>
                          <a:gd name="connsiteY2" fmla="*/ 158039 h 178384"/>
                          <a:gd name="connsiteX3" fmla="*/ 20250 w 382355"/>
                          <a:gd name="connsiteY3" fmla="*/ 108433 h 178384"/>
                          <a:gd name="connsiteX4" fmla="*/ 8820 w 382355"/>
                          <a:gd name="connsiteY4" fmla="*/ 24384 h 178384"/>
                          <a:gd name="connsiteX5" fmla="*/ 24822 w 382355"/>
                          <a:gd name="connsiteY5" fmla="*/ 7849 h 178384"/>
                          <a:gd name="connsiteX6" fmla="*/ 49816 w 382355"/>
                          <a:gd name="connsiteY6" fmla="*/ 0 h 178384"/>
                          <a:gd name="connsiteX7" fmla="*/ 51645 w 382355"/>
                          <a:gd name="connsiteY7" fmla="*/ 76 h 178384"/>
                          <a:gd name="connsiteX8" fmla="*/ 93097 w 382355"/>
                          <a:gd name="connsiteY8" fmla="*/ 17831 h 178384"/>
                          <a:gd name="connsiteX9" fmla="*/ 99117 w 382355"/>
                          <a:gd name="connsiteY9" fmla="*/ 21793 h 178384"/>
                          <a:gd name="connsiteX10" fmla="*/ 147123 w 382355"/>
                          <a:gd name="connsiteY10" fmla="*/ 44958 h 178384"/>
                          <a:gd name="connsiteX11" fmla="*/ 213264 w 382355"/>
                          <a:gd name="connsiteY11" fmla="*/ 55702 h 178384"/>
                          <a:gd name="connsiteX12" fmla="*/ 253117 w 382355"/>
                          <a:gd name="connsiteY12" fmla="*/ 51892 h 178384"/>
                          <a:gd name="connsiteX13" fmla="*/ 307219 w 382355"/>
                          <a:gd name="connsiteY13" fmla="*/ 33528 h 178384"/>
                          <a:gd name="connsiteX14" fmla="*/ 331984 w 382355"/>
                          <a:gd name="connsiteY14" fmla="*/ 27813 h 178384"/>
                          <a:gd name="connsiteX15" fmla="*/ 374428 w 382355"/>
                          <a:gd name="connsiteY15" fmla="*/ 50902 h 178384"/>
                          <a:gd name="connsiteX16" fmla="*/ 381895 w 382355"/>
                          <a:gd name="connsiteY16" fmla="*/ 89154 h 178384"/>
                          <a:gd name="connsiteX17" fmla="*/ 368103 w 382355"/>
                          <a:gd name="connsiteY17" fmla="*/ 124511 h 178384"/>
                          <a:gd name="connsiteX18" fmla="*/ 339985 w 382355"/>
                          <a:gd name="connsiteY18" fmla="*/ 148819 h 178384"/>
                          <a:gd name="connsiteX19" fmla="*/ 299066 w 382355"/>
                          <a:gd name="connsiteY19" fmla="*/ 166116 h 178384"/>
                          <a:gd name="connsiteX20" fmla="*/ 212579 w 382355"/>
                          <a:gd name="connsiteY20" fmla="*/ 178384 h 178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82355" h="178384">
                            <a:moveTo>
                              <a:pt x="212579" y="178384"/>
                            </a:moveTo>
                            <a:cubicBezTo>
                              <a:pt x="189490" y="178384"/>
                              <a:pt x="166402" y="175870"/>
                              <a:pt x="144152" y="170917"/>
                            </a:cubicBezTo>
                            <a:cubicBezTo>
                              <a:pt x="129597" y="167716"/>
                              <a:pt x="114967" y="163373"/>
                              <a:pt x="100641" y="158039"/>
                            </a:cubicBezTo>
                            <a:cubicBezTo>
                              <a:pt x="65741" y="144932"/>
                              <a:pt x="39452" y="128702"/>
                              <a:pt x="20250" y="108433"/>
                            </a:cubicBezTo>
                            <a:cubicBezTo>
                              <a:pt x="-1467" y="85420"/>
                              <a:pt x="-6420" y="49301"/>
                              <a:pt x="8820" y="24384"/>
                            </a:cubicBezTo>
                            <a:cubicBezTo>
                              <a:pt x="12935" y="17755"/>
                              <a:pt x="18421" y="12040"/>
                              <a:pt x="24822" y="7849"/>
                            </a:cubicBezTo>
                            <a:cubicBezTo>
                              <a:pt x="32518" y="2743"/>
                              <a:pt x="41205" y="0"/>
                              <a:pt x="49816" y="0"/>
                            </a:cubicBezTo>
                            <a:cubicBezTo>
                              <a:pt x="50425" y="0"/>
                              <a:pt x="51035" y="0"/>
                              <a:pt x="51645" y="76"/>
                            </a:cubicBezTo>
                            <a:cubicBezTo>
                              <a:pt x="67875" y="838"/>
                              <a:pt x="81286" y="9906"/>
                              <a:pt x="93097" y="17831"/>
                            </a:cubicBezTo>
                            <a:cubicBezTo>
                              <a:pt x="95079" y="19202"/>
                              <a:pt x="97059" y="20498"/>
                              <a:pt x="99117" y="21793"/>
                            </a:cubicBezTo>
                            <a:cubicBezTo>
                              <a:pt x="114129" y="31547"/>
                              <a:pt x="130283" y="39319"/>
                              <a:pt x="147123" y="44958"/>
                            </a:cubicBezTo>
                            <a:cubicBezTo>
                              <a:pt x="168383" y="52121"/>
                              <a:pt x="190633" y="55702"/>
                              <a:pt x="213264" y="55702"/>
                            </a:cubicBezTo>
                            <a:cubicBezTo>
                              <a:pt x="226676" y="55702"/>
                              <a:pt x="240011" y="54407"/>
                              <a:pt x="253117" y="51892"/>
                            </a:cubicBezTo>
                            <a:cubicBezTo>
                              <a:pt x="271481" y="48311"/>
                              <a:pt x="289693" y="42139"/>
                              <a:pt x="307219" y="33528"/>
                            </a:cubicBezTo>
                            <a:cubicBezTo>
                              <a:pt x="314839" y="29794"/>
                              <a:pt x="323450" y="27813"/>
                              <a:pt x="331984" y="27813"/>
                            </a:cubicBezTo>
                            <a:cubicBezTo>
                              <a:pt x="349967" y="27813"/>
                              <a:pt x="365817" y="36424"/>
                              <a:pt x="374428" y="50902"/>
                            </a:cubicBezTo>
                            <a:cubicBezTo>
                              <a:pt x="380905" y="61798"/>
                              <a:pt x="383496" y="74981"/>
                              <a:pt x="381895" y="89154"/>
                            </a:cubicBezTo>
                            <a:cubicBezTo>
                              <a:pt x="380447" y="101956"/>
                              <a:pt x="375571" y="114529"/>
                              <a:pt x="368103" y="124511"/>
                            </a:cubicBezTo>
                            <a:cubicBezTo>
                              <a:pt x="361322" y="133579"/>
                              <a:pt x="351872" y="141808"/>
                              <a:pt x="339985" y="148819"/>
                            </a:cubicBezTo>
                            <a:cubicBezTo>
                              <a:pt x="328479" y="155677"/>
                              <a:pt x="314687" y="161544"/>
                              <a:pt x="299066" y="166116"/>
                            </a:cubicBezTo>
                            <a:cubicBezTo>
                              <a:pt x="271481" y="174193"/>
                              <a:pt x="242373" y="178384"/>
                              <a:pt x="212579" y="1783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8" name="任意多边形: 形状 107"/>
                      <p:cNvSpPr/>
                      <p:nvPr/>
                    </p:nvSpPr>
                    <p:spPr>
                      <a:xfrm>
                        <a:off x="8155665" y="1169212"/>
                        <a:ext cx="395850" cy="191871"/>
                      </a:xfrm>
                      <a:custGeom>
                        <a:avLst/>
                        <a:gdLst>
                          <a:gd name="connsiteX0" fmla="*/ 56484 w 395850"/>
                          <a:gd name="connsiteY0" fmla="*/ 13487 h 191871"/>
                          <a:gd name="connsiteX1" fmla="*/ 58008 w 395850"/>
                          <a:gd name="connsiteY1" fmla="*/ 13487 h 191871"/>
                          <a:gd name="connsiteX2" fmla="*/ 102128 w 395850"/>
                          <a:gd name="connsiteY2" fmla="*/ 34214 h 191871"/>
                          <a:gd name="connsiteX3" fmla="*/ 151658 w 395850"/>
                          <a:gd name="connsiteY3" fmla="*/ 58141 h 191871"/>
                          <a:gd name="connsiteX4" fmla="*/ 219933 w 395850"/>
                          <a:gd name="connsiteY4" fmla="*/ 69190 h 191871"/>
                          <a:gd name="connsiteX5" fmla="*/ 261081 w 395850"/>
                          <a:gd name="connsiteY5" fmla="*/ 65227 h 191871"/>
                          <a:gd name="connsiteX6" fmla="*/ 316860 w 395850"/>
                          <a:gd name="connsiteY6" fmla="*/ 46330 h 191871"/>
                          <a:gd name="connsiteX7" fmla="*/ 338653 w 395850"/>
                          <a:gd name="connsiteY7" fmla="*/ 41300 h 191871"/>
                          <a:gd name="connsiteX8" fmla="*/ 375381 w 395850"/>
                          <a:gd name="connsiteY8" fmla="*/ 61112 h 191871"/>
                          <a:gd name="connsiteX9" fmla="*/ 381934 w 395850"/>
                          <a:gd name="connsiteY9" fmla="*/ 95098 h 191871"/>
                          <a:gd name="connsiteX10" fmla="*/ 369438 w 395850"/>
                          <a:gd name="connsiteY10" fmla="*/ 127254 h 191871"/>
                          <a:gd name="connsiteX11" fmla="*/ 343225 w 395850"/>
                          <a:gd name="connsiteY11" fmla="*/ 149809 h 191871"/>
                          <a:gd name="connsiteX12" fmla="*/ 303829 w 395850"/>
                          <a:gd name="connsiteY12" fmla="*/ 166497 h 191871"/>
                          <a:gd name="connsiteX13" fmla="*/ 219248 w 395850"/>
                          <a:gd name="connsiteY13" fmla="*/ 178460 h 191871"/>
                          <a:gd name="connsiteX14" fmla="*/ 152268 w 395850"/>
                          <a:gd name="connsiteY14" fmla="*/ 171145 h 191871"/>
                          <a:gd name="connsiteX15" fmla="*/ 109672 w 395850"/>
                          <a:gd name="connsiteY15" fmla="*/ 158496 h 191871"/>
                          <a:gd name="connsiteX16" fmla="*/ 31795 w 395850"/>
                          <a:gd name="connsiteY16" fmla="*/ 110566 h 191871"/>
                          <a:gd name="connsiteX17" fmla="*/ 21204 w 395850"/>
                          <a:gd name="connsiteY17" fmla="*/ 34671 h 191871"/>
                          <a:gd name="connsiteX18" fmla="*/ 35148 w 395850"/>
                          <a:gd name="connsiteY18" fmla="*/ 20269 h 191871"/>
                          <a:gd name="connsiteX19" fmla="*/ 56484 w 395850"/>
                          <a:gd name="connsiteY19" fmla="*/ 13487 h 191871"/>
                          <a:gd name="connsiteX20" fmla="*/ 56484 w 395850"/>
                          <a:gd name="connsiteY20" fmla="*/ 0 h 191871"/>
                          <a:gd name="connsiteX21" fmla="*/ 27681 w 395850"/>
                          <a:gd name="connsiteY21" fmla="*/ 9068 h 191871"/>
                          <a:gd name="connsiteX22" fmla="*/ 9774 w 395850"/>
                          <a:gd name="connsiteY22" fmla="*/ 27584 h 191871"/>
                          <a:gd name="connsiteX23" fmla="*/ 22042 w 395850"/>
                          <a:gd name="connsiteY23" fmla="*/ 119786 h 191871"/>
                          <a:gd name="connsiteX24" fmla="*/ 105024 w 395850"/>
                          <a:gd name="connsiteY24" fmla="*/ 171069 h 191871"/>
                          <a:gd name="connsiteX25" fmla="*/ 149448 w 395850"/>
                          <a:gd name="connsiteY25" fmla="*/ 184252 h 191871"/>
                          <a:gd name="connsiteX26" fmla="*/ 219324 w 395850"/>
                          <a:gd name="connsiteY26" fmla="*/ 191872 h 191871"/>
                          <a:gd name="connsiteX27" fmla="*/ 307716 w 395850"/>
                          <a:gd name="connsiteY27" fmla="*/ 179375 h 191871"/>
                          <a:gd name="connsiteX28" fmla="*/ 350159 w 395850"/>
                          <a:gd name="connsiteY28" fmla="*/ 161392 h 191871"/>
                          <a:gd name="connsiteX29" fmla="*/ 380258 w 395850"/>
                          <a:gd name="connsiteY29" fmla="*/ 135331 h 191871"/>
                          <a:gd name="connsiteX30" fmla="*/ 395346 w 395850"/>
                          <a:gd name="connsiteY30" fmla="*/ 96622 h 191871"/>
                          <a:gd name="connsiteX31" fmla="*/ 387040 w 395850"/>
                          <a:gd name="connsiteY31" fmla="*/ 54254 h 191871"/>
                          <a:gd name="connsiteX32" fmla="*/ 338805 w 395850"/>
                          <a:gd name="connsiteY32" fmla="*/ 27889 h 191871"/>
                          <a:gd name="connsiteX33" fmla="*/ 311068 w 395850"/>
                          <a:gd name="connsiteY33" fmla="*/ 34290 h 191871"/>
                          <a:gd name="connsiteX34" fmla="*/ 258643 w 395850"/>
                          <a:gd name="connsiteY34" fmla="*/ 52045 h 191871"/>
                          <a:gd name="connsiteX35" fmla="*/ 220086 w 395850"/>
                          <a:gd name="connsiteY35" fmla="*/ 55778 h 191871"/>
                          <a:gd name="connsiteX36" fmla="*/ 156078 w 395850"/>
                          <a:gd name="connsiteY36" fmla="*/ 45415 h 191871"/>
                          <a:gd name="connsiteX37" fmla="*/ 109596 w 395850"/>
                          <a:gd name="connsiteY37" fmla="*/ 22936 h 191871"/>
                          <a:gd name="connsiteX38" fmla="*/ 103728 w 395850"/>
                          <a:gd name="connsiteY38" fmla="*/ 18974 h 191871"/>
                          <a:gd name="connsiteX39" fmla="*/ 58847 w 395850"/>
                          <a:gd name="connsiteY39" fmla="*/ 76 h 191871"/>
                          <a:gd name="connsiteX40" fmla="*/ 56484 w 395850"/>
                          <a:gd name="connsiteY40" fmla="*/ 0 h 191871"/>
                          <a:gd name="connsiteX41" fmla="*/ 56484 w 395850"/>
                          <a:gd name="connsiteY41" fmla="*/ 0 h 1918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395850" h="191871">
                            <a:moveTo>
                              <a:pt x="56484" y="13487"/>
                            </a:moveTo>
                            <a:cubicBezTo>
                              <a:pt x="57018" y="13487"/>
                              <a:pt x="57475" y="13487"/>
                              <a:pt x="58008" y="13487"/>
                            </a:cubicBezTo>
                            <a:cubicBezTo>
                              <a:pt x="74848" y="14249"/>
                              <a:pt x="88564" y="25375"/>
                              <a:pt x="102128" y="34214"/>
                            </a:cubicBezTo>
                            <a:cubicBezTo>
                              <a:pt x="117520" y="44196"/>
                              <a:pt x="134208" y="52273"/>
                              <a:pt x="151658" y="58141"/>
                            </a:cubicBezTo>
                            <a:cubicBezTo>
                              <a:pt x="173680" y="65532"/>
                              <a:pt x="196768" y="69190"/>
                              <a:pt x="219933" y="69190"/>
                            </a:cubicBezTo>
                            <a:cubicBezTo>
                              <a:pt x="233725" y="69190"/>
                              <a:pt x="247518" y="67894"/>
                              <a:pt x="261081" y="65227"/>
                            </a:cubicBezTo>
                            <a:cubicBezTo>
                              <a:pt x="280436" y="61493"/>
                              <a:pt x="299181" y="55016"/>
                              <a:pt x="316860" y="46330"/>
                            </a:cubicBezTo>
                            <a:cubicBezTo>
                              <a:pt x="323718" y="42977"/>
                              <a:pt x="331185" y="41300"/>
                              <a:pt x="338653" y="41300"/>
                            </a:cubicBezTo>
                            <a:cubicBezTo>
                              <a:pt x="353207" y="41300"/>
                              <a:pt x="367380" y="47777"/>
                              <a:pt x="375381" y="61112"/>
                            </a:cubicBezTo>
                            <a:cubicBezTo>
                              <a:pt x="381401" y="71247"/>
                              <a:pt x="383230" y="83287"/>
                              <a:pt x="381934" y="95098"/>
                            </a:cubicBezTo>
                            <a:cubicBezTo>
                              <a:pt x="380639" y="106756"/>
                              <a:pt x="376219" y="118186"/>
                              <a:pt x="369438" y="127254"/>
                            </a:cubicBezTo>
                            <a:cubicBezTo>
                              <a:pt x="362732" y="136246"/>
                              <a:pt x="353436" y="143789"/>
                              <a:pt x="343225" y="149809"/>
                            </a:cubicBezTo>
                            <a:cubicBezTo>
                              <a:pt x="330728" y="157277"/>
                              <a:pt x="316631" y="162687"/>
                              <a:pt x="303829" y="166497"/>
                            </a:cubicBezTo>
                            <a:cubicBezTo>
                              <a:pt x="276550" y="174498"/>
                              <a:pt x="247899" y="178460"/>
                              <a:pt x="219248" y="178460"/>
                            </a:cubicBezTo>
                            <a:cubicBezTo>
                              <a:pt x="196616" y="178460"/>
                              <a:pt x="174061" y="176022"/>
                              <a:pt x="152268" y="171145"/>
                            </a:cubicBezTo>
                            <a:cubicBezTo>
                              <a:pt x="137790" y="167945"/>
                              <a:pt x="123540" y="163678"/>
                              <a:pt x="109672" y="158496"/>
                            </a:cubicBezTo>
                            <a:cubicBezTo>
                              <a:pt x="81097" y="147752"/>
                              <a:pt x="52979" y="132969"/>
                              <a:pt x="31795" y="110566"/>
                            </a:cubicBezTo>
                            <a:cubicBezTo>
                              <a:pt x="13355" y="91059"/>
                              <a:pt x="6802" y="58293"/>
                              <a:pt x="21204" y="34671"/>
                            </a:cubicBezTo>
                            <a:cubicBezTo>
                              <a:pt x="24709" y="28956"/>
                              <a:pt x="29509" y="23927"/>
                              <a:pt x="35148" y="20269"/>
                            </a:cubicBezTo>
                            <a:cubicBezTo>
                              <a:pt x="41473" y="16002"/>
                              <a:pt x="48864" y="13487"/>
                              <a:pt x="56484" y="13487"/>
                            </a:cubicBezTo>
                            <a:moveTo>
                              <a:pt x="56484" y="0"/>
                            </a:moveTo>
                            <a:cubicBezTo>
                              <a:pt x="46502" y="0"/>
                              <a:pt x="36520" y="3124"/>
                              <a:pt x="27681" y="9068"/>
                            </a:cubicBezTo>
                            <a:cubicBezTo>
                              <a:pt x="20594" y="13716"/>
                              <a:pt x="14346" y="20117"/>
                              <a:pt x="9774" y="27584"/>
                            </a:cubicBezTo>
                            <a:cubicBezTo>
                              <a:pt x="-6990" y="55016"/>
                              <a:pt x="-1732" y="94640"/>
                              <a:pt x="22042" y="119786"/>
                            </a:cubicBezTo>
                            <a:cubicBezTo>
                              <a:pt x="42006" y="140894"/>
                              <a:pt x="69133" y="157658"/>
                              <a:pt x="105024" y="171069"/>
                            </a:cubicBezTo>
                            <a:cubicBezTo>
                              <a:pt x="119654" y="176555"/>
                              <a:pt x="134589" y="180975"/>
                              <a:pt x="149448" y="184252"/>
                            </a:cubicBezTo>
                            <a:cubicBezTo>
                              <a:pt x="172232" y="189281"/>
                              <a:pt x="195778" y="191872"/>
                              <a:pt x="219324" y="191872"/>
                            </a:cubicBezTo>
                            <a:cubicBezTo>
                              <a:pt x="249804" y="191872"/>
                              <a:pt x="279522" y="187681"/>
                              <a:pt x="307716" y="179375"/>
                            </a:cubicBezTo>
                            <a:cubicBezTo>
                              <a:pt x="323870" y="174574"/>
                              <a:pt x="338196" y="168478"/>
                              <a:pt x="350159" y="161392"/>
                            </a:cubicBezTo>
                            <a:cubicBezTo>
                              <a:pt x="362808" y="153924"/>
                              <a:pt x="372943" y="145085"/>
                              <a:pt x="380258" y="135331"/>
                            </a:cubicBezTo>
                            <a:cubicBezTo>
                              <a:pt x="388412" y="124435"/>
                              <a:pt x="393822" y="110719"/>
                              <a:pt x="395346" y="96622"/>
                            </a:cubicBezTo>
                            <a:cubicBezTo>
                              <a:pt x="397098" y="81077"/>
                              <a:pt x="394279" y="66446"/>
                              <a:pt x="387040" y="54254"/>
                            </a:cubicBezTo>
                            <a:cubicBezTo>
                              <a:pt x="377134" y="37719"/>
                              <a:pt x="359151" y="27889"/>
                              <a:pt x="338805" y="27889"/>
                            </a:cubicBezTo>
                            <a:cubicBezTo>
                              <a:pt x="329204" y="27889"/>
                              <a:pt x="319679" y="30099"/>
                              <a:pt x="311068" y="34290"/>
                            </a:cubicBezTo>
                            <a:cubicBezTo>
                              <a:pt x="294076" y="42672"/>
                              <a:pt x="276398" y="48616"/>
                              <a:pt x="258643" y="52045"/>
                            </a:cubicBezTo>
                            <a:cubicBezTo>
                              <a:pt x="245994" y="54483"/>
                              <a:pt x="233040" y="55778"/>
                              <a:pt x="220086" y="55778"/>
                            </a:cubicBezTo>
                            <a:cubicBezTo>
                              <a:pt x="198216" y="55778"/>
                              <a:pt x="176652" y="52273"/>
                              <a:pt x="156078" y="45415"/>
                            </a:cubicBezTo>
                            <a:cubicBezTo>
                              <a:pt x="139771" y="39929"/>
                              <a:pt x="124074" y="32385"/>
                              <a:pt x="109596" y="22936"/>
                            </a:cubicBezTo>
                            <a:cubicBezTo>
                              <a:pt x="107614" y="21641"/>
                              <a:pt x="105709" y="20345"/>
                              <a:pt x="103728" y="18974"/>
                            </a:cubicBezTo>
                            <a:cubicBezTo>
                              <a:pt x="91155" y="10516"/>
                              <a:pt x="76906" y="914"/>
                              <a:pt x="58847" y="76"/>
                            </a:cubicBezTo>
                            <a:cubicBezTo>
                              <a:pt x="57932" y="0"/>
                              <a:pt x="57170" y="0"/>
                              <a:pt x="56484" y="0"/>
                            </a:cubicBezTo>
                            <a:lnTo>
                              <a:pt x="56484" y="0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02" name="任意多边形: 形状 101"/>
                    <p:cNvSpPr/>
                    <p:nvPr/>
                  </p:nvSpPr>
                  <p:spPr>
                    <a:xfrm>
                      <a:off x="8168953" y="1189482"/>
                      <a:ext cx="368646" cy="158169"/>
                    </a:xfrm>
                    <a:custGeom>
                      <a:avLst/>
                      <a:gdLst>
                        <a:gd name="connsiteX0" fmla="*/ 368647 w 368646"/>
                        <a:gd name="connsiteY0" fmla="*/ 74828 h 158169"/>
                        <a:gd name="connsiteX1" fmla="*/ 356150 w 368646"/>
                        <a:gd name="connsiteY1" fmla="*/ 106985 h 158169"/>
                        <a:gd name="connsiteX2" fmla="*/ 329938 w 368646"/>
                        <a:gd name="connsiteY2" fmla="*/ 129540 h 158169"/>
                        <a:gd name="connsiteX3" fmla="*/ 290542 w 368646"/>
                        <a:gd name="connsiteY3" fmla="*/ 146228 h 158169"/>
                        <a:gd name="connsiteX4" fmla="*/ 138904 w 368646"/>
                        <a:gd name="connsiteY4" fmla="*/ 150876 h 158169"/>
                        <a:gd name="connsiteX5" fmla="*/ 96308 w 368646"/>
                        <a:gd name="connsiteY5" fmla="*/ 138227 h 158169"/>
                        <a:gd name="connsiteX6" fmla="*/ 18432 w 368646"/>
                        <a:gd name="connsiteY6" fmla="*/ 90297 h 158169"/>
                        <a:gd name="connsiteX7" fmla="*/ 7840 w 368646"/>
                        <a:gd name="connsiteY7" fmla="*/ 14402 h 158169"/>
                        <a:gd name="connsiteX8" fmla="*/ 21785 w 368646"/>
                        <a:gd name="connsiteY8" fmla="*/ 0 h 158169"/>
                        <a:gd name="connsiteX9" fmla="*/ 119778 w 368646"/>
                        <a:gd name="connsiteY9" fmla="*/ 64237 h 158169"/>
                        <a:gd name="connsiteX10" fmla="*/ 201769 w 368646"/>
                        <a:gd name="connsiteY10" fmla="*/ 89306 h 158169"/>
                        <a:gd name="connsiteX11" fmla="*/ 368647 w 368646"/>
                        <a:gd name="connsiteY11" fmla="*/ 74828 h 158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68646" h="158169">
                          <a:moveTo>
                            <a:pt x="368647" y="74828"/>
                          </a:moveTo>
                          <a:cubicBezTo>
                            <a:pt x="367352" y="86487"/>
                            <a:pt x="362932" y="97917"/>
                            <a:pt x="356150" y="106985"/>
                          </a:cubicBezTo>
                          <a:cubicBezTo>
                            <a:pt x="349445" y="115976"/>
                            <a:pt x="340148" y="123520"/>
                            <a:pt x="329938" y="129540"/>
                          </a:cubicBezTo>
                          <a:cubicBezTo>
                            <a:pt x="317441" y="137008"/>
                            <a:pt x="303343" y="142418"/>
                            <a:pt x="290542" y="146228"/>
                          </a:cubicBezTo>
                          <a:cubicBezTo>
                            <a:pt x="241774" y="160553"/>
                            <a:pt x="188434" y="161849"/>
                            <a:pt x="138904" y="150876"/>
                          </a:cubicBezTo>
                          <a:cubicBezTo>
                            <a:pt x="124426" y="147676"/>
                            <a:pt x="110177" y="143408"/>
                            <a:pt x="96308" y="138227"/>
                          </a:cubicBezTo>
                          <a:cubicBezTo>
                            <a:pt x="67733" y="127483"/>
                            <a:pt x="39615" y="112700"/>
                            <a:pt x="18432" y="90297"/>
                          </a:cubicBezTo>
                          <a:cubicBezTo>
                            <a:pt x="-9" y="70790"/>
                            <a:pt x="-6562" y="38024"/>
                            <a:pt x="7840" y="14402"/>
                          </a:cubicBezTo>
                          <a:cubicBezTo>
                            <a:pt x="11345" y="8687"/>
                            <a:pt x="16146" y="3658"/>
                            <a:pt x="21785" y="0"/>
                          </a:cubicBezTo>
                          <a:cubicBezTo>
                            <a:pt x="52722" y="24079"/>
                            <a:pt x="83202" y="47320"/>
                            <a:pt x="119778" y="64237"/>
                          </a:cubicBezTo>
                          <a:cubicBezTo>
                            <a:pt x="145838" y="76276"/>
                            <a:pt x="173346" y="85192"/>
                            <a:pt x="201769" y="89306"/>
                          </a:cubicBezTo>
                          <a:cubicBezTo>
                            <a:pt x="257471" y="97307"/>
                            <a:pt x="313554" y="87401"/>
                            <a:pt x="368647" y="74828"/>
                          </a:cubicBezTo>
                          <a:close/>
                        </a:path>
                      </a:pathLst>
                    </a:custGeom>
                    <a:solidFill>
                      <a:srgbClr val="E8F2FF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03" name="组合 102"/>
                    <p:cNvGrpSpPr/>
                    <p:nvPr/>
                  </p:nvGrpSpPr>
                  <p:grpSpPr>
                    <a:xfrm>
                      <a:off x="8218093" y="1214018"/>
                      <a:ext cx="256641" cy="132130"/>
                      <a:chOff x="8218093" y="1214018"/>
                      <a:chExt cx="256641" cy="132130"/>
                    </a:xfrm>
                  </p:grpSpPr>
                  <p:sp>
                    <p:nvSpPr>
                      <p:cNvPr id="104" name="任意多边形: 形状 103"/>
                      <p:cNvSpPr/>
                      <p:nvPr/>
                    </p:nvSpPr>
                    <p:spPr>
                      <a:xfrm>
                        <a:off x="8218093" y="1214018"/>
                        <a:ext cx="57683" cy="90754"/>
                      </a:xfrm>
                      <a:custGeom>
                        <a:avLst/>
                        <a:gdLst>
                          <a:gd name="connsiteX0" fmla="*/ 57683 w 57683"/>
                          <a:gd name="connsiteY0" fmla="*/ 0 h 90754"/>
                          <a:gd name="connsiteX1" fmla="*/ 0 w 57683"/>
                          <a:gd name="connsiteY1" fmla="*/ 90754 h 90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7683" h="90754">
                            <a:moveTo>
                              <a:pt x="57683" y="0"/>
                            </a:moveTo>
                            <a:lnTo>
                              <a:pt x="0" y="90754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任意多边形: 形状 104"/>
                      <p:cNvSpPr/>
                      <p:nvPr/>
                    </p:nvSpPr>
                    <p:spPr>
                      <a:xfrm>
                        <a:off x="8435797" y="1229715"/>
                        <a:ext cx="38938" cy="100279"/>
                      </a:xfrm>
                      <a:custGeom>
                        <a:avLst/>
                        <a:gdLst>
                          <a:gd name="connsiteX0" fmla="*/ 0 w 38938"/>
                          <a:gd name="connsiteY0" fmla="*/ 0 h 100279"/>
                          <a:gd name="connsiteX1" fmla="*/ 38938 w 38938"/>
                          <a:gd name="connsiteY1" fmla="*/ 100279 h 1002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938" h="100279">
                            <a:moveTo>
                              <a:pt x="0" y="0"/>
                            </a:moveTo>
                            <a:lnTo>
                              <a:pt x="38938" y="100279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6" name="任意多边形: 形状 105"/>
                      <p:cNvSpPr/>
                      <p:nvPr/>
                    </p:nvSpPr>
                    <p:spPr>
                      <a:xfrm>
                        <a:off x="8343671" y="1237488"/>
                        <a:ext cx="10744" cy="108661"/>
                      </a:xfrm>
                      <a:custGeom>
                        <a:avLst/>
                        <a:gdLst>
                          <a:gd name="connsiteX0" fmla="*/ 10744 w 10744"/>
                          <a:gd name="connsiteY0" fmla="*/ 0 h 108661"/>
                          <a:gd name="connsiteX1" fmla="*/ 0 w 10744"/>
                          <a:gd name="connsiteY1" fmla="*/ 108661 h 1086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744" h="108661">
                            <a:moveTo>
                              <a:pt x="10744" y="0"/>
                            </a:moveTo>
                            <a:lnTo>
                              <a:pt x="0" y="108661"/>
                            </a:lnTo>
                          </a:path>
                        </a:pathLst>
                      </a:custGeom>
                      <a:ln w="13445" cap="rnd">
                        <a:solidFill>
                          <a:srgbClr val="5A417A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7596572" y="674583"/>
                    <a:ext cx="1582536" cy="960506"/>
                    <a:chOff x="7596572" y="674583"/>
                    <a:chExt cx="1582536" cy="960506"/>
                  </a:xfrm>
                  <a:solidFill>
                    <a:srgbClr val="FEBEBC"/>
                  </a:solidFill>
                </p:grpSpPr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7596572" y="731158"/>
                      <a:ext cx="218871" cy="353548"/>
                      <a:chOff x="7596572" y="731158"/>
                      <a:chExt cx="218871" cy="353548"/>
                    </a:xfrm>
                    <a:solidFill>
                      <a:srgbClr val="FEBEBC"/>
                    </a:solidFill>
                  </p:grpSpPr>
                  <p:sp>
                    <p:nvSpPr>
                      <p:cNvPr id="98" name="任意多边形: 形状 97"/>
                      <p:cNvSpPr/>
                      <p:nvPr/>
                    </p:nvSpPr>
                    <p:spPr>
                      <a:xfrm>
                        <a:off x="7596572" y="901956"/>
                        <a:ext cx="67550" cy="166095"/>
                      </a:xfrm>
                      <a:custGeom>
                        <a:avLst/>
                        <a:gdLst>
                          <a:gd name="connsiteX0" fmla="*/ 2930 w 67550"/>
                          <a:gd name="connsiteY0" fmla="*/ 10538 h 166095"/>
                          <a:gd name="connsiteX1" fmla="*/ 53831 w 67550"/>
                          <a:gd name="connsiteY1" fmla="*/ 73327 h 166095"/>
                          <a:gd name="connsiteX2" fmla="*/ 32648 w 67550"/>
                          <a:gd name="connsiteY2" fmla="*/ 156156 h 166095"/>
                          <a:gd name="connsiteX3" fmla="*/ 40725 w 67550"/>
                          <a:gd name="connsiteY3" fmla="*/ 164233 h 166095"/>
                          <a:gd name="connsiteX4" fmla="*/ 65337 w 67550"/>
                          <a:gd name="connsiteY4" fmla="*/ 72489 h 166095"/>
                          <a:gd name="connsiteX5" fmla="*/ 8721 w 67550"/>
                          <a:gd name="connsiteY5" fmla="*/ 632 h 166095"/>
                          <a:gd name="connsiteX6" fmla="*/ 2930 w 67550"/>
                          <a:gd name="connsiteY6" fmla="*/ 10538 h 166095"/>
                          <a:gd name="connsiteX7" fmla="*/ 2930 w 67550"/>
                          <a:gd name="connsiteY7" fmla="*/ 10538 h 166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67550" h="166095">
                            <a:moveTo>
                              <a:pt x="2930" y="10538"/>
                            </a:moveTo>
                            <a:cubicBezTo>
                              <a:pt x="28152" y="22882"/>
                              <a:pt x="47278" y="45895"/>
                              <a:pt x="53831" y="73327"/>
                            </a:cubicBezTo>
                            <a:cubicBezTo>
                              <a:pt x="60766" y="102359"/>
                              <a:pt x="52231" y="133830"/>
                              <a:pt x="32648" y="156156"/>
                            </a:cubicBezTo>
                            <a:cubicBezTo>
                              <a:pt x="27771" y="161643"/>
                              <a:pt x="35848" y="169796"/>
                              <a:pt x="40725" y="164233"/>
                            </a:cubicBezTo>
                            <a:cubicBezTo>
                              <a:pt x="62594" y="139316"/>
                              <a:pt x="72271" y="105102"/>
                              <a:pt x="65337" y="72489"/>
                            </a:cubicBezTo>
                            <a:cubicBezTo>
                              <a:pt x="58708" y="41475"/>
                              <a:pt x="37067" y="14500"/>
                              <a:pt x="8721" y="632"/>
                            </a:cubicBezTo>
                            <a:cubicBezTo>
                              <a:pt x="2092" y="-2568"/>
                              <a:pt x="-3700" y="7261"/>
                              <a:pt x="2930" y="10538"/>
                            </a:cubicBezTo>
                            <a:lnTo>
                              <a:pt x="2930" y="10538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9" name="任意多边形: 形状 98"/>
                      <p:cNvSpPr/>
                      <p:nvPr/>
                    </p:nvSpPr>
                    <p:spPr>
                      <a:xfrm>
                        <a:off x="7609808" y="1073277"/>
                        <a:ext cx="11087" cy="11430"/>
                      </a:xfrm>
                      <a:custGeom>
                        <a:avLst/>
                        <a:gdLst>
                          <a:gd name="connsiteX0" fmla="*/ 5544 w 11087"/>
                          <a:gd name="connsiteY0" fmla="*/ 11430 h 11430"/>
                          <a:gd name="connsiteX1" fmla="*/ 5544 w 11087"/>
                          <a:gd name="connsiteY1" fmla="*/ 0 h 11430"/>
                          <a:gd name="connsiteX2" fmla="*/ 5544 w 11087"/>
                          <a:gd name="connsiteY2" fmla="*/ 11430 h 11430"/>
                          <a:gd name="connsiteX3" fmla="*/ 5544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4" y="11430"/>
                            </a:moveTo>
                            <a:cubicBezTo>
                              <a:pt x="12935" y="11430"/>
                              <a:pt x="12935" y="0"/>
                              <a:pt x="5544" y="0"/>
                            </a:cubicBezTo>
                            <a:cubicBezTo>
                              <a:pt x="-1848" y="0"/>
                              <a:pt x="-1848" y="11430"/>
                              <a:pt x="5544" y="11430"/>
                            </a:cubicBezTo>
                            <a:lnTo>
                              <a:pt x="5544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0" name="任意多边形: 形状 99"/>
                      <p:cNvSpPr/>
                      <p:nvPr/>
                    </p:nvSpPr>
                    <p:spPr>
                      <a:xfrm>
                        <a:off x="7687448" y="731158"/>
                        <a:ext cx="127996" cy="48631"/>
                      </a:xfrm>
                      <a:custGeom>
                        <a:avLst/>
                        <a:gdLst>
                          <a:gd name="connsiteX0" fmla="*/ 827 w 127996"/>
                          <a:gd name="connsiteY0" fmla="*/ 8515 h 48631"/>
                          <a:gd name="connsiteX1" fmla="*/ 58739 w 127996"/>
                          <a:gd name="connsiteY1" fmla="*/ 47911 h 48631"/>
                          <a:gd name="connsiteX2" fmla="*/ 126328 w 127996"/>
                          <a:gd name="connsiteY2" fmla="*/ 24746 h 48631"/>
                          <a:gd name="connsiteX3" fmla="*/ 118251 w 127996"/>
                          <a:gd name="connsiteY3" fmla="*/ 16669 h 48631"/>
                          <a:gd name="connsiteX4" fmla="*/ 60034 w 127996"/>
                          <a:gd name="connsiteY4" fmla="*/ 36633 h 48631"/>
                          <a:gd name="connsiteX5" fmla="*/ 10733 w 127996"/>
                          <a:gd name="connsiteY5" fmla="*/ 2800 h 48631"/>
                          <a:gd name="connsiteX6" fmla="*/ 827 w 127996"/>
                          <a:gd name="connsiteY6" fmla="*/ 8515 h 48631"/>
                          <a:gd name="connsiteX7" fmla="*/ 827 w 127996"/>
                          <a:gd name="connsiteY7" fmla="*/ 8515 h 4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27996" h="48631">
                            <a:moveTo>
                              <a:pt x="827" y="8515"/>
                            </a:moveTo>
                            <a:cubicBezTo>
                              <a:pt x="13019" y="29546"/>
                              <a:pt x="34584" y="44558"/>
                              <a:pt x="58739" y="47911"/>
                            </a:cubicBezTo>
                            <a:cubicBezTo>
                              <a:pt x="83504" y="51340"/>
                              <a:pt x="108802" y="42348"/>
                              <a:pt x="126328" y="24746"/>
                            </a:cubicBezTo>
                            <a:cubicBezTo>
                              <a:pt x="131510" y="19488"/>
                              <a:pt x="123433" y="11411"/>
                              <a:pt x="118251" y="16669"/>
                            </a:cubicBezTo>
                            <a:cubicBezTo>
                              <a:pt x="103240" y="31756"/>
                              <a:pt x="81371" y="39757"/>
                              <a:pt x="60034" y="36633"/>
                            </a:cubicBezTo>
                            <a:cubicBezTo>
                              <a:pt x="39384" y="33585"/>
                              <a:pt x="21096" y="20707"/>
                              <a:pt x="10733" y="2800"/>
                            </a:cubicBezTo>
                            <a:cubicBezTo>
                              <a:pt x="6999" y="-3601"/>
                              <a:pt x="-2907" y="2114"/>
                              <a:pt x="827" y="8515"/>
                            </a:cubicBezTo>
                            <a:lnTo>
                              <a:pt x="827" y="8515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8847943" y="674583"/>
                      <a:ext cx="144542" cy="201558"/>
                      <a:chOff x="8847943" y="674583"/>
                      <a:chExt cx="144542" cy="201558"/>
                    </a:xfrm>
                    <a:solidFill>
                      <a:srgbClr val="FEBEBC"/>
                    </a:solidFill>
                  </p:grpSpPr>
                  <p:sp>
                    <p:nvSpPr>
                      <p:cNvPr id="96" name="任意多边形: 形状 95"/>
                      <p:cNvSpPr/>
                      <p:nvPr/>
                    </p:nvSpPr>
                    <p:spPr>
                      <a:xfrm>
                        <a:off x="8873903" y="674583"/>
                        <a:ext cx="31809" cy="139238"/>
                      </a:xfrm>
                      <a:custGeom>
                        <a:avLst/>
                        <a:gdLst>
                          <a:gd name="connsiteX0" fmla="*/ 20922 w 31809"/>
                          <a:gd name="connsiteY0" fmla="*/ 2606 h 139238"/>
                          <a:gd name="connsiteX1" fmla="*/ 17341 w 31809"/>
                          <a:gd name="connsiteY1" fmla="*/ 136490 h 139238"/>
                          <a:gd name="connsiteX2" fmla="*/ 27247 w 31809"/>
                          <a:gd name="connsiteY2" fmla="*/ 130698 h 139238"/>
                          <a:gd name="connsiteX3" fmla="*/ 30828 w 31809"/>
                          <a:gd name="connsiteY3" fmla="*/ 8321 h 139238"/>
                          <a:gd name="connsiteX4" fmla="*/ 20922 w 31809"/>
                          <a:gd name="connsiteY4" fmla="*/ 2606 h 139238"/>
                          <a:gd name="connsiteX5" fmla="*/ 20922 w 31809"/>
                          <a:gd name="connsiteY5" fmla="*/ 2606 h 1392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1809" h="139238">
                            <a:moveTo>
                              <a:pt x="20922" y="2606"/>
                            </a:moveTo>
                            <a:cubicBezTo>
                              <a:pt x="-5671" y="42078"/>
                              <a:pt x="-6967" y="95723"/>
                              <a:pt x="17341" y="136490"/>
                            </a:cubicBezTo>
                            <a:cubicBezTo>
                              <a:pt x="21075" y="142814"/>
                              <a:pt x="30981" y="137099"/>
                              <a:pt x="27247" y="130698"/>
                            </a:cubicBezTo>
                            <a:cubicBezTo>
                              <a:pt x="4921" y="93208"/>
                              <a:pt x="6445" y="44516"/>
                              <a:pt x="30828" y="8321"/>
                            </a:cubicBezTo>
                            <a:cubicBezTo>
                              <a:pt x="34943" y="2225"/>
                              <a:pt x="25038" y="-3490"/>
                              <a:pt x="20922" y="2606"/>
                            </a:cubicBezTo>
                            <a:lnTo>
                              <a:pt x="20922" y="2606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7" name="任意多边形: 形状 96"/>
                      <p:cNvSpPr/>
                      <p:nvPr/>
                    </p:nvSpPr>
                    <p:spPr>
                      <a:xfrm>
                        <a:off x="8847943" y="787704"/>
                        <a:ext cx="144542" cy="88437"/>
                      </a:xfrm>
                      <a:custGeom>
                        <a:avLst/>
                        <a:gdLst>
                          <a:gd name="connsiteX0" fmla="*/ 10459 w 144542"/>
                          <a:gd name="connsiteY0" fmla="*/ 85471 h 88437"/>
                          <a:gd name="connsiteX1" fmla="*/ 139085 w 144542"/>
                          <a:gd name="connsiteY1" fmla="*/ 12167 h 88437"/>
                          <a:gd name="connsiteX2" fmla="*/ 139085 w 144542"/>
                          <a:gd name="connsiteY2" fmla="*/ 737 h 88437"/>
                          <a:gd name="connsiteX3" fmla="*/ 553 w 144542"/>
                          <a:gd name="connsiteY3" fmla="*/ 79756 h 88437"/>
                          <a:gd name="connsiteX4" fmla="*/ 10459 w 144542"/>
                          <a:gd name="connsiteY4" fmla="*/ 85471 h 88437"/>
                          <a:gd name="connsiteX5" fmla="*/ 10459 w 144542"/>
                          <a:gd name="connsiteY5" fmla="*/ 85471 h 88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4542" h="88437">
                            <a:moveTo>
                              <a:pt x="10459" y="85471"/>
                            </a:moveTo>
                            <a:cubicBezTo>
                              <a:pt x="32557" y="36703"/>
                              <a:pt x="85897" y="6299"/>
                              <a:pt x="139085" y="12167"/>
                            </a:cubicBezTo>
                            <a:cubicBezTo>
                              <a:pt x="146400" y="12929"/>
                              <a:pt x="146324" y="1499"/>
                              <a:pt x="139085" y="737"/>
                            </a:cubicBezTo>
                            <a:cubicBezTo>
                              <a:pt x="82316" y="-5435"/>
                              <a:pt x="24099" y="27712"/>
                              <a:pt x="553" y="79756"/>
                            </a:cubicBezTo>
                            <a:cubicBezTo>
                              <a:pt x="-2419" y="86309"/>
                              <a:pt x="7411" y="92177"/>
                              <a:pt x="10459" y="85471"/>
                            </a:cubicBezTo>
                            <a:lnTo>
                              <a:pt x="10459" y="85471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87" name="任意多边形: 形状 86"/>
                    <p:cNvSpPr/>
                    <p:nvPr/>
                  </p:nvSpPr>
                  <p:spPr>
                    <a:xfrm>
                      <a:off x="7900658" y="1576119"/>
                      <a:ext cx="110254" cy="58969"/>
                    </a:xfrm>
                    <a:custGeom>
                      <a:avLst/>
                      <a:gdLst>
                        <a:gd name="connsiteX0" fmla="*/ 368 w 110254"/>
                        <a:gd name="connsiteY0" fmla="*/ 6935 h 58969"/>
                        <a:gd name="connsiteX1" fmla="*/ 107276 w 110254"/>
                        <a:gd name="connsiteY1" fmla="*/ 52655 h 58969"/>
                        <a:gd name="connsiteX2" fmla="*/ 101485 w 110254"/>
                        <a:gd name="connsiteY2" fmla="*/ 42749 h 58969"/>
                        <a:gd name="connsiteX3" fmla="*/ 11417 w 110254"/>
                        <a:gd name="connsiteY3" fmla="*/ 3887 h 58969"/>
                        <a:gd name="connsiteX4" fmla="*/ 368 w 110254"/>
                        <a:gd name="connsiteY4" fmla="*/ 6935 h 58969"/>
                        <a:gd name="connsiteX5" fmla="*/ 368 w 110254"/>
                        <a:gd name="connsiteY5" fmla="*/ 6935 h 589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254" h="58969">
                          <a:moveTo>
                            <a:pt x="368" y="6935"/>
                          </a:moveTo>
                          <a:cubicBezTo>
                            <a:pt x="15379" y="48845"/>
                            <a:pt x="66662" y="70562"/>
                            <a:pt x="107276" y="52655"/>
                          </a:cubicBezTo>
                          <a:cubicBezTo>
                            <a:pt x="113982" y="49683"/>
                            <a:pt x="108191" y="39777"/>
                            <a:pt x="101485" y="42749"/>
                          </a:cubicBezTo>
                          <a:cubicBezTo>
                            <a:pt x="67957" y="57532"/>
                            <a:pt x="23761" y="38330"/>
                            <a:pt x="11417" y="3887"/>
                          </a:cubicBezTo>
                          <a:cubicBezTo>
                            <a:pt x="8978" y="-2971"/>
                            <a:pt x="-2147" y="1"/>
                            <a:pt x="368" y="6935"/>
                          </a:cubicBezTo>
                          <a:lnTo>
                            <a:pt x="368" y="6935"/>
                          </a:ln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88" name="组合 87"/>
                    <p:cNvGrpSpPr/>
                    <p:nvPr/>
                  </p:nvGrpSpPr>
                  <p:grpSpPr>
                    <a:xfrm>
                      <a:off x="8967050" y="1236345"/>
                      <a:ext cx="212058" cy="234686"/>
                      <a:chOff x="8967050" y="1236345"/>
                      <a:chExt cx="212058" cy="234686"/>
                    </a:xfrm>
                    <a:solidFill>
                      <a:srgbClr val="FEBEBC"/>
                    </a:solidFill>
                  </p:grpSpPr>
                  <p:sp>
                    <p:nvSpPr>
                      <p:cNvPr id="93" name="任意多边形: 形状 92"/>
                      <p:cNvSpPr/>
                      <p:nvPr/>
                    </p:nvSpPr>
                    <p:spPr>
                      <a:xfrm>
                        <a:off x="9101234" y="1256037"/>
                        <a:ext cx="63828" cy="209964"/>
                      </a:xfrm>
                      <a:custGeom>
                        <a:avLst/>
                        <a:gdLst>
                          <a:gd name="connsiteX0" fmla="*/ 54272 w 63828"/>
                          <a:gd name="connsiteY0" fmla="*/ 1872 h 209964"/>
                          <a:gd name="connsiteX1" fmla="*/ 8095 w 63828"/>
                          <a:gd name="connsiteY1" fmla="*/ 205935 h 209964"/>
                          <a:gd name="connsiteX2" fmla="*/ 19144 w 63828"/>
                          <a:gd name="connsiteY2" fmla="*/ 202887 h 209964"/>
                          <a:gd name="connsiteX3" fmla="*/ 62349 w 63828"/>
                          <a:gd name="connsiteY3" fmla="*/ 9949 h 209964"/>
                          <a:gd name="connsiteX4" fmla="*/ 54272 w 63828"/>
                          <a:gd name="connsiteY4" fmla="*/ 1872 h 209964"/>
                          <a:gd name="connsiteX5" fmla="*/ 54272 w 63828"/>
                          <a:gd name="connsiteY5" fmla="*/ 1872 h 2099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3828" h="209964">
                            <a:moveTo>
                              <a:pt x="54272" y="1872"/>
                            </a:moveTo>
                            <a:cubicBezTo>
                              <a:pt x="5885" y="57117"/>
                              <a:pt x="-11946" y="135222"/>
                              <a:pt x="8095" y="205935"/>
                            </a:cubicBezTo>
                            <a:cubicBezTo>
                              <a:pt x="10076" y="213022"/>
                              <a:pt x="21125" y="209974"/>
                              <a:pt x="19144" y="202887"/>
                            </a:cubicBezTo>
                            <a:cubicBezTo>
                              <a:pt x="246" y="136288"/>
                              <a:pt x="16705" y="62146"/>
                              <a:pt x="62349" y="9949"/>
                            </a:cubicBezTo>
                            <a:cubicBezTo>
                              <a:pt x="67150" y="4386"/>
                              <a:pt x="59149" y="-3691"/>
                              <a:pt x="54272" y="1872"/>
                            </a:cubicBezTo>
                            <a:lnTo>
                              <a:pt x="54272" y="1872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4" name="任意多边形: 形状 93"/>
                      <p:cNvSpPr/>
                      <p:nvPr/>
                    </p:nvSpPr>
                    <p:spPr>
                      <a:xfrm>
                        <a:off x="9168021" y="1236345"/>
                        <a:ext cx="11087" cy="11430"/>
                      </a:xfrm>
                      <a:custGeom>
                        <a:avLst/>
                        <a:gdLst>
                          <a:gd name="connsiteX0" fmla="*/ 5544 w 11087"/>
                          <a:gd name="connsiteY0" fmla="*/ 11430 h 11430"/>
                          <a:gd name="connsiteX1" fmla="*/ 5544 w 11087"/>
                          <a:gd name="connsiteY1" fmla="*/ 0 h 11430"/>
                          <a:gd name="connsiteX2" fmla="*/ 5544 w 11087"/>
                          <a:gd name="connsiteY2" fmla="*/ 11430 h 11430"/>
                          <a:gd name="connsiteX3" fmla="*/ 5544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4" y="11430"/>
                            </a:moveTo>
                            <a:cubicBezTo>
                              <a:pt x="12935" y="11430"/>
                              <a:pt x="12935" y="0"/>
                              <a:pt x="5544" y="0"/>
                            </a:cubicBezTo>
                            <a:cubicBezTo>
                              <a:pt x="-1848" y="0"/>
                              <a:pt x="-1848" y="11430"/>
                              <a:pt x="5544" y="11430"/>
                            </a:cubicBezTo>
                            <a:lnTo>
                              <a:pt x="5544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5" name="任意多边形: 形状 94"/>
                      <p:cNvSpPr/>
                      <p:nvPr/>
                    </p:nvSpPr>
                    <p:spPr>
                      <a:xfrm>
                        <a:off x="8967050" y="1432338"/>
                        <a:ext cx="140593" cy="38692"/>
                      </a:xfrm>
                      <a:custGeom>
                        <a:avLst/>
                        <a:gdLst>
                          <a:gd name="connsiteX0" fmla="*/ 136564 w 140593"/>
                          <a:gd name="connsiteY0" fmla="*/ 5327 h 38692"/>
                          <a:gd name="connsiteX1" fmla="*/ 2604 w 140593"/>
                          <a:gd name="connsiteY1" fmla="*/ 27806 h 38692"/>
                          <a:gd name="connsiteX2" fmla="*/ 8395 w 140593"/>
                          <a:gd name="connsiteY2" fmla="*/ 37712 h 38692"/>
                          <a:gd name="connsiteX3" fmla="*/ 133516 w 140593"/>
                          <a:gd name="connsiteY3" fmla="*/ 16376 h 38692"/>
                          <a:gd name="connsiteX4" fmla="*/ 136564 w 140593"/>
                          <a:gd name="connsiteY4" fmla="*/ 5327 h 38692"/>
                          <a:gd name="connsiteX5" fmla="*/ 136564 w 140593"/>
                          <a:gd name="connsiteY5" fmla="*/ 5327 h 386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0593" h="38692">
                            <a:moveTo>
                              <a:pt x="136564" y="5327"/>
                            </a:moveTo>
                            <a:cubicBezTo>
                              <a:pt x="91072" y="-6561"/>
                              <a:pt x="41695" y="1669"/>
                              <a:pt x="2604" y="27806"/>
                            </a:cubicBezTo>
                            <a:cubicBezTo>
                              <a:pt x="-3492" y="31920"/>
                              <a:pt x="2223" y="41826"/>
                              <a:pt x="8395" y="37712"/>
                            </a:cubicBezTo>
                            <a:cubicBezTo>
                              <a:pt x="44971" y="13175"/>
                              <a:pt x="90844" y="5250"/>
                              <a:pt x="133516" y="16376"/>
                            </a:cubicBezTo>
                            <a:cubicBezTo>
                              <a:pt x="140602" y="18204"/>
                              <a:pt x="143650" y="7232"/>
                              <a:pt x="136564" y="5327"/>
                            </a:cubicBezTo>
                            <a:lnTo>
                              <a:pt x="136564" y="5327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9" name="组合 88"/>
                    <p:cNvGrpSpPr/>
                    <p:nvPr/>
                  </p:nvGrpSpPr>
                  <p:grpSpPr>
                    <a:xfrm>
                      <a:off x="7704520" y="1211201"/>
                      <a:ext cx="172254" cy="153900"/>
                      <a:chOff x="7704520" y="1211201"/>
                      <a:chExt cx="172254" cy="153900"/>
                    </a:xfrm>
                    <a:solidFill>
                      <a:srgbClr val="FEBEBC"/>
                    </a:solidFill>
                  </p:grpSpPr>
                  <p:sp>
                    <p:nvSpPr>
                      <p:cNvPr id="90" name="任意多边形: 形状 89"/>
                      <p:cNvSpPr/>
                      <p:nvPr/>
                    </p:nvSpPr>
                    <p:spPr>
                      <a:xfrm>
                        <a:off x="7704520" y="1211201"/>
                        <a:ext cx="74541" cy="153900"/>
                      </a:xfrm>
                      <a:custGeom>
                        <a:avLst/>
                        <a:gdLst>
                          <a:gd name="connsiteX0" fmla="*/ 2881 w 74541"/>
                          <a:gd name="connsiteY0" fmla="*/ 10589 h 153900"/>
                          <a:gd name="connsiteX1" fmla="*/ 57364 w 74541"/>
                          <a:gd name="connsiteY1" fmla="*/ 146911 h 153900"/>
                          <a:gd name="connsiteX2" fmla="*/ 68413 w 74541"/>
                          <a:gd name="connsiteY2" fmla="*/ 149959 h 153900"/>
                          <a:gd name="connsiteX3" fmla="*/ 8672 w 74541"/>
                          <a:gd name="connsiteY3" fmla="*/ 683 h 153900"/>
                          <a:gd name="connsiteX4" fmla="*/ 2881 w 74541"/>
                          <a:gd name="connsiteY4" fmla="*/ 10589 h 153900"/>
                          <a:gd name="connsiteX5" fmla="*/ 2881 w 74541"/>
                          <a:gd name="connsiteY5" fmla="*/ 10589 h 15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4541" h="153900">
                            <a:moveTo>
                              <a:pt x="2881" y="10589"/>
                            </a:moveTo>
                            <a:cubicBezTo>
                              <a:pt x="50734" y="35583"/>
                              <a:pt x="74813" y="95781"/>
                              <a:pt x="57364" y="146911"/>
                            </a:cubicBezTo>
                            <a:cubicBezTo>
                              <a:pt x="55002" y="153921"/>
                              <a:pt x="66051" y="156893"/>
                              <a:pt x="68413" y="149959"/>
                            </a:cubicBezTo>
                            <a:cubicBezTo>
                              <a:pt x="87387" y="94257"/>
                              <a:pt x="60869" y="27963"/>
                              <a:pt x="8672" y="683"/>
                            </a:cubicBezTo>
                            <a:cubicBezTo>
                              <a:pt x="2119" y="-2670"/>
                              <a:pt x="-3673" y="7236"/>
                              <a:pt x="2881" y="10589"/>
                            </a:cubicBezTo>
                            <a:lnTo>
                              <a:pt x="2881" y="10589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1" name="任意多边形: 形状 90"/>
                      <p:cNvSpPr/>
                      <p:nvPr/>
                    </p:nvSpPr>
                    <p:spPr>
                      <a:xfrm>
                        <a:off x="7770176" y="1265297"/>
                        <a:ext cx="84424" cy="34969"/>
                      </a:xfrm>
                      <a:custGeom>
                        <a:avLst/>
                        <a:gdLst>
                          <a:gd name="connsiteX0" fmla="*/ 8395 w 84424"/>
                          <a:gd name="connsiteY0" fmla="*/ 33988 h 34969"/>
                          <a:gd name="connsiteX1" fmla="*/ 78880 w 84424"/>
                          <a:gd name="connsiteY1" fmla="*/ 11433 h 34969"/>
                          <a:gd name="connsiteX2" fmla="*/ 78880 w 84424"/>
                          <a:gd name="connsiteY2" fmla="*/ 3 h 34969"/>
                          <a:gd name="connsiteX3" fmla="*/ 2604 w 84424"/>
                          <a:gd name="connsiteY3" fmla="*/ 24083 h 34969"/>
                          <a:gd name="connsiteX4" fmla="*/ 8395 w 84424"/>
                          <a:gd name="connsiteY4" fmla="*/ 33988 h 34969"/>
                          <a:gd name="connsiteX5" fmla="*/ 8395 w 84424"/>
                          <a:gd name="connsiteY5" fmla="*/ 33988 h 349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4424" h="34969">
                            <a:moveTo>
                              <a:pt x="8395" y="33988"/>
                            </a:moveTo>
                            <a:cubicBezTo>
                              <a:pt x="29274" y="19968"/>
                              <a:pt x="53658" y="12043"/>
                              <a:pt x="78880" y="11433"/>
                            </a:cubicBezTo>
                            <a:cubicBezTo>
                              <a:pt x="86272" y="11281"/>
                              <a:pt x="86272" y="-225"/>
                              <a:pt x="78880" y="3"/>
                            </a:cubicBezTo>
                            <a:cubicBezTo>
                              <a:pt x="51753" y="613"/>
                              <a:pt x="25159" y="8919"/>
                              <a:pt x="2604" y="24083"/>
                            </a:cubicBezTo>
                            <a:cubicBezTo>
                              <a:pt x="-3492" y="28197"/>
                              <a:pt x="2223" y="38103"/>
                              <a:pt x="8395" y="33988"/>
                            </a:cubicBezTo>
                            <a:lnTo>
                              <a:pt x="8395" y="33988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2" name="任意多边形: 形状 91"/>
                      <p:cNvSpPr/>
                      <p:nvPr/>
                    </p:nvSpPr>
                    <p:spPr>
                      <a:xfrm>
                        <a:off x="7865687" y="1265453"/>
                        <a:ext cx="11087" cy="11430"/>
                      </a:xfrm>
                      <a:custGeom>
                        <a:avLst/>
                        <a:gdLst>
                          <a:gd name="connsiteX0" fmla="*/ 5543 w 11087"/>
                          <a:gd name="connsiteY0" fmla="*/ 11430 h 11430"/>
                          <a:gd name="connsiteX1" fmla="*/ 5543 w 11087"/>
                          <a:gd name="connsiteY1" fmla="*/ 0 h 11430"/>
                          <a:gd name="connsiteX2" fmla="*/ 5543 w 11087"/>
                          <a:gd name="connsiteY2" fmla="*/ 11430 h 11430"/>
                          <a:gd name="connsiteX3" fmla="*/ 5543 w 11087"/>
                          <a:gd name="connsiteY3" fmla="*/ 11430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087" h="11430">
                            <a:moveTo>
                              <a:pt x="5543" y="11430"/>
                            </a:moveTo>
                            <a:cubicBezTo>
                              <a:pt x="12935" y="11430"/>
                              <a:pt x="12935" y="0"/>
                              <a:pt x="5543" y="0"/>
                            </a:cubicBezTo>
                            <a:cubicBezTo>
                              <a:pt x="-1848" y="0"/>
                              <a:pt x="-1848" y="11430"/>
                              <a:pt x="5543" y="11430"/>
                            </a:cubicBezTo>
                            <a:lnTo>
                              <a:pt x="5543" y="11430"/>
                            </a:ln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62" name="组合 61"/>
                  <p:cNvGrpSpPr/>
                  <p:nvPr/>
                </p:nvGrpSpPr>
                <p:grpSpPr>
                  <a:xfrm>
                    <a:off x="7709574" y="714133"/>
                    <a:ext cx="1290074" cy="636712"/>
                    <a:chOff x="7709574" y="714133"/>
                    <a:chExt cx="1290074" cy="636712"/>
                  </a:xfrm>
                </p:grpSpPr>
                <p:grpSp>
                  <p:nvGrpSpPr>
                    <p:cNvPr id="64" name="组合 63"/>
                    <p:cNvGrpSpPr/>
                    <p:nvPr/>
                  </p:nvGrpSpPr>
                  <p:grpSpPr>
                    <a:xfrm>
                      <a:off x="7954595" y="714133"/>
                      <a:ext cx="284014" cy="386920"/>
                      <a:chOff x="7954595" y="714133"/>
                      <a:chExt cx="284014" cy="386920"/>
                    </a:xfrm>
                  </p:grpSpPr>
                  <p:grpSp>
                    <p:nvGrpSpPr>
                      <p:cNvPr id="77" name="组合 76"/>
                      <p:cNvGrpSpPr/>
                      <p:nvPr/>
                    </p:nvGrpSpPr>
                    <p:grpSpPr>
                      <a:xfrm>
                        <a:off x="7954595" y="784226"/>
                        <a:ext cx="284014" cy="316827"/>
                        <a:chOff x="7954595" y="784226"/>
                        <a:chExt cx="284014" cy="316827"/>
                      </a:xfrm>
                    </p:grpSpPr>
                    <p:grpSp>
                      <p:nvGrpSpPr>
                        <p:cNvPr id="79" name="组合 78"/>
                        <p:cNvGrpSpPr/>
                        <p:nvPr/>
                      </p:nvGrpSpPr>
                      <p:grpSpPr>
                        <a:xfrm>
                          <a:off x="7972199" y="784226"/>
                          <a:ext cx="266410" cy="295984"/>
                          <a:chOff x="7972199" y="784226"/>
                          <a:chExt cx="266410" cy="295984"/>
                        </a:xfrm>
                      </p:grpSpPr>
                      <p:grpSp>
                        <p:nvGrpSpPr>
                          <p:cNvPr id="81" name="组合 80"/>
                          <p:cNvGrpSpPr/>
                          <p:nvPr/>
                        </p:nvGrpSpPr>
                        <p:grpSpPr>
                          <a:xfrm>
                            <a:off x="7972199" y="784226"/>
                            <a:ext cx="266410" cy="295984"/>
                            <a:chOff x="7972199" y="784226"/>
                            <a:chExt cx="266410" cy="295984"/>
                          </a:xfrm>
                        </p:grpSpPr>
                        <p:sp>
                          <p:nvSpPr>
                            <p:cNvPr id="83" name="任意多边形: 形状 82"/>
                            <p:cNvSpPr/>
                            <p:nvPr/>
                          </p:nvSpPr>
                          <p:spPr>
                            <a:xfrm>
                              <a:off x="7982203" y="794199"/>
                              <a:ext cx="246314" cy="272524"/>
                            </a:xfrm>
                            <a:custGeom>
                              <a:avLst/>
                              <a:gdLst>
                                <a:gd name="connsiteX0" fmla="*/ 244273 w 246314"/>
                                <a:gd name="connsiteY0" fmla="*/ 175522 h 272524"/>
                                <a:gd name="connsiteX1" fmla="*/ 201753 w 246314"/>
                                <a:gd name="connsiteY1" fmla="*/ 272524 h 272524"/>
                                <a:gd name="connsiteX2" fmla="*/ 111989 w 246314"/>
                                <a:gd name="connsiteY2" fmla="*/ 237244 h 272524"/>
                                <a:gd name="connsiteX3" fmla="*/ 109780 w 246314"/>
                                <a:gd name="connsiteY3" fmla="*/ 236939 h 272524"/>
                                <a:gd name="connsiteX4" fmla="*/ 15977 w 246314"/>
                                <a:gd name="connsiteY4" fmla="*/ 246311 h 272524"/>
                                <a:gd name="connsiteX5" fmla="*/ 2033 w 246314"/>
                                <a:gd name="connsiteY5" fmla="*/ 141308 h 272524"/>
                                <a:gd name="connsiteX6" fmla="*/ 112371 w 246314"/>
                                <a:gd name="connsiteY6" fmla="*/ 2090 h 272524"/>
                                <a:gd name="connsiteX7" fmla="*/ 145441 w 246314"/>
                                <a:gd name="connsiteY7" fmla="*/ 947 h 272524"/>
                                <a:gd name="connsiteX8" fmla="*/ 244273 w 246314"/>
                                <a:gd name="connsiteY8" fmla="*/ 175522 h 2725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46314" h="272524">
                                  <a:moveTo>
                                    <a:pt x="244273" y="175522"/>
                                  </a:moveTo>
                                  <a:cubicBezTo>
                                    <a:pt x="238862" y="213926"/>
                                    <a:pt x="223241" y="247607"/>
                                    <a:pt x="201753" y="272524"/>
                                  </a:cubicBezTo>
                                  <a:cubicBezTo>
                                    <a:pt x="176531" y="254617"/>
                                    <a:pt x="145975" y="242044"/>
                                    <a:pt x="111989" y="237244"/>
                                  </a:cubicBezTo>
                                  <a:lnTo>
                                    <a:pt x="109780" y="236939"/>
                                  </a:lnTo>
                                  <a:cubicBezTo>
                                    <a:pt x="76556" y="232595"/>
                                    <a:pt x="44476" y="236329"/>
                                    <a:pt x="15977" y="246311"/>
                                  </a:cubicBezTo>
                                  <a:cubicBezTo>
                                    <a:pt x="2261" y="216441"/>
                                    <a:pt x="-3377" y="179713"/>
                                    <a:pt x="2033" y="141308"/>
                                  </a:cubicBezTo>
                                  <a:cubicBezTo>
                                    <a:pt x="12320" y="68842"/>
                                    <a:pt x="58573" y="13139"/>
                                    <a:pt x="112371" y="2090"/>
                                  </a:cubicBezTo>
                                  <a:cubicBezTo>
                                    <a:pt x="123115" y="-196"/>
                                    <a:pt x="134240" y="-653"/>
                                    <a:pt x="145441" y="947"/>
                                  </a:cubicBezTo>
                                  <a:cubicBezTo>
                                    <a:pt x="212269" y="10320"/>
                                    <a:pt x="256541" y="88577"/>
                                    <a:pt x="244273" y="17552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5F9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84" name="任意多边形: 形状 83"/>
                            <p:cNvSpPr/>
                            <p:nvPr/>
                          </p:nvSpPr>
                          <p:spPr>
                            <a:xfrm>
                              <a:off x="7972199" y="784226"/>
                              <a:ext cx="266410" cy="295984"/>
                            </a:xfrm>
                            <a:custGeom>
                              <a:avLst/>
                              <a:gdLst>
                                <a:gd name="connsiteX0" fmla="*/ 213357 w 266410"/>
                                <a:gd name="connsiteY0" fmla="*/ 295985 h 295984"/>
                                <a:gd name="connsiteX1" fmla="*/ 205889 w 266410"/>
                                <a:gd name="connsiteY1" fmla="*/ 290727 h 295984"/>
                                <a:gd name="connsiteX2" fmla="*/ 120545 w 266410"/>
                                <a:gd name="connsiteY2" fmla="*/ 257199 h 295984"/>
                                <a:gd name="connsiteX3" fmla="*/ 29258 w 266410"/>
                                <a:gd name="connsiteY3" fmla="*/ 265733 h 295984"/>
                                <a:gd name="connsiteX4" fmla="*/ 20647 w 266410"/>
                                <a:gd name="connsiteY4" fmla="*/ 268781 h 295984"/>
                                <a:gd name="connsiteX5" fmla="*/ 16837 w 266410"/>
                                <a:gd name="connsiteY5" fmla="*/ 260475 h 295984"/>
                                <a:gd name="connsiteX6" fmla="*/ 2131 w 266410"/>
                                <a:gd name="connsiteY6" fmla="*/ 149909 h 295984"/>
                                <a:gd name="connsiteX7" fmla="*/ 120393 w 266410"/>
                                <a:gd name="connsiteY7" fmla="*/ 2310 h 295984"/>
                                <a:gd name="connsiteX8" fmla="*/ 156893 w 266410"/>
                                <a:gd name="connsiteY8" fmla="*/ 1014 h 295984"/>
                                <a:gd name="connsiteX9" fmla="*/ 243304 w 266410"/>
                                <a:gd name="connsiteY9" fmla="*/ 64260 h 295984"/>
                                <a:gd name="connsiteX10" fmla="*/ 264259 w 266410"/>
                                <a:gd name="connsiteY10" fmla="*/ 187019 h 295984"/>
                                <a:gd name="connsiteX11" fmla="*/ 219377 w 266410"/>
                                <a:gd name="connsiteY11" fmla="*/ 289203 h 295984"/>
                                <a:gd name="connsiteX12" fmla="*/ 213357 w 266410"/>
                                <a:gd name="connsiteY12" fmla="*/ 295985 h 295984"/>
                                <a:gd name="connsiteX13" fmla="*/ 42364 w 266410"/>
                                <a:gd name="connsiteY13" fmla="*/ 240892 h 295984"/>
                                <a:gd name="connsiteX14" fmla="*/ 121079 w 266410"/>
                                <a:gd name="connsiteY14" fmla="*/ 236853 h 295984"/>
                                <a:gd name="connsiteX15" fmla="*/ 209699 w 266410"/>
                                <a:gd name="connsiteY15" fmla="*/ 268934 h 295984"/>
                                <a:gd name="connsiteX16" fmla="*/ 244218 w 266410"/>
                                <a:gd name="connsiteY16" fmla="*/ 184047 h 295984"/>
                                <a:gd name="connsiteX17" fmla="*/ 244218 w 266410"/>
                                <a:gd name="connsiteY17" fmla="*/ 184047 h 295984"/>
                                <a:gd name="connsiteX18" fmla="*/ 225702 w 266410"/>
                                <a:gd name="connsiteY18" fmla="*/ 74090 h 295984"/>
                                <a:gd name="connsiteX19" fmla="*/ 153921 w 266410"/>
                                <a:gd name="connsiteY19" fmla="*/ 20826 h 295984"/>
                                <a:gd name="connsiteX20" fmla="*/ 124355 w 266410"/>
                                <a:gd name="connsiteY20" fmla="*/ 21817 h 295984"/>
                                <a:gd name="connsiteX21" fmla="*/ 21942 w 266410"/>
                                <a:gd name="connsiteY21" fmla="*/ 152576 h 295984"/>
                                <a:gd name="connsiteX22" fmla="*/ 31544 w 266410"/>
                                <a:gd name="connsiteY22" fmla="*/ 243711 h 295984"/>
                                <a:gd name="connsiteX23" fmla="*/ 42364 w 266410"/>
                                <a:gd name="connsiteY23" fmla="*/ 240892 h 29598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</a:cxnLst>
                              <a:rect l="l" t="t" r="r" b="b"/>
                              <a:pathLst>
                                <a:path w="266410" h="295984">
                                  <a:moveTo>
                                    <a:pt x="213357" y="295985"/>
                                  </a:moveTo>
                                  <a:lnTo>
                                    <a:pt x="205889" y="290727"/>
                                  </a:lnTo>
                                  <a:cubicBezTo>
                                    <a:pt x="181201" y="273201"/>
                                    <a:pt x="151635" y="261542"/>
                                    <a:pt x="120545" y="257199"/>
                                  </a:cubicBezTo>
                                  <a:cubicBezTo>
                                    <a:pt x="88084" y="252932"/>
                                    <a:pt x="57147" y="255903"/>
                                    <a:pt x="29258" y="265733"/>
                                  </a:cubicBezTo>
                                  <a:lnTo>
                                    <a:pt x="20647" y="268781"/>
                                  </a:lnTo>
                                  <a:lnTo>
                                    <a:pt x="16837" y="260475"/>
                                  </a:lnTo>
                                  <a:cubicBezTo>
                                    <a:pt x="1826" y="227938"/>
                                    <a:pt x="-3356" y="188619"/>
                                    <a:pt x="2131" y="149909"/>
                                  </a:cubicBezTo>
                                  <a:cubicBezTo>
                                    <a:pt x="12722" y="75081"/>
                                    <a:pt x="61643" y="13892"/>
                                    <a:pt x="120393" y="2310"/>
                                  </a:cubicBezTo>
                                  <a:cubicBezTo>
                                    <a:pt x="132432" y="-281"/>
                                    <a:pt x="144701" y="-662"/>
                                    <a:pt x="156893" y="1014"/>
                                  </a:cubicBezTo>
                                  <a:cubicBezTo>
                                    <a:pt x="192402" y="6044"/>
                                    <a:pt x="223034" y="28523"/>
                                    <a:pt x="243304" y="64260"/>
                                  </a:cubicBezTo>
                                  <a:cubicBezTo>
                                    <a:pt x="263039" y="99160"/>
                                    <a:pt x="270507" y="142746"/>
                                    <a:pt x="264259" y="187019"/>
                                  </a:cubicBezTo>
                                  <a:cubicBezTo>
                                    <a:pt x="258772" y="225804"/>
                                    <a:pt x="242847" y="262076"/>
                                    <a:pt x="219377" y="289203"/>
                                  </a:cubicBezTo>
                                  <a:lnTo>
                                    <a:pt x="213357" y="295985"/>
                                  </a:lnTo>
                                  <a:close/>
                                  <a:moveTo>
                                    <a:pt x="42364" y="240892"/>
                                  </a:moveTo>
                                  <a:cubicBezTo>
                                    <a:pt x="67739" y="234796"/>
                                    <a:pt x="94561" y="233424"/>
                                    <a:pt x="121079" y="236853"/>
                                  </a:cubicBezTo>
                                  <a:cubicBezTo>
                                    <a:pt x="154226" y="241578"/>
                                    <a:pt x="184096" y="252551"/>
                                    <a:pt x="209699" y="268934"/>
                                  </a:cubicBezTo>
                                  <a:cubicBezTo>
                                    <a:pt x="227607" y="245616"/>
                                    <a:pt x="239722" y="215822"/>
                                    <a:pt x="244218" y="184047"/>
                                  </a:cubicBezTo>
                                  <a:lnTo>
                                    <a:pt x="244218" y="184047"/>
                                  </a:lnTo>
                                  <a:cubicBezTo>
                                    <a:pt x="249857" y="144194"/>
                                    <a:pt x="243304" y="105104"/>
                                    <a:pt x="225702" y="74090"/>
                                  </a:cubicBezTo>
                                  <a:cubicBezTo>
                                    <a:pt x="208557" y="43839"/>
                                    <a:pt x="183106" y="24941"/>
                                    <a:pt x="153921" y="20826"/>
                                  </a:cubicBezTo>
                                  <a:cubicBezTo>
                                    <a:pt x="144091" y="19455"/>
                                    <a:pt x="134109" y="19760"/>
                                    <a:pt x="124355" y="21817"/>
                                  </a:cubicBezTo>
                                  <a:cubicBezTo>
                                    <a:pt x="73606" y="33018"/>
                                    <a:pt x="31315" y="86054"/>
                                    <a:pt x="21942" y="152576"/>
                                  </a:cubicBezTo>
                                  <a:cubicBezTo>
                                    <a:pt x="17447" y="184352"/>
                                    <a:pt x="20876" y="216356"/>
                                    <a:pt x="31544" y="243711"/>
                                  </a:cubicBezTo>
                                  <a:cubicBezTo>
                                    <a:pt x="35202" y="242721"/>
                                    <a:pt x="38783" y="241730"/>
                                    <a:pt x="42364" y="24089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82" name="任意多边形: 形状 81"/>
                          <p:cNvSpPr/>
                          <p:nvPr/>
                        </p:nvSpPr>
                        <p:spPr>
                          <a:xfrm>
                            <a:off x="7982203" y="796213"/>
                            <a:ext cx="137287" cy="244220"/>
                          </a:xfrm>
                          <a:custGeom>
                            <a:avLst/>
                            <a:gdLst>
                              <a:gd name="connsiteX0" fmla="*/ 131344 w 137287"/>
                              <a:gd name="connsiteY0" fmla="*/ 168250 h 244220"/>
                              <a:gd name="connsiteX1" fmla="*/ 109780 w 137287"/>
                              <a:gd name="connsiteY1" fmla="*/ 234848 h 244220"/>
                              <a:gd name="connsiteX2" fmla="*/ 15977 w 137287"/>
                              <a:gd name="connsiteY2" fmla="*/ 244221 h 244220"/>
                              <a:gd name="connsiteX3" fmla="*/ 2033 w 137287"/>
                              <a:gd name="connsiteY3" fmla="*/ 139217 h 244220"/>
                              <a:gd name="connsiteX4" fmla="*/ 112371 w 137287"/>
                              <a:gd name="connsiteY4" fmla="*/ 0 h 244220"/>
                              <a:gd name="connsiteX5" fmla="*/ 137288 w 137287"/>
                              <a:gd name="connsiteY5" fmla="*/ 102489 h 244220"/>
                              <a:gd name="connsiteX6" fmla="*/ 69317 w 137287"/>
                              <a:gd name="connsiteY6" fmla="*/ 135103 h 244220"/>
                              <a:gd name="connsiteX7" fmla="*/ 131344 w 137287"/>
                              <a:gd name="connsiteY7" fmla="*/ 168250 h 244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37287" h="244220">
                                <a:moveTo>
                                  <a:pt x="131344" y="168250"/>
                                </a:moveTo>
                                <a:cubicBezTo>
                                  <a:pt x="126544" y="192634"/>
                                  <a:pt x="119152" y="215113"/>
                                  <a:pt x="109780" y="234848"/>
                                </a:cubicBezTo>
                                <a:cubicBezTo>
                                  <a:pt x="76556" y="230505"/>
                                  <a:pt x="44476" y="234239"/>
                                  <a:pt x="15977" y="244221"/>
                                </a:cubicBezTo>
                                <a:cubicBezTo>
                                  <a:pt x="2261" y="214351"/>
                                  <a:pt x="-3377" y="177622"/>
                                  <a:pt x="2033" y="139217"/>
                                </a:cubicBezTo>
                                <a:cubicBezTo>
                                  <a:pt x="12320" y="66751"/>
                                  <a:pt x="58573" y="11049"/>
                                  <a:pt x="112371" y="0"/>
                                </a:cubicBezTo>
                                <a:cubicBezTo>
                                  <a:pt x="127611" y="25832"/>
                                  <a:pt x="136602" y="61874"/>
                                  <a:pt x="137288" y="102489"/>
                                </a:cubicBezTo>
                                <a:lnTo>
                                  <a:pt x="69317" y="135103"/>
                                </a:lnTo>
                                <a:lnTo>
                                  <a:pt x="131344" y="1682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80" name="任意多边形: 形状 79"/>
                        <p:cNvSpPr/>
                        <p:nvPr/>
                      </p:nvSpPr>
                      <p:spPr>
                        <a:xfrm>
                          <a:off x="7954595" y="1017503"/>
                          <a:ext cx="273455" cy="83551"/>
                        </a:xfrm>
                        <a:custGeom>
                          <a:avLst/>
                          <a:gdLst>
                            <a:gd name="connsiteX0" fmla="*/ 18210 w 273455"/>
                            <a:gd name="connsiteY0" fmla="*/ 53107 h 83551"/>
                            <a:gd name="connsiteX1" fmla="*/ 251611 w 273455"/>
                            <a:gd name="connsiteY1" fmla="*/ 79853 h 83551"/>
                            <a:gd name="connsiteX2" fmla="*/ 269747 w 273455"/>
                            <a:gd name="connsiteY2" fmla="*/ 62480 h 83551"/>
                            <a:gd name="connsiteX3" fmla="*/ 6095 w 273455"/>
                            <a:gd name="connsiteY3" fmla="*/ 31085 h 83551"/>
                            <a:gd name="connsiteX4" fmla="*/ 18210 w 273455"/>
                            <a:gd name="connsiteY4" fmla="*/ 53107 h 83551"/>
                            <a:gd name="connsiteX5" fmla="*/ 18210 w 273455"/>
                            <a:gd name="connsiteY5" fmla="*/ 53107 h 83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55" h="83551">
                              <a:moveTo>
                                <a:pt x="18210" y="53107"/>
                              </a:moveTo>
                              <a:cubicBezTo>
                                <a:pt x="93115" y="7692"/>
                                <a:pt x="189203" y="18207"/>
                                <a:pt x="251611" y="79853"/>
                              </a:cubicBezTo>
                              <a:cubicBezTo>
                                <a:pt x="263117" y="91207"/>
                                <a:pt x="281329" y="73833"/>
                                <a:pt x="269747" y="62480"/>
                              </a:cubicBezTo>
                              <a:cubicBezTo>
                                <a:pt x="199643" y="-6862"/>
                                <a:pt x="90600" y="-20197"/>
                                <a:pt x="6095" y="31085"/>
                              </a:cubicBezTo>
                              <a:cubicBezTo>
                                <a:pt x="-7697" y="39467"/>
                                <a:pt x="4342" y="61489"/>
                                <a:pt x="18210" y="53107"/>
                              </a:cubicBezTo>
                              <a:lnTo>
                                <a:pt x="18210" y="531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78" name="任意多边形: 形状 77"/>
                      <p:cNvSpPr/>
                      <p:nvPr/>
                    </p:nvSpPr>
                    <p:spPr>
                      <a:xfrm>
                        <a:off x="8026649" y="714133"/>
                        <a:ext cx="141001" cy="43163"/>
                      </a:xfrm>
                      <a:custGeom>
                        <a:avLst/>
                        <a:gdLst>
                          <a:gd name="connsiteX0" fmla="*/ 13517 w 141001"/>
                          <a:gd name="connsiteY0" fmla="*/ 40933 h 43163"/>
                          <a:gd name="connsiteX1" fmla="*/ 129493 w 141001"/>
                          <a:gd name="connsiteY1" fmla="*/ 31027 h 43163"/>
                          <a:gd name="connsiteX2" fmla="*/ 137418 w 141001"/>
                          <a:gd name="connsiteY2" fmla="*/ 17463 h 43163"/>
                          <a:gd name="connsiteX3" fmla="*/ 2392 w 141001"/>
                          <a:gd name="connsiteY3" fmla="*/ 29807 h 43163"/>
                          <a:gd name="connsiteX4" fmla="*/ 13517 w 141001"/>
                          <a:gd name="connsiteY4" fmla="*/ 40933 h 43163"/>
                          <a:gd name="connsiteX5" fmla="*/ 13517 w 141001"/>
                          <a:gd name="connsiteY5" fmla="*/ 40933 h 43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001" h="43163">
                            <a:moveTo>
                              <a:pt x="13517" y="40933"/>
                            </a:moveTo>
                            <a:cubicBezTo>
                              <a:pt x="44149" y="11367"/>
                              <a:pt x="94289" y="7405"/>
                              <a:pt x="129493" y="31027"/>
                            </a:cubicBezTo>
                            <a:cubicBezTo>
                              <a:pt x="137951" y="36665"/>
                              <a:pt x="145800" y="23026"/>
                              <a:pt x="137418" y="17463"/>
                            </a:cubicBezTo>
                            <a:cubicBezTo>
                              <a:pt x="96347" y="-10045"/>
                              <a:pt x="37825" y="-4406"/>
                              <a:pt x="2392" y="29807"/>
                            </a:cubicBezTo>
                            <a:cubicBezTo>
                              <a:pt x="-4924" y="36818"/>
                              <a:pt x="6202" y="47943"/>
                              <a:pt x="13517" y="40933"/>
                            </a:cubicBezTo>
                            <a:lnTo>
                              <a:pt x="13517" y="4093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>
                      <a:off x="8487428" y="787437"/>
                      <a:ext cx="286843" cy="387683"/>
                      <a:chOff x="8487428" y="787437"/>
                      <a:chExt cx="286843" cy="387683"/>
                    </a:xfrm>
                  </p:grpSpPr>
                  <p:grpSp>
                    <p:nvGrpSpPr>
                      <p:cNvPr id="69" name="组合 68"/>
                      <p:cNvGrpSpPr/>
                      <p:nvPr/>
                    </p:nvGrpSpPr>
                    <p:grpSpPr>
                      <a:xfrm>
                        <a:off x="8487428" y="858690"/>
                        <a:ext cx="286843" cy="316430"/>
                        <a:chOff x="8487428" y="858690"/>
                        <a:chExt cx="286843" cy="316430"/>
                      </a:xfrm>
                    </p:grpSpPr>
                    <p:grpSp>
                      <p:nvGrpSpPr>
                        <p:cNvPr id="71" name="组合 70"/>
                        <p:cNvGrpSpPr/>
                        <p:nvPr/>
                      </p:nvGrpSpPr>
                      <p:grpSpPr>
                        <a:xfrm>
                          <a:off x="8507896" y="858690"/>
                          <a:ext cx="266375" cy="295968"/>
                          <a:chOff x="8507896" y="858690"/>
                          <a:chExt cx="266375" cy="295968"/>
                        </a:xfrm>
                      </p:grpSpPr>
                      <p:grpSp>
                        <p:nvGrpSpPr>
                          <p:cNvPr id="73" name="组合 72"/>
                          <p:cNvGrpSpPr/>
                          <p:nvPr/>
                        </p:nvGrpSpPr>
                        <p:grpSpPr>
                          <a:xfrm>
                            <a:off x="8507896" y="858690"/>
                            <a:ext cx="266375" cy="295968"/>
                            <a:chOff x="8507896" y="858690"/>
                            <a:chExt cx="266375" cy="295968"/>
                          </a:xfrm>
                        </p:grpSpPr>
                        <p:sp>
                          <p:nvSpPr>
                            <p:cNvPr id="75" name="任意多边形: 形状 74"/>
                            <p:cNvSpPr/>
                            <p:nvPr/>
                          </p:nvSpPr>
                          <p:spPr>
                            <a:xfrm>
                              <a:off x="8517813" y="868647"/>
                              <a:ext cx="246314" cy="272524"/>
                            </a:xfrm>
                            <a:custGeom>
                              <a:avLst/>
                              <a:gdLst>
                                <a:gd name="connsiteX0" fmla="*/ 244273 w 246314"/>
                                <a:gd name="connsiteY0" fmla="*/ 175522 h 272524"/>
                                <a:gd name="connsiteX1" fmla="*/ 201753 w 246314"/>
                                <a:gd name="connsiteY1" fmla="*/ 272524 h 272524"/>
                                <a:gd name="connsiteX2" fmla="*/ 111989 w 246314"/>
                                <a:gd name="connsiteY2" fmla="*/ 237244 h 272524"/>
                                <a:gd name="connsiteX3" fmla="*/ 109779 w 246314"/>
                                <a:gd name="connsiteY3" fmla="*/ 236939 h 272524"/>
                                <a:gd name="connsiteX4" fmla="*/ 15977 w 246314"/>
                                <a:gd name="connsiteY4" fmla="*/ 246311 h 272524"/>
                                <a:gd name="connsiteX5" fmla="*/ 2033 w 246314"/>
                                <a:gd name="connsiteY5" fmla="*/ 141308 h 272524"/>
                                <a:gd name="connsiteX6" fmla="*/ 112370 w 246314"/>
                                <a:gd name="connsiteY6" fmla="*/ 2090 h 272524"/>
                                <a:gd name="connsiteX7" fmla="*/ 145441 w 246314"/>
                                <a:gd name="connsiteY7" fmla="*/ 947 h 272524"/>
                                <a:gd name="connsiteX8" fmla="*/ 244273 w 246314"/>
                                <a:gd name="connsiteY8" fmla="*/ 175522 h 2725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46314" h="272524">
                                  <a:moveTo>
                                    <a:pt x="244273" y="175522"/>
                                  </a:moveTo>
                                  <a:cubicBezTo>
                                    <a:pt x="238862" y="213926"/>
                                    <a:pt x="223241" y="247607"/>
                                    <a:pt x="201753" y="272524"/>
                                  </a:cubicBezTo>
                                  <a:cubicBezTo>
                                    <a:pt x="176531" y="254617"/>
                                    <a:pt x="145974" y="242044"/>
                                    <a:pt x="111989" y="237244"/>
                                  </a:cubicBezTo>
                                  <a:lnTo>
                                    <a:pt x="109779" y="236939"/>
                                  </a:lnTo>
                                  <a:cubicBezTo>
                                    <a:pt x="76556" y="232595"/>
                                    <a:pt x="44476" y="236329"/>
                                    <a:pt x="15977" y="246311"/>
                                  </a:cubicBezTo>
                                  <a:cubicBezTo>
                                    <a:pt x="2261" y="216441"/>
                                    <a:pt x="-3377" y="179713"/>
                                    <a:pt x="2033" y="141308"/>
                                  </a:cubicBezTo>
                                  <a:cubicBezTo>
                                    <a:pt x="12320" y="68842"/>
                                    <a:pt x="58573" y="13139"/>
                                    <a:pt x="112370" y="2090"/>
                                  </a:cubicBezTo>
                                  <a:cubicBezTo>
                                    <a:pt x="123114" y="-196"/>
                                    <a:pt x="134240" y="-653"/>
                                    <a:pt x="145441" y="947"/>
                                  </a:cubicBezTo>
                                  <a:cubicBezTo>
                                    <a:pt x="212268" y="10396"/>
                                    <a:pt x="256541" y="88654"/>
                                    <a:pt x="244273" y="17552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5F9FF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76" name="任意多边形: 形状 75"/>
                            <p:cNvSpPr/>
                            <p:nvPr/>
                          </p:nvSpPr>
                          <p:spPr>
                            <a:xfrm>
                              <a:off x="8507896" y="858690"/>
                              <a:ext cx="266375" cy="295968"/>
                            </a:xfrm>
                            <a:custGeom>
                              <a:avLst/>
                              <a:gdLst>
                                <a:gd name="connsiteX0" fmla="*/ 213346 w 266375"/>
                                <a:gd name="connsiteY0" fmla="*/ 295969 h 295968"/>
                                <a:gd name="connsiteX1" fmla="*/ 205878 w 266375"/>
                                <a:gd name="connsiteY1" fmla="*/ 290711 h 295968"/>
                                <a:gd name="connsiteX2" fmla="*/ 120534 w 266375"/>
                                <a:gd name="connsiteY2" fmla="*/ 257183 h 295968"/>
                                <a:gd name="connsiteX3" fmla="*/ 29246 w 266375"/>
                                <a:gd name="connsiteY3" fmla="*/ 265717 h 295968"/>
                                <a:gd name="connsiteX4" fmla="*/ 20636 w 266375"/>
                                <a:gd name="connsiteY4" fmla="*/ 268765 h 295968"/>
                                <a:gd name="connsiteX5" fmla="*/ 16826 w 266375"/>
                                <a:gd name="connsiteY5" fmla="*/ 260459 h 295968"/>
                                <a:gd name="connsiteX6" fmla="*/ 2119 w 266375"/>
                                <a:gd name="connsiteY6" fmla="*/ 149893 h 295968"/>
                                <a:gd name="connsiteX7" fmla="*/ 120382 w 266375"/>
                                <a:gd name="connsiteY7" fmla="*/ 2294 h 295968"/>
                                <a:gd name="connsiteX8" fmla="*/ 156881 w 266375"/>
                                <a:gd name="connsiteY8" fmla="*/ 1075 h 295968"/>
                                <a:gd name="connsiteX9" fmla="*/ 264247 w 266375"/>
                                <a:gd name="connsiteY9" fmla="*/ 187079 h 295968"/>
                                <a:gd name="connsiteX10" fmla="*/ 264247 w 266375"/>
                                <a:gd name="connsiteY10" fmla="*/ 187079 h 295968"/>
                                <a:gd name="connsiteX11" fmla="*/ 219365 w 266375"/>
                                <a:gd name="connsiteY11" fmla="*/ 289263 h 295968"/>
                                <a:gd name="connsiteX12" fmla="*/ 213346 w 266375"/>
                                <a:gd name="connsiteY12" fmla="*/ 295969 h 295968"/>
                                <a:gd name="connsiteX13" fmla="*/ 42277 w 266375"/>
                                <a:gd name="connsiteY13" fmla="*/ 240952 h 295968"/>
                                <a:gd name="connsiteX14" fmla="*/ 120991 w 266375"/>
                                <a:gd name="connsiteY14" fmla="*/ 236990 h 295968"/>
                                <a:gd name="connsiteX15" fmla="*/ 209688 w 266375"/>
                                <a:gd name="connsiteY15" fmla="*/ 269070 h 295968"/>
                                <a:gd name="connsiteX16" fmla="*/ 244207 w 266375"/>
                                <a:gd name="connsiteY16" fmla="*/ 184183 h 295968"/>
                                <a:gd name="connsiteX17" fmla="*/ 244207 w 266375"/>
                                <a:gd name="connsiteY17" fmla="*/ 184183 h 295968"/>
                                <a:gd name="connsiteX18" fmla="*/ 153909 w 266375"/>
                                <a:gd name="connsiteY18" fmla="*/ 20963 h 295968"/>
                                <a:gd name="connsiteX19" fmla="*/ 124344 w 266375"/>
                                <a:gd name="connsiteY19" fmla="*/ 21953 h 295968"/>
                                <a:gd name="connsiteX20" fmla="*/ 21931 w 266375"/>
                                <a:gd name="connsiteY20" fmla="*/ 152712 h 295968"/>
                                <a:gd name="connsiteX21" fmla="*/ 31532 w 266375"/>
                                <a:gd name="connsiteY21" fmla="*/ 243848 h 295968"/>
                                <a:gd name="connsiteX22" fmla="*/ 42277 w 266375"/>
                                <a:gd name="connsiteY22" fmla="*/ 240952 h 29596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</a:cxnLst>
                              <a:rect l="l" t="t" r="r" b="b"/>
                              <a:pathLst>
                                <a:path w="266375" h="295968">
                                  <a:moveTo>
                                    <a:pt x="213346" y="295969"/>
                                  </a:moveTo>
                                  <a:lnTo>
                                    <a:pt x="205878" y="290711"/>
                                  </a:lnTo>
                                  <a:cubicBezTo>
                                    <a:pt x="181189" y="273185"/>
                                    <a:pt x="151624" y="261526"/>
                                    <a:pt x="120534" y="257183"/>
                                  </a:cubicBezTo>
                                  <a:cubicBezTo>
                                    <a:pt x="88073" y="252916"/>
                                    <a:pt x="57212" y="255887"/>
                                    <a:pt x="29246" y="265717"/>
                                  </a:cubicBezTo>
                                  <a:lnTo>
                                    <a:pt x="20636" y="268765"/>
                                  </a:lnTo>
                                  <a:lnTo>
                                    <a:pt x="16826" y="260459"/>
                                  </a:lnTo>
                                  <a:cubicBezTo>
                                    <a:pt x="1891" y="227922"/>
                                    <a:pt x="-3367" y="188603"/>
                                    <a:pt x="2119" y="149893"/>
                                  </a:cubicBezTo>
                                  <a:cubicBezTo>
                                    <a:pt x="12711" y="75065"/>
                                    <a:pt x="61250" y="13952"/>
                                    <a:pt x="120382" y="2294"/>
                                  </a:cubicBezTo>
                                  <a:cubicBezTo>
                                    <a:pt x="132345" y="-297"/>
                                    <a:pt x="144690" y="-678"/>
                                    <a:pt x="156881" y="1075"/>
                                  </a:cubicBezTo>
                                  <a:cubicBezTo>
                                    <a:pt x="229119" y="11285"/>
                                    <a:pt x="277277" y="94724"/>
                                    <a:pt x="264247" y="187079"/>
                                  </a:cubicBezTo>
                                  <a:lnTo>
                                    <a:pt x="264247" y="187079"/>
                                  </a:lnTo>
                                  <a:cubicBezTo>
                                    <a:pt x="258761" y="225865"/>
                                    <a:pt x="242835" y="262136"/>
                                    <a:pt x="219365" y="289263"/>
                                  </a:cubicBezTo>
                                  <a:lnTo>
                                    <a:pt x="213346" y="295969"/>
                                  </a:lnTo>
                                  <a:close/>
                                  <a:moveTo>
                                    <a:pt x="42277" y="240952"/>
                                  </a:moveTo>
                                  <a:cubicBezTo>
                                    <a:pt x="67651" y="234856"/>
                                    <a:pt x="94550" y="233408"/>
                                    <a:pt x="120991" y="236990"/>
                                  </a:cubicBezTo>
                                  <a:cubicBezTo>
                                    <a:pt x="154215" y="241714"/>
                                    <a:pt x="184009" y="252611"/>
                                    <a:pt x="209688" y="269070"/>
                                  </a:cubicBezTo>
                                  <a:cubicBezTo>
                                    <a:pt x="227595" y="245753"/>
                                    <a:pt x="239711" y="215959"/>
                                    <a:pt x="244207" y="184183"/>
                                  </a:cubicBezTo>
                                  <a:lnTo>
                                    <a:pt x="244207" y="184183"/>
                                  </a:lnTo>
                                  <a:cubicBezTo>
                                    <a:pt x="255713" y="102802"/>
                                    <a:pt x="215251" y="29573"/>
                                    <a:pt x="153909" y="20963"/>
                                  </a:cubicBezTo>
                                  <a:cubicBezTo>
                                    <a:pt x="144080" y="19591"/>
                                    <a:pt x="134098" y="19896"/>
                                    <a:pt x="124344" y="21953"/>
                                  </a:cubicBezTo>
                                  <a:cubicBezTo>
                                    <a:pt x="73290" y="32240"/>
                                    <a:pt x="31304" y="86114"/>
                                    <a:pt x="21931" y="152712"/>
                                  </a:cubicBezTo>
                                  <a:cubicBezTo>
                                    <a:pt x="17435" y="184488"/>
                                    <a:pt x="20865" y="216492"/>
                                    <a:pt x="31532" y="243848"/>
                                  </a:cubicBezTo>
                                  <a:cubicBezTo>
                                    <a:pt x="35114" y="242781"/>
                                    <a:pt x="38695" y="241790"/>
                                    <a:pt x="42277" y="240952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A417A"/>
                            </a:solidFill>
                            <a:ln w="7616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zh-CN" altLang="en-US"/>
                            </a:p>
                          </p:txBody>
                        </p:sp>
                      </p:grpSp>
                      <p:sp>
                        <p:nvSpPr>
                          <p:cNvPr id="74" name="任意多边形: 形状 73"/>
                          <p:cNvSpPr/>
                          <p:nvPr/>
                        </p:nvSpPr>
                        <p:spPr>
                          <a:xfrm>
                            <a:off x="8517813" y="870661"/>
                            <a:ext cx="137287" cy="244220"/>
                          </a:xfrm>
                          <a:custGeom>
                            <a:avLst/>
                            <a:gdLst>
                              <a:gd name="connsiteX0" fmla="*/ 131344 w 137287"/>
                              <a:gd name="connsiteY0" fmla="*/ 168250 h 244220"/>
                              <a:gd name="connsiteX1" fmla="*/ 109779 w 137287"/>
                              <a:gd name="connsiteY1" fmla="*/ 234848 h 244220"/>
                              <a:gd name="connsiteX2" fmla="*/ 15977 w 137287"/>
                              <a:gd name="connsiteY2" fmla="*/ 244221 h 244220"/>
                              <a:gd name="connsiteX3" fmla="*/ 2033 w 137287"/>
                              <a:gd name="connsiteY3" fmla="*/ 139217 h 244220"/>
                              <a:gd name="connsiteX4" fmla="*/ 112370 w 137287"/>
                              <a:gd name="connsiteY4" fmla="*/ 0 h 244220"/>
                              <a:gd name="connsiteX5" fmla="*/ 137288 w 137287"/>
                              <a:gd name="connsiteY5" fmla="*/ 102489 h 244220"/>
                              <a:gd name="connsiteX6" fmla="*/ 69317 w 137287"/>
                              <a:gd name="connsiteY6" fmla="*/ 135103 h 244220"/>
                              <a:gd name="connsiteX7" fmla="*/ 131344 w 137287"/>
                              <a:gd name="connsiteY7" fmla="*/ 168250 h 2442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37287" h="244220">
                                <a:moveTo>
                                  <a:pt x="131344" y="168250"/>
                                </a:moveTo>
                                <a:cubicBezTo>
                                  <a:pt x="126543" y="192634"/>
                                  <a:pt x="119152" y="215113"/>
                                  <a:pt x="109779" y="234848"/>
                                </a:cubicBezTo>
                                <a:cubicBezTo>
                                  <a:pt x="76556" y="230505"/>
                                  <a:pt x="44476" y="234239"/>
                                  <a:pt x="15977" y="244221"/>
                                </a:cubicBezTo>
                                <a:cubicBezTo>
                                  <a:pt x="2261" y="214351"/>
                                  <a:pt x="-3377" y="177622"/>
                                  <a:pt x="2033" y="139217"/>
                                </a:cubicBezTo>
                                <a:cubicBezTo>
                                  <a:pt x="12320" y="66751"/>
                                  <a:pt x="58573" y="11049"/>
                                  <a:pt x="112370" y="0"/>
                                </a:cubicBezTo>
                                <a:cubicBezTo>
                                  <a:pt x="127610" y="25832"/>
                                  <a:pt x="136602" y="61874"/>
                                  <a:pt x="137288" y="102489"/>
                                </a:cubicBezTo>
                                <a:lnTo>
                                  <a:pt x="69317" y="135103"/>
                                </a:lnTo>
                                <a:lnTo>
                                  <a:pt x="131344" y="1682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A417A"/>
                          </a:solidFill>
                          <a:ln w="7616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72" name="任意多边形: 形状 71"/>
                        <p:cNvSpPr/>
                        <p:nvPr/>
                      </p:nvSpPr>
                      <p:spPr>
                        <a:xfrm>
                          <a:off x="8487428" y="1091569"/>
                          <a:ext cx="273458" cy="83551"/>
                        </a:xfrm>
                        <a:custGeom>
                          <a:avLst/>
                          <a:gdLst>
                            <a:gd name="connsiteX0" fmla="*/ 18244 w 273458"/>
                            <a:gd name="connsiteY0" fmla="*/ 53107 h 83551"/>
                            <a:gd name="connsiteX1" fmla="*/ 251645 w 273458"/>
                            <a:gd name="connsiteY1" fmla="*/ 79853 h 83551"/>
                            <a:gd name="connsiteX2" fmla="*/ 269780 w 273458"/>
                            <a:gd name="connsiteY2" fmla="*/ 62480 h 83551"/>
                            <a:gd name="connsiteX3" fmla="*/ 6129 w 273458"/>
                            <a:gd name="connsiteY3" fmla="*/ 31085 h 83551"/>
                            <a:gd name="connsiteX4" fmla="*/ 18244 w 273458"/>
                            <a:gd name="connsiteY4" fmla="*/ 53107 h 83551"/>
                            <a:gd name="connsiteX5" fmla="*/ 18244 w 273458"/>
                            <a:gd name="connsiteY5" fmla="*/ 53107 h 83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58" h="83551">
                              <a:moveTo>
                                <a:pt x="18244" y="53107"/>
                              </a:moveTo>
                              <a:cubicBezTo>
                                <a:pt x="93149" y="7692"/>
                                <a:pt x="189237" y="18207"/>
                                <a:pt x="251645" y="79853"/>
                              </a:cubicBezTo>
                              <a:cubicBezTo>
                                <a:pt x="263151" y="91207"/>
                                <a:pt x="281287" y="73833"/>
                                <a:pt x="269780" y="62480"/>
                              </a:cubicBezTo>
                              <a:cubicBezTo>
                                <a:pt x="199676" y="-6862"/>
                                <a:pt x="90634" y="-20197"/>
                                <a:pt x="6129" y="31085"/>
                              </a:cubicBezTo>
                              <a:cubicBezTo>
                                <a:pt x="-7740" y="39467"/>
                                <a:pt x="4376" y="61565"/>
                                <a:pt x="18244" y="53107"/>
                              </a:cubicBezTo>
                              <a:lnTo>
                                <a:pt x="18244" y="5310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A417A"/>
                        </a:solidFill>
                        <a:ln w="7616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70" name="任意多边形: 形状 69"/>
                      <p:cNvSpPr/>
                      <p:nvPr/>
                    </p:nvSpPr>
                    <p:spPr>
                      <a:xfrm>
                        <a:off x="8634760" y="787437"/>
                        <a:ext cx="134077" cy="63432"/>
                      </a:xfrm>
                      <a:custGeom>
                        <a:avLst/>
                        <a:gdLst>
                          <a:gd name="connsiteX0" fmla="*/ 132888 w 134077"/>
                          <a:gd name="connsiteY0" fmla="*/ 51753 h 63432"/>
                          <a:gd name="connsiteX1" fmla="*/ 5405 w 134077"/>
                          <a:gd name="connsiteY1" fmla="*/ 5576 h 63432"/>
                          <a:gd name="connsiteX2" fmla="*/ 9596 w 134077"/>
                          <a:gd name="connsiteY2" fmla="*/ 20740 h 63432"/>
                          <a:gd name="connsiteX3" fmla="*/ 119324 w 134077"/>
                          <a:gd name="connsiteY3" fmla="*/ 59754 h 63432"/>
                          <a:gd name="connsiteX4" fmla="*/ 132888 w 134077"/>
                          <a:gd name="connsiteY4" fmla="*/ 51753 h 63432"/>
                          <a:gd name="connsiteX5" fmla="*/ 132888 w 134077"/>
                          <a:gd name="connsiteY5" fmla="*/ 51753 h 634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4077" h="63432">
                            <a:moveTo>
                              <a:pt x="132888" y="51753"/>
                            </a:moveTo>
                            <a:cubicBezTo>
                              <a:pt x="107285" y="9691"/>
                              <a:pt x="52116" y="-10654"/>
                              <a:pt x="5405" y="5576"/>
                            </a:cubicBezTo>
                            <a:cubicBezTo>
                              <a:pt x="-4120" y="8853"/>
                              <a:pt x="-5" y="24093"/>
                              <a:pt x="9596" y="20740"/>
                            </a:cubicBezTo>
                            <a:cubicBezTo>
                              <a:pt x="49677" y="6795"/>
                              <a:pt x="97150" y="23331"/>
                              <a:pt x="119324" y="59754"/>
                            </a:cubicBezTo>
                            <a:cubicBezTo>
                              <a:pt x="124582" y="68289"/>
                              <a:pt x="138146" y="60440"/>
                              <a:pt x="132888" y="51753"/>
                            </a:cubicBezTo>
                            <a:lnTo>
                              <a:pt x="132888" y="51753"/>
                            </a:ln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6" name="组合 65"/>
                    <p:cNvGrpSpPr/>
                    <p:nvPr/>
                  </p:nvGrpSpPr>
                  <p:grpSpPr>
                    <a:xfrm>
                      <a:off x="7709574" y="1061646"/>
                      <a:ext cx="1290074" cy="289198"/>
                      <a:chOff x="7709574" y="1061646"/>
                      <a:chExt cx="1290074" cy="289198"/>
                    </a:xfrm>
                    <a:solidFill>
                      <a:srgbClr val="FEBEBC"/>
                    </a:solidFill>
                  </p:grpSpPr>
                  <p:sp>
                    <p:nvSpPr>
                      <p:cNvPr id="67" name="任意多边形: 形状 66"/>
                      <p:cNvSpPr/>
                      <p:nvPr/>
                    </p:nvSpPr>
                    <p:spPr>
                      <a:xfrm>
                        <a:off x="7709574" y="1061646"/>
                        <a:ext cx="220976" cy="150438"/>
                      </a:xfrm>
                      <a:custGeom>
                        <a:avLst/>
                        <a:gdLst>
                          <a:gd name="connsiteX0" fmla="*/ 220483 w 220976"/>
                          <a:gd name="connsiteY0" fmla="*/ 90802 h 150438"/>
                          <a:gd name="connsiteX1" fmla="*/ 100087 w 220976"/>
                          <a:gd name="connsiteY1" fmla="*/ 148790 h 150438"/>
                          <a:gd name="connsiteX2" fmla="*/ 494 w 220976"/>
                          <a:gd name="connsiteY2" fmla="*/ 59636 h 150438"/>
                          <a:gd name="connsiteX3" fmla="*/ 120889 w 220976"/>
                          <a:gd name="connsiteY3" fmla="*/ 1648 h 150438"/>
                          <a:gd name="connsiteX4" fmla="*/ 220483 w 220976"/>
                          <a:gd name="connsiteY4" fmla="*/ 90802 h 150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0976" h="150438">
                            <a:moveTo>
                              <a:pt x="220483" y="90802"/>
                            </a:moveTo>
                            <a:cubicBezTo>
                              <a:pt x="214768" y="131417"/>
                              <a:pt x="160818" y="157401"/>
                              <a:pt x="100087" y="148790"/>
                            </a:cubicBezTo>
                            <a:cubicBezTo>
                              <a:pt x="39355" y="140180"/>
                              <a:pt x="-5221" y="100251"/>
                              <a:pt x="494" y="59636"/>
                            </a:cubicBezTo>
                            <a:cubicBezTo>
                              <a:pt x="6209" y="19022"/>
                              <a:pt x="60158" y="-6962"/>
                              <a:pt x="120889" y="1648"/>
                            </a:cubicBezTo>
                            <a:cubicBezTo>
                              <a:pt x="181621" y="10183"/>
                              <a:pt x="226198" y="50111"/>
                              <a:pt x="220483" y="90802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68" name="任意多边形: 形状 67"/>
                      <p:cNvSpPr/>
                      <p:nvPr/>
                    </p:nvSpPr>
                    <p:spPr>
                      <a:xfrm>
                        <a:off x="8778660" y="1200406"/>
                        <a:ext cx="220988" cy="150438"/>
                      </a:xfrm>
                      <a:custGeom>
                        <a:avLst/>
                        <a:gdLst>
                          <a:gd name="connsiteX0" fmla="*/ 220483 w 220988"/>
                          <a:gd name="connsiteY0" fmla="*/ 90802 h 150438"/>
                          <a:gd name="connsiteX1" fmla="*/ 100087 w 220988"/>
                          <a:gd name="connsiteY1" fmla="*/ 148790 h 150438"/>
                          <a:gd name="connsiteX2" fmla="*/ 494 w 220988"/>
                          <a:gd name="connsiteY2" fmla="*/ 59636 h 150438"/>
                          <a:gd name="connsiteX3" fmla="*/ 120889 w 220988"/>
                          <a:gd name="connsiteY3" fmla="*/ 1648 h 150438"/>
                          <a:gd name="connsiteX4" fmla="*/ 220483 w 220988"/>
                          <a:gd name="connsiteY4" fmla="*/ 90802 h 150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0988" h="150438">
                            <a:moveTo>
                              <a:pt x="220483" y="90802"/>
                            </a:moveTo>
                            <a:cubicBezTo>
                              <a:pt x="214768" y="131417"/>
                              <a:pt x="160818" y="157401"/>
                              <a:pt x="100087" y="148790"/>
                            </a:cubicBezTo>
                            <a:cubicBezTo>
                              <a:pt x="39355" y="140180"/>
                              <a:pt x="-5221" y="100251"/>
                              <a:pt x="494" y="59636"/>
                            </a:cubicBezTo>
                            <a:cubicBezTo>
                              <a:pt x="6209" y="19022"/>
                              <a:pt x="60158" y="-6963"/>
                              <a:pt x="120889" y="1648"/>
                            </a:cubicBezTo>
                            <a:cubicBezTo>
                              <a:pt x="181697" y="10259"/>
                              <a:pt x="226274" y="50111"/>
                              <a:pt x="220483" y="90802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7676388" y="433425"/>
                    <a:ext cx="1744756" cy="1520599"/>
                  </a:xfrm>
                  <a:custGeom>
                    <a:avLst/>
                    <a:gdLst>
                      <a:gd name="connsiteX0" fmla="*/ 1725168 w 1744756"/>
                      <a:gd name="connsiteY0" fmla="*/ 865937 h 1520599"/>
                      <a:gd name="connsiteX1" fmla="*/ 1614983 w 1744756"/>
                      <a:gd name="connsiteY1" fmla="*/ 749198 h 1520599"/>
                      <a:gd name="connsiteX2" fmla="*/ 1689963 w 1744756"/>
                      <a:gd name="connsiteY2" fmla="*/ 543611 h 1520599"/>
                      <a:gd name="connsiteX3" fmla="*/ 1498778 w 1744756"/>
                      <a:gd name="connsiteY3" fmla="*/ 437236 h 1520599"/>
                      <a:gd name="connsiteX4" fmla="*/ 1516685 w 1744756"/>
                      <a:gd name="connsiteY4" fmla="*/ 386486 h 1520599"/>
                      <a:gd name="connsiteX5" fmla="*/ 1520876 w 1744756"/>
                      <a:gd name="connsiteY5" fmla="*/ 365227 h 1520599"/>
                      <a:gd name="connsiteX6" fmla="*/ 1367714 w 1744756"/>
                      <a:gd name="connsiteY6" fmla="*/ 166802 h 1520599"/>
                      <a:gd name="connsiteX7" fmla="*/ 1258672 w 1744756"/>
                      <a:gd name="connsiteY7" fmla="*/ 188062 h 1520599"/>
                      <a:gd name="connsiteX8" fmla="*/ 1080973 w 1744756"/>
                      <a:gd name="connsiteY8" fmla="*/ 16078 h 1520599"/>
                      <a:gd name="connsiteX9" fmla="*/ 897179 w 1744756"/>
                      <a:gd name="connsiteY9" fmla="*/ 86944 h 1520599"/>
                      <a:gd name="connsiteX10" fmla="*/ 896493 w 1744756"/>
                      <a:gd name="connsiteY10" fmla="*/ 85192 h 1520599"/>
                      <a:gd name="connsiteX11" fmla="*/ 815492 w 1744756"/>
                      <a:gd name="connsiteY11" fmla="*/ 0 h 1520599"/>
                      <a:gd name="connsiteX12" fmla="*/ 875767 w 1744756"/>
                      <a:gd name="connsiteY12" fmla="*/ 86182 h 1520599"/>
                      <a:gd name="connsiteX13" fmla="*/ 803605 w 1744756"/>
                      <a:gd name="connsiteY13" fmla="*/ 308381 h 1520599"/>
                      <a:gd name="connsiteX14" fmla="*/ 1027404 w 1744756"/>
                      <a:gd name="connsiteY14" fmla="*/ 313868 h 1520599"/>
                      <a:gd name="connsiteX15" fmla="*/ 1198854 w 1744756"/>
                      <a:gd name="connsiteY15" fmla="*/ 448589 h 1520599"/>
                      <a:gd name="connsiteX16" fmla="*/ 1154125 w 1744756"/>
                      <a:gd name="connsiteY16" fmla="*/ 652043 h 1520599"/>
                      <a:gd name="connsiteX17" fmla="*/ 1329309 w 1744756"/>
                      <a:gd name="connsiteY17" fmla="*/ 789584 h 1520599"/>
                      <a:gd name="connsiteX18" fmla="*/ 1213333 w 1744756"/>
                      <a:gd name="connsiteY18" fmla="*/ 989305 h 1520599"/>
                      <a:gd name="connsiteX19" fmla="*/ 976503 w 1744756"/>
                      <a:gd name="connsiteY19" fmla="*/ 968045 h 1520599"/>
                      <a:gd name="connsiteX20" fmla="*/ 779678 w 1744756"/>
                      <a:gd name="connsiteY20" fmla="*/ 1118007 h 1520599"/>
                      <a:gd name="connsiteX21" fmla="*/ 564032 w 1744756"/>
                      <a:gd name="connsiteY21" fmla="*/ 955624 h 1520599"/>
                      <a:gd name="connsiteX22" fmla="*/ 410641 w 1744756"/>
                      <a:gd name="connsiteY22" fmla="*/ 1094384 h 1520599"/>
                      <a:gd name="connsiteX23" fmla="*/ 224561 w 1744756"/>
                      <a:gd name="connsiteY23" fmla="*/ 1004240 h 1520599"/>
                      <a:gd name="connsiteX24" fmla="*/ 43510 w 1744756"/>
                      <a:gd name="connsiteY24" fmla="*/ 1178281 h 1520599"/>
                      <a:gd name="connsiteX25" fmla="*/ 0 w 1744756"/>
                      <a:gd name="connsiteY25" fmla="*/ 1187196 h 1520599"/>
                      <a:gd name="connsiteX26" fmla="*/ 63931 w 1744756"/>
                      <a:gd name="connsiteY26" fmla="*/ 1230020 h 1520599"/>
                      <a:gd name="connsiteX27" fmla="*/ 282854 w 1744756"/>
                      <a:gd name="connsiteY27" fmla="*/ 1199845 h 1520599"/>
                      <a:gd name="connsiteX28" fmla="*/ 415442 w 1744756"/>
                      <a:gd name="connsiteY28" fmla="*/ 1296010 h 1520599"/>
                      <a:gd name="connsiteX29" fmla="*/ 552678 w 1744756"/>
                      <a:gd name="connsiteY29" fmla="*/ 1494739 h 1520599"/>
                      <a:gd name="connsiteX30" fmla="*/ 621030 w 1744756"/>
                      <a:gd name="connsiteY30" fmla="*/ 1520342 h 1520599"/>
                      <a:gd name="connsiteX31" fmla="*/ 624383 w 1744756"/>
                      <a:gd name="connsiteY31" fmla="*/ 1520571 h 1520599"/>
                      <a:gd name="connsiteX32" fmla="*/ 642366 w 1744756"/>
                      <a:gd name="connsiteY32" fmla="*/ 1484833 h 1520599"/>
                      <a:gd name="connsiteX33" fmla="*/ 639927 w 1744756"/>
                      <a:gd name="connsiteY33" fmla="*/ 1480795 h 1520599"/>
                      <a:gd name="connsiteX34" fmla="*/ 646100 w 1744756"/>
                      <a:gd name="connsiteY34" fmla="*/ 1427074 h 1520599"/>
                      <a:gd name="connsiteX35" fmla="*/ 691134 w 1744756"/>
                      <a:gd name="connsiteY35" fmla="*/ 1393469 h 1520599"/>
                      <a:gd name="connsiteX36" fmla="*/ 827989 w 1744756"/>
                      <a:gd name="connsiteY36" fmla="*/ 1341196 h 1520599"/>
                      <a:gd name="connsiteX37" fmla="*/ 836904 w 1744756"/>
                      <a:gd name="connsiteY37" fmla="*/ 1334262 h 1520599"/>
                      <a:gd name="connsiteX38" fmla="*/ 926211 w 1744756"/>
                      <a:gd name="connsiteY38" fmla="*/ 1282827 h 1520599"/>
                      <a:gd name="connsiteX39" fmla="*/ 1130351 w 1744756"/>
                      <a:gd name="connsiteY39" fmla="*/ 1367562 h 1520599"/>
                      <a:gd name="connsiteX40" fmla="*/ 1301496 w 1744756"/>
                      <a:gd name="connsiteY40" fmla="*/ 1227658 h 1520599"/>
                      <a:gd name="connsiteX41" fmla="*/ 1498016 w 1744756"/>
                      <a:gd name="connsiteY41" fmla="*/ 1262405 h 1520599"/>
                      <a:gd name="connsiteX42" fmla="*/ 1590599 w 1744756"/>
                      <a:gd name="connsiteY42" fmla="*/ 1085545 h 1520599"/>
                      <a:gd name="connsiteX43" fmla="*/ 1727225 w 1744756"/>
                      <a:gd name="connsiteY43" fmla="*/ 1022604 h 1520599"/>
                      <a:gd name="connsiteX44" fmla="*/ 1725168 w 1744756"/>
                      <a:gd name="connsiteY44" fmla="*/ 865937 h 1520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744756" h="1520599">
                        <a:moveTo>
                          <a:pt x="1725168" y="865937"/>
                        </a:moveTo>
                        <a:cubicBezTo>
                          <a:pt x="1701546" y="817169"/>
                          <a:pt x="1660398" y="778764"/>
                          <a:pt x="1614983" y="749198"/>
                        </a:cubicBezTo>
                        <a:cubicBezTo>
                          <a:pt x="1684020" y="710032"/>
                          <a:pt x="1717700" y="617982"/>
                          <a:pt x="1689963" y="543611"/>
                        </a:cubicBezTo>
                        <a:cubicBezTo>
                          <a:pt x="1662227" y="469163"/>
                          <a:pt x="1576578" y="421538"/>
                          <a:pt x="1498778" y="437236"/>
                        </a:cubicBezTo>
                        <a:cubicBezTo>
                          <a:pt x="1507693" y="421386"/>
                          <a:pt x="1513484" y="404241"/>
                          <a:pt x="1516685" y="386486"/>
                        </a:cubicBezTo>
                        <a:cubicBezTo>
                          <a:pt x="1518437" y="379476"/>
                          <a:pt x="1519961" y="372466"/>
                          <a:pt x="1520876" y="365227"/>
                        </a:cubicBezTo>
                        <a:cubicBezTo>
                          <a:pt x="1533373" y="268148"/>
                          <a:pt x="1464869" y="179375"/>
                          <a:pt x="1367714" y="166802"/>
                        </a:cubicBezTo>
                        <a:cubicBezTo>
                          <a:pt x="1328547" y="161773"/>
                          <a:pt x="1290676" y="170078"/>
                          <a:pt x="1258672" y="188062"/>
                        </a:cubicBezTo>
                        <a:cubicBezTo>
                          <a:pt x="1244422" y="100051"/>
                          <a:pt x="1173937" y="28042"/>
                          <a:pt x="1080973" y="16078"/>
                        </a:cubicBezTo>
                        <a:cubicBezTo>
                          <a:pt x="1009040" y="6782"/>
                          <a:pt x="940994" y="35662"/>
                          <a:pt x="897179" y="86944"/>
                        </a:cubicBezTo>
                        <a:cubicBezTo>
                          <a:pt x="896950" y="86335"/>
                          <a:pt x="896798" y="85801"/>
                          <a:pt x="896493" y="85192"/>
                        </a:cubicBezTo>
                        <a:cubicBezTo>
                          <a:pt x="880186" y="44958"/>
                          <a:pt x="850544" y="16154"/>
                          <a:pt x="815492" y="0"/>
                        </a:cubicBezTo>
                        <a:cubicBezTo>
                          <a:pt x="842772" y="23012"/>
                          <a:pt x="864337" y="52045"/>
                          <a:pt x="875767" y="86182"/>
                        </a:cubicBezTo>
                        <a:cubicBezTo>
                          <a:pt x="902360" y="165278"/>
                          <a:pt x="871576" y="259994"/>
                          <a:pt x="803605" y="308381"/>
                        </a:cubicBezTo>
                        <a:cubicBezTo>
                          <a:pt x="877976" y="298171"/>
                          <a:pt x="954786" y="294132"/>
                          <a:pt x="1027404" y="313868"/>
                        </a:cubicBezTo>
                        <a:cubicBezTo>
                          <a:pt x="1099871" y="333527"/>
                          <a:pt x="1168070" y="380162"/>
                          <a:pt x="1198854" y="448589"/>
                        </a:cubicBezTo>
                        <a:cubicBezTo>
                          <a:pt x="1229716" y="517017"/>
                          <a:pt x="1214857" y="607695"/>
                          <a:pt x="1154125" y="652043"/>
                        </a:cubicBezTo>
                        <a:cubicBezTo>
                          <a:pt x="1235735" y="639623"/>
                          <a:pt x="1317727" y="707822"/>
                          <a:pt x="1329309" y="789584"/>
                        </a:cubicBezTo>
                        <a:cubicBezTo>
                          <a:pt x="1340891" y="871271"/>
                          <a:pt x="1288389" y="955015"/>
                          <a:pt x="1213333" y="989305"/>
                        </a:cubicBezTo>
                        <a:cubicBezTo>
                          <a:pt x="1138276" y="1023595"/>
                          <a:pt x="1046531" y="1011707"/>
                          <a:pt x="976503" y="968045"/>
                        </a:cubicBezTo>
                        <a:cubicBezTo>
                          <a:pt x="976046" y="1061314"/>
                          <a:pt x="872261" y="1129665"/>
                          <a:pt x="779678" y="1118007"/>
                        </a:cubicBezTo>
                        <a:cubicBezTo>
                          <a:pt x="687248" y="1106272"/>
                          <a:pt x="611810" y="1035558"/>
                          <a:pt x="564032" y="955624"/>
                        </a:cubicBezTo>
                        <a:cubicBezTo>
                          <a:pt x="546506" y="1026643"/>
                          <a:pt x="483108" y="1083945"/>
                          <a:pt x="410641" y="1094384"/>
                        </a:cubicBezTo>
                        <a:cubicBezTo>
                          <a:pt x="338251" y="1104748"/>
                          <a:pt x="261290" y="1067486"/>
                          <a:pt x="224561" y="1004240"/>
                        </a:cubicBezTo>
                        <a:cubicBezTo>
                          <a:pt x="196520" y="1086536"/>
                          <a:pt x="126873" y="1153516"/>
                          <a:pt x="43510" y="1178281"/>
                        </a:cubicBezTo>
                        <a:cubicBezTo>
                          <a:pt x="29261" y="1182548"/>
                          <a:pt x="14707" y="1185443"/>
                          <a:pt x="0" y="1187196"/>
                        </a:cubicBezTo>
                        <a:cubicBezTo>
                          <a:pt x="18593" y="1205179"/>
                          <a:pt x="40233" y="1219886"/>
                          <a:pt x="63931" y="1230020"/>
                        </a:cubicBezTo>
                        <a:cubicBezTo>
                          <a:pt x="135102" y="1260348"/>
                          <a:pt x="222504" y="1248232"/>
                          <a:pt x="282854" y="1199845"/>
                        </a:cubicBezTo>
                        <a:cubicBezTo>
                          <a:pt x="311429" y="1248232"/>
                          <a:pt x="360883" y="1283360"/>
                          <a:pt x="415442" y="1296010"/>
                        </a:cubicBezTo>
                        <a:cubicBezTo>
                          <a:pt x="432816" y="1376782"/>
                          <a:pt x="482270" y="1451077"/>
                          <a:pt x="552678" y="1494739"/>
                        </a:cubicBezTo>
                        <a:cubicBezTo>
                          <a:pt x="573557" y="1507693"/>
                          <a:pt x="596570" y="1518209"/>
                          <a:pt x="621030" y="1520342"/>
                        </a:cubicBezTo>
                        <a:cubicBezTo>
                          <a:pt x="622173" y="1520419"/>
                          <a:pt x="623316" y="1520495"/>
                          <a:pt x="624383" y="1520571"/>
                        </a:cubicBezTo>
                        <a:cubicBezTo>
                          <a:pt x="643280" y="1521485"/>
                          <a:pt x="653339" y="1500226"/>
                          <a:pt x="642366" y="1484833"/>
                        </a:cubicBezTo>
                        <a:cubicBezTo>
                          <a:pt x="641452" y="1483538"/>
                          <a:pt x="640613" y="1482166"/>
                          <a:pt x="639927" y="1480795"/>
                        </a:cubicBezTo>
                        <a:cubicBezTo>
                          <a:pt x="631241" y="1463954"/>
                          <a:pt x="635203" y="1442542"/>
                          <a:pt x="646100" y="1427074"/>
                        </a:cubicBezTo>
                        <a:cubicBezTo>
                          <a:pt x="656996" y="1411605"/>
                          <a:pt x="673760" y="1401166"/>
                          <a:pt x="691134" y="1393469"/>
                        </a:cubicBezTo>
                        <a:cubicBezTo>
                          <a:pt x="735863" y="1373734"/>
                          <a:pt x="786384" y="1369847"/>
                          <a:pt x="827989" y="1341196"/>
                        </a:cubicBezTo>
                        <a:cubicBezTo>
                          <a:pt x="831113" y="1339063"/>
                          <a:pt x="834085" y="1336700"/>
                          <a:pt x="836904" y="1334262"/>
                        </a:cubicBezTo>
                        <a:cubicBezTo>
                          <a:pt x="870356" y="1324813"/>
                          <a:pt x="901522" y="1307287"/>
                          <a:pt x="926211" y="1282827"/>
                        </a:cubicBezTo>
                        <a:cubicBezTo>
                          <a:pt x="972312" y="1344930"/>
                          <a:pt x="1053770" y="1378839"/>
                          <a:pt x="1130351" y="1367562"/>
                        </a:cubicBezTo>
                        <a:cubicBezTo>
                          <a:pt x="1206932" y="1356360"/>
                          <a:pt x="1275131" y="1300505"/>
                          <a:pt x="1301496" y="1227658"/>
                        </a:cubicBezTo>
                        <a:cubicBezTo>
                          <a:pt x="1350645" y="1279017"/>
                          <a:pt x="1434160" y="1293800"/>
                          <a:pt x="1498016" y="1262405"/>
                        </a:cubicBezTo>
                        <a:cubicBezTo>
                          <a:pt x="1561871" y="1231011"/>
                          <a:pt x="1601191" y="1155878"/>
                          <a:pt x="1590599" y="1085545"/>
                        </a:cubicBezTo>
                        <a:cubicBezTo>
                          <a:pt x="1642719" y="1100557"/>
                          <a:pt x="1701393" y="1070305"/>
                          <a:pt x="1727225" y="1022604"/>
                        </a:cubicBezTo>
                        <a:cubicBezTo>
                          <a:pt x="1752905" y="974750"/>
                          <a:pt x="1748790" y="914705"/>
                          <a:pt x="1725168" y="865937"/>
                        </a:cubicBezTo>
                        <a:close/>
                      </a:path>
                    </a:pathLst>
                  </a:custGeom>
                  <a:solidFill>
                    <a:srgbClr val="EC848E">
                      <a:alpha val="19000"/>
                    </a:srgbClr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7638418" y="421340"/>
                  <a:ext cx="540607" cy="369840"/>
                  <a:chOff x="7638418" y="421340"/>
                  <a:chExt cx="540607" cy="369840"/>
                </a:xfrm>
              </p:grpSpPr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7638418" y="421340"/>
                    <a:ext cx="540607" cy="369840"/>
                  </a:xfrm>
                  <a:custGeom>
                    <a:avLst/>
                    <a:gdLst>
                      <a:gd name="connsiteX0" fmla="*/ 530069 w 540607"/>
                      <a:gd name="connsiteY0" fmla="*/ 54833 h 369840"/>
                      <a:gd name="connsiteX1" fmla="*/ 535480 w 540607"/>
                      <a:gd name="connsiteY1" fmla="*/ 130652 h 369840"/>
                      <a:gd name="connsiteX2" fmla="*/ 485721 w 540607"/>
                      <a:gd name="connsiteY2" fmla="*/ 188107 h 369840"/>
                      <a:gd name="connsiteX3" fmla="*/ 143736 w 540607"/>
                      <a:gd name="connsiteY3" fmla="*/ 359328 h 369840"/>
                      <a:gd name="connsiteX4" fmla="*/ 10538 w 540607"/>
                      <a:gd name="connsiteY4" fmla="*/ 314980 h 369840"/>
                      <a:gd name="connsiteX5" fmla="*/ 5128 w 540607"/>
                      <a:gd name="connsiteY5" fmla="*/ 239161 h 369840"/>
                      <a:gd name="connsiteX6" fmla="*/ 54886 w 540607"/>
                      <a:gd name="connsiteY6" fmla="*/ 181782 h 369840"/>
                      <a:gd name="connsiteX7" fmla="*/ 396872 w 540607"/>
                      <a:gd name="connsiteY7" fmla="*/ 10561 h 369840"/>
                      <a:gd name="connsiteX8" fmla="*/ 530069 w 540607"/>
                      <a:gd name="connsiteY8" fmla="*/ 54833 h 36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0607" h="369840">
                        <a:moveTo>
                          <a:pt x="530069" y="54833"/>
                        </a:moveTo>
                        <a:cubicBezTo>
                          <a:pt x="542338" y="79370"/>
                          <a:pt x="543557" y="106497"/>
                          <a:pt x="535480" y="130652"/>
                        </a:cubicBezTo>
                        <a:cubicBezTo>
                          <a:pt x="527403" y="154731"/>
                          <a:pt x="510181" y="175839"/>
                          <a:pt x="485721" y="188107"/>
                        </a:cubicBezTo>
                        <a:lnTo>
                          <a:pt x="143736" y="359328"/>
                        </a:lnTo>
                        <a:cubicBezTo>
                          <a:pt x="94739" y="383865"/>
                          <a:pt x="35075" y="363977"/>
                          <a:pt x="10538" y="314980"/>
                        </a:cubicBezTo>
                        <a:cubicBezTo>
                          <a:pt x="-1730" y="290444"/>
                          <a:pt x="-2949" y="263316"/>
                          <a:pt x="5128" y="239161"/>
                        </a:cubicBezTo>
                        <a:cubicBezTo>
                          <a:pt x="13129" y="215082"/>
                          <a:pt x="30350" y="194051"/>
                          <a:pt x="54886" y="181782"/>
                        </a:cubicBezTo>
                        <a:lnTo>
                          <a:pt x="396872" y="10561"/>
                        </a:lnTo>
                        <a:cubicBezTo>
                          <a:pt x="445792" y="-14052"/>
                          <a:pt x="505533" y="5837"/>
                          <a:pt x="530069" y="54833"/>
                        </a:cubicBezTo>
                        <a:close/>
                      </a:path>
                    </a:pathLst>
                  </a:custGeom>
                  <a:solidFill>
                    <a:srgbClr val="F5F9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 rot="-1595748">
                    <a:off x="7764369" y="507100"/>
                    <a:ext cx="286744" cy="198580"/>
                  </a:xfrm>
                  <a:custGeom>
                    <a:avLst/>
                    <a:gdLst>
                      <a:gd name="connsiteX0" fmla="*/ 0 w 286744"/>
                      <a:gd name="connsiteY0" fmla="*/ 0 h 198580"/>
                      <a:gd name="connsiteX1" fmla="*/ 286745 w 286744"/>
                      <a:gd name="connsiteY1" fmla="*/ 0 h 198580"/>
                      <a:gd name="connsiteX2" fmla="*/ 286745 w 286744"/>
                      <a:gd name="connsiteY2" fmla="*/ 198580 h 198580"/>
                      <a:gd name="connsiteX3" fmla="*/ 0 w 286744"/>
                      <a:gd name="connsiteY3" fmla="*/ 198580 h 19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6744" h="198580">
                        <a:moveTo>
                          <a:pt x="0" y="0"/>
                        </a:moveTo>
                        <a:lnTo>
                          <a:pt x="286745" y="0"/>
                        </a:lnTo>
                        <a:lnTo>
                          <a:pt x="286745" y="198580"/>
                        </a:lnTo>
                        <a:lnTo>
                          <a:pt x="0" y="198580"/>
                        </a:lnTo>
                        <a:close/>
                      </a:path>
                    </a:pathLst>
                  </a:custGeom>
                  <a:solidFill>
                    <a:srgbClr val="95C8B7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7786066" y="517686"/>
                    <a:ext cx="258417" cy="180354"/>
                    <a:chOff x="7786066" y="517686"/>
                    <a:chExt cx="258417" cy="180354"/>
                  </a:xfrm>
                  <a:solidFill>
                    <a:srgbClr val="F5F9FF"/>
                  </a:solidFill>
                </p:grpSpPr>
                <p:grpSp>
                  <p:nvGrpSpPr>
                    <p:cNvPr id="48" name="组合 47"/>
                    <p:cNvGrpSpPr/>
                    <p:nvPr/>
                  </p:nvGrpSpPr>
                  <p:grpSpPr>
                    <a:xfrm>
                      <a:off x="7786066" y="517686"/>
                      <a:ext cx="217954" cy="99430"/>
                      <a:chOff x="7786066" y="517686"/>
                      <a:chExt cx="217954" cy="99430"/>
                    </a:xfrm>
                    <a:solidFill>
                      <a:srgbClr val="F5F9FF"/>
                    </a:solidFill>
                  </p:grpSpPr>
                  <p:sp>
                    <p:nvSpPr>
                      <p:cNvPr id="54" name="任意多边形: 形状 53"/>
                      <p:cNvSpPr/>
                      <p:nvPr/>
                    </p:nvSpPr>
                    <p:spPr>
                      <a:xfrm>
                        <a:off x="7786066" y="580323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7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252" y="-2575"/>
                              <a:pt x="30301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5" name="任意多边形: 形状 54"/>
                      <p:cNvSpPr/>
                      <p:nvPr/>
                    </p:nvSpPr>
                    <p:spPr>
                      <a:xfrm>
                        <a:off x="7855332" y="578828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5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6" y="39459"/>
                              <a:pt x="6526" y="35725"/>
                              <a:pt x="1955" y="26657"/>
                            </a:cubicBezTo>
                            <a:cubicBezTo>
                              <a:pt x="-2618" y="17589"/>
                              <a:pt x="1117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6" name="任意多边形: 形状 55"/>
                      <p:cNvSpPr/>
                      <p:nvPr/>
                    </p:nvSpPr>
                    <p:spPr>
                      <a:xfrm>
                        <a:off x="7895184" y="517686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6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328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7" name="任意多边形: 形状 56"/>
                      <p:cNvSpPr/>
                      <p:nvPr/>
                    </p:nvSpPr>
                    <p:spPr>
                      <a:xfrm>
                        <a:off x="7967193" y="522821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5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6" y="39459"/>
                              <a:pt x="6526" y="35725"/>
                              <a:pt x="1955" y="26657"/>
                            </a:cubicBezTo>
                            <a:cubicBezTo>
                              <a:pt x="-2618" y="17589"/>
                              <a:pt x="1117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" name="组合 48"/>
                    <p:cNvGrpSpPr/>
                    <p:nvPr/>
                  </p:nvGrpSpPr>
                  <p:grpSpPr>
                    <a:xfrm>
                      <a:off x="7826528" y="598577"/>
                      <a:ext cx="217954" cy="99463"/>
                      <a:chOff x="7826528" y="598577"/>
                      <a:chExt cx="217954" cy="99463"/>
                    </a:xfrm>
                    <a:solidFill>
                      <a:srgbClr val="F5F9FF"/>
                    </a:solidFill>
                  </p:grpSpPr>
                  <p:sp>
                    <p:nvSpPr>
                      <p:cNvPr id="50" name="任意多边形: 形状 49"/>
                      <p:cNvSpPr/>
                      <p:nvPr/>
                    </p:nvSpPr>
                    <p:spPr>
                      <a:xfrm>
                        <a:off x="7826528" y="661200"/>
                        <a:ext cx="36827" cy="36841"/>
                      </a:xfrm>
                      <a:custGeom>
                        <a:avLst/>
                        <a:gdLst>
                          <a:gd name="connsiteX0" fmla="*/ 34873 w 36827"/>
                          <a:gd name="connsiteY0" fmla="*/ 10198 h 36841"/>
                          <a:gd name="connsiteX1" fmla="*/ 26643 w 36827"/>
                          <a:gd name="connsiteY1" fmla="*/ 34887 h 36841"/>
                          <a:gd name="connsiteX2" fmla="*/ 1954 w 36827"/>
                          <a:gd name="connsiteY2" fmla="*/ 26657 h 36841"/>
                          <a:gd name="connsiteX3" fmla="*/ 10184 w 36827"/>
                          <a:gd name="connsiteY3" fmla="*/ 1968 h 36841"/>
                          <a:gd name="connsiteX4" fmla="*/ 34873 w 36827"/>
                          <a:gd name="connsiteY4" fmla="*/ 10198 h 36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41">
                            <a:moveTo>
                              <a:pt x="34873" y="10198"/>
                            </a:moveTo>
                            <a:cubicBezTo>
                              <a:pt x="39445" y="19266"/>
                              <a:pt x="35711" y="30315"/>
                              <a:pt x="26643" y="34887"/>
                            </a:cubicBezTo>
                            <a:cubicBezTo>
                              <a:pt x="17575" y="39459"/>
                              <a:pt x="6527" y="35725"/>
                              <a:pt x="1954" y="26657"/>
                            </a:cubicBezTo>
                            <a:cubicBezTo>
                              <a:pt x="-2617" y="17589"/>
                              <a:pt x="1116" y="6540"/>
                              <a:pt x="10184" y="1968"/>
                            </a:cubicBezTo>
                            <a:cubicBezTo>
                              <a:pt x="19252" y="-2604"/>
                              <a:pt x="30301" y="1054"/>
                              <a:pt x="34873" y="10198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1" name="任意多边形: 形状 50"/>
                      <p:cNvSpPr/>
                      <p:nvPr/>
                    </p:nvSpPr>
                    <p:spPr>
                      <a:xfrm>
                        <a:off x="7895794" y="659723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5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6" y="39412"/>
                              <a:pt x="6526" y="35678"/>
                              <a:pt x="1955" y="26610"/>
                            </a:cubicBezTo>
                            <a:cubicBezTo>
                              <a:pt x="-2618" y="17542"/>
                              <a:pt x="1117" y="6493"/>
                              <a:pt x="10184" y="1921"/>
                            </a:cubicBezTo>
                            <a:cubicBezTo>
                              <a:pt x="19328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2" name="任意多边形: 形状 51"/>
                      <p:cNvSpPr/>
                      <p:nvPr/>
                    </p:nvSpPr>
                    <p:spPr>
                      <a:xfrm>
                        <a:off x="7935723" y="598577"/>
                        <a:ext cx="36827" cy="36827"/>
                      </a:xfrm>
                      <a:custGeom>
                        <a:avLst/>
                        <a:gdLst>
                          <a:gd name="connsiteX0" fmla="*/ 34873 w 36827"/>
                          <a:gd name="connsiteY0" fmla="*/ 10184 h 36827"/>
                          <a:gd name="connsiteX1" fmla="*/ 26643 w 36827"/>
                          <a:gd name="connsiteY1" fmla="*/ 34873 h 36827"/>
                          <a:gd name="connsiteX2" fmla="*/ 1954 w 36827"/>
                          <a:gd name="connsiteY2" fmla="*/ 26643 h 36827"/>
                          <a:gd name="connsiteX3" fmla="*/ 10184 w 36827"/>
                          <a:gd name="connsiteY3" fmla="*/ 1955 h 36827"/>
                          <a:gd name="connsiteX4" fmla="*/ 34873 w 36827"/>
                          <a:gd name="connsiteY4" fmla="*/ 10184 h 368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827">
                            <a:moveTo>
                              <a:pt x="34873" y="10184"/>
                            </a:moveTo>
                            <a:cubicBezTo>
                              <a:pt x="39445" y="19252"/>
                              <a:pt x="35711" y="30301"/>
                              <a:pt x="26643" y="34873"/>
                            </a:cubicBezTo>
                            <a:cubicBezTo>
                              <a:pt x="17575" y="39445"/>
                              <a:pt x="6526" y="35711"/>
                              <a:pt x="1954" y="26643"/>
                            </a:cubicBezTo>
                            <a:cubicBezTo>
                              <a:pt x="-2617" y="17576"/>
                              <a:pt x="1116" y="6527"/>
                              <a:pt x="10184" y="1955"/>
                            </a:cubicBezTo>
                            <a:cubicBezTo>
                              <a:pt x="19252" y="-2617"/>
                              <a:pt x="30301" y="1116"/>
                              <a:pt x="34873" y="10184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任意多边形: 形状 52"/>
                      <p:cNvSpPr/>
                      <p:nvPr/>
                    </p:nvSpPr>
                    <p:spPr>
                      <a:xfrm>
                        <a:off x="8007656" y="603716"/>
                        <a:ext cx="36827" cy="36794"/>
                      </a:xfrm>
                      <a:custGeom>
                        <a:avLst/>
                        <a:gdLst>
                          <a:gd name="connsiteX0" fmla="*/ 34873 w 36827"/>
                          <a:gd name="connsiteY0" fmla="*/ 10151 h 36794"/>
                          <a:gd name="connsiteX1" fmla="*/ 26643 w 36827"/>
                          <a:gd name="connsiteY1" fmla="*/ 34840 h 36794"/>
                          <a:gd name="connsiteX2" fmla="*/ 1954 w 36827"/>
                          <a:gd name="connsiteY2" fmla="*/ 26610 h 36794"/>
                          <a:gd name="connsiteX3" fmla="*/ 10184 w 36827"/>
                          <a:gd name="connsiteY3" fmla="*/ 1921 h 36794"/>
                          <a:gd name="connsiteX4" fmla="*/ 34873 w 36827"/>
                          <a:gd name="connsiteY4" fmla="*/ 10151 h 36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827" h="36794">
                            <a:moveTo>
                              <a:pt x="34873" y="10151"/>
                            </a:moveTo>
                            <a:cubicBezTo>
                              <a:pt x="39445" y="19219"/>
                              <a:pt x="35711" y="30268"/>
                              <a:pt x="26643" y="34840"/>
                            </a:cubicBezTo>
                            <a:cubicBezTo>
                              <a:pt x="17575" y="39412"/>
                              <a:pt x="6526" y="35678"/>
                              <a:pt x="1954" y="26610"/>
                            </a:cubicBezTo>
                            <a:cubicBezTo>
                              <a:pt x="-2617" y="17542"/>
                              <a:pt x="1116" y="6493"/>
                              <a:pt x="10184" y="1921"/>
                            </a:cubicBezTo>
                            <a:cubicBezTo>
                              <a:pt x="19252" y="-2575"/>
                              <a:pt x="30377" y="1083"/>
                              <a:pt x="34873" y="10151"/>
                            </a:cubicBezTo>
                            <a:close/>
                          </a:path>
                        </a:pathLst>
                      </a:custGeom>
                      <a:solidFill>
                        <a:srgbClr val="F5F9FF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24" name="组合 23"/>
              <p:cNvGrpSpPr/>
              <p:nvPr/>
            </p:nvGrpSpPr>
            <p:grpSpPr>
              <a:xfrm>
                <a:off x="4972735" y="3810851"/>
                <a:ext cx="2296350" cy="2023584"/>
                <a:chOff x="2769887" y="1366013"/>
                <a:chExt cx="1835206" cy="1617216"/>
              </a:xfrm>
            </p:grpSpPr>
            <p:sp>
              <p:nvSpPr>
                <p:cNvPr id="25" name="任意多边形: 形状 24"/>
                <p:cNvSpPr/>
                <p:nvPr/>
              </p:nvSpPr>
              <p:spPr>
                <a:xfrm>
                  <a:off x="2769887" y="1366013"/>
                  <a:ext cx="1835206" cy="1617216"/>
                </a:xfrm>
                <a:custGeom>
                  <a:avLst/>
                  <a:gdLst>
                    <a:gd name="connsiteX0" fmla="*/ 977781 w 1835206"/>
                    <a:gd name="connsiteY0" fmla="*/ 512165 h 1617216"/>
                    <a:gd name="connsiteX1" fmla="*/ 847022 w 1835206"/>
                    <a:gd name="connsiteY1" fmla="*/ 585164 h 1617216"/>
                    <a:gd name="connsiteX2" fmla="*/ 862490 w 1835206"/>
                    <a:gd name="connsiteY2" fmla="*/ 268858 h 1617216"/>
                    <a:gd name="connsiteX3" fmla="*/ 1218649 w 1835206"/>
                    <a:gd name="connsiteY3" fmla="*/ 8940 h 1617216"/>
                    <a:gd name="connsiteX4" fmla="*/ 1820400 w 1835206"/>
                    <a:gd name="connsiteY4" fmla="*/ 425373 h 1617216"/>
                    <a:gd name="connsiteX5" fmla="*/ 1165766 w 1835206"/>
                    <a:gd name="connsiteY5" fmla="*/ 1617217 h 1617216"/>
                    <a:gd name="connsiteX6" fmla="*/ 24747 w 1835206"/>
                    <a:gd name="connsiteY6" fmla="*/ 885316 h 1617216"/>
                    <a:gd name="connsiteX7" fmla="*/ 379153 w 1835206"/>
                    <a:gd name="connsiteY7" fmla="*/ 220319 h 1617216"/>
                    <a:gd name="connsiteX8" fmla="*/ 805492 w 1835206"/>
                    <a:gd name="connsiteY8" fmla="*/ 296366 h 1617216"/>
                    <a:gd name="connsiteX9" fmla="*/ 777756 w 1835206"/>
                    <a:gd name="connsiteY9" fmla="*/ 609472 h 1617216"/>
                    <a:gd name="connsiteX10" fmla="*/ 839630 w 1835206"/>
                    <a:gd name="connsiteY10" fmla="*/ 655192 h 1617216"/>
                    <a:gd name="connsiteX11" fmla="*/ 960255 w 1835206"/>
                    <a:gd name="connsiteY11" fmla="*/ 606119 h 1617216"/>
                    <a:gd name="connsiteX12" fmla="*/ 954540 w 1835206"/>
                    <a:gd name="connsiteY12" fmla="*/ 693825 h 1617216"/>
                    <a:gd name="connsiteX13" fmla="*/ 971532 w 1835206"/>
                    <a:gd name="connsiteY13" fmla="*/ 697102 h 1617216"/>
                    <a:gd name="connsiteX14" fmla="*/ 1019919 w 1835206"/>
                    <a:gd name="connsiteY14" fmla="*/ 546759 h 1617216"/>
                    <a:gd name="connsiteX15" fmla="*/ 977781 w 1835206"/>
                    <a:gd name="connsiteY15" fmla="*/ 512165 h 161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35206" h="1617216">
                      <a:moveTo>
                        <a:pt x="977781" y="512165"/>
                      </a:moveTo>
                      <a:lnTo>
                        <a:pt x="847022" y="585164"/>
                      </a:lnTo>
                      <a:lnTo>
                        <a:pt x="862490" y="268858"/>
                      </a:lnTo>
                      <a:cubicBezTo>
                        <a:pt x="933127" y="138708"/>
                        <a:pt x="1059315" y="39267"/>
                        <a:pt x="1218649" y="8940"/>
                      </a:cubicBezTo>
                      <a:cubicBezTo>
                        <a:pt x="1498303" y="-44324"/>
                        <a:pt x="1764469" y="146252"/>
                        <a:pt x="1820400" y="425373"/>
                      </a:cubicBezTo>
                      <a:cubicBezTo>
                        <a:pt x="1951769" y="1081074"/>
                        <a:pt x="1165766" y="1617217"/>
                        <a:pt x="1165766" y="1617217"/>
                      </a:cubicBezTo>
                      <a:cubicBezTo>
                        <a:pt x="1165766" y="1617217"/>
                        <a:pt x="226830" y="1531492"/>
                        <a:pt x="24747" y="885316"/>
                      </a:cubicBezTo>
                      <a:cubicBezTo>
                        <a:pt x="-63797" y="602233"/>
                        <a:pt x="92413" y="296214"/>
                        <a:pt x="379153" y="220319"/>
                      </a:cubicBezTo>
                      <a:cubicBezTo>
                        <a:pt x="531706" y="179933"/>
                        <a:pt x="685935" y="212622"/>
                        <a:pt x="805492" y="296366"/>
                      </a:cubicBezTo>
                      <a:lnTo>
                        <a:pt x="777756" y="609472"/>
                      </a:lnTo>
                      <a:cubicBezTo>
                        <a:pt x="774784" y="643076"/>
                        <a:pt x="808388" y="667918"/>
                        <a:pt x="839630" y="655192"/>
                      </a:cubicBezTo>
                      <a:lnTo>
                        <a:pt x="960255" y="606119"/>
                      </a:lnTo>
                      <a:lnTo>
                        <a:pt x="954540" y="693825"/>
                      </a:lnTo>
                      <a:cubicBezTo>
                        <a:pt x="953854" y="704113"/>
                        <a:pt x="968408" y="706856"/>
                        <a:pt x="971532" y="697102"/>
                      </a:cubicBezTo>
                      <a:lnTo>
                        <a:pt x="1019919" y="546759"/>
                      </a:lnTo>
                      <a:cubicBezTo>
                        <a:pt x="1028073" y="521385"/>
                        <a:pt x="1001022" y="499211"/>
                        <a:pt x="977781" y="512165"/>
                      </a:cubicBezTo>
                      <a:close/>
                    </a:path>
                  </a:pathLst>
                </a:custGeom>
                <a:solidFill>
                  <a:srgbClr val="EC848E"/>
                </a:solidFill>
                <a:ln w="761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3199236" y="2619302"/>
                  <a:ext cx="533801" cy="248713"/>
                  <a:chOff x="3199236" y="2619302"/>
                  <a:chExt cx="533801" cy="248713"/>
                </a:xfrm>
                <a:solidFill>
                  <a:srgbClr val="FFFFFF"/>
                </a:solidFill>
              </p:grpSpPr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3199236" y="2619302"/>
                    <a:ext cx="487274" cy="234482"/>
                  </a:xfrm>
                  <a:custGeom>
                    <a:avLst/>
                    <a:gdLst>
                      <a:gd name="connsiteX0" fmla="*/ 5736 w 487274"/>
                      <a:gd name="connsiteY0" fmla="*/ 22628 h 234482"/>
                      <a:gd name="connsiteX1" fmla="*/ 364866 w 487274"/>
                      <a:gd name="connsiteY1" fmla="*/ 196668 h 234482"/>
                      <a:gd name="connsiteX2" fmla="*/ 472461 w 487274"/>
                      <a:gd name="connsiteY2" fmla="*/ 233854 h 234482"/>
                      <a:gd name="connsiteX3" fmla="*/ 478862 w 487274"/>
                      <a:gd name="connsiteY3" fmla="*/ 210613 h 234482"/>
                      <a:gd name="connsiteX4" fmla="*/ 116302 w 487274"/>
                      <a:gd name="connsiteY4" fmla="*/ 57756 h 234482"/>
                      <a:gd name="connsiteX5" fmla="*/ 17928 w 487274"/>
                      <a:gd name="connsiteY5" fmla="*/ 1825 h 234482"/>
                      <a:gd name="connsiteX6" fmla="*/ 5736 w 487274"/>
                      <a:gd name="connsiteY6" fmla="*/ 22628 h 234482"/>
                      <a:gd name="connsiteX7" fmla="*/ 5736 w 487274"/>
                      <a:gd name="connsiteY7" fmla="*/ 22628 h 234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7274" h="234482">
                        <a:moveTo>
                          <a:pt x="5736" y="22628"/>
                        </a:moveTo>
                        <a:cubicBezTo>
                          <a:pt x="119883" y="91360"/>
                          <a:pt x="240127" y="149805"/>
                          <a:pt x="364866" y="196668"/>
                        </a:cubicBezTo>
                        <a:cubicBezTo>
                          <a:pt x="400376" y="210003"/>
                          <a:pt x="436266" y="222424"/>
                          <a:pt x="472461" y="233854"/>
                        </a:cubicBezTo>
                        <a:cubicBezTo>
                          <a:pt x="487320" y="238578"/>
                          <a:pt x="493644" y="215261"/>
                          <a:pt x="478862" y="210613"/>
                        </a:cubicBezTo>
                        <a:cubicBezTo>
                          <a:pt x="353589" y="170913"/>
                          <a:pt x="232202" y="119706"/>
                          <a:pt x="116302" y="57756"/>
                        </a:cubicBezTo>
                        <a:cubicBezTo>
                          <a:pt x="83003" y="39925"/>
                          <a:pt x="50237" y="21256"/>
                          <a:pt x="17928" y="1825"/>
                        </a:cubicBezTo>
                        <a:cubicBezTo>
                          <a:pt x="4593" y="-6252"/>
                          <a:pt x="-7523" y="14627"/>
                          <a:pt x="5736" y="22628"/>
                        </a:cubicBezTo>
                        <a:lnTo>
                          <a:pt x="5736" y="226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3709720" y="2843860"/>
                    <a:ext cx="23317" cy="24155"/>
                  </a:xfrm>
                  <a:custGeom>
                    <a:avLst/>
                    <a:gdLst>
                      <a:gd name="connsiteX0" fmla="*/ 11659 w 23317"/>
                      <a:gd name="connsiteY0" fmla="*/ 24156 h 24155"/>
                      <a:gd name="connsiteX1" fmla="*/ 11659 w 23317"/>
                      <a:gd name="connsiteY1" fmla="*/ 0 h 24155"/>
                      <a:gd name="connsiteX2" fmla="*/ 11659 w 23317"/>
                      <a:gd name="connsiteY2" fmla="*/ 24156 h 24155"/>
                      <a:gd name="connsiteX3" fmla="*/ 11659 w 23317"/>
                      <a:gd name="connsiteY3" fmla="*/ 24156 h 2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317" h="24155">
                        <a:moveTo>
                          <a:pt x="11659" y="24156"/>
                        </a:moveTo>
                        <a:cubicBezTo>
                          <a:pt x="27203" y="24156"/>
                          <a:pt x="27203" y="0"/>
                          <a:pt x="11659" y="0"/>
                        </a:cubicBezTo>
                        <a:cubicBezTo>
                          <a:pt x="-3886" y="0"/>
                          <a:pt x="-3886" y="24156"/>
                          <a:pt x="11659" y="24156"/>
                        </a:cubicBezTo>
                        <a:lnTo>
                          <a:pt x="11659" y="241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4237015" y="1490844"/>
                  <a:ext cx="281604" cy="512682"/>
                  <a:chOff x="4237015" y="1490844"/>
                  <a:chExt cx="281604" cy="512682"/>
                </a:xfrm>
                <a:solidFill>
                  <a:srgbClr val="5A417A"/>
                </a:solidFill>
              </p:grpSpPr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4237015" y="1490844"/>
                    <a:ext cx="281604" cy="460317"/>
                  </a:xfrm>
                  <a:custGeom>
                    <a:avLst/>
                    <a:gdLst>
                      <a:gd name="connsiteX0" fmla="*/ 5953 w 281604"/>
                      <a:gd name="connsiteY0" fmla="*/ 17535 h 460317"/>
                      <a:gd name="connsiteX1" fmla="*/ 258404 w 281604"/>
                      <a:gd name="connsiteY1" fmla="*/ 323935 h 460317"/>
                      <a:gd name="connsiteX2" fmla="*/ 260385 w 281604"/>
                      <a:gd name="connsiteY2" fmla="*/ 449284 h 460317"/>
                      <a:gd name="connsiteX3" fmla="*/ 277301 w 281604"/>
                      <a:gd name="connsiteY3" fmla="*/ 453932 h 460317"/>
                      <a:gd name="connsiteX4" fmla="*/ 247659 w 281604"/>
                      <a:gd name="connsiteY4" fmla="*/ 226551 h 460317"/>
                      <a:gd name="connsiteX5" fmla="*/ 115452 w 281604"/>
                      <a:gd name="connsiteY5" fmla="*/ 58454 h 460317"/>
                      <a:gd name="connsiteX6" fmla="*/ 10677 w 281604"/>
                      <a:gd name="connsiteY6" fmla="*/ 618 h 460317"/>
                      <a:gd name="connsiteX7" fmla="*/ 5953 w 281604"/>
                      <a:gd name="connsiteY7" fmla="*/ 17535 h 460317"/>
                      <a:gd name="connsiteX8" fmla="*/ 5953 w 281604"/>
                      <a:gd name="connsiteY8" fmla="*/ 17535 h 460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1604" h="460317">
                        <a:moveTo>
                          <a:pt x="5953" y="17535"/>
                        </a:moveTo>
                        <a:cubicBezTo>
                          <a:pt x="137322" y="67674"/>
                          <a:pt x="234172" y="185556"/>
                          <a:pt x="258404" y="323935"/>
                        </a:cubicBezTo>
                        <a:cubicBezTo>
                          <a:pt x="265643" y="365235"/>
                          <a:pt x="266328" y="407831"/>
                          <a:pt x="260385" y="449284"/>
                        </a:cubicBezTo>
                        <a:cubicBezTo>
                          <a:pt x="258785" y="460333"/>
                          <a:pt x="275701" y="465134"/>
                          <a:pt x="277301" y="453932"/>
                        </a:cubicBezTo>
                        <a:cubicBezTo>
                          <a:pt x="288274" y="376894"/>
                          <a:pt x="278216" y="298179"/>
                          <a:pt x="247659" y="226551"/>
                        </a:cubicBezTo>
                        <a:cubicBezTo>
                          <a:pt x="219237" y="159952"/>
                          <a:pt x="172983" y="102117"/>
                          <a:pt x="115452" y="58454"/>
                        </a:cubicBezTo>
                        <a:cubicBezTo>
                          <a:pt x="83448" y="34146"/>
                          <a:pt x="48168" y="14868"/>
                          <a:pt x="10677" y="618"/>
                        </a:cubicBezTo>
                        <a:cubicBezTo>
                          <a:pt x="9" y="-3420"/>
                          <a:pt x="-4563" y="13496"/>
                          <a:pt x="5953" y="17535"/>
                        </a:cubicBezTo>
                        <a:lnTo>
                          <a:pt x="5953" y="17535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4493228" y="1985924"/>
                    <a:ext cx="17002" cy="17602"/>
                  </a:xfrm>
                  <a:custGeom>
                    <a:avLst/>
                    <a:gdLst>
                      <a:gd name="connsiteX0" fmla="*/ 8515 w 17002"/>
                      <a:gd name="connsiteY0" fmla="*/ 17602 h 17602"/>
                      <a:gd name="connsiteX1" fmla="*/ 8515 w 17002"/>
                      <a:gd name="connsiteY1" fmla="*/ 0 h 17602"/>
                      <a:gd name="connsiteX2" fmla="*/ 8515 w 17002"/>
                      <a:gd name="connsiteY2" fmla="*/ 17602 h 17602"/>
                      <a:gd name="connsiteX3" fmla="*/ 8515 w 17002"/>
                      <a:gd name="connsiteY3" fmla="*/ 17602 h 17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002" h="17602">
                        <a:moveTo>
                          <a:pt x="8515" y="17602"/>
                        </a:moveTo>
                        <a:cubicBezTo>
                          <a:pt x="19793" y="17602"/>
                          <a:pt x="19869" y="0"/>
                          <a:pt x="8515" y="0"/>
                        </a:cubicBezTo>
                        <a:cubicBezTo>
                          <a:pt x="-2838" y="0"/>
                          <a:pt x="-2838" y="17602"/>
                          <a:pt x="8515" y="17602"/>
                        </a:cubicBezTo>
                        <a:lnTo>
                          <a:pt x="8515" y="17602"/>
                        </a:lnTo>
                        <a:close/>
                      </a:path>
                    </a:pathLst>
                  </a:custGeom>
                  <a:solidFill>
                    <a:srgbClr val="5A417A"/>
                  </a:solidFill>
                  <a:ln w="7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3074746" y="1705563"/>
                  <a:ext cx="1409329" cy="799749"/>
                  <a:chOff x="3074746" y="1705563"/>
                  <a:chExt cx="1409329" cy="799749"/>
                </a:xfrm>
              </p:grpSpPr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3074746" y="2007122"/>
                    <a:ext cx="1409329" cy="498190"/>
                    <a:chOff x="3074746" y="2007122"/>
                    <a:chExt cx="1409329" cy="498190"/>
                  </a:xfrm>
                  <a:solidFill>
                    <a:srgbClr val="FEBEBC"/>
                  </a:solidFill>
                </p:grpSpPr>
                <p:sp>
                  <p:nvSpPr>
                    <p:cNvPr id="37" name="任意多边形: 形状 36"/>
                    <p:cNvSpPr/>
                    <p:nvPr/>
                  </p:nvSpPr>
                  <p:spPr>
                    <a:xfrm rot="-851596">
                      <a:off x="4170240" y="2040620"/>
                      <a:ext cx="295968" cy="182580"/>
                    </a:xfrm>
                    <a:custGeom>
                      <a:avLst/>
                      <a:gdLst>
                        <a:gd name="connsiteX0" fmla="*/ 295969 w 295968"/>
                        <a:gd name="connsiteY0" fmla="*/ 91290 h 182580"/>
                        <a:gd name="connsiteX1" fmla="*/ 147984 w 295968"/>
                        <a:gd name="connsiteY1" fmla="*/ 182580 h 182580"/>
                        <a:gd name="connsiteX2" fmla="*/ 0 w 295968"/>
                        <a:gd name="connsiteY2" fmla="*/ 91290 h 182580"/>
                        <a:gd name="connsiteX3" fmla="*/ 147984 w 295968"/>
                        <a:gd name="connsiteY3" fmla="*/ 0 h 182580"/>
                        <a:gd name="connsiteX4" fmla="*/ 295969 w 295968"/>
                        <a:gd name="connsiteY4" fmla="*/ 91290 h 182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5968" h="182580">
                          <a:moveTo>
                            <a:pt x="295969" y="91290"/>
                          </a:moveTo>
                          <a:cubicBezTo>
                            <a:pt x="295969" y="141708"/>
                            <a:pt x="229714" y="182580"/>
                            <a:pt x="147984" y="182580"/>
                          </a:cubicBezTo>
                          <a:cubicBezTo>
                            <a:pt x="66255" y="182580"/>
                            <a:pt x="0" y="141708"/>
                            <a:pt x="0" y="91290"/>
                          </a:cubicBezTo>
                          <a:cubicBezTo>
                            <a:pt x="0" y="40872"/>
                            <a:pt x="66255" y="0"/>
                            <a:pt x="147984" y="0"/>
                          </a:cubicBezTo>
                          <a:cubicBezTo>
                            <a:pt x="229714" y="0"/>
                            <a:pt x="295969" y="40872"/>
                            <a:pt x="295969" y="91290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8" name="任意多边形: 形状 37"/>
                    <p:cNvSpPr/>
                    <p:nvPr/>
                  </p:nvSpPr>
                  <p:spPr>
                    <a:xfrm>
                      <a:off x="3074746" y="2313879"/>
                      <a:ext cx="290474" cy="191433"/>
                    </a:xfrm>
                    <a:custGeom>
                      <a:avLst/>
                      <a:gdLst>
                        <a:gd name="connsiteX0" fmla="*/ 288722 w 290474"/>
                        <a:gd name="connsiteY0" fmla="*/ 59445 h 191433"/>
                        <a:gd name="connsiteX1" fmla="*/ 167640 w 290474"/>
                        <a:gd name="connsiteY1" fmla="*/ 184261 h 191433"/>
                        <a:gd name="connsiteX2" fmla="*/ 1753 w 290474"/>
                        <a:gd name="connsiteY2" fmla="*/ 131988 h 191433"/>
                        <a:gd name="connsiteX3" fmla="*/ 122834 w 290474"/>
                        <a:gd name="connsiteY3" fmla="*/ 7172 h 191433"/>
                        <a:gd name="connsiteX4" fmla="*/ 288722 w 290474"/>
                        <a:gd name="connsiteY4" fmla="*/ 59445 h 19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0474" h="191433">
                          <a:moveTo>
                            <a:pt x="288722" y="59445"/>
                          </a:moveTo>
                          <a:cubicBezTo>
                            <a:pt x="301066" y="108366"/>
                            <a:pt x="246888" y="164220"/>
                            <a:pt x="167640" y="184261"/>
                          </a:cubicBezTo>
                          <a:cubicBezTo>
                            <a:pt x="88392" y="204302"/>
                            <a:pt x="14173" y="180908"/>
                            <a:pt x="1753" y="131988"/>
                          </a:cubicBezTo>
                          <a:cubicBezTo>
                            <a:pt x="-10592" y="83067"/>
                            <a:pt x="43586" y="27213"/>
                            <a:pt x="122834" y="7172"/>
                          </a:cubicBezTo>
                          <a:cubicBezTo>
                            <a:pt x="202082" y="-12868"/>
                            <a:pt x="276377" y="10525"/>
                            <a:pt x="288722" y="59445"/>
                          </a:cubicBezTo>
                          <a:close/>
                        </a:path>
                      </a:pathLst>
                    </a:custGeom>
                    <a:solidFill>
                      <a:srgbClr val="FEBEBC"/>
                    </a:solidFill>
                    <a:ln w="761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3132446" y="1705563"/>
                    <a:ext cx="1145040" cy="767732"/>
                    <a:chOff x="3132446" y="1705563"/>
                    <a:chExt cx="1145040" cy="767732"/>
                  </a:xfrm>
                </p:grpSpPr>
                <p:grpSp>
                  <p:nvGrpSpPr>
                    <p:cNvPr id="31" name="组合 30"/>
                    <p:cNvGrpSpPr/>
                    <p:nvPr/>
                  </p:nvGrpSpPr>
                  <p:grpSpPr>
                    <a:xfrm>
                      <a:off x="3132446" y="1705563"/>
                      <a:ext cx="1145040" cy="552482"/>
                      <a:chOff x="3132446" y="1705563"/>
                      <a:chExt cx="1145040" cy="552482"/>
                    </a:xfrm>
                    <a:solidFill>
                      <a:srgbClr val="5A417A"/>
                    </a:solidFill>
                  </p:grpSpPr>
                  <p:sp>
                    <p:nvSpPr>
                      <p:cNvPr id="35" name="任意多边形: 形状 34"/>
                      <p:cNvSpPr/>
                      <p:nvPr/>
                    </p:nvSpPr>
                    <p:spPr>
                      <a:xfrm>
                        <a:off x="3132446" y="1923424"/>
                        <a:ext cx="283599" cy="334622"/>
                      </a:xfrm>
                      <a:custGeom>
                        <a:avLst/>
                        <a:gdLst>
                          <a:gd name="connsiteX0" fmla="*/ 283599 w 283599"/>
                          <a:gd name="connsiteY0" fmla="*/ 185411 h 334622"/>
                          <a:gd name="connsiteX1" fmla="*/ 183092 w 283599"/>
                          <a:gd name="connsiteY1" fmla="*/ 331029 h 334622"/>
                          <a:gd name="connsiteX2" fmla="*/ 6231 w 283599"/>
                          <a:gd name="connsiteY2" fmla="*/ 201717 h 334622"/>
                          <a:gd name="connsiteX3" fmla="*/ 100262 w 283599"/>
                          <a:gd name="connsiteY3" fmla="*/ 3597 h 334622"/>
                          <a:gd name="connsiteX4" fmla="*/ 257082 w 283599"/>
                          <a:gd name="connsiteY4" fmla="*/ 82769 h 334622"/>
                          <a:gd name="connsiteX5" fmla="*/ 141715 w 283599"/>
                          <a:gd name="connsiteY5" fmla="*/ 167427 h 334622"/>
                          <a:gd name="connsiteX6" fmla="*/ 283599 w 283599"/>
                          <a:gd name="connsiteY6" fmla="*/ 185411 h 3346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3599" h="334622">
                            <a:moveTo>
                              <a:pt x="283599" y="185411"/>
                            </a:moveTo>
                            <a:cubicBezTo>
                              <a:pt x="282609" y="255591"/>
                              <a:pt x="243442" y="315789"/>
                              <a:pt x="183092" y="331029"/>
                            </a:cubicBezTo>
                            <a:cubicBezTo>
                              <a:pt x="108187" y="350003"/>
                              <a:pt x="29091" y="291938"/>
                              <a:pt x="6231" y="201717"/>
                            </a:cubicBezTo>
                            <a:cubicBezTo>
                              <a:pt x="-16629" y="111192"/>
                              <a:pt x="25358" y="22571"/>
                              <a:pt x="100262" y="3597"/>
                            </a:cubicBezTo>
                            <a:cubicBezTo>
                              <a:pt x="160079" y="-11567"/>
                              <a:pt x="222792" y="22419"/>
                              <a:pt x="257082" y="82769"/>
                            </a:cubicBezTo>
                            <a:cubicBezTo>
                              <a:pt x="213191" y="112640"/>
                              <a:pt x="134095" y="167427"/>
                              <a:pt x="141715" y="167427"/>
                            </a:cubicBezTo>
                            <a:cubicBezTo>
                              <a:pt x="148421" y="167123"/>
                              <a:pt x="228354" y="177867"/>
                              <a:pt x="283599" y="185411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6" name="任意多边形: 形状 35"/>
                      <p:cNvSpPr/>
                      <p:nvPr/>
                    </p:nvSpPr>
                    <p:spPr>
                      <a:xfrm>
                        <a:off x="3993887" y="1705563"/>
                        <a:ext cx="283599" cy="334627"/>
                      </a:xfrm>
                      <a:custGeom>
                        <a:avLst/>
                        <a:gdLst>
                          <a:gd name="connsiteX0" fmla="*/ 283599 w 283599"/>
                          <a:gd name="connsiteY0" fmla="*/ 185415 h 334627"/>
                          <a:gd name="connsiteX1" fmla="*/ 183092 w 283599"/>
                          <a:gd name="connsiteY1" fmla="*/ 331034 h 334627"/>
                          <a:gd name="connsiteX2" fmla="*/ 6231 w 283599"/>
                          <a:gd name="connsiteY2" fmla="*/ 201722 h 334627"/>
                          <a:gd name="connsiteX3" fmla="*/ 100262 w 283599"/>
                          <a:gd name="connsiteY3" fmla="*/ 3602 h 334627"/>
                          <a:gd name="connsiteX4" fmla="*/ 257082 w 283599"/>
                          <a:gd name="connsiteY4" fmla="*/ 82774 h 334627"/>
                          <a:gd name="connsiteX5" fmla="*/ 141715 w 283599"/>
                          <a:gd name="connsiteY5" fmla="*/ 167432 h 334627"/>
                          <a:gd name="connsiteX6" fmla="*/ 283599 w 283599"/>
                          <a:gd name="connsiteY6" fmla="*/ 185415 h 334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83599" h="334627">
                            <a:moveTo>
                              <a:pt x="283599" y="185415"/>
                            </a:moveTo>
                            <a:cubicBezTo>
                              <a:pt x="282609" y="255596"/>
                              <a:pt x="243442" y="315794"/>
                              <a:pt x="183092" y="331034"/>
                            </a:cubicBezTo>
                            <a:cubicBezTo>
                              <a:pt x="108187" y="350008"/>
                              <a:pt x="29091" y="291943"/>
                              <a:pt x="6231" y="201722"/>
                            </a:cubicBezTo>
                            <a:cubicBezTo>
                              <a:pt x="-16629" y="111197"/>
                              <a:pt x="25358" y="22576"/>
                              <a:pt x="100262" y="3602"/>
                            </a:cubicBezTo>
                            <a:cubicBezTo>
                              <a:pt x="160079" y="-11562"/>
                              <a:pt x="222792" y="22347"/>
                              <a:pt x="257082" y="82774"/>
                            </a:cubicBezTo>
                            <a:cubicBezTo>
                              <a:pt x="213191" y="112644"/>
                              <a:pt x="134095" y="167432"/>
                              <a:pt x="141715" y="167432"/>
                            </a:cubicBezTo>
                            <a:cubicBezTo>
                              <a:pt x="148421" y="167127"/>
                              <a:pt x="228354" y="177872"/>
                              <a:pt x="283599" y="185415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3566378" y="2161854"/>
                      <a:ext cx="399747" cy="311441"/>
                      <a:chOff x="3566378" y="2161854"/>
                      <a:chExt cx="399747" cy="311441"/>
                    </a:xfrm>
                  </p:grpSpPr>
                  <p:sp>
                    <p:nvSpPr>
                      <p:cNvPr id="33" name="任意多边形: 形状 32"/>
                      <p:cNvSpPr/>
                      <p:nvPr/>
                    </p:nvSpPr>
                    <p:spPr>
                      <a:xfrm>
                        <a:off x="3566378" y="2161854"/>
                        <a:ext cx="399747" cy="311441"/>
                      </a:xfrm>
                      <a:custGeom>
                        <a:avLst/>
                        <a:gdLst>
                          <a:gd name="connsiteX0" fmla="*/ 395488 w 399747"/>
                          <a:gd name="connsiteY0" fmla="*/ 164989 h 311441"/>
                          <a:gd name="connsiteX1" fmla="*/ 381391 w 399747"/>
                          <a:gd name="connsiteY1" fmla="*/ 204003 h 311441"/>
                          <a:gd name="connsiteX2" fmla="*/ 244689 w 399747"/>
                          <a:gd name="connsiteY2" fmla="*/ 305959 h 311441"/>
                          <a:gd name="connsiteX3" fmla="*/ 69352 w 399747"/>
                          <a:gd name="connsiteY3" fmla="*/ 272126 h 311441"/>
                          <a:gd name="connsiteX4" fmla="*/ 28204 w 399747"/>
                          <a:gd name="connsiteY4" fmla="*/ 232502 h 311441"/>
                          <a:gd name="connsiteX5" fmla="*/ 5878 w 399747"/>
                          <a:gd name="connsiteY5" fmla="*/ 124451 h 311441"/>
                          <a:gd name="connsiteX6" fmla="*/ 63256 w 399747"/>
                          <a:gd name="connsiteY6" fmla="*/ 82007 h 311441"/>
                          <a:gd name="connsiteX7" fmla="*/ 108824 w 399747"/>
                          <a:gd name="connsiteY7" fmla="*/ 112944 h 311441"/>
                          <a:gd name="connsiteX8" fmla="*/ 245298 w 399747"/>
                          <a:gd name="connsiteY8" fmla="*/ 83607 h 311441"/>
                          <a:gd name="connsiteX9" fmla="*/ 276464 w 399747"/>
                          <a:gd name="connsiteY9" fmla="*/ 11370 h 311441"/>
                          <a:gd name="connsiteX10" fmla="*/ 328737 w 399747"/>
                          <a:gd name="connsiteY10" fmla="*/ 3216 h 311441"/>
                          <a:gd name="connsiteX11" fmla="*/ 371485 w 399747"/>
                          <a:gd name="connsiteY11" fmla="*/ 36973 h 311441"/>
                          <a:gd name="connsiteX12" fmla="*/ 395488 w 399747"/>
                          <a:gd name="connsiteY12" fmla="*/ 164989 h 311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399747" h="311441">
                            <a:moveTo>
                              <a:pt x="395488" y="164989"/>
                            </a:moveTo>
                            <a:cubicBezTo>
                              <a:pt x="392517" y="178553"/>
                              <a:pt x="387792" y="191659"/>
                              <a:pt x="381391" y="204003"/>
                            </a:cubicBezTo>
                            <a:cubicBezTo>
                              <a:pt x="354493" y="256200"/>
                              <a:pt x="301839" y="292776"/>
                              <a:pt x="244689" y="305959"/>
                            </a:cubicBezTo>
                            <a:cubicBezTo>
                              <a:pt x="184948" y="319751"/>
                              <a:pt x="118806" y="307178"/>
                              <a:pt x="69352" y="272126"/>
                            </a:cubicBezTo>
                            <a:cubicBezTo>
                              <a:pt x="53808" y="261153"/>
                              <a:pt x="39787" y="247894"/>
                              <a:pt x="28204" y="232502"/>
                            </a:cubicBezTo>
                            <a:cubicBezTo>
                              <a:pt x="5116" y="201794"/>
                              <a:pt x="-8448" y="160188"/>
                              <a:pt x="5878" y="124451"/>
                            </a:cubicBezTo>
                            <a:cubicBezTo>
                              <a:pt x="14184" y="103572"/>
                              <a:pt x="39406" y="81169"/>
                              <a:pt x="63256" y="82007"/>
                            </a:cubicBezTo>
                            <a:cubicBezTo>
                              <a:pt x="84288" y="82617"/>
                              <a:pt x="93736" y="100905"/>
                              <a:pt x="108824" y="112944"/>
                            </a:cubicBezTo>
                            <a:cubicBezTo>
                              <a:pt x="153172" y="148682"/>
                              <a:pt x="221219" y="138395"/>
                              <a:pt x="245298" y="83607"/>
                            </a:cubicBezTo>
                            <a:cubicBezTo>
                              <a:pt x="256042" y="59223"/>
                              <a:pt x="256423" y="28819"/>
                              <a:pt x="276464" y="11370"/>
                            </a:cubicBezTo>
                            <a:cubicBezTo>
                              <a:pt x="290409" y="-670"/>
                              <a:pt x="311211" y="-2727"/>
                              <a:pt x="328737" y="3216"/>
                            </a:cubicBezTo>
                            <a:cubicBezTo>
                              <a:pt x="346263" y="9160"/>
                              <a:pt x="360589" y="22190"/>
                              <a:pt x="371485" y="36973"/>
                            </a:cubicBezTo>
                            <a:cubicBezTo>
                              <a:pt x="398079" y="73092"/>
                              <a:pt x="405471" y="121174"/>
                              <a:pt x="395488" y="164989"/>
                            </a:cubicBezTo>
                            <a:close/>
                          </a:path>
                        </a:pathLst>
                      </a:custGeom>
                      <a:solidFill>
                        <a:srgbClr val="5A417A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4" name="任意多边形: 形状 33"/>
                      <p:cNvSpPr/>
                      <p:nvPr/>
                    </p:nvSpPr>
                    <p:spPr>
                      <a:xfrm>
                        <a:off x="3635730" y="2311896"/>
                        <a:ext cx="326135" cy="161399"/>
                      </a:xfrm>
                      <a:custGeom>
                        <a:avLst/>
                        <a:gdLst>
                          <a:gd name="connsiteX0" fmla="*/ 326136 w 326135"/>
                          <a:gd name="connsiteY0" fmla="*/ 14946 h 161399"/>
                          <a:gd name="connsiteX1" fmla="*/ 312039 w 326135"/>
                          <a:gd name="connsiteY1" fmla="*/ 53961 h 161399"/>
                          <a:gd name="connsiteX2" fmla="*/ 175336 w 326135"/>
                          <a:gd name="connsiteY2" fmla="*/ 155916 h 161399"/>
                          <a:gd name="connsiteX3" fmla="*/ 0 w 326135"/>
                          <a:gd name="connsiteY3" fmla="*/ 122084 h 161399"/>
                          <a:gd name="connsiteX4" fmla="*/ 52197 w 326135"/>
                          <a:gd name="connsiteY4" fmla="*/ 75830 h 161399"/>
                          <a:gd name="connsiteX5" fmla="*/ 235458 w 326135"/>
                          <a:gd name="connsiteY5" fmla="*/ 2450 h 161399"/>
                          <a:gd name="connsiteX6" fmla="*/ 326136 w 326135"/>
                          <a:gd name="connsiteY6" fmla="*/ 14946 h 1613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6135" h="161399">
                            <a:moveTo>
                              <a:pt x="326136" y="14946"/>
                            </a:moveTo>
                            <a:cubicBezTo>
                              <a:pt x="323164" y="28510"/>
                              <a:pt x="318440" y="41616"/>
                              <a:pt x="312039" y="53961"/>
                            </a:cubicBezTo>
                            <a:cubicBezTo>
                              <a:pt x="285140" y="106158"/>
                              <a:pt x="232486" y="142734"/>
                              <a:pt x="175336" y="155916"/>
                            </a:cubicBezTo>
                            <a:cubicBezTo>
                              <a:pt x="115595" y="169709"/>
                              <a:pt x="49454" y="157136"/>
                              <a:pt x="0" y="122084"/>
                            </a:cubicBezTo>
                            <a:cubicBezTo>
                              <a:pt x="15773" y="104177"/>
                              <a:pt x="34442" y="88403"/>
                              <a:pt x="52197" y="75830"/>
                            </a:cubicBezTo>
                            <a:cubicBezTo>
                              <a:pt x="106299" y="37349"/>
                              <a:pt x="169697" y="11898"/>
                              <a:pt x="235458" y="2450"/>
                            </a:cubicBezTo>
                            <a:cubicBezTo>
                              <a:pt x="266319" y="-1970"/>
                              <a:pt x="300685" y="-1817"/>
                              <a:pt x="326136" y="14946"/>
                            </a:cubicBezTo>
                            <a:close/>
                          </a:path>
                        </a:pathLst>
                      </a:custGeom>
                      <a:solidFill>
                        <a:srgbClr val="FEBEBC"/>
                      </a:solidFill>
                      <a:ln w="761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6" name="组合 5"/>
            <p:cNvGrpSpPr/>
            <p:nvPr/>
          </p:nvGrpSpPr>
          <p:grpSpPr>
            <a:xfrm>
              <a:off x="0" y="-64"/>
              <a:ext cx="12192000" cy="6880543"/>
              <a:chOff x="0" y="-64"/>
              <a:chExt cx="12192000" cy="6880543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0" y="-64"/>
                <a:ext cx="2755538" cy="2507361"/>
                <a:chOff x="0" y="-63"/>
                <a:chExt cx="1852866" cy="1685988"/>
              </a:xfrm>
            </p:grpSpPr>
            <p:sp>
              <p:nvSpPr>
                <p:cNvPr id="17" name="任意多边形: 形状 16"/>
                <p:cNvSpPr/>
                <p:nvPr/>
              </p:nvSpPr>
              <p:spPr>
                <a:xfrm>
                  <a:off x="0" y="0"/>
                  <a:ext cx="1537398" cy="1685925"/>
                </a:xfrm>
                <a:custGeom>
                  <a:avLst/>
                  <a:gdLst>
                    <a:gd name="connsiteX0" fmla="*/ 1537399 w 1537398"/>
                    <a:gd name="connsiteY0" fmla="*/ 0 h 1685925"/>
                    <a:gd name="connsiteX1" fmla="*/ 1362837 w 1537398"/>
                    <a:gd name="connsiteY1" fmla="*/ 201994 h 1685925"/>
                    <a:gd name="connsiteX2" fmla="*/ 939419 w 1537398"/>
                    <a:gd name="connsiteY2" fmla="*/ 216281 h 1685925"/>
                    <a:gd name="connsiteX3" fmla="*/ 557721 w 1537398"/>
                    <a:gd name="connsiteY3" fmla="*/ 355029 h 1685925"/>
                    <a:gd name="connsiteX4" fmla="*/ 472313 w 1537398"/>
                    <a:gd name="connsiteY4" fmla="*/ 805371 h 1685925"/>
                    <a:gd name="connsiteX5" fmla="*/ 204279 w 1537398"/>
                    <a:gd name="connsiteY5" fmla="*/ 1093788 h 1685925"/>
                    <a:gd name="connsiteX6" fmla="*/ 213931 w 1537398"/>
                    <a:gd name="connsiteY6" fmla="*/ 1467739 h 1685925"/>
                    <a:gd name="connsiteX7" fmla="*/ 0 w 1537398"/>
                    <a:gd name="connsiteY7" fmla="*/ 1685925 h 1685925"/>
                    <a:gd name="connsiteX8" fmla="*/ 0 w 1537398"/>
                    <a:gd name="connsiteY8" fmla="*/ 0 h 1685925"/>
                    <a:gd name="connsiteX9" fmla="*/ 1537399 w 1537398"/>
                    <a:gd name="connsiteY9" fmla="*/ 0 h 1685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7398" h="1685925">
                      <a:moveTo>
                        <a:pt x="1537399" y="0"/>
                      </a:moveTo>
                      <a:cubicBezTo>
                        <a:pt x="1501775" y="85852"/>
                        <a:pt x="1465326" y="158369"/>
                        <a:pt x="1362837" y="201994"/>
                      </a:cubicBezTo>
                      <a:cubicBezTo>
                        <a:pt x="1231456" y="257937"/>
                        <a:pt x="1081913" y="226378"/>
                        <a:pt x="939419" y="216281"/>
                      </a:cubicBezTo>
                      <a:cubicBezTo>
                        <a:pt x="796989" y="206185"/>
                        <a:pt x="630365" y="232093"/>
                        <a:pt x="557721" y="355029"/>
                      </a:cubicBezTo>
                      <a:cubicBezTo>
                        <a:pt x="479044" y="488125"/>
                        <a:pt x="549466" y="671449"/>
                        <a:pt x="472313" y="805371"/>
                      </a:cubicBezTo>
                      <a:cubicBezTo>
                        <a:pt x="406019" y="920496"/>
                        <a:pt x="246888" y="967994"/>
                        <a:pt x="204279" y="1093788"/>
                      </a:cubicBezTo>
                      <a:cubicBezTo>
                        <a:pt x="163894" y="1213231"/>
                        <a:pt x="249365" y="1346772"/>
                        <a:pt x="213931" y="1467739"/>
                      </a:cubicBezTo>
                      <a:cubicBezTo>
                        <a:pt x="184531" y="1568069"/>
                        <a:pt x="86614" y="1621727"/>
                        <a:pt x="0" y="1685925"/>
                      </a:cubicBezTo>
                      <a:lnTo>
                        <a:pt x="0" y="0"/>
                      </a:lnTo>
                      <a:lnTo>
                        <a:pt x="1537399" y="0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434340" y="-63"/>
                  <a:ext cx="1418526" cy="363337"/>
                </a:xfrm>
                <a:custGeom>
                  <a:avLst/>
                  <a:gdLst>
                    <a:gd name="connsiteX0" fmla="*/ 1398715 w 1418526"/>
                    <a:gd name="connsiteY0" fmla="*/ 64 h 363337"/>
                    <a:gd name="connsiteX1" fmla="*/ 1035685 w 1418526"/>
                    <a:gd name="connsiteY1" fmla="*/ 267145 h 363337"/>
                    <a:gd name="connsiteX2" fmla="*/ 766191 w 1418526"/>
                    <a:gd name="connsiteY2" fmla="*/ 352679 h 363337"/>
                    <a:gd name="connsiteX3" fmla="*/ 629856 w 1418526"/>
                    <a:gd name="connsiteY3" fmla="*/ 331089 h 363337"/>
                    <a:gd name="connsiteX4" fmla="*/ 581660 w 1418526"/>
                    <a:gd name="connsiteY4" fmla="*/ 305943 h 363337"/>
                    <a:gd name="connsiteX5" fmla="*/ 646049 w 1418526"/>
                    <a:gd name="connsiteY5" fmla="*/ 217297 h 363337"/>
                    <a:gd name="connsiteX6" fmla="*/ 580898 w 1418526"/>
                    <a:gd name="connsiteY6" fmla="*/ 158750 h 363337"/>
                    <a:gd name="connsiteX7" fmla="*/ 526034 w 1418526"/>
                    <a:gd name="connsiteY7" fmla="*/ 240284 h 363337"/>
                    <a:gd name="connsiteX8" fmla="*/ 562610 w 1418526"/>
                    <a:gd name="connsiteY8" fmla="*/ 303848 h 363337"/>
                    <a:gd name="connsiteX9" fmla="*/ 506286 w 1418526"/>
                    <a:gd name="connsiteY9" fmla="*/ 321247 h 363337"/>
                    <a:gd name="connsiteX10" fmla="*/ 371920 w 1418526"/>
                    <a:gd name="connsiteY10" fmla="*/ 330264 h 363337"/>
                    <a:gd name="connsiteX11" fmla="*/ 128270 w 1418526"/>
                    <a:gd name="connsiteY11" fmla="*/ 219075 h 363337"/>
                    <a:gd name="connsiteX12" fmla="*/ 10478 w 1418526"/>
                    <a:gd name="connsiteY12" fmla="*/ 64 h 363337"/>
                    <a:gd name="connsiteX13" fmla="*/ 0 w 1418526"/>
                    <a:gd name="connsiteY13" fmla="*/ 64 h 363337"/>
                    <a:gd name="connsiteX14" fmla="*/ 78296 w 1418526"/>
                    <a:gd name="connsiteY14" fmla="*/ 177800 h 363337"/>
                    <a:gd name="connsiteX15" fmla="*/ 304102 w 1418526"/>
                    <a:gd name="connsiteY15" fmla="*/ 328867 h 363337"/>
                    <a:gd name="connsiteX16" fmla="*/ 571183 w 1418526"/>
                    <a:gd name="connsiteY16" fmla="*/ 310896 h 363337"/>
                    <a:gd name="connsiteX17" fmla="*/ 602996 w 1418526"/>
                    <a:gd name="connsiteY17" fmla="*/ 330708 h 363337"/>
                    <a:gd name="connsiteX18" fmla="*/ 882015 w 1418526"/>
                    <a:gd name="connsiteY18" fmla="*/ 344488 h 363337"/>
                    <a:gd name="connsiteX19" fmla="*/ 1146556 w 1418526"/>
                    <a:gd name="connsiteY19" fmla="*/ 205804 h 363337"/>
                    <a:gd name="connsiteX20" fmla="*/ 1391602 w 1418526"/>
                    <a:gd name="connsiteY20" fmla="*/ 17844 h 363337"/>
                    <a:gd name="connsiteX21" fmla="*/ 1418527 w 1418526"/>
                    <a:gd name="connsiteY21" fmla="*/ 0 h 363337"/>
                    <a:gd name="connsiteX22" fmla="*/ 1398715 w 1418526"/>
                    <a:gd name="connsiteY22" fmla="*/ 0 h 363337"/>
                    <a:gd name="connsiteX23" fmla="*/ 537909 w 1418526"/>
                    <a:gd name="connsiteY23" fmla="*/ 246952 h 363337"/>
                    <a:gd name="connsiteX24" fmla="*/ 596900 w 1418526"/>
                    <a:gd name="connsiteY24" fmla="*/ 167958 h 363337"/>
                    <a:gd name="connsiteX25" fmla="*/ 622173 w 1418526"/>
                    <a:gd name="connsiteY25" fmla="*/ 260350 h 363337"/>
                    <a:gd name="connsiteX26" fmla="*/ 572897 w 1418526"/>
                    <a:gd name="connsiteY26" fmla="*/ 299212 h 363337"/>
                    <a:gd name="connsiteX27" fmla="*/ 537909 w 1418526"/>
                    <a:gd name="connsiteY27" fmla="*/ 246952 h 36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18526" h="363337">
                      <a:moveTo>
                        <a:pt x="1398715" y="64"/>
                      </a:moveTo>
                      <a:cubicBezTo>
                        <a:pt x="1273874" y="83122"/>
                        <a:pt x="1166114" y="192215"/>
                        <a:pt x="1035685" y="267145"/>
                      </a:cubicBezTo>
                      <a:cubicBezTo>
                        <a:pt x="953770" y="314198"/>
                        <a:pt x="861441" y="349631"/>
                        <a:pt x="766191" y="352679"/>
                      </a:cubicBezTo>
                      <a:cubicBezTo>
                        <a:pt x="719836" y="354140"/>
                        <a:pt x="673354" y="347409"/>
                        <a:pt x="629856" y="331089"/>
                      </a:cubicBezTo>
                      <a:cubicBezTo>
                        <a:pt x="613537" y="324993"/>
                        <a:pt x="596583" y="316675"/>
                        <a:pt x="581660" y="305943"/>
                      </a:cubicBezTo>
                      <a:cubicBezTo>
                        <a:pt x="616077" y="288481"/>
                        <a:pt x="647192" y="258699"/>
                        <a:pt x="646049" y="217297"/>
                      </a:cubicBezTo>
                      <a:cubicBezTo>
                        <a:pt x="645033" y="182817"/>
                        <a:pt x="617982" y="149924"/>
                        <a:pt x="580898" y="158750"/>
                      </a:cubicBezTo>
                      <a:cubicBezTo>
                        <a:pt x="546608" y="166942"/>
                        <a:pt x="521716" y="205867"/>
                        <a:pt x="526034" y="240284"/>
                      </a:cubicBezTo>
                      <a:cubicBezTo>
                        <a:pt x="529209" y="265811"/>
                        <a:pt x="543751" y="287084"/>
                        <a:pt x="562610" y="303848"/>
                      </a:cubicBezTo>
                      <a:cubicBezTo>
                        <a:pt x="544068" y="311595"/>
                        <a:pt x="524320" y="316929"/>
                        <a:pt x="506286" y="321247"/>
                      </a:cubicBezTo>
                      <a:cubicBezTo>
                        <a:pt x="462407" y="331661"/>
                        <a:pt x="416814" y="334455"/>
                        <a:pt x="371920" y="330264"/>
                      </a:cubicBezTo>
                      <a:cubicBezTo>
                        <a:pt x="281051" y="321628"/>
                        <a:pt x="193739" y="282893"/>
                        <a:pt x="128270" y="219075"/>
                      </a:cubicBezTo>
                      <a:cubicBezTo>
                        <a:pt x="67945" y="160274"/>
                        <a:pt x="26479" y="82677"/>
                        <a:pt x="10478" y="64"/>
                      </a:cubicBezTo>
                      <a:lnTo>
                        <a:pt x="0" y="64"/>
                      </a:lnTo>
                      <a:cubicBezTo>
                        <a:pt x="11938" y="64199"/>
                        <a:pt x="38989" y="125476"/>
                        <a:pt x="78296" y="177800"/>
                      </a:cubicBezTo>
                      <a:cubicBezTo>
                        <a:pt x="134303" y="252286"/>
                        <a:pt x="213804" y="305499"/>
                        <a:pt x="304102" y="328867"/>
                      </a:cubicBezTo>
                      <a:cubicBezTo>
                        <a:pt x="390589" y="351155"/>
                        <a:pt x="488950" y="347980"/>
                        <a:pt x="571183" y="310896"/>
                      </a:cubicBezTo>
                      <a:cubicBezTo>
                        <a:pt x="581215" y="318643"/>
                        <a:pt x="592074" y="325311"/>
                        <a:pt x="602996" y="330708"/>
                      </a:cubicBezTo>
                      <a:cubicBezTo>
                        <a:pt x="688848" y="373571"/>
                        <a:pt x="791781" y="369888"/>
                        <a:pt x="882015" y="344488"/>
                      </a:cubicBezTo>
                      <a:cubicBezTo>
                        <a:pt x="979043" y="317183"/>
                        <a:pt x="1066165" y="265430"/>
                        <a:pt x="1146556" y="205804"/>
                      </a:cubicBezTo>
                      <a:cubicBezTo>
                        <a:pt x="1229296" y="144463"/>
                        <a:pt x="1306576" y="76073"/>
                        <a:pt x="1391602" y="17844"/>
                      </a:cubicBezTo>
                      <a:cubicBezTo>
                        <a:pt x="1400493" y="11748"/>
                        <a:pt x="1409510" y="5779"/>
                        <a:pt x="1418527" y="0"/>
                      </a:cubicBezTo>
                      <a:lnTo>
                        <a:pt x="1398715" y="0"/>
                      </a:lnTo>
                      <a:close/>
                      <a:moveTo>
                        <a:pt x="537909" y="246952"/>
                      </a:moveTo>
                      <a:cubicBezTo>
                        <a:pt x="529273" y="212662"/>
                        <a:pt x="557530" y="163767"/>
                        <a:pt x="596900" y="167958"/>
                      </a:cubicBezTo>
                      <a:cubicBezTo>
                        <a:pt x="641350" y="172657"/>
                        <a:pt x="642493" y="231966"/>
                        <a:pt x="622173" y="260350"/>
                      </a:cubicBezTo>
                      <a:cubicBezTo>
                        <a:pt x="609981" y="277432"/>
                        <a:pt x="592392" y="289878"/>
                        <a:pt x="572897" y="299212"/>
                      </a:cubicBezTo>
                      <a:cubicBezTo>
                        <a:pt x="556387" y="285433"/>
                        <a:pt x="543306" y="268224"/>
                        <a:pt x="537909" y="246952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8238087" y="5881378"/>
                <a:ext cx="3953913" cy="999101"/>
                <a:chOff x="8503157" y="5925878"/>
                <a:chExt cx="3688842" cy="932121"/>
              </a:xfrm>
            </p:grpSpPr>
            <p:sp>
              <p:nvSpPr>
                <p:cNvPr id="12" name="任意多边形: 形状 11"/>
                <p:cNvSpPr/>
                <p:nvPr/>
              </p:nvSpPr>
              <p:spPr>
                <a:xfrm>
                  <a:off x="8503157" y="5925878"/>
                  <a:ext cx="3688842" cy="932121"/>
                </a:xfrm>
                <a:custGeom>
                  <a:avLst/>
                  <a:gdLst>
                    <a:gd name="connsiteX0" fmla="*/ 3688842 w 3688842"/>
                    <a:gd name="connsiteY0" fmla="*/ 9339 h 932121"/>
                    <a:gd name="connsiteX1" fmla="*/ 3688842 w 3688842"/>
                    <a:gd name="connsiteY1" fmla="*/ 932121 h 932121"/>
                    <a:gd name="connsiteX2" fmla="*/ 0 w 3688842"/>
                    <a:gd name="connsiteY2" fmla="*/ 932121 h 932121"/>
                    <a:gd name="connsiteX3" fmla="*/ 731584 w 3688842"/>
                    <a:gd name="connsiteY3" fmla="*/ 670565 h 932121"/>
                    <a:gd name="connsiteX4" fmla="*/ 1412749 w 3688842"/>
                    <a:gd name="connsiteY4" fmla="*/ 769815 h 932121"/>
                    <a:gd name="connsiteX5" fmla="*/ 2128901 w 3688842"/>
                    <a:gd name="connsiteY5" fmla="*/ 486415 h 932121"/>
                    <a:gd name="connsiteX6" fmla="*/ 2601913 w 3688842"/>
                    <a:gd name="connsiteY6" fmla="*/ 581602 h 932121"/>
                    <a:gd name="connsiteX7" fmla="*/ 3104515 w 3688842"/>
                    <a:gd name="connsiteY7" fmla="*/ 172407 h 932121"/>
                    <a:gd name="connsiteX8" fmla="*/ 3688842 w 3688842"/>
                    <a:gd name="connsiteY8" fmla="*/ 9339 h 93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8842" h="932121">
                      <a:moveTo>
                        <a:pt x="3688842" y="9339"/>
                      </a:moveTo>
                      <a:lnTo>
                        <a:pt x="3688842" y="932121"/>
                      </a:lnTo>
                      <a:lnTo>
                        <a:pt x="0" y="932121"/>
                      </a:lnTo>
                      <a:cubicBezTo>
                        <a:pt x="222441" y="774577"/>
                        <a:pt x="465899" y="651896"/>
                        <a:pt x="731584" y="670565"/>
                      </a:cubicBezTo>
                      <a:cubicBezTo>
                        <a:pt x="961961" y="686884"/>
                        <a:pt x="1185482" y="810836"/>
                        <a:pt x="1412749" y="769815"/>
                      </a:cubicBezTo>
                      <a:cubicBezTo>
                        <a:pt x="1668336" y="723777"/>
                        <a:pt x="1869440" y="476890"/>
                        <a:pt x="2128901" y="486415"/>
                      </a:cubicBezTo>
                      <a:cubicBezTo>
                        <a:pt x="2290699" y="492384"/>
                        <a:pt x="2441195" y="600652"/>
                        <a:pt x="2601913" y="581602"/>
                      </a:cubicBezTo>
                      <a:cubicBezTo>
                        <a:pt x="2821305" y="555566"/>
                        <a:pt x="2939352" y="319092"/>
                        <a:pt x="3104515" y="172407"/>
                      </a:cubicBezTo>
                      <a:cubicBezTo>
                        <a:pt x="3260979" y="33660"/>
                        <a:pt x="3483166" y="-24316"/>
                        <a:pt x="3688842" y="9339"/>
                      </a:cubicBezTo>
                      <a:close/>
                    </a:path>
                  </a:pathLst>
                </a:custGeom>
                <a:solidFill>
                  <a:srgbClr val="95C8B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>
                  <a:off x="9398000" y="6300580"/>
                  <a:ext cx="1830641" cy="557356"/>
                </a:xfrm>
                <a:custGeom>
                  <a:avLst/>
                  <a:gdLst>
                    <a:gd name="connsiteX0" fmla="*/ 1463484 w 1830641"/>
                    <a:gd name="connsiteY0" fmla="*/ 100029 h 557356"/>
                    <a:gd name="connsiteX1" fmla="*/ 1147763 w 1830641"/>
                    <a:gd name="connsiteY1" fmla="*/ 80 h 557356"/>
                    <a:gd name="connsiteX2" fmla="*/ 844614 w 1830641"/>
                    <a:gd name="connsiteY2" fmla="*/ 108538 h 557356"/>
                    <a:gd name="connsiteX3" fmla="*/ 818261 w 1830641"/>
                    <a:gd name="connsiteY3" fmla="*/ 137748 h 557356"/>
                    <a:gd name="connsiteX4" fmla="*/ 788416 w 1830641"/>
                    <a:gd name="connsiteY4" fmla="*/ 126128 h 557356"/>
                    <a:gd name="connsiteX5" fmla="*/ 447231 w 1830641"/>
                    <a:gd name="connsiteY5" fmla="*/ 151909 h 557356"/>
                    <a:gd name="connsiteX6" fmla="*/ 183388 w 1830641"/>
                    <a:gd name="connsiteY6" fmla="*/ 402861 h 557356"/>
                    <a:gd name="connsiteX7" fmla="*/ 48133 w 1830641"/>
                    <a:gd name="connsiteY7" fmla="*/ 526686 h 557356"/>
                    <a:gd name="connsiteX8" fmla="*/ 0 w 1830641"/>
                    <a:gd name="connsiteY8" fmla="*/ 557356 h 557356"/>
                    <a:gd name="connsiteX9" fmla="*/ 22923 w 1830641"/>
                    <a:gd name="connsiteY9" fmla="*/ 557356 h 557356"/>
                    <a:gd name="connsiteX10" fmla="*/ 78486 w 1830641"/>
                    <a:gd name="connsiteY10" fmla="*/ 519066 h 557356"/>
                    <a:gd name="connsiteX11" fmla="*/ 314706 w 1830641"/>
                    <a:gd name="connsiteY11" fmla="*/ 271733 h 557356"/>
                    <a:gd name="connsiteX12" fmla="*/ 449770 w 1830641"/>
                    <a:gd name="connsiteY12" fmla="*/ 163974 h 557356"/>
                    <a:gd name="connsiteX13" fmla="*/ 618172 w 1830641"/>
                    <a:gd name="connsiteY13" fmla="*/ 115714 h 557356"/>
                    <a:gd name="connsiteX14" fmla="*/ 788924 w 1830641"/>
                    <a:gd name="connsiteY14" fmla="*/ 138891 h 557356"/>
                    <a:gd name="connsiteX15" fmla="*/ 811085 w 1830641"/>
                    <a:gd name="connsiteY15" fmla="*/ 147591 h 557356"/>
                    <a:gd name="connsiteX16" fmla="*/ 785685 w 1830641"/>
                    <a:gd name="connsiteY16" fmla="*/ 253763 h 557356"/>
                    <a:gd name="connsiteX17" fmla="*/ 874458 w 1830641"/>
                    <a:gd name="connsiteY17" fmla="*/ 319993 h 557356"/>
                    <a:gd name="connsiteX18" fmla="*/ 919035 w 1830641"/>
                    <a:gd name="connsiteY18" fmla="*/ 287227 h 557356"/>
                    <a:gd name="connsiteX19" fmla="*/ 916305 w 1830641"/>
                    <a:gd name="connsiteY19" fmla="*/ 222965 h 557356"/>
                    <a:gd name="connsiteX20" fmla="*/ 829246 w 1830641"/>
                    <a:gd name="connsiteY20" fmla="*/ 142828 h 557356"/>
                    <a:gd name="connsiteX21" fmla="*/ 945007 w 1830641"/>
                    <a:gd name="connsiteY21" fmla="*/ 54627 h 557356"/>
                    <a:gd name="connsiteX22" fmla="*/ 1097979 w 1830641"/>
                    <a:gd name="connsiteY22" fmla="*/ 13542 h 557356"/>
                    <a:gd name="connsiteX23" fmla="*/ 1413129 w 1830641"/>
                    <a:gd name="connsiteY23" fmla="*/ 83964 h 557356"/>
                    <a:gd name="connsiteX24" fmla="*/ 1817116 w 1830641"/>
                    <a:gd name="connsiteY24" fmla="*/ 557356 h 557356"/>
                    <a:gd name="connsiteX25" fmla="*/ 1830642 w 1830641"/>
                    <a:gd name="connsiteY25" fmla="*/ 557356 h 557356"/>
                    <a:gd name="connsiteX26" fmla="*/ 1463484 w 1830641"/>
                    <a:gd name="connsiteY26" fmla="*/ 100029 h 557356"/>
                    <a:gd name="connsiteX27" fmla="*/ 911034 w 1830641"/>
                    <a:gd name="connsiteY27" fmla="*/ 242904 h 557356"/>
                    <a:gd name="connsiteX28" fmla="*/ 887349 w 1830641"/>
                    <a:gd name="connsiteY28" fmla="*/ 304372 h 557356"/>
                    <a:gd name="connsiteX29" fmla="*/ 831469 w 1830641"/>
                    <a:gd name="connsiteY29" fmla="*/ 296626 h 557356"/>
                    <a:gd name="connsiteX30" fmla="*/ 816928 w 1830641"/>
                    <a:gd name="connsiteY30" fmla="*/ 160354 h 557356"/>
                    <a:gd name="connsiteX31" fmla="*/ 822134 w 1830641"/>
                    <a:gd name="connsiteY31" fmla="*/ 152544 h 557356"/>
                    <a:gd name="connsiteX32" fmla="*/ 911034 w 1830641"/>
                    <a:gd name="connsiteY32" fmla="*/ 242904 h 55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830641" h="557356">
                      <a:moveTo>
                        <a:pt x="1463484" y="100029"/>
                      </a:moveTo>
                      <a:cubicBezTo>
                        <a:pt x="1370140" y="39196"/>
                        <a:pt x="1259459" y="2049"/>
                        <a:pt x="1147763" y="80"/>
                      </a:cubicBezTo>
                      <a:cubicBezTo>
                        <a:pt x="1038733" y="-1888"/>
                        <a:pt x="924941" y="32338"/>
                        <a:pt x="844614" y="108538"/>
                      </a:cubicBezTo>
                      <a:cubicBezTo>
                        <a:pt x="835406" y="117238"/>
                        <a:pt x="826453" y="127080"/>
                        <a:pt x="818261" y="137748"/>
                      </a:cubicBezTo>
                      <a:cubicBezTo>
                        <a:pt x="808419" y="133430"/>
                        <a:pt x="798385" y="129557"/>
                        <a:pt x="788416" y="126128"/>
                      </a:cubicBezTo>
                      <a:cubicBezTo>
                        <a:pt x="677228" y="87520"/>
                        <a:pt x="551370" y="97426"/>
                        <a:pt x="447231" y="151909"/>
                      </a:cubicBezTo>
                      <a:cubicBezTo>
                        <a:pt x="337630" y="209186"/>
                        <a:pt x="263969" y="312691"/>
                        <a:pt x="183388" y="402861"/>
                      </a:cubicBezTo>
                      <a:cubicBezTo>
                        <a:pt x="142494" y="448708"/>
                        <a:pt x="98616" y="491380"/>
                        <a:pt x="48133" y="526686"/>
                      </a:cubicBezTo>
                      <a:cubicBezTo>
                        <a:pt x="32512" y="537608"/>
                        <a:pt x="16446" y="547831"/>
                        <a:pt x="0" y="557356"/>
                      </a:cubicBezTo>
                      <a:lnTo>
                        <a:pt x="22923" y="557356"/>
                      </a:lnTo>
                      <a:cubicBezTo>
                        <a:pt x="42037" y="545545"/>
                        <a:pt x="60579" y="532782"/>
                        <a:pt x="78486" y="519066"/>
                      </a:cubicBezTo>
                      <a:cubicBezTo>
                        <a:pt x="169863" y="449026"/>
                        <a:pt x="235776" y="354283"/>
                        <a:pt x="314706" y="271733"/>
                      </a:cubicBezTo>
                      <a:cubicBezTo>
                        <a:pt x="354647" y="229951"/>
                        <a:pt x="398590" y="191406"/>
                        <a:pt x="449770" y="163974"/>
                      </a:cubicBezTo>
                      <a:cubicBezTo>
                        <a:pt x="501650" y="136224"/>
                        <a:pt x="559498" y="119778"/>
                        <a:pt x="618172" y="115714"/>
                      </a:cubicBezTo>
                      <a:cubicBezTo>
                        <a:pt x="675957" y="111650"/>
                        <a:pt x="734378" y="119333"/>
                        <a:pt x="788924" y="138891"/>
                      </a:cubicBezTo>
                      <a:cubicBezTo>
                        <a:pt x="796163" y="141495"/>
                        <a:pt x="803656" y="144352"/>
                        <a:pt x="811085" y="147591"/>
                      </a:cubicBezTo>
                      <a:cubicBezTo>
                        <a:pt x="789686" y="179023"/>
                        <a:pt x="776351" y="216425"/>
                        <a:pt x="785685" y="253763"/>
                      </a:cubicBezTo>
                      <a:cubicBezTo>
                        <a:pt x="795083" y="291291"/>
                        <a:pt x="834834" y="323930"/>
                        <a:pt x="874458" y="319993"/>
                      </a:cubicBezTo>
                      <a:cubicBezTo>
                        <a:pt x="894525" y="317962"/>
                        <a:pt x="910590" y="305389"/>
                        <a:pt x="919035" y="287227"/>
                      </a:cubicBezTo>
                      <a:cubicBezTo>
                        <a:pt x="928688" y="266463"/>
                        <a:pt x="925703" y="243285"/>
                        <a:pt x="916305" y="222965"/>
                      </a:cubicBezTo>
                      <a:cubicBezTo>
                        <a:pt x="898906" y="185246"/>
                        <a:pt x="865822" y="160354"/>
                        <a:pt x="829246" y="142828"/>
                      </a:cubicBezTo>
                      <a:cubicBezTo>
                        <a:pt x="859028" y="104474"/>
                        <a:pt x="901954" y="75645"/>
                        <a:pt x="945007" y="54627"/>
                      </a:cubicBezTo>
                      <a:cubicBezTo>
                        <a:pt x="992695" y="31322"/>
                        <a:pt x="1045083" y="17860"/>
                        <a:pt x="1097979" y="13542"/>
                      </a:cubicBezTo>
                      <a:cubicBezTo>
                        <a:pt x="1206881" y="4589"/>
                        <a:pt x="1317498" y="32211"/>
                        <a:pt x="1413129" y="83964"/>
                      </a:cubicBezTo>
                      <a:cubicBezTo>
                        <a:pt x="1599692" y="184802"/>
                        <a:pt x="1723072" y="370920"/>
                        <a:pt x="1817116" y="557356"/>
                      </a:cubicBezTo>
                      <a:lnTo>
                        <a:pt x="1830642" y="557356"/>
                      </a:lnTo>
                      <a:cubicBezTo>
                        <a:pt x="1742186" y="380191"/>
                        <a:pt x="1629981" y="208614"/>
                        <a:pt x="1463484" y="100029"/>
                      </a:cubicBezTo>
                      <a:close/>
                      <a:moveTo>
                        <a:pt x="911034" y="242904"/>
                      </a:moveTo>
                      <a:cubicBezTo>
                        <a:pt x="916940" y="265511"/>
                        <a:pt x="909955" y="293704"/>
                        <a:pt x="887349" y="304372"/>
                      </a:cubicBezTo>
                      <a:cubicBezTo>
                        <a:pt x="869188" y="312945"/>
                        <a:pt x="847598" y="306849"/>
                        <a:pt x="831469" y="296626"/>
                      </a:cubicBezTo>
                      <a:cubicBezTo>
                        <a:pt x="782701" y="265511"/>
                        <a:pt x="789686" y="203979"/>
                        <a:pt x="816928" y="160354"/>
                      </a:cubicBezTo>
                      <a:cubicBezTo>
                        <a:pt x="818579" y="157687"/>
                        <a:pt x="820293" y="155084"/>
                        <a:pt x="822134" y="152544"/>
                      </a:cubicBezTo>
                      <a:cubicBezTo>
                        <a:pt x="861822" y="171276"/>
                        <a:pt x="899731" y="199470"/>
                        <a:pt x="911034" y="242904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400" y="1564109"/>
            <a:ext cx="4964522" cy="2278333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509115"/>
            <a:ext cx="4964522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107911"/>
            <a:ext cx="4964522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0" y="-64"/>
            <a:ext cx="12192000" cy="6880543"/>
            <a:chOff x="0" y="-64"/>
            <a:chExt cx="12192000" cy="6880543"/>
          </a:xfrm>
        </p:grpSpPr>
        <p:sp>
          <p:nvSpPr>
            <p:cNvPr id="9" name="任意多边形: 形状 8"/>
            <p:cNvSpPr/>
            <p:nvPr/>
          </p:nvSpPr>
          <p:spPr>
            <a:xfrm>
              <a:off x="0" y="0"/>
              <a:ext cx="12191872" cy="6858000"/>
            </a:xfrm>
            <a:custGeom>
              <a:avLst/>
              <a:gdLst>
                <a:gd name="connsiteX0" fmla="*/ 11895265 w 12191872"/>
                <a:gd name="connsiteY0" fmla="*/ 0 h 6858000"/>
                <a:gd name="connsiteX1" fmla="*/ 11895265 w 12191872"/>
                <a:gd name="connsiteY1" fmla="*/ 474536 h 6858000"/>
                <a:gd name="connsiteX2" fmla="*/ 11346624 w 12191872"/>
                <a:gd name="connsiteY2" fmla="*/ 474536 h 6858000"/>
                <a:gd name="connsiteX3" fmla="*/ 11346624 w 12191872"/>
                <a:gd name="connsiteY3" fmla="*/ 0 h 6858000"/>
                <a:gd name="connsiteX4" fmla="*/ 11326558 w 12191872"/>
                <a:gd name="connsiteY4" fmla="*/ 0 h 6858000"/>
                <a:gd name="connsiteX5" fmla="*/ 11326558 w 12191872"/>
                <a:gd name="connsiteY5" fmla="*/ 474536 h 6858000"/>
                <a:gd name="connsiteX6" fmla="*/ 10777855 w 12191872"/>
                <a:gd name="connsiteY6" fmla="*/ 474536 h 6858000"/>
                <a:gd name="connsiteX7" fmla="*/ 10777855 w 12191872"/>
                <a:gd name="connsiteY7" fmla="*/ 0 h 6858000"/>
                <a:gd name="connsiteX8" fmla="*/ 10757789 w 12191872"/>
                <a:gd name="connsiteY8" fmla="*/ 0 h 6858000"/>
                <a:gd name="connsiteX9" fmla="*/ 10757789 w 12191872"/>
                <a:gd name="connsiteY9" fmla="*/ 474536 h 6858000"/>
                <a:gd name="connsiteX10" fmla="*/ 10209085 w 12191872"/>
                <a:gd name="connsiteY10" fmla="*/ 474536 h 6858000"/>
                <a:gd name="connsiteX11" fmla="*/ 10209085 w 12191872"/>
                <a:gd name="connsiteY11" fmla="*/ 0 h 6858000"/>
                <a:gd name="connsiteX12" fmla="*/ 10189019 w 12191872"/>
                <a:gd name="connsiteY12" fmla="*/ 0 h 6858000"/>
                <a:gd name="connsiteX13" fmla="*/ 10189019 w 12191872"/>
                <a:gd name="connsiteY13" fmla="*/ 474536 h 6858000"/>
                <a:gd name="connsiteX14" fmla="*/ 9640380 w 12191872"/>
                <a:gd name="connsiteY14" fmla="*/ 474536 h 6858000"/>
                <a:gd name="connsiteX15" fmla="*/ 9640380 w 12191872"/>
                <a:gd name="connsiteY15" fmla="*/ 0 h 6858000"/>
                <a:gd name="connsiteX16" fmla="*/ 9620250 w 12191872"/>
                <a:gd name="connsiteY16" fmla="*/ 0 h 6858000"/>
                <a:gd name="connsiteX17" fmla="*/ 9620250 w 12191872"/>
                <a:gd name="connsiteY17" fmla="*/ 474536 h 6858000"/>
                <a:gd name="connsiteX18" fmla="*/ 9071546 w 12191872"/>
                <a:gd name="connsiteY18" fmla="*/ 474536 h 6858000"/>
                <a:gd name="connsiteX19" fmla="*/ 9071546 w 12191872"/>
                <a:gd name="connsiteY19" fmla="*/ 0 h 6858000"/>
                <a:gd name="connsiteX20" fmla="*/ 9051481 w 12191872"/>
                <a:gd name="connsiteY20" fmla="*/ 0 h 6858000"/>
                <a:gd name="connsiteX21" fmla="*/ 9051481 w 12191872"/>
                <a:gd name="connsiteY21" fmla="*/ 474536 h 6858000"/>
                <a:gd name="connsiteX22" fmla="*/ 8502777 w 12191872"/>
                <a:gd name="connsiteY22" fmla="*/ 474536 h 6858000"/>
                <a:gd name="connsiteX23" fmla="*/ 8502777 w 12191872"/>
                <a:gd name="connsiteY23" fmla="*/ 0 h 6858000"/>
                <a:gd name="connsiteX24" fmla="*/ 8482711 w 12191872"/>
                <a:gd name="connsiteY24" fmla="*/ 0 h 6858000"/>
                <a:gd name="connsiteX25" fmla="*/ 8482711 w 12191872"/>
                <a:gd name="connsiteY25" fmla="*/ 474536 h 6858000"/>
                <a:gd name="connsiteX26" fmla="*/ 7934007 w 12191872"/>
                <a:gd name="connsiteY26" fmla="*/ 474536 h 6858000"/>
                <a:gd name="connsiteX27" fmla="*/ 7934007 w 12191872"/>
                <a:gd name="connsiteY27" fmla="*/ 0 h 6858000"/>
                <a:gd name="connsiteX28" fmla="*/ 7913942 w 12191872"/>
                <a:gd name="connsiteY28" fmla="*/ 0 h 6858000"/>
                <a:gd name="connsiteX29" fmla="*/ 7913942 w 12191872"/>
                <a:gd name="connsiteY29" fmla="*/ 474536 h 6858000"/>
                <a:gd name="connsiteX30" fmla="*/ 7365302 w 12191872"/>
                <a:gd name="connsiteY30" fmla="*/ 474536 h 6858000"/>
                <a:gd name="connsiteX31" fmla="*/ 7365302 w 12191872"/>
                <a:gd name="connsiteY31" fmla="*/ 0 h 6858000"/>
                <a:gd name="connsiteX32" fmla="*/ 7345236 w 12191872"/>
                <a:gd name="connsiteY32" fmla="*/ 0 h 6858000"/>
                <a:gd name="connsiteX33" fmla="*/ 7345236 w 12191872"/>
                <a:gd name="connsiteY33" fmla="*/ 474536 h 6858000"/>
                <a:gd name="connsiteX34" fmla="*/ 6796532 w 12191872"/>
                <a:gd name="connsiteY34" fmla="*/ 474536 h 6858000"/>
                <a:gd name="connsiteX35" fmla="*/ 6796532 w 12191872"/>
                <a:gd name="connsiteY35" fmla="*/ 0 h 6858000"/>
                <a:gd name="connsiteX36" fmla="*/ 6776466 w 12191872"/>
                <a:gd name="connsiteY36" fmla="*/ 0 h 6858000"/>
                <a:gd name="connsiteX37" fmla="*/ 6776466 w 12191872"/>
                <a:gd name="connsiteY37" fmla="*/ 474536 h 6858000"/>
                <a:gd name="connsiteX38" fmla="*/ 6227763 w 12191872"/>
                <a:gd name="connsiteY38" fmla="*/ 474536 h 6858000"/>
                <a:gd name="connsiteX39" fmla="*/ 6227763 w 12191872"/>
                <a:gd name="connsiteY39" fmla="*/ 0 h 6858000"/>
                <a:gd name="connsiteX40" fmla="*/ 6207697 w 12191872"/>
                <a:gd name="connsiteY40" fmla="*/ 0 h 6858000"/>
                <a:gd name="connsiteX41" fmla="*/ 6207697 w 12191872"/>
                <a:gd name="connsiteY41" fmla="*/ 474536 h 6858000"/>
                <a:gd name="connsiteX42" fmla="*/ 5659057 w 12191872"/>
                <a:gd name="connsiteY42" fmla="*/ 474536 h 6858000"/>
                <a:gd name="connsiteX43" fmla="*/ 5659057 w 12191872"/>
                <a:gd name="connsiteY43" fmla="*/ 0 h 6858000"/>
                <a:gd name="connsiteX44" fmla="*/ 5638991 w 12191872"/>
                <a:gd name="connsiteY44" fmla="*/ 0 h 6858000"/>
                <a:gd name="connsiteX45" fmla="*/ 5638991 w 12191872"/>
                <a:gd name="connsiteY45" fmla="*/ 474536 h 6858000"/>
                <a:gd name="connsiteX46" fmla="*/ 5090287 w 12191872"/>
                <a:gd name="connsiteY46" fmla="*/ 474536 h 6858000"/>
                <a:gd name="connsiteX47" fmla="*/ 5090287 w 12191872"/>
                <a:gd name="connsiteY47" fmla="*/ 0 h 6858000"/>
                <a:gd name="connsiteX48" fmla="*/ 5070221 w 12191872"/>
                <a:gd name="connsiteY48" fmla="*/ 0 h 6858000"/>
                <a:gd name="connsiteX49" fmla="*/ 5070221 w 12191872"/>
                <a:gd name="connsiteY49" fmla="*/ 474536 h 6858000"/>
                <a:gd name="connsiteX50" fmla="*/ 4521518 w 12191872"/>
                <a:gd name="connsiteY50" fmla="*/ 474536 h 6858000"/>
                <a:gd name="connsiteX51" fmla="*/ 4521518 w 12191872"/>
                <a:gd name="connsiteY51" fmla="*/ 0 h 6858000"/>
                <a:gd name="connsiteX52" fmla="*/ 4501452 w 12191872"/>
                <a:gd name="connsiteY52" fmla="*/ 0 h 6858000"/>
                <a:gd name="connsiteX53" fmla="*/ 4501452 w 12191872"/>
                <a:gd name="connsiteY53" fmla="*/ 474536 h 6858000"/>
                <a:gd name="connsiteX54" fmla="*/ 3952812 w 12191872"/>
                <a:gd name="connsiteY54" fmla="*/ 474536 h 6858000"/>
                <a:gd name="connsiteX55" fmla="*/ 3952812 w 12191872"/>
                <a:gd name="connsiteY55" fmla="*/ 0 h 6858000"/>
                <a:gd name="connsiteX56" fmla="*/ 3932746 w 12191872"/>
                <a:gd name="connsiteY56" fmla="*/ 0 h 6858000"/>
                <a:gd name="connsiteX57" fmla="*/ 3932746 w 12191872"/>
                <a:gd name="connsiteY57" fmla="*/ 474536 h 6858000"/>
                <a:gd name="connsiteX58" fmla="*/ 3384042 w 12191872"/>
                <a:gd name="connsiteY58" fmla="*/ 474536 h 6858000"/>
                <a:gd name="connsiteX59" fmla="*/ 3384042 w 12191872"/>
                <a:gd name="connsiteY59" fmla="*/ 0 h 6858000"/>
                <a:gd name="connsiteX60" fmla="*/ 3363976 w 12191872"/>
                <a:gd name="connsiteY60" fmla="*/ 0 h 6858000"/>
                <a:gd name="connsiteX61" fmla="*/ 3363976 w 12191872"/>
                <a:gd name="connsiteY61" fmla="*/ 474536 h 6858000"/>
                <a:gd name="connsiteX62" fmla="*/ 2815273 w 12191872"/>
                <a:gd name="connsiteY62" fmla="*/ 474536 h 6858000"/>
                <a:gd name="connsiteX63" fmla="*/ 2815273 w 12191872"/>
                <a:gd name="connsiteY63" fmla="*/ 0 h 6858000"/>
                <a:gd name="connsiteX64" fmla="*/ 2795207 w 12191872"/>
                <a:gd name="connsiteY64" fmla="*/ 0 h 6858000"/>
                <a:gd name="connsiteX65" fmla="*/ 2795207 w 12191872"/>
                <a:gd name="connsiteY65" fmla="*/ 474536 h 6858000"/>
                <a:gd name="connsiteX66" fmla="*/ 2246503 w 12191872"/>
                <a:gd name="connsiteY66" fmla="*/ 474536 h 6858000"/>
                <a:gd name="connsiteX67" fmla="*/ 2246503 w 12191872"/>
                <a:gd name="connsiteY67" fmla="*/ 0 h 6858000"/>
                <a:gd name="connsiteX68" fmla="*/ 2226437 w 12191872"/>
                <a:gd name="connsiteY68" fmla="*/ 0 h 6858000"/>
                <a:gd name="connsiteX69" fmla="*/ 2226437 w 12191872"/>
                <a:gd name="connsiteY69" fmla="*/ 474536 h 6858000"/>
                <a:gd name="connsiteX70" fmla="*/ 1677734 w 12191872"/>
                <a:gd name="connsiteY70" fmla="*/ 474536 h 6858000"/>
                <a:gd name="connsiteX71" fmla="*/ 1677734 w 12191872"/>
                <a:gd name="connsiteY71" fmla="*/ 0 h 6858000"/>
                <a:gd name="connsiteX72" fmla="*/ 1657667 w 12191872"/>
                <a:gd name="connsiteY72" fmla="*/ 0 h 6858000"/>
                <a:gd name="connsiteX73" fmla="*/ 1657667 w 12191872"/>
                <a:gd name="connsiteY73" fmla="*/ 474536 h 6858000"/>
                <a:gd name="connsiteX74" fmla="*/ 1108964 w 12191872"/>
                <a:gd name="connsiteY74" fmla="*/ 474536 h 6858000"/>
                <a:gd name="connsiteX75" fmla="*/ 1108964 w 12191872"/>
                <a:gd name="connsiteY75" fmla="*/ 0 h 6858000"/>
                <a:gd name="connsiteX76" fmla="*/ 1088898 w 12191872"/>
                <a:gd name="connsiteY76" fmla="*/ 0 h 6858000"/>
                <a:gd name="connsiteX77" fmla="*/ 1088898 w 12191872"/>
                <a:gd name="connsiteY77" fmla="*/ 474536 h 6858000"/>
                <a:gd name="connsiteX78" fmla="*/ 540258 w 12191872"/>
                <a:gd name="connsiteY78" fmla="*/ 474536 h 6858000"/>
                <a:gd name="connsiteX79" fmla="*/ 540258 w 12191872"/>
                <a:gd name="connsiteY79" fmla="*/ 0 h 6858000"/>
                <a:gd name="connsiteX80" fmla="*/ 520192 w 12191872"/>
                <a:gd name="connsiteY80" fmla="*/ 0 h 6858000"/>
                <a:gd name="connsiteX81" fmla="*/ 520192 w 12191872"/>
                <a:gd name="connsiteY81" fmla="*/ 474536 h 6858000"/>
                <a:gd name="connsiteX82" fmla="*/ 0 w 12191872"/>
                <a:gd name="connsiteY82" fmla="*/ 474536 h 6858000"/>
                <a:gd name="connsiteX83" fmla="*/ 0 w 12191872"/>
                <a:gd name="connsiteY83" fmla="*/ 495935 h 6858000"/>
                <a:gd name="connsiteX84" fmla="*/ 520192 w 12191872"/>
                <a:gd name="connsiteY84" fmla="*/ 495935 h 6858000"/>
                <a:gd name="connsiteX85" fmla="*/ 520192 w 12191872"/>
                <a:gd name="connsiteY85" fmla="*/ 1081278 h 6858000"/>
                <a:gd name="connsiteX86" fmla="*/ 0 w 12191872"/>
                <a:gd name="connsiteY86" fmla="*/ 1081278 h 6858000"/>
                <a:gd name="connsiteX87" fmla="*/ 0 w 12191872"/>
                <a:gd name="connsiteY87" fmla="*/ 1102678 h 6858000"/>
                <a:gd name="connsiteX88" fmla="*/ 520192 w 12191872"/>
                <a:gd name="connsiteY88" fmla="*/ 1102678 h 6858000"/>
                <a:gd name="connsiteX89" fmla="*/ 520192 w 12191872"/>
                <a:gd name="connsiteY89" fmla="*/ 1688020 h 6858000"/>
                <a:gd name="connsiteX90" fmla="*/ 0 w 12191872"/>
                <a:gd name="connsiteY90" fmla="*/ 1688020 h 6858000"/>
                <a:gd name="connsiteX91" fmla="*/ 0 w 12191872"/>
                <a:gd name="connsiteY91" fmla="*/ 1709420 h 6858000"/>
                <a:gd name="connsiteX92" fmla="*/ 520192 w 12191872"/>
                <a:gd name="connsiteY92" fmla="*/ 1709420 h 6858000"/>
                <a:gd name="connsiteX93" fmla="*/ 520192 w 12191872"/>
                <a:gd name="connsiteY93" fmla="*/ 2294763 h 6858000"/>
                <a:gd name="connsiteX94" fmla="*/ 0 w 12191872"/>
                <a:gd name="connsiteY94" fmla="*/ 2294763 h 6858000"/>
                <a:gd name="connsiteX95" fmla="*/ 0 w 12191872"/>
                <a:gd name="connsiteY95" fmla="*/ 2316163 h 6858000"/>
                <a:gd name="connsiteX96" fmla="*/ 520192 w 12191872"/>
                <a:gd name="connsiteY96" fmla="*/ 2316163 h 6858000"/>
                <a:gd name="connsiteX97" fmla="*/ 520192 w 12191872"/>
                <a:gd name="connsiteY97" fmla="*/ 2901569 h 6858000"/>
                <a:gd name="connsiteX98" fmla="*/ 0 w 12191872"/>
                <a:gd name="connsiteY98" fmla="*/ 2901569 h 6858000"/>
                <a:gd name="connsiteX99" fmla="*/ 0 w 12191872"/>
                <a:gd name="connsiteY99" fmla="*/ 2922969 h 6858000"/>
                <a:gd name="connsiteX100" fmla="*/ 520192 w 12191872"/>
                <a:gd name="connsiteY100" fmla="*/ 2922969 h 6858000"/>
                <a:gd name="connsiteX101" fmla="*/ 520192 w 12191872"/>
                <a:gd name="connsiteY101" fmla="*/ 3508312 h 6858000"/>
                <a:gd name="connsiteX102" fmla="*/ 0 w 12191872"/>
                <a:gd name="connsiteY102" fmla="*/ 3508312 h 6858000"/>
                <a:gd name="connsiteX103" fmla="*/ 0 w 12191872"/>
                <a:gd name="connsiteY103" fmla="*/ 3529711 h 6858000"/>
                <a:gd name="connsiteX104" fmla="*/ 520192 w 12191872"/>
                <a:gd name="connsiteY104" fmla="*/ 3529711 h 6858000"/>
                <a:gd name="connsiteX105" fmla="*/ 520192 w 12191872"/>
                <a:gd name="connsiteY105" fmla="*/ 4115054 h 6858000"/>
                <a:gd name="connsiteX106" fmla="*/ 0 w 12191872"/>
                <a:gd name="connsiteY106" fmla="*/ 4115054 h 6858000"/>
                <a:gd name="connsiteX107" fmla="*/ 0 w 12191872"/>
                <a:gd name="connsiteY107" fmla="*/ 4136453 h 6858000"/>
                <a:gd name="connsiteX108" fmla="*/ 520192 w 12191872"/>
                <a:gd name="connsiteY108" fmla="*/ 4136453 h 6858000"/>
                <a:gd name="connsiteX109" fmla="*/ 520192 w 12191872"/>
                <a:gd name="connsiteY109" fmla="*/ 4721860 h 6858000"/>
                <a:gd name="connsiteX110" fmla="*/ 0 w 12191872"/>
                <a:gd name="connsiteY110" fmla="*/ 4721860 h 6858000"/>
                <a:gd name="connsiteX111" fmla="*/ 0 w 12191872"/>
                <a:gd name="connsiteY111" fmla="*/ 4743260 h 6858000"/>
                <a:gd name="connsiteX112" fmla="*/ 520192 w 12191872"/>
                <a:gd name="connsiteY112" fmla="*/ 4743260 h 6858000"/>
                <a:gd name="connsiteX113" fmla="*/ 520192 w 12191872"/>
                <a:gd name="connsiteY113" fmla="*/ 5328603 h 6858000"/>
                <a:gd name="connsiteX114" fmla="*/ 0 w 12191872"/>
                <a:gd name="connsiteY114" fmla="*/ 5328603 h 6858000"/>
                <a:gd name="connsiteX115" fmla="*/ 0 w 12191872"/>
                <a:gd name="connsiteY115" fmla="*/ 5350002 h 6858000"/>
                <a:gd name="connsiteX116" fmla="*/ 520192 w 12191872"/>
                <a:gd name="connsiteY116" fmla="*/ 5350002 h 6858000"/>
                <a:gd name="connsiteX117" fmla="*/ 520192 w 12191872"/>
                <a:gd name="connsiteY117" fmla="*/ 5935345 h 6858000"/>
                <a:gd name="connsiteX118" fmla="*/ 0 w 12191872"/>
                <a:gd name="connsiteY118" fmla="*/ 5935345 h 6858000"/>
                <a:gd name="connsiteX119" fmla="*/ 0 w 12191872"/>
                <a:gd name="connsiteY119" fmla="*/ 5956745 h 6858000"/>
                <a:gd name="connsiteX120" fmla="*/ 520192 w 12191872"/>
                <a:gd name="connsiteY120" fmla="*/ 5956745 h 6858000"/>
                <a:gd name="connsiteX121" fmla="*/ 520192 w 12191872"/>
                <a:gd name="connsiteY121" fmla="*/ 6542151 h 6858000"/>
                <a:gd name="connsiteX122" fmla="*/ 0 w 12191872"/>
                <a:gd name="connsiteY122" fmla="*/ 6542151 h 6858000"/>
                <a:gd name="connsiteX123" fmla="*/ 0 w 12191872"/>
                <a:gd name="connsiteY123" fmla="*/ 6563551 h 6858000"/>
                <a:gd name="connsiteX124" fmla="*/ 520192 w 12191872"/>
                <a:gd name="connsiteY124" fmla="*/ 6563551 h 6858000"/>
                <a:gd name="connsiteX125" fmla="*/ 520192 w 12191872"/>
                <a:gd name="connsiteY125" fmla="*/ 6858000 h 6858000"/>
                <a:gd name="connsiteX126" fmla="*/ 540258 w 12191872"/>
                <a:gd name="connsiteY126" fmla="*/ 6858000 h 6858000"/>
                <a:gd name="connsiteX127" fmla="*/ 540258 w 12191872"/>
                <a:gd name="connsiteY127" fmla="*/ 6563678 h 6858000"/>
                <a:gd name="connsiteX128" fmla="*/ 1088962 w 12191872"/>
                <a:gd name="connsiteY128" fmla="*/ 6563678 h 6858000"/>
                <a:gd name="connsiteX129" fmla="*/ 1088962 w 12191872"/>
                <a:gd name="connsiteY129" fmla="*/ 6858000 h 6858000"/>
                <a:gd name="connsiteX130" fmla="*/ 1109028 w 12191872"/>
                <a:gd name="connsiteY130" fmla="*/ 6858000 h 6858000"/>
                <a:gd name="connsiteX131" fmla="*/ 1109028 w 12191872"/>
                <a:gd name="connsiteY131" fmla="*/ 6563678 h 6858000"/>
                <a:gd name="connsiteX132" fmla="*/ 1657731 w 12191872"/>
                <a:gd name="connsiteY132" fmla="*/ 6563678 h 6858000"/>
                <a:gd name="connsiteX133" fmla="*/ 1657731 w 12191872"/>
                <a:gd name="connsiteY133" fmla="*/ 6858000 h 6858000"/>
                <a:gd name="connsiteX134" fmla="*/ 1677797 w 12191872"/>
                <a:gd name="connsiteY134" fmla="*/ 6858000 h 6858000"/>
                <a:gd name="connsiteX135" fmla="*/ 1677797 w 12191872"/>
                <a:gd name="connsiteY135" fmla="*/ 6563678 h 6858000"/>
                <a:gd name="connsiteX136" fmla="*/ 2226501 w 12191872"/>
                <a:gd name="connsiteY136" fmla="*/ 6563678 h 6858000"/>
                <a:gd name="connsiteX137" fmla="*/ 2226501 w 12191872"/>
                <a:gd name="connsiteY137" fmla="*/ 6858000 h 6858000"/>
                <a:gd name="connsiteX138" fmla="*/ 2246567 w 12191872"/>
                <a:gd name="connsiteY138" fmla="*/ 6858000 h 6858000"/>
                <a:gd name="connsiteX139" fmla="*/ 2246567 w 12191872"/>
                <a:gd name="connsiteY139" fmla="*/ 6563678 h 6858000"/>
                <a:gd name="connsiteX140" fmla="*/ 2795270 w 12191872"/>
                <a:gd name="connsiteY140" fmla="*/ 6563678 h 6858000"/>
                <a:gd name="connsiteX141" fmla="*/ 2795270 w 12191872"/>
                <a:gd name="connsiteY141" fmla="*/ 6858000 h 6858000"/>
                <a:gd name="connsiteX142" fmla="*/ 2815336 w 12191872"/>
                <a:gd name="connsiteY142" fmla="*/ 6858000 h 6858000"/>
                <a:gd name="connsiteX143" fmla="*/ 2815336 w 12191872"/>
                <a:gd name="connsiteY143" fmla="*/ 6563678 h 6858000"/>
                <a:gd name="connsiteX144" fmla="*/ 3364040 w 12191872"/>
                <a:gd name="connsiteY144" fmla="*/ 6563678 h 6858000"/>
                <a:gd name="connsiteX145" fmla="*/ 3364040 w 12191872"/>
                <a:gd name="connsiteY145" fmla="*/ 6858000 h 6858000"/>
                <a:gd name="connsiteX146" fmla="*/ 3384106 w 12191872"/>
                <a:gd name="connsiteY146" fmla="*/ 6858000 h 6858000"/>
                <a:gd name="connsiteX147" fmla="*/ 3384106 w 12191872"/>
                <a:gd name="connsiteY147" fmla="*/ 6563678 h 6858000"/>
                <a:gd name="connsiteX148" fmla="*/ 3932809 w 12191872"/>
                <a:gd name="connsiteY148" fmla="*/ 6563678 h 6858000"/>
                <a:gd name="connsiteX149" fmla="*/ 3932809 w 12191872"/>
                <a:gd name="connsiteY149" fmla="*/ 6858000 h 6858000"/>
                <a:gd name="connsiteX150" fmla="*/ 3952875 w 12191872"/>
                <a:gd name="connsiteY150" fmla="*/ 6858000 h 6858000"/>
                <a:gd name="connsiteX151" fmla="*/ 3952875 w 12191872"/>
                <a:gd name="connsiteY151" fmla="*/ 6563678 h 6858000"/>
                <a:gd name="connsiteX152" fmla="*/ 4501515 w 12191872"/>
                <a:gd name="connsiteY152" fmla="*/ 6563678 h 6858000"/>
                <a:gd name="connsiteX153" fmla="*/ 4501515 w 12191872"/>
                <a:gd name="connsiteY153" fmla="*/ 6858000 h 6858000"/>
                <a:gd name="connsiteX154" fmla="*/ 4521581 w 12191872"/>
                <a:gd name="connsiteY154" fmla="*/ 6858000 h 6858000"/>
                <a:gd name="connsiteX155" fmla="*/ 4521581 w 12191872"/>
                <a:gd name="connsiteY155" fmla="*/ 6563678 h 6858000"/>
                <a:gd name="connsiteX156" fmla="*/ 5070285 w 12191872"/>
                <a:gd name="connsiteY156" fmla="*/ 6563678 h 6858000"/>
                <a:gd name="connsiteX157" fmla="*/ 5070285 w 12191872"/>
                <a:gd name="connsiteY157" fmla="*/ 6858000 h 6858000"/>
                <a:gd name="connsiteX158" fmla="*/ 5090351 w 12191872"/>
                <a:gd name="connsiteY158" fmla="*/ 6858000 h 6858000"/>
                <a:gd name="connsiteX159" fmla="*/ 5090351 w 12191872"/>
                <a:gd name="connsiteY159" fmla="*/ 6563678 h 6858000"/>
                <a:gd name="connsiteX160" fmla="*/ 5639054 w 12191872"/>
                <a:gd name="connsiteY160" fmla="*/ 6563678 h 6858000"/>
                <a:gd name="connsiteX161" fmla="*/ 5639054 w 12191872"/>
                <a:gd name="connsiteY161" fmla="*/ 6858000 h 6858000"/>
                <a:gd name="connsiteX162" fmla="*/ 5659120 w 12191872"/>
                <a:gd name="connsiteY162" fmla="*/ 6858000 h 6858000"/>
                <a:gd name="connsiteX163" fmla="*/ 5659120 w 12191872"/>
                <a:gd name="connsiteY163" fmla="*/ 6563678 h 6858000"/>
                <a:gd name="connsiteX164" fmla="*/ 6207760 w 12191872"/>
                <a:gd name="connsiteY164" fmla="*/ 6563678 h 6858000"/>
                <a:gd name="connsiteX165" fmla="*/ 6207760 w 12191872"/>
                <a:gd name="connsiteY165" fmla="*/ 6858000 h 6858000"/>
                <a:gd name="connsiteX166" fmla="*/ 6227826 w 12191872"/>
                <a:gd name="connsiteY166" fmla="*/ 6858000 h 6858000"/>
                <a:gd name="connsiteX167" fmla="*/ 6227826 w 12191872"/>
                <a:gd name="connsiteY167" fmla="*/ 6563678 h 6858000"/>
                <a:gd name="connsiteX168" fmla="*/ 6776530 w 12191872"/>
                <a:gd name="connsiteY168" fmla="*/ 6563678 h 6858000"/>
                <a:gd name="connsiteX169" fmla="*/ 6776530 w 12191872"/>
                <a:gd name="connsiteY169" fmla="*/ 6858000 h 6858000"/>
                <a:gd name="connsiteX170" fmla="*/ 6796595 w 12191872"/>
                <a:gd name="connsiteY170" fmla="*/ 6858000 h 6858000"/>
                <a:gd name="connsiteX171" fmla="*/ 6796595 w 12191872"/>
                <a:gd name="connsiteY171" fmla="*/ 6563678 h 6858000"/>
                <a:gd name="connsiteX172" fmla="*/ 7345299 w 12191872"/>
                <a:gd name="connsiteY172" fmla="*/ 6563678 h 6858000"/>
                <a:gd name="connsiteX173" fmla="*/ 7345299 w 12191872"/>
                <a:gd name="connsiteY173" fmla="*/ 6858000 h 6858000"/>
                <a:gd name="connsiteX174" fmla="*/ 7365365 w 12191872"/>
                <a:gd name="connsiteY174" fmla="*/ 6858000 h 6858000"/>
                <a:gd name="connsiteX175" fmla="*/ 7365365 w 12191872"/>
                <a:gd name="connsiteY175" fmla="*/ 6563678 h 6858000"/>
                <a:gd name="connsiteX176" fmla="*/ 7914006 w 12191872"/>
                <a:gd name="connsiteY176" fmla="*/ 6563678 h 6858000"/>
                <a:gd name="connsiteX177" fmla="*/ 7914006 w 12191872"/>
                <a:gd name="connsiteY177" fmla="*/ 6858000 h 6858000"/>
                <a:gd name="connsiteX178" fmla="*/ 7934071 w 12191872"/>
                <a:gd name="connsiteY178" fmla="*/ 6858000 h 6858000"/>
                <a:gd name="connsiteX179" fmla="*/ 7934071 w 12191872"/>
                <a:gd name="connsiteY179" fmla="*/ 6563678 h 6858000"/>
                <a:gd name="connsiteX180" fmla="*/ 8482774 w 12191872"/>
                <a:gd name="connsiteY180" fmla="*/ 6563678 h 6858000"/>
                <a:gd name="connsiteX181" fmla="*/ 8482774 w 12191872"/>
                <a:gd name="connsiteY181" fmla="*/ 6858000 h 6858000"/>
                <a:gd name="connsiteX182" fmla="*/ 8502841 w 12191872"/>
                <a:gd name="connsiteY182" fmla="*/ 6858000 h 6858000"/>
                <a:gd name="connsiteX183" fmla="*/ 8502841 w 12191872"/>
                <a:gd name="connsiteY183" fmla="*/ 6563678 h 6858000"/>
                <a:gd name="connsiteX184" fmla="*/ 9051544 w 12191872"/>
                <a:gd name="connsiteY184" fmla="*/ 6563678 h 6858000"/>
                <a:gd name="connsiteX185" fmla="*/ 9051544 w 12191872"/>
                <a:gd name="connsiteY185" fmla="*/ 6858000 h 6858000"/>
                <a:gd name="connsiteX186" fmla="*/ 9071610 w 12191872"/>
                <a:gd name="connsiteY186" fmla="*/ 6858000 h 6858000"/>
                <a:gd name="connsiteX187" fmla="*/ 9071610 w 12191872"/>
                <a:gd name="connsiteY187" fmla="*/ 6563678 h 6858000"/>
                <a:gd name="connsiteX188" fmla="*/ 9620250 w 12191872"/>
                <a:gd name="connsiteY188" fmla="*/ 6563678 h 6858000"/>
                <a:gd name="connsiteX189" fmla="*/ 9620250 w 12191872"/>
                <a:gd name="connsiteY189" fmla="*/ 6858000 h 6858000"/>
                <a:gd name="connsiteX190" fmla="*/ 9640316 w 12191872"/>
                <a:gd name="connsiteY190" fmla="*/ 6858000 h 6858000"/>
                <a:gd name="connsiteX191" fmla="*/ 9640316 w 12191872"/>
                <a:gd name="connsiteY191" fmla="*/ 6563678 h 6858000"/>
                <a:gd name="connsiteX192" fmla="*/ 10188956 w 12191872"/>
                <a:gd name="connsiteY192" fmla="*/ 6563678 h 6858000"/>
                <a:gd name="connsiteX193" fmla="*/ 10188956 w 12191872"/>
                <a:gd name="connsiteY193" fmla="*/ 6858000 h 6858000"/>
                <a:gd name="connsiteX194" fmla="*/ 10209022 w 12191872"/>
                <a:gd name="connsiteY194" fmla="*/ 6858000 h 6858000"/>
                <a:gd name="connsiteX195" fmla="*/ 10209022 w 12191872"/>
                <a:gd name="connsiteY195" fmla="*/ 6563678 h 6858000"/>
                <a:gd name="connsiteX196" fmla="*/ 10757726 w 12191872"/>
                <a:gd name="connsiteY196" fmla="*/ 6563678 h 6858000"/>
                <a:gd name="connsiteX197" fmla="*/ 10757726 w 12191872"/>
                <a:gd name="connsiteY197" fmla="*/ 6858000 h 6858000"/>
                <a:gd name="connsiteX198" fmla="*/ 10777792 w 12191872"/>
                <a:gd name="connsiteY198" fmla="*/ 6858000 h 6858000"/>
                <a:gd name="connsiteX199" fmla="*/ 10777792 w 12191872"/>
                <a:gd name="connsiteY199" fmla="*/ 6563678 h 6858000"/>
                <a:gd name="connsiteX200" fmla="*/ 11326495 w 12191872"/>
                <a:gd name="connsiteY200" fmla="*/ 6563678 h 6858000"/>
                <a:gd name="connsiteX201" fmla="*/ 11326495 w 12191872"/>
                <a:gd name="connsiteY201" fmla="*/ 6858000 h 6858000"/>
                <a:gd name="connsiteX202" fmla="*/ 11346561 w 12191872"/>
                <a:gd name="connsiteY202" fmla="*/ 6858000 h 6858000"/>
                <a:gd name="connsiteX203" fmla="*/ 11346561 w 12191872"/>
                <a:gd name="connsiteY203" fmla="*/ 6563678 h 6858000"/>
                <a:gd name="connsiteX204" fmla="*/ 11895201 w 12191872"/>
                <a:gd name="connsiteY204" fmla="*/ 6563678 h 6858000"/>
                <a:gd name="connsiteX205" fmla="*/ 11895201 w 12191872"/>
                <a:gd name="connsiteY205" fmla="*/ 6858000 h 6858000"/>
                <a:gd name="connsiteX206" fmla="*/ 11915267 w 12191872"/>
                <a:gd name="connsiteY206" fmla="*/ 6858000 h 6858000"/>
                <a:gd name="connsiteX207" fmla="*/ 11915267 w 12191872"/>
                <a:gd name="connsiteY207" fmla="*/ 6563678 h 6858000"/>
                <a:gd name="connsiteX208" fmla="*/ 12191873 w 12191872"/>
                <a:gd name="connsiteY208" fmla="*/ 6563678 h 6858000"/>
                <a:gd name="connsiteX209" fmla="*/ 12191873 w 12191872"/>
                <a:gd name="connsiteY209" fmla="*/ 6542278 h 6858000"/>
                <a:gd name="connsiteX210" fmla="*/ 11915267 w 12191872"/>
                <a:gd name="connsiteY210" fmla="*/ 6542278 h 6858000"/>
                <a:gd name="connsiteX211" fmla="*/ 11915267 w 12191872"/>
                <a:gd name="connsiteY211" fmla="*/ 5956872 h 6858000"/>
                <a:gd name="connsiteX212" fmla="*/ 12191873 w 12191872"/>
                <a:gd name="connsiteY212" fmla="*/ 5956872 h 6858000"/>
                <a:gd name="connsiteX213" fmla="*/ 12191873 w 12191872"/>
                <a:gd name="connsiteY213" fmla="*/ 5935472 h 6858000"/>
                <a:gd name="connsiteX214" fmla="*/ 11915267 w 12191872"/>
                <a:gd name="connsiteY214" fmla="*/ 5935472 h 6858000"/>
                <a:gd name="connsiteX215" fmla="*/ 11915267 w 12191872"/>
                <a:gd name="connsiteY215" fmla="*/ 5350129 h 6858000"/>
                <a:gd name="connsiteX216" fmla="*/ 12191873 w 12191872"/>
                <a:gd name="connsiteY216" fmla="*/ 5350129 h 6858000"/>
                <a:gd name="connsiteX217" fmla="*/ 12191873 w 12191872"/>
                <a:gd name="connsiteY217" fmla="*/ 5328730 h 6858000"/>
                <a:gd name="connsiteX218" fmla="*/ 11915267 w 12191872"/>
                <a:gd name="connsiteY218" fmla="*/ 5328730 h 6858000"/>
                <a:gd name="connsiteX219" fmla="*/ 11915267 w 12191872"/>
                <a:gd name="connsiteY219" fmla="*/ 4743387 h 6858000"/>
                <a:gd name="connsiteX220" fmla="*/ 12191873 w 12191872"/>
                <a:gd name="connsiteY220" fmla="*/ 4743387 h 6858000"/>
                <a:gd name="connsiteX221" fmla="*/ 12191873 w 12191872"/>
                <a:gd name="connsiteY221" fmla="*/ 4721987 h 6858000"/>
                <a:gd name="connsiteX222" fmla="*/ 11915267 w 12191872"/>
                <a:gd name="connsiteY222" fmla="*/ 4721987 h 6858000"/>
                <a:gd name="connsiteX223" fmla="*/ 11915267 w 12191872"/>
                <a:gd name="connsiteY223" fmla="*/ 4136581 h 6858000"/>
                <a:gd name="connsiteX224" fmla="*/ 12191873 w 12191872"/>
                <a:gd name="connsiteY224" fmla="*/ 4136581 h 6858000"/>
                <a:gd name="connsiteX225" fmla="*/ 12191873 w 12191872"/>
                <a:gd name="connsiteY225" fmla="*/ 4115181 h 6858000"/>
                <a:gd name="connsiteX226" fmla="*/ 11915267 w 12191872"/>
                <a:gd name="connsiteY226" fmla="*/ 4115181 h 6858000"/>
                <a:gd name="connsiteX227" fmla="*/ 11915267 w 12191872"/>
                <a:gd name="connsiteY227" fmla="*/ 3529838 h 6858000"/>
                <a:gd name="connsiteX228" fmla="*/ 12191873 w 12191872"/>
                <a:gd name="connsiteY228" fmla="*/ 3529838 h 6858000"/>
                <a:gd name="connsiteX229" fmla="*/ 12191873 w 12191872"/>
                <a:gd name="connsiteY229" fmla="*/ 3508439 h 6858000"/>
                <a:gd name="connsiteX230" fmla="*/ 11915267 w 12191872"/>
                <a:gd name="connsiteY230" fmla="*/ 3508439 h 6858000"/>
                <a:gd name="connsiteX231" fmla="*/ 11915267 w 12191872"/>
                <a:gd name="connsiteY231" fmla="*/ 2923096 h 6858000"/>
                <a:gd name="connsiteX232" fmla="*/ 12191873 w 12191872"/>
                <a:gd name="connsiteY232" fmla="*/ 2923096 h 6858000"/>
                <a:gd name="connsiteX233" fmla="*/ 12191873 w 12191872"/>
                <a:gd name="connsiteY233" fmla="*/ 2901696 h 6858000"/>
                <a:gd name="connsiteX234" fmla="*/ 11915267 w 12191872"/>
                <a:gd name="connsiteY234" fmla="*/ 2901696 h 6858000"/>
                <a:gd name="connsiteX235" fmla="*/ 11915267 w 12191872"/>
                <a:gd name="connsiteY235" fmla="*/ 2316290 h 6858000"/>
                <a:gd name="connsiteX236" fmla="*/ 12191873 w 12191872"/>
                <a:gd name="connsiteY236" fmla="*/ 2316290 h 6858000"/>
                <a:gd name="connsiteX237" fmla="*/ 12191873 w 12191872"/>
                <a:gd name="connsiteY237" fmla="*/ 2294890 h 6858000"/>
                <a:gd name="connsiteX238" fmla="*/ 11915267 w 12191872"/>
                <a:gd name="connsiteY238" fmla="*/ 2294890 h 6858000"/>
                <a:gd name="connsiteX239" fmla="*/ 11915267 w 12191872"/>
                <a:gd name="connsiteY239" fmla="*/ 1709547 h 6858000"/>
                <a:gd name="connsiteX240" fmla="*/ 12191873 w 12191872"/>
                <a:gd name="connsiteY240" fmla="*/ 1709547 h 6858000"/>
                <a:gd name="connsiteX241" fmla="*/ 12191873 w 12191872"/>
                <a:gd name="connsiteY241" fmla="*/ 1688148 h 6858000"/>
                <a:gd name="connsiteX242" fmla="*/ 11915267 w 12191872"/>
                <a:gd name="connsiteY242" fmla="*/ 1688148 h 6858000"/>
                <a:gd name="connsiteX243" fmla="*/ 11915267 w 12191872"/>
                <a:gd name="connsiteY243" fmla="*/ 1102805 h 6858000"/>
                <a:gd name="connsiteX244" fmla="*/ 12191873 w 12191872"/>
                <a:gd name="connsiteY244" fmla="*/ 1102805 h 6858000"/>
                <a:gd name="connsiteX245" fmla="*/ 12191873 w 12191872"/>
                <a:gd name="connsiteY245" fmla="*/ 1081405 h 6858000"/>
                <a:gd name="connsiteX246" fmla="*/ 11915267 w 12191872"/>
                <a:gd name="connsiteY246" fmla="*/ 1081405 h 6858000"/>
                <a:gd name="connsiteX247" fmla="*/ 11915267 w 12191872"/>
                <a:gd name="connsiteY247" fmla="*/ 495935 h 6858000"/>
                <a:gd name="connsiteX248" fmla="*/ 12191873 w 12191872"/>
                <a:gd name="connsiteY248" fmla="*/ 495935 h 6858000"/>
                <a:gd name="connsiteX249" fmla="*/ 12191873 w 12191872"/>
                <a:gd name="connsiteY249" fmla="*/ 474536 h 6858000"/>
                <a:gd name="connsiteX250" fmla="*/ 11915267 w 12191872"/>
                <a:gd name="connsiteY250" fmla="*/ 474536 h 6858000"/>
                <a:gd name="connsiteX251" fmla="*/ 11915267 w 12191872"/>
                <a:gd name="connsiteY251" fmla="*/ 0 h 6858000"/>
                <a:gd name="connsiteX252" fmla="*/ 11895265 w 12191872"/>
                <a:gd name="connsiteY252" fmla="*/ 0 h 6858000"/>
                <a:gd name="connsiteX253" fmla="*/ 11895265 w 12191872"/>
                <a:gd name="connsiteY253" fmla="*/ 5956872 h 6858000"/>
                <a:gd name="connsiteX254" fmla="*/ 11895265 w 12191872"/>
                <a:gd name="connsiteY254" fmla="*/ 6542278 h 6858000"/>
                <a:gd name="connsiteX255" fmla="*/ 11346624 w 12191872"/>
                <a:gd name="connsiteY255" fmla="*/ 6542278 h 6858000"/>
                <a:gd name="connsiteX256" fmla="*/ 11346624 w 12191872"/>
                <a:gd name="connsiteY256" fmla="*/ 5956872 h 6858000"/>
                <a:gd name="connsiteX257" fmla="*/ 11895265 w 12191872"/>
                <a:gd name="connsiteY257" fmla="*/ 5956872 h 6858000"/>
                <a:gd name="connsiteX258" fmla="*/ 11326558 w 12191872"/>
                <a:gd name="connsiteY258" fmla="*/ 5956872 h 6858000"/>
                <a:gd name="connsiteX259" fmla="*/ 11326558 w 12191872"/>
                <a:gd name="connsiteY259" fmla="*/ 6542278 h 6858000"/>
                <a:gd name="connsiteX260" fmla="*/ 10777855 w 12191872"/>
                <a:gd name="connsiteY260" fmla="*/ 6542278 h 6858000"/>
                <a:gd name="connsiteX261" fmla="*/ 10777855 w 12191872"/>
                <a:gd name="connsiteY261" fmla="*/ 5956872 h 6858000"/>
                <a:gd name="connsiteX262" fmla="*/ 11326558 w 12191872"/>
                <a:gd name="connsiteY262" fmla="*/ 5956872 h 6858000"/>
                <a:gd name="connsiteX263" fmla="*/ 10757789 w 12191872"/>
                <a:gd name="connsiteY263" fmla="*/ 5956872 h 6858000"/>
                <a:gd name="connsiteX264" fmla="*/ 10757789 w 12191872"/>
                <a:gd name="connsiteY264" fmla="*/ 6542278 h 6858000"/>
                <a:gd name="connsiteX265" fmla="*/ 10209085 w 12191872"/>
                <a:gd name="connsiteY265" fmla="*/ 6542278 h 6858000"/>
                <a:gd name="connsiteX266" fmla="*/ 10209085 w 12191872"/>
                <a:gd name="connsiteY266" fmla="*/ 5956872 h 6858000"/>
                <a:gd name="connsiteX267" fmla="*/ 10757789 w 12191872"/>
                <a:gd name="connsiteY267" fmla="*/ 5956872 h 6858000"/>
                <a:gd name="connsiteX268" fmla="*/ 10189019 w 12191872"/>
                <a:gd name="connsiteY268" fmla="*/ 5956872 h 6858000"/>
                <a:gd name="connsiteX269" fmla="*/ 10189019 w 12191872"/>
                <a:gd name="connsiteY269" fmla="*/ 6542278 h 6858000"/>
                <a:gd name="connsiteX270" fmla="*/ 9640380 w 12191872"/>
                <a:gd name="connsiteY270" fmla="*/ 6542278 h 6858000"/>
                <a:gd name="connsiteX271" fmla="*/ 9640380 w 12191872"/>
                <a:gd name="connsiteY271" fmla="*/ 5956872 h 6858000"/>
                <a:gd name="connsiteX272" fmla="*/ 10189019 w 12191872"/>
                <a:gd name="connsiteY272" fmla="*/ 5956872 h 6858000"/>
                <a:gd name="connsiteX273" fmla="*/ 9620250 w 12191872"/>
                <a:gd name="connsiteY273" fmla="*/ 5956872 h 6858000"/>
                <a:gd name="connsiteX274" fmla="*/ 9620250 w 12191872"/>
                <a:gd name="connsiteY274" fmla="*/ 6542278 h 6858000"/>
                <a:gd name="connsiteX275" fmla="*/ 9071546 w 12191872"/>
                <a:gd name="connsiteY275" fmla="*/ 6542278 h 6858000"/>
                <a:gd name="connsiteX276" fmla="*/ 9071546 w 12191872"/>
                <a:gd name="connsiteY276" fmla="*/ 5956872 h 6858000"/>
                <a:gd name="connsiteX277" fmla="*/ 9620250 w 12191872"/>
                <a:gd name="connsiteY277" fmla="*/ 5956872 h 6858000"/>
                <a:gd name="connsiteX278" fmla="*/ 9051544 w 12191872"/>
                <a:gd name="connsiteY278" fmla="*/ 5956872 h 6858000"/>
                <a:gd name="connsiteX279" fmla="*/ 9051544 w 12191872"/>
                <a:gd name="connsiteY279" fmla="*/ 6542278 h 6858000"/>
                <a:gd name="connsiteX280" fmla="*/ 8502841 w 12191872"/>
                <a:gd name="connsiteY280" fmla="*/ 6542278 h 6858000"/>
                <a:gd name="connsiteX281" fmla="*/ 8502841 w 12191872"/>
                <a:gd name="connsiteY281" fmla="*/ 5956872 h 6858000"/>
                <a:gd name="connsiteX282" fmla="*/ 9051544 w 12191872"/>
                <a:gd name="connsiteY282" fmla="*/ 5956872 h 6858000"/>
                <a:gd name="connsiteX283" fmla="*/ 8482774 w 12191872"/>
                <a:gd name="connsiteY283" fmla="*/ 5956872 h 6858000"/>
                <a:gd name="connsiteX284" fmla="*/ 8482774 w 12191872"/>
                <a:gd name="connsiteY284" fmla="*/ 6542278 h 6858000"/>
                <a:gd name="connsiteX285" fmla="*/ 7934071 w 12191872"/>
                <a:gd name="connsiteY285" fmla="*/ 6542278 h 6858000"/>
                <a:gd name="connsiteX286" fmla="*/ 7934071 w 12191872"/>
                <a:gd name="connsiteY286" fmla="*/ 5956872 h 6858000"/>
                <a:gd name="connsiteX287" fmla="*/ 8482774 w 12191872"/>
                <a:gd name="connsiteY287" fmla="*/ 5956872 h 6858000"/>
                <a:gd name="connsiteX288" fmla="*/ 7914006 w 12191872"/>
                <a:gd name="connsiteY288" fmla="*/ 5956872 h 6858000"/>
                <a:gd name="connsiteX289" fmla="*/ 7914006 w 12191872"/>
                <a:gd name="connsiteY289" fmla="*/ 6542278 h 6858000"/>
                <a:gd name="connsiteX290" fmla="*/ 7365365 w 12191872"/>
                <a:gd name="connsiteY290" fmla="*/ 6542278 h 6858000"/>
                <a:gd name="connsiteX291" fmla="*/ 7365365 w 12191872"/>
                <a:gd name="connsiteY291" fmla="*/ 5956872 h 6858000"/>
                <a:gd name="connsiteX292" fmla="*/ 7914006 w 12191872"/>
                <a:gd name="connsiteY292" fmla="*/ 5956872 h 6858000"/>
                <a:gd name="connsiteX293" fmla="*/ 7345236 w 12191872"/>
                <a:gd name="connsiteY293" fmla="*/ 5956872 h 6858000"/>
                <a:gd name="connsiteX294" fmla="*/ 7345236 w 12191872"/>
                <a:gd name="connsiteY294" fmla="*/ 6542278 h 6858000"/>
                <a:gd name="connsiteX295" fmla="*/ 6796532 w 12191872"/>
                <a:gd name="connsiteY295" fmla="*/ 6542278 h 6858000"/>
                <a:gd name="connsiteX296" fmla="*/ 6796532 w 12191872"/>
                <a:gd name="connsiteY296" fmla="*/ 5956872 h 6858000"/>
                <a:gd name="connsiteX297" fmla="*/ 7345236 w 12191872"/>
                <a:gd name="connsiteY297" fmla="*/ 5956872 h 6858000"/>
                <a:gd name="connsiteX298" fmla="*/ 6776466 w 12191872"/>
                <a:gd name="connsiteY298" fmla="*/ 5956872 h 6858000"/>
                <a:gd name="connsiteX299" fmla="*/ 6776466 w 12191872"/>
                <a:gd name="connsiteY299" fmla="*/ 6542278 h 6858000"/>
                <a:gd name="connsiteX300" fmla="*/ 6227763 w 12191872"/>
                <a:gd name="connsiteY300" fmla="*/ 6542278 h 6858000"/>
                <a:gd name="connsiteX301" fmla="*/ 6227763 w 12191872"/>
                <a:gd name="connsiteY301" fmla="*/ 5956872 h 6858000"/>
                <a:gd name="connsiteX302" fmla="*/ 6776466 w 12191872"/>
                <a:gd name="connsiteY302" fmla="*/ 5956872 h 6858000"/>
                <a:gd name="connsiteX303" fmla="*/ 6207760 w 12191872"/>
                <a:gd name="connsiteY303" fmla="*/ 5956872 h 6858000"/>
                <a:gd name="connsiteX304" fmla="*/ 6207760 w 12191872"/>
                <a:gd name="connsiteY304" fmla="*/ 6542278 h 6858000"/>
                <a:gd name="connsiteX305" fmla="*/ 5659120 w 12191872"/>
                <a:gd name="connsiteY305" fmla="*/ 6542278 h 6858000"/>
                <a:gd name="connsiteX306" fmla="*/ 5659120 w 12191872"/>
                <a:gd name="connsiteY306" fmla="*/ 5956872 h 6858000"/>
                <a:gd name="connsiteX307" fmla="*/ 6207760 w 12191872"/>
                <a:gd name="connsiteY307" fmla="*/ 5956872 h 6858000"/>
                <a:gd name="connsiteX308" fmla="*/ 5638991 w 12191872"/>
                <a:gd name="connsiteY308" fmla="*/ 5956872 h 6858000"/>
                <a:gd name="connsiteX309" fmla="*/ 5638991 w 12191872"/>
                <a:gd name="connsiteY309" fmla="*/ 6542278 h 6858000"/>
                <a:gd name="connsiteX310" fmla="*/ 5090287 w 12191872"/>
                <a:gd name="connsiteY310" fmla="*/ 6542278 h 6858000"/>
                <a:gd name="connsiteX311" fmla="*/ 5090287 w 12191872"/>
                <a:gd name="connsiteY311" fmla="*/ 5956872 h 6858000"/>
                <a:gd name="connsiteX312" fmla="*/ 5638991 w 12191872"/>
                <a:gd name="connsiteY312" fmla="*/ 5956872 h 6858000"/>
                <a:gd name="connsiteX313" fmla="*/ 5070221 w 12191872"/>
                <a:gd name="connsiteY313" fmla="*/ 5956872 h 6858000"/>
                <a:gd name="connsiteX314" fmla="*/ 5070221 w 12191872"/>
                <a:gd name="connsiteY314" fmla="*/ 6542278 h 6858000"/>
                <a:gd name="connsiteX315" fmla="*/ 4521518 w 12191872"/>
                <a:gd name="connsiteY315" fmla="*/ 6542278 h 6858000"/>
                <a:gd name="connsiteX316" fmla="*/ 4521518 w 12191872"/>
                <a:gd name="connsiteY316" fmla="*/ 5956872 h 6858000"/>
                <a:gd name="connsiteX317" fmla="*/ 5070221 w 12191872"/>
                <a:gd name="connsiteY317" fmla="*/ 5956872 h 6858000"/>
                <a:gd name="connsiteX318" fmla="*/ 4501452 w 12191872"/>
                <a:gd name="connsiteY318" fmla="*/ 5956872 h 6858000"/>
                <a:gd name="connsiteX319" fmla="*/ 4501452 w 12191872"/>
                <a:gd name="connsiteY319" fmla="*/ 6542278 h 6858000"/>
                <a:gd name="connsiteX320" fmla="*/ 3952812 w 12191872"/>
                <a:gd name="connsiteY320" fmla="*/ 6542278 h 6858000"/>
                <a:gd name="connsiteX321" fmla="*/ 3952812 w 12191872"/>
                <a:gd name="connsiteY321" fmla="*/ 5956872 h 6858000"/>
                <a:gd name="connsiteX322" fmla="*/ 4501452 w 12191872"/>
                <a:gd name="connsiteY322" fmla="*/ 5956872 h 6858000"/>
                <a:gd name="connsiteX323" fmla="*/ 3932746 w 12191872"/>
                <a:gd name="connsiteY323" fmla="*/ 5956872 h 6858000"/>
                <a:gd name="connsiteX324" fmla="*/ 3932746 w 12191872"/>
                <a:gd name="connsiteY324" fmla="*/ 6542278 h 6858000"/>
                <a:gd name="connsiteX325" fmla="*/ 3384042 w 12191872"/>
                <a:gd name="connsiteY325" fmla="*/ 6542278 h 6858000"/>
                <a:gd name="connsiteX326" fmla="*/ 3384042 w 12191872"/>
                <a:gd name="connsiteY326" fmla="*/ 5956872 h 6858000"/>
                <a:gd name="connsiteX327" fmla="*/ 3932746 w 12191872"/>
                <a:gd name="connsiteY327" fmla="*/ 5956872 h 6858000"/>
                <a:gd name="connsiteX328" fmla="*/ 3363976 w 12191872"/>
                <a:gd name="connsiteY328" fmla="*/ 5956872 h 6858000"/>
                <a:gd name="connsiteX329" fmla="*/ 3363976 w 12191872"/>
                <a:gd name="connsiteY329" fmla="*/ 6542278 h 6858000"/>
                <a:gd name="connsiteX330" fmla="*/ 2815273 w 12191872"/>
                <a:gd name="connsiteY330" fmla="*/ 6542278 h 6858000"/>
                <a:gd name="connsiteX331" fmla="*/ 2815273 w 12191872"/>
                <a:gd name="connsiteY331" fmla="*/ 5956872 h 6858000"/>
                <a:gd name="connsiteX332" fmla="*/ 3363976 w 12191872"/>
                <a:gd name="connsiteY332" fmla="*/ 5956872 h 6858000"/>
                <a:gd name="connsiteX333" fmla="*/ 2795207 w 12191872"/>
                <a:gd name="connsiteY333" fmla="*/ 5956872 h 6858000"/>
                <a:gd name="connsiteX334" fmla="*/ 2795207 w 12191872"/>
                <a:gd name="connsiteY334" fmla="*/ 6542278 h 6858000"/>
                <a:gd name="connsiteX335" fmla="*/ 2246503 w 12191872"/>
                <a:gd name="connsiteY335" fmla="*/ 6542278 h 6858000"/>
                <a:gd name="connsiteX336" fmla="*/ 2246503 w 12191872"/>
                <a:gd name="connsiteY336" fmla="*/ 5956872 h 6858000"/>
                <a:gd name="connsiteX337" fmla="*/ 2795207 w 12191872"/>
                <a:gd name="connsiteY337" fmla="*/ 5956872 h 6858000"/>
                <a:gd name="connsiteX338" fmla="*/ 2226437 w 12191872"/>
                <a:gd name="connsiteY338" fmla="*/ 5956872 h 6858000"/>
                <a:gd name="connsiteX339" fmla="*/ 2226437 w 12191872"/>
                <a:gd name="connsiteY339" fmla="*/ 6542278 h 6858000"/>
                <a:gd name="connsiteX340" fmla="*/ 1677734 w 12191872"/>
                <a:gd name="connsiteY340" fmla="*/ 6542278 h 6858000"/>
                <a:gd name="connsiteX341" fmla="*/ 1677734 w 12191872"/>
                <a:gd name="connsiteY341" fmla="*/ 5956872 h 6858000"/>
                <a:gd name="connsiteX342" fmla="*/ 2226437 w 12191872"/>
                <a:gd name="connsiteY342" fmla="*/ 5956872 h 6858000"/>
                <a:gd name="connsiteX343" fmla="*/ 1657731 w 12191872"/>
                <a:gd name="connsiteY343" fmla="*/ 5956872 h 6858000"/>
                <a:gd name="connsiteX344" fmla="*/ 1657731 w 12191872"/>
                <a:gd name="connsiteY344" fmla="*/ 6542278 h 6858000"/>
                <a:gd name="connsiteX345" fmla="*/ 1109028 w 12191872"/>
                <a:gd name="connsiteY345" fmla="*/ 6542278 h 6858000"/>
                <a:gd name="connsiteX346" fmla="*/ 1109028 w 12191872"/>
                <a:gd name="connsiteY346" fmla="*/ 5956872 h 6858000"/>
                <a:gd name="connsiteX347" fmla="*/ 1657731 w 12191872"/>
                <a:gd name="connsiteY347" fmla="*/ 5956872 h 6858000"/>
                <a:gd name="connsiteX348" fmla="*/ 1088962 w 12191872"/>
                <a:gd name="connsiteY348" fmla="*/ 5956872 h 6858000"/>
                <a:gd name="connsiteX349" fmla="*/ 1088962 w 12191872"/>
                <a:gd name="connsiteY349" fmla="*/ 6542278 h 6858000"/>
                <a:gd name="connsiteX350" fmla="*/ 540258 w 12191872"/>
                <a:gd name="connsiteY350" fmla="*/ 6542278 h 6858000"/>
                <a:gd name="connsiteX351" fmla="*/ 540258 w 12191872"/>
                <a:gd name="connsiteY351" fmla="*/ 5956872 h 6858000"/>
                <a:gd name="connsiteX352" fmla="*/ 1088962 w 12191872"/>
                <a:gd name="connsiteY352" fmla="*/ 5956872 h 6858000"/>
                <a:gd name="connsiteX353" fmla="*/ 11895265 w 12191872"/>
                <a:gd name="connsiteY353" fmla="*/ 5350129 h 6858000"/>
                <a:gd name="connsiteX354" fmla="*/ 11895265 w 12191872"/>
                <a:gd name="connsiteY354" fmla="*/ 5935472 h 6858000"/>
                <a:gd name="connsiteX355" fmla="*/ 11346624 w 12191872"/>
                <a:gd name="connsiteY355" fmla="*/ 5935472 h 6858000"/>
                <a:gd name="connsiteX356" fmla="*/ 11346624 w 12191872"/>
                <a:gd name="connsiteY356" fmla="*/ 5350129 h 6858000"/>
                <a:gd name="connsiteX357" fmla="*/ 11895265 w 12191872"/>
                <a:gd name="connsiteY357" fmla="*/ 5350129 h 6858000"/>
                <a:gd name="connsiteX358" fmla="*/ 11326558 w 12191872"/>
                <a:gd name="connsiteY358" fmla="*/ 5350129 h 6858000"/>
                <a:gd name="connsiteX359" fmla="*/ 11326558 w 12191872"/>
                <a:gd name="connsiteY359" fmla="*/ 5935472 h 6858000"/>
                <a:gd name="connsiteX360" fmla="*/ 10777855 w 12191872"/>
                <a:gd name="connsiteY360" fmla="*/ 5935472 h 6858000"/>
                <a:gd name="connsiteX361" fmla="*/ 10777855 w 12191872"/>
                <a:gd name="connsiteY361" fmla="*/ 5350129 h 6858000"/>
                <a:gd name="connsiteX362" fmla="*/ 11326558 w 12191872"/>
                <a:gd name="connsiteY362" fmla="*/ 5350129 h 6858000"/>
                <a:gd name="connsiteX363" fmla="*/ 10757789 w 12191872"/>
                <a:gd name="connsiteY363" fmla="*/ 5350129 h 6858000"/>
                <a:gd name="connsiteX364" fmla="*/ 10757789 w 12191872"/>
                <a:gd name="connsiteY364" fmla="*/ 5935472 h 6858000"/>
                <a:gd name="connsiteX365" fmla="*/ 10209085 w 12191872"/>
                <a:gd name="connsiteY365" fmla="*/ 5935472 h 6858000"/>
                <a:gd name="connsiteX366" fmla="*/ 10209085 w 12191872"/>
                <a:gd name="connsiteY366" fmla="*/ 5350129 h 6858000"/>
                <a:gd name="connsiteX367" fmla="*/ 10757789 w 12191872"/>
                <a:gd name="connsiteY367" fmla="*/ 5350129 h 6858000"/>
                <a:gd name="connsiteX368" fmla="*/ 10189019 w 12191872"/>
                <a:gd name="connsiteY368" fmla="*/ 5350129 h 6858000"/>
                <a:gd name="connsiteX369" fmla="*/ 10189019 w 12191872"/>
                <a:gd name="connsiteY369" fmla="*/ 5935472 h 6858000"/>
                <a:gd name="connsiteX370" fmla="*/ 9640380 w 12191872"/>
                <a:gd name="connsiteY370" fmla="*/ 5935472 h 6858000"/>
                <a:gd name="connsiteX371" fmla="*/ 9640380 w 12191872"/>
                <a:gd name="connsiteY371" fmla="*/ 5350129 h 6858000"/>
                <a:gd name="connsiteX372" fmla="*/ 10189019 w 12191872"/>
                <a:gd name="connsiteY372" fmla="*/ 5350129 h 6858000"/>
                <a:gd name="connsiteX373" fmla="*/ 9620250 w 12191872"/>
                <a:gd name="connsiteY373" fmla="*/ 5350129 h 6858000"/>
                <a:gd name="connsiteX374" fmla="*/ 9620250 w 12191872"/>
                <a:gd name="connsiteY374" fmla="*/ 5935472 h 6858000"/>
                <a:gd name="connsiteX375" fmla="*/ 9071546 w 12191872"/>
                <a:gd name="connsiteY375" fmla="*/ 5935472 h 6858000"/>
                <a:gd name="connsiteX376" fmla="*/ 9071546 w 12191872"/>
                <a:gd name="connsiteY376" fmla="*/ 5350129 h 6858000"/>
                <a:gd name="connsiteX377" fmla="*/ 9620250 w 12191872"/>
                <a:gd name="connsiteY377" fmla="*/ 5350129 h 6858000"/>
                <a:gd name="connsiteX378" fmla="*/ 9051544 w 12191872"/>
                <a:gd name="connsiteY378" fmla="*/ 5350129 h 6858000"/>
                <a:gd name="connsiteX379" fmla="*/ 9051544 w 12191872"/>
                <a:gd name="connsiteY379" fmla="*/ 5935472 h 6858000"/>
                <a:gd name="connsiteX380" fmla="*/ 8502841 w 12191872"/>
                <a:gd name="connsiteY380" fmla="*/ 5935472 h 6858000"/>
                <a:gd name="connsiteX381" fmla="*/ 8502841 w 12191872"/>
                <a:gd name="connsiteY381" fmla="*/ 5350129 h 6858000"/>
                <a:gd name="connsiteX382" fmla="*/ 9051544 w 12191872"/>
                <a:gd name="connsiteY382" fmla="*/ 5350129 h 6858000"/>
                <a:gd name="connsiteX383" fmla="*/ 8482774 w 12191872"/>
                <a:gd name="connsiteY383" fmla="*/ 5350129 h 6858000"/>
                <a:gd name="connsiteX384" fmla="*/ 8482774 w 12191872"/>
                <a:gd name="connsiteY384" fmla="*/ 5935472 h 6858000"/>
                <a:gd name="connsiteX385" fmla="*/ 7934071 w 12191872"/>
                <a:gd name="connsiteY385" fmla="*/ 5935472 h 6858000"/>
                <a:gd name="connsiteX386" fmla="*/ 7934071 w 12191872"/>
                <a:gd name="connsiteY386" fmla="*/ 5350129 h 6858000"/>
                <a:gd name="connsiteX387" fmla="*/ 8482774 w 12191872"/>
                <a:gd name="connsiteY387" fmla="*/ 5350129 h 6858000"/>
                <a:gd name="connsiteX388" fmla="*/ 7914006 w 12191872"/>
                <a:gd name="connsiteY388" fmla="*/ 5350129 h 6858000"/>
                <a:gd name="connsiteX389" fmla="*/ 7914006 w 12191872"/>
                <a:gd name="connsiteY389" fmla="*/ 5935472 h 6858000"/>
                <a:gd name="connsiteX390" fmla="*/ 7365365 w 12191872"/>
                <a:gd name="connsiteY390" fmla="*/ 5935472 h 6858000"/>
                <a:gd name="connsiteX391" fmla="*/ 7365365 w 12191872"/>
                <a:gd name="connsiteY391" fmla="*/ 5350129 h 6858000"/>
                <a:gd name="connsiteX392" fmla="*/ 7914006 w 12191872"/>
                <a:gd name="connsiteY392" fmla="*/ 5350129 h 6858000"/>
                <a:gd name="connsiteX393" fmla="*/ 7345236 w 12191872"/>
                <a:gd name="connsiteY393" fmla="*/ 5350129 h 6858000"/>
                <a:gd name="connsiteX394" fmla="*/ 7345236 w 12191872"/>
                <a:gd name="connsiteY394" fmla="*/ 5935472 h 6858000"/>
                <a:gd name="connsiteX395" fmla="*/ 6796532 w 12191872"/>
                <a:gd name="connsiteY395" fmla="*/ 5935472 h 6858000"/>
                <a:gd name="connsiteX396" fmla="*/ 6796532 w 12191872"/>
                <a:gd name="connsiteY396" fmla="*/ 5350129 h 6858000"/>
                <a:gd name="connsiteX397" fmla="*/ 7345236 w 12191872"/>
                <a:gd name="connsiteY397" fmla="*/ 5350129 h 6858000"/>
                <a:gd name="connsiteX398" fmla="*/ 6776466 w 12191872"/>
                <a:gd name="connsiteY398" fmla="*/ 5350129 h 6858000"/>
                <a:gd name="connsiteX399" fmla="*/ 6776466 w 12191872"/>
                <a:gd name="connsiteY399" fmla="*/ 5935472 h 6858000"/>
                <a:gd name="connsiteX400" fmla="*/ 6227763 w 12191872"/>
                <a:gd name="connsiteY400" fmla="*/ 5935472 h 6858000"/>
                <a:gd name="connsiteX401" fmla="*/ 6227763 w 12191872"/>
                <a:gd name="connsiteY401" fmla="*/ 5350129 h 6858000"/>
                <a:gd name="connsiteX402" fmla="*/ 6776466 w 12191872"/>
                <a:gd name="connsiteY402" fmla="*/ 5350129 h 6858000"/>
                <a:gd name="connsiteX403" fmla="*/ 6207760 w 12191872"/>
                <a:gd name="connsiteY403" fmla="*/ 5350129 h 6858000"/>
                <a:gd name="connsiteX404" fmla="*/ 6207760 w 12191872"/>
                <a:gd name="connsiteY404" fmla="*/ 5935472 h 6858000"/>
                <a:gd name="connsiteX405" fmla="*/ 5659120 w 12191872"/>
                <a:gd name="connsiteY405" fmla="*/ 5935472 h 6858000"/>
                <a:gd name="connsiteX406" fmla="*/ 5659120 w 12191872"/>
                <a:gd name="connsiteY406" fmla="*/ 5350129 h 6858000"/>
                <a:gd name="connsiteX407" fmla="*/ 6207760 w 12191872"/>
                <a:gd name="connsiteY407" fmla="*/ 5350129 h 6858000"/>
                <a:gd name="connsiteX408" fmla="*/ 5638991 w 12191872"/>
                <a:gd name="connsiteY408" fmla="*/ 5350129 h 6858000"/>
                <a:gd name="connsiteX409" fmla="*/ 5638991 w 12191872"/>
                <a:gd name="connsiteY409" fmla="*/ 5935472 h 6858000"/>
                <a:gd name="connsiteX410" fmla="*/ 5090287 w 12191872"/>
                <a:gd name="connsiteY410" fmla="*/ 5935472 h 6858000"/>
                <a:gd name="connsiteX411" fmla="*/ 5090287 w 12191872"/>
                <a:gd name="connsiteY411" fmla="*/ 5350129 h 6858000"/>
                <a:gd name="connsiteX412" fmla="*/ 5638991 w 12191872"/>
                <a:gd name="connsiteY412" fmla="*/ 5350129 h 6858000"/>
                <a:gd name="connsiteX413" fmla="*/ 5070221 w 12191872"/>
                <a:gd name="connsiteY413" fmla="*/ 5350129 h 6858000"/>
                <a:gd name="connsiteX414" fmla="*/ 5070221 w 12191872"/>
                <a:gd name="connsiteY414" fmla="*/ 5935472 h 6858000"/>
                <a:gd name="connsiteX415" fmla="*/ 4521518 w 12191872"/>
                <a:gd name="connsiteY415" fmla="*/ 5935472 h 6858000"/>
                <a:gd name="connsiteX416" fmla="*/ 4521518 w 12191872"/>
                <a:gd name="connsiteY416" fmla="*/ 5350129 h 6858000"/>
                <a:gd name="connsiteX417" fmla="*/ 5070221 w 12191872"/>
                <a:gd name="connsiteY417" fmla="*/ 5350129 h 6858000"/>
                <a:gd name="connsiteX418" fmla="*/ 4501452 w 12191872"/>
                <a:gd name="connsiteY418" fmla="*/ 5350129 h 6858000"/>
                <a:gd name="connsiteX419" fmla="*/ 4501452 w 12191872"/>
                <a:gd name="connsiteY419" fmla="*/ 5935472 h 6858000"/>
                <a:gd name="connsiteX420" fmla="*/ 3952812 w 12191872"/>
                <a:gd name="connsiteY420" fmla="*/ 5935472 h 6858000"/>
                <a:gd name="connsiteX421" fmla="*/ 3952812 w 12191872"/>
                <a:gd name="connsiteY421" fmla="*/ 5350129 h 6858000"/>
                <a:gd name="connsiteX422" fmla="*/ 4501452 w 12191872"/>
                <a:gd name="connsiteY422" fmla="*/ 5350129 h 6858000"/>
                <a:gd name="connsiteX423" fmla="*/ 3932746 w 12191872"/>
                <a:gd name="connsiteY423" fmla="*/ 5350129 h 6858000"/>
                <a:gd name="connsiteX424" fmla="*/ 3932746 w 12191872"/>
                <a:gd name="connsiteY424" fmla="*/ 5935472 h 6858000"/>
                <a:gd name="connsiteX425" fmla="*/ 3384042 w 12191872"/>
                <a:gd name="connsiteY425" fmla="*/ 5935472 h 6858000"/>
                <a:gd name="connsiteX426" fmla="*/ 3384042 w 12191872"/>
                <a:gd name="connsiteY426" fmla="*/ 5350129 h 6858000"/>
                <a:gd name="connsiteX427" fmla="*/ 3932746 w 12191872"/>
                <a:gd name="connsiteY427" fmla="*/ 5350129 h 6858000"/>
                <a:gd name="connsiteX428" fmla="*/ 3363976 w 12191872"/>
                <a:gd name="connsiteY428" fmla="*/ 5350129 h 6858000"/>
                <a:gd name="connsiteX429" fmla="*/ 3363976 w 12191872"/>
                <a:gd name="connsiteY429" fmla="*/ 5935472 h 6858000"/>
                <a:gd name="connsiteX430" fmla="*/ 2815273 w 12191872"/>
                <a:gd name="connsiteY430" fmla="*/ 5935472 h 6858000"/>
                <a:gd name="connsiteX431" fmla="*/ 2815273 w 12191872"/>
                <a:gd name="connsiteY431" fmla="*/ 5350129 h 6858000"/>
                <a:gd name="connsiteX432" fmla="*/ 3363976 w 12191872"/>
                <a:gd name="connsiteY432" fmla="*/ 5350129 h 6858000"/>
                <a:gd name="connsiteX433" fmla="*/ 2795207 w 12191872"/>
                <a:gd name="connsiteY433" fmla="*/ 5350129 h 6858000"/>
                <a:gd name="connsiteX434" fmla="*/ 2795207 w 12191872"/>
                <a:gd name="connsiteY434" fmla="*/ 5935472 h 6858000"/>
                <a:gd name="connsiteX435" fmla="*/ 2246503 w 12191872"/>
                <a:gd name="connsiteY435" fmla="*/ 5935472 h 6858000"/>
                <a:gd name="connsiteX436" fmla="*/ 2246503 w 12191872"/>
                <a:gd name="connsiteY436" fmla="*/ 5350129 h 6858000"/>
                <a:gd name="connsiteX437" fmla="*/ 2795207 w 12191872"/>
                <a:gd name="connsiteY437" fmla="*/ 5350129 h 6858000"/>
                <a:gd name="connsiteX438" fmla="*/ 2226437 w 12191872"/>
                <a:gd name="connsiteY438" fmla="*/ 5350129 h 6858000"/>
                <a:gd name="connsiteX439" fmla="*/ 2226437 w 12191872"/>
                <a:gd name="connsiteY439" fmla="*/ 5935472 h 6858000"/>
                <a:gd name="connsiteX440" fmla="*/ 1677734 w 12191872"/>
                <a:gd name="connsiteY440" fmla="*/ 5935472 h 6858000"/>
                <a:gd name="connsiteX441" fmla="*/ 1677734 w 12191872"/>
                <a:gd name="connsiteY441" fmla="*/ 5350129 h 6858000"/>
                <a:gd name="connsiteX442" fmla="*/ 2226437 w 12191872"/>
                <a:gd name="connsiteY442" fmla="*/ 5350129 h 6858000"/>
                <a:gd name="connsiteX443" fmla="*/ 1657731 w 12191872"/>
                <a:gd name="connsiteY443" fmla="*/ 5350129 h 6858000"/>
                <a:gd name="connsiteX444" fmla="*/ 1657731 w 12191872"/>
                <a:gd name="connsiteY444" fmla="*/ 5935472 h 6858000"/>
                <a:gd name="connsiteX445" fmla="*/ 1109028 w 12191872"/>
                <a:gd name="connsiteY445" fmla="*/ 5935472 h 6858000"/>
                <a:gd name="connsiteX446" fmla="*/ 1109028 w 12191872"/>
                <a:gd name="connsiteY446" fmla="*/ 5350129 h 6858000"/>
                <a:gd name="connsiteX447" fmla="*/ 1657731 w 12191872"/>
                <a:gd name="connsiteY447" fmla="*/ 5350129 h 6858000"/>
                <a:gd name="connsiteX448" fmla="*/ 1088962 w 12191872"/>
                <a:gd name="connsiteY448" fmla="*/ 5350129 h 6858000"/>
                <a:gd name="connsiteX449" fmla="*/ 1088962 w 12191872"/>
                <a:gd name="connsiteY449" fmla="*/ 5935472 h 6858000"/>
                <a:gd name="connsiteX450" fmla="*/ 540258 w 12191872"/>
                <a:gd name="connsiteY450" fmla="*/ 5935472 h 6858000"/>
                <a:gd name="connsiteX451" fmla="*/ 540258 w 12191872"/>
                <a:gd name="connsiteY451" fmla="*/ 5350129 h 6858000"/>
                <a:gd name="connsiteX452" fmla="*/ 1088962 w 12191872"/>
                <a:gd name="connsiteY452" fmla="*/ 5350129 h 6858000"/>
                <a:gd name="connsiteX453" fmla="*/ 11895265 w 12191872"/>
                <a:gd name="connsiteY453" fmla="*/ 4743387 h 6858000"/>
                <a:gd name="connsiteX454" fmla="*/ 11895265 w 12191872"/>
                <a:gd name="connsiteY454" fmla="*/ 5328730 h 6858000"/>
                <a:gd name="connsiteX455" fmla="*/ 11346624 w 12191872"/>
                <a:gd name="connsiteY455" fmla="*/ 5328730 h 6858000"/>
                <a:gd name="connsiteX456" fmla="*/ 11346624 w 12191872"/>
                <a:gd name="connsiteY456" fmla="*/ 4743387 h 6858000"/>
                <a:gd name="connsiteX457" fmla="*/ 11895265 w 12191872"/>
                <a:gd name="connsiteY457" fmla="*/ 4743387 h 6858000"/>
                <a:gd name="connsiteX458" fmla="*/ 11326558 w 12191872"/>
                <a:gd name="connsiteY458" fmla="*/ 4743387 h 6858000"/>
                <a:gd name="connsiteX459" fmla="*/ 11326558 w 12191872"/>
                <a:gd name="connsiteY459" fmla="*/ 5328730 h 6858000"/>
                <a:gd name="connsiteX460" fmla="*/ 10777855 w 12191872"/>
                <a:gd name="connsiteY460" fmla="*/ 5328730 h 6858000"/>
                <a:gd name="connsiteX461" fmla="*/ 10777855 w 12191872"/>
                <a:gd name="connsiteY461" fmla="*/ 4743387 h 6858000"/>
                <a:gd name="connsiteX462" fmla="*/ 11326558 w 12191872"/>
                <a:gd name="connsiteY462" fmla="*/ 4743387 h 6858000"/>
                <a:gd name="connsiteX463" fmla="*/ 10757789 w 12191872"/>
                <a:gd name="connsiteY463" fmla="*/ 4743387 h 6858000"/>
                <a:gd name="connsiteX464" fmla="*/ 10757789 w 12191872"/>
                <a:gd name="connsiteY464" fmla="*/ 5328730 h 6858000"/>
                <a:gd name="connsiteX465" fmla="*/ 10209085 w 12191872"/>
                <a:gd name="connsiteY465" fmla="*/ 5328730 h 6858000"/>
                <a:gd name="connsiteX466" fmla="*/ 10209085 w 12191872"/>
                <a:gd name="connsiteY466" fmla="*/ 4743387 h 6858000"/>
                <a:gd name="connsiteX467" fmla="*/ 10757789 w 12191872"/>
                <a:gd name="connsiteY467" fmla="*/ 4743387 h 6858000"/>
                <a:gd name="connsiteX468" fmla="*/ 10189019 w 12191872"/>
                <a:gd name="connsiteY468" fmla="*/ 4743387 h 6858000"/>
                <a:gd name="connsiteX469" fmla="*/ 10189019 w 12191872"/>
                <a:gd name="connsiteY469" fmla="*/ 5328730 h 6858000"/>
                <a:gd name="connsiteX470" fmla="*/ 9640380 w 12191872"/>
                <a:gd name="connsiteY470" fmla="*/ 5328730 h 6858000"/>
                <a:gd name="connsiteX471" fmla="*/ 9640380 w 12191872"/>
                <a:gd name="connsiteY471" fmla="*/ 4743387 h 6858000"/>
                <a:gd name="connsiteX472" fmla="*/ 10189019 w 12191872"/>
                <a:gd name="connsiteY472" fmla="*/ 4743387 h 6858000"/>
                <a:gd name="connsiteX473" fmla="*/ 9620250 w 12191872"/>
                <a:gd name="connsiteY473" fmla="*/ 4743387 h 6858000"/>
                <a:gd name="connsiteX474" fmla="*/ 9620250 w 12191872"/>
                <a:gd name="connsiteY474" fmla="*/ 5328730 h 6858000"/>
                <a:gd name="connsiteX475" fmla="*/ 9071546 w 12191872"/>
                <a:gd name="connsiteY475" fmla="*/ 5328730 h 6858000"/>
                <a:gd name="connsiteX476" fmla="*/ 9071546 w 12191872"/>
                <a:gd name="connsiteY476" fmla="*/ 4743387 h 6858000"/>
                <a:gd name="connsiteX477" fmla="*/ 9620250 w 12191872"/>
                <a:gd name="connsiteY477" fmla="*/ 4743387 h 6858000"/>
                <a:gd name="connsiteX478" fmla="*/ 9051544 w 12191872"/>
                <a:gd name="connsiteY478" fmla="*/ 4743387 h 6858000"/>
                <a:gd name="connsiteX479" fmla="*/ 9051544 w 12191872"/>
                <a:gd name="connsiteY479" fmla="*/ 5328730 h 6858000"/>
                <a:gd name="connsiteX480" fmla="*/ 8502841 w 12191872"/>
                <a:gd name="connsiteY480" fmla="*/ 5328730 h 6858000"/>
                <a:gd name="connsiteX481" fmla="*/ 8502841 w 12191872"/>
                <a:gd name="connsiteY481" fmla="*/ 4743387 h 6858000"/>
                <a:gd name="connsiteX482" fmla="*/ 9051544 w 12191872"/>
                <a:gd name="connsiteY482" fmla="*/ 4743387 h 6858000"/>
                <a:gd name="connsiteX483" fmla="*/ 8482774 w 12191872"/>
                <a:gd name="connsiteY483" fmla="*/ 4743387 h 6858000"/>
                <a:gd name="connsiteX484" fmla="*/ 8482774 w 12191872"/>
                <a:gd name="connsiteY484" fmla="*/ 5328730 h 6858000"/>
                <a:gd name="connsiteX485" fmla="*/ 7934071 w 12191872"/>
                <a:gd name="connsiteY485" fmla="*/ 5328730 h 6858000"/>
                <a:gd name="connsiteX486" fmla="*/ 7934071 w 12191872"/>
                <a:gd name="connsiteY486" fmla="*/ 4743387 h 6858000"/>
                <a:gd name="connsiteX487" fmla="*/ 8482774 w 12191872"/>
                <a:gd name="connsiteY487" fmla="*/ 4743387 h 6858000"/>
                <a:gd name="connsiteX488" fmla="*/ 7914006 w 12191872"/>
                <a:gd name="connsiteY488" fmla="*/ 4743387 h 6858000"/>
                <a:gd name="connsiteX489" fmla="*/ 7914006 w 12191872"/>
                <a:gd name="connsiteY489" fmla="*/ 5328730 h 6858000"/>
                <a:gd name="connsiteX490" fmla="*/ 7365365 w 12191872"/>
                <a:gd name="connsiteY490" fmla="*/ 5328730 h 6858000"/>
                <a:gd name="connsiteX491" fmla="*/ 7365365 w 12191872"/>
                <a:gd name="connsiteY491" fmla="*/ 4743387 h 6858000"/>
                <a:gd name="connsiteX492" fmla="*/ 7914006 w 12191872"/>
                <a:gd name="connsiteY492" fmla="*/ 4743387 h 6858000"/>
                <a:gd name="connsiteX493" fmla="*/ 7345236 w 12191872"/>
                <a:gd name="connsiteY493" fmla="*/ 4743387 h 6858000"/>
                <a:gd name="connsiteX494" fmla="*/ 7345236 w 12191872"/>
                <a:gd name="connsiteY494" fmla="*/ 5328730 h 6858000"/>
                <a:gd name="connsiteX495" fmla="*/ 6796532 w 12191872"/>
                <a:gd name="connsiteY495" fmla="*/ 5328730 h 6858000"/>
                <a:gd name="connsiteX496" fmla="*/ 6796532 w 12191872"/>
                <a:gd name="connsiteY496" fmla="*/ 4743387 h 6858000"/>
                <a:gd name="connsiteX497" fmla="*/ 7345236 w 12191872"/>
                <a:gd name="connsiteY497" fmla="*/ 4743387 h 6858000"/>
                <a:gd name="connsiteX498" fmla="*/ 6776466 w 12191872"/>
                <a:gd name="connsiteY498" fmla="*/ 4743387 h 6858000"/>
                <a:gd name="connsiteX499" fmla="*/ 6776466 w 12191872"/>
                <a:gd name="connsiteY499" fmla="*/ 5328730 h 6858000"/>
                <a:gd name="connsiteX500" fmla="*/ 6227763 w 12191872"/>
                <a:gd name="connsiteY500" fmla="*/ 5328730 h 6858000"/>
                <a:gd name="connsiteX501" fmla="*/ 6227763 w 12191872"/>
                <a:gd name="connsiteY501" fmla="*/ 4743387 h 6858000"/>
                <a:gd name="connsiteX502" fmla="*/ 6776466 w 12191872"/>
                <a:gd name="connsiteY502" fmla="*/ 4743387 h 6858000"/>
                <a:gd name="connsiteX503" fmla="*/ 6207760 w 12191872"/>
                <a:gd name="connsiteY503" fmla="*/ 4743387 h 6858000"/>
                <a:gd name="connsiteX504" fmla="*/ 6207760 w 12191872"/>
                <a:gd name="connsiteY504" fmla="*/ 5328730 h 6858000"/>
                <a:gd name="connsiteX505" fmla="*/ 5659120 w 12191872"/>
                <a:gd name="connsiteY505" fmla="*/ 5328730 h 6858000"/>
                <a:gd name="connsiteX506" fmla="*/ 5659120 w 12191872"/>
                <a:gd name="connsiteY506" fmla="*/ 4743387 h 6858000"/>
                <a:gd name="connsiteX507" fmla="*/ 6207760 w 12191872"/>
                <a:gd name="connsiteY507" fmla="*/ 4743387 h 6858000"/>
                <a:gd name="connsiteX508" fmla="*/ 5638991 w 12191872"/>
                <a:gd name="connsiteY508" fmla="*/ 4743387 h 6858000"/>
                <a:gd name="connsiteX509" fmla="*/ 5638991 w 12191872"/>
                <a:gd name="connsiteY509" fmla="*/ 5328730 h 6858000"/>
                <a:gd name="connsiteX510" fmla="*/ 5090287 w 12191872"/>
                <a:gd name="connsiteY510" fmla="*/ 5328730 h 6858000"/>
                <a:gd name="connsiteX511" fmla="*/ 5090287 w 12191872"/>
                <a:gd name="connsiteY511" fmla="*/ 4743387 h 6858000"/>
                <a:gd name="connsiteX512" fmla="*/ 5638991 w 12191872"/>
                <a:gd name="connsiteY512" fmla="*/ 4743387 h 6858000"/>
                <a:gd name="connsiteX513" fmla="*/ 5070221 w 12191872"/>
                <a:gd name="connsiteY513" fmla="*/ 4743387 h 6858000"/>
                <a:gd name="connsiteX514" fmla="*/ 5070221 w 12191872"/>
                <a:gd name="connsiteY514" fmla="*/ 5328730 h 6858000"/>
                <a:gd name="connsiteX515" fmla="*/ 4521518 w 12191872"/>
                <a:gd name="connsiteY515" fmla="*/ 5328730 h 6858000"/>
                <a:gd name="connsiteX516" fmla="*/ 4521518 w 12191872"/>
                <a:gd name="connsiteY516" fmla="*/ 4743387 h 6858000"/>
                <a:gd name="connsiteX517" fmla="*/ 5070221 w 12191872"/>
                <a:gd name="connsiteY517" fmla="*/ 4743387 h 6858000"/>
                <a:gd name="connsiteX518" fmla="*/ 4501452 w 12191872"/>
                <a:gd name="connsiteY518" fmla="*/ 4743387 h 6858000"/>
                <a:gd name="connsiteX519" fmla="*/ 4501452 w 12191872"/>
                <a:gd name="connsiteY519" fmla="*/ 5328730 h 6858000"/>
                <a:gd name="connsiteX520" fmla="*/ 3952812 w 12191872"/>
                <a:gd name="connsiteY520" fmla="*/ 5328730 h 6858000"/>
                <a:gd name="connsiteX521" fmla="*/ 3952812 w 12191872"/>
                <a:gd name="connsiteY521" fmla="*/ 4743387 h 6858000"/>
                <a:gd name="connsiteX522" fmla="*/ 4501452 w 12191872"/>
                <a:gd name="connsiteY522" fmla="*/ 4743387 h 6858000"/>
                <a:gd name="connsiteX523" fmla="*/ 3932746 w 12191872"/>
                <a:gd name="connsiteY523" fmla="*/ 4743387 h 6858000"/>
                <a:gd name="connsiteX524" fmla="*/ 3932746 w 12191872"/>
                <a:gd name="connsiteY524" fmla="*/ 5328730 h 6858000"/>
                <a:gd name="connsiteX525" fmla="*/ 3384042 w 12191872"/>
                <a:gd name="connsiteY525" fmla="*/ 5328730 h 6858000"/>
                <a:gd name="connsiteX526" fmla="*/ 3384042 w 12191872"/>
                <a:gd name="connsiteY526" fmla="*/ 4743387 h 6858000"/>
                <a:gd name="connsiteX527" fmla="*/ 3932746 w 12191872"/>
                <a:gd name="connsiteY527" fmla="*/ 4743387 h 6858000"/>
                <a:gd name="connsiteX528" fmla="*/ 3363976 w 12191872"/>
                <a:gd name="connsiteY528" fmla="*/ 4743387 h 6858000"/>
                <a:gd name="connsiteX529" fmla="*/ 3363976 w 12191872"/>
                <a:gd name="connsiteY529" fmla="*/ 5328730 h 6858000"/>
                <a:gd name="connsiteX530" fmla="*/ 2815273 w 12191872"/>
                <a:gd name="connsiteY530" fmla="*/ 5328730 h 6858000"/>
                <a:gd name="connsiteX531" fmla="*/ 2815273 w 12191872"/>
                <a:gd name="connsiteY531" fmla="*/ 4743387 h 6858000"/>
                <a:gd name="connsiteX532" fmla="*/ 3363976 w 12191872"/>
                <a:gd name="connsiteY532" fmla="*/ 4743387 h 6858000"/>
                <a:gd name="connsiteX533" fmla="*/ 2795207 w 12191872"/>
                <a:gd name="connsiteY533" fmla="*/ 4743387 h 6858000"/>
                <a:gd name="connsiteX534" fmla="*/ 2795207 w 12191872"/>
                <a:gd name="connsiteY534" fmla="*/ 5328730 h 6858000"/>
                <a:gd name="connsiteX535" fmla="*/ 2246503 w 12191872"/>
                <a:gd name="connsiteY535" fmla="*/ 5328730 h 6858000"/>
                <a:gd name="connsiteX536" fmla="*/ 2246503 w 12191872"/>
                <a:gd name="connsiteY536" fmla="*/ 4743387 h 6858000"/>
                <a:gd name="connsiteX537" fmla="*/ 2795207 w 12191872"/>
                <a:gd name="connsiteY537" fmla="*/ 4743387 h 6858000"/>
                <a:gd name="connsiteX538" fmla="*/ 2226437 w 12191872"/>
                <a:gd name="connsiteY538" fmla="*/ 4743387 h 6858000"/>
                <a:gd name="connsiteX539" fmla="*/ 2226437 w 12191872"/>
                <a:gd name="connsiteY539" fmla="*/ 5328730 h 6858000"/>
                <a:gd name="connsiteX540" fmla="*/ 1677734 w 12191872"/>
                <a:gd name="connsiteY540" fmla="*/ 5328730 h 6858000"/>
                <a:gd name="connsiteX541" fmla="*/ 1677734 w 12191872"/>
                <a:gd name="connsiteY541" fmla="*/ 4743387 h 6858000"/>
                <a:gd name="connsiteX542" fmla="*/ 2226437 w 12191872"/>
                <a:gd name="connsiteY542" fmla="*/ 4743387 h 6858000"/>
                <a:gd name="connsiteX543" fmla="*/ 1657731 w 12191872"/>
                <a:gd name="connsiteY543" fmla="*/ 4743387 h 6858000"/>
                <a:gd name="connsiteX544" fmla="*/ 1657731 w 12191872"/>
                <a:gd name="connsiteY544" fmla="*/ 5328730 h 6858000"/>
                <a:gd name="connsiteX545" fmla="*/ 1109028 w 12191872"/>
                <a:gd name="connsiteY545" fmla="*/ 5328730 h 6858000"/>
                <a:gd name="connsiteX546" fmla="*/ 1109028 w 12191872"/>
                <a:gd name="connsiteY546" fmla="*/ 4743387 h 6858000"/>
                <a:gd name="connsiteX547" fmla="*/ 1657731 w 12191872"/>
                <a:gd name="connsiteY547" fmla="*/ 4743387 h 6858000"/>
                <a:gd name="connsiteX548" fmla="*/ 1088962 w 12191872"/>
                <a:gd name="connsiteY548" fmla="*/ 4743387 h 6858000"/>
                <a:gd name="connsiteX549" fmla="*/ 1088962 w 12191872"/>
                <a:gd name="connsiteY549" fmla="*/ 5328730 h 6858000"/>
                <a:gd name="connsiteX550" fmla="*/ 540258 w 12191872"/>
                <a:gd name="connsiteY550" fmla="*/ 5328730 h 6858000"/>
                <a:gd name="connsiteX551" fmla="*/ 540258 w 12191872"/>
                <a:gd name="connsiteY551" fmla="*/ 4743387 h 6858000"/>
                <a:gd name="connsiteX552" fmla="*/ 1088962 w 12191872"/>
                <a:gd name="connsiteY552" fmla="*/ 4743387 h 6858000"/>
                <a:gd name="connsiteX553" fmla="*/ 11895265 w 12191872"/>
                <a:gd name="connsiteY553" fmla="*/ 4136581 h 6858000"/>
                <a:gd name="connsiteX554" fmla="*/ 11895265 w 12191872"/>
                <a:gd name="connsiteY554" fmla="*/ 4721987 h 6858000"/>
                <a:gd name="connsiteX555" fmla="*/ 11346624 w 12191872"/>
                <a:gd name="connsiteY555" fmla="*/ 4721987 h 6858000"/>
                <a:gd name="connsiteX556" fmla="*/ 11346624 w 12191872"/>
                <a:gd name="connsiteY556" fmla="*/ 4136581 h 6858000"/>
                <a:gd name="connsiteX557" fmla="*/ 11895265 w 12191872"/>
                <a:gd name="connsiteY557" fmla="*/ 4136581 h 6858000"/>
                <a:gd name="connsiteX558" fmla="*/ 11326558 w 12191872"/>
                <a:gd name="connsiteY558" fmla="*/ 4136581 h 6858000"/>
                <a:gd name="connsiteX559" fmla="*/ 11326558 w 12191872"/>
                <a:gd name="connsiteY559" fmla="*/ 4721987 h 6858000"/>
                <a:gd name="connsiteX560" fmla="*/ 10777855 w 12191872"/>
                <a:gd name="connsiteY560" fmla="*/ 4721987 h 6858000"/>
                <a:gd name="connsiteX561" fmla="*/ 10777855 w 12191872"/>
                <a:gd name="connsiteY561" fmla="*/ 4136581 h 6858000"/>
                <a:gd name="connsiteX562" fmla="*/ 11326558 w 12191872"/>
                <a:gd name="connsiteY562" fmla="*/ 4136581 h 6858000"/>
                <a:gd name="connsiteX563" fmla="*/ 10757789 w 12191872"/>
                <a:gd name="connsiteY563" fmla="*/ 4136581 h 6858000"/>
                <a:gd name="connsiteX564" fmla="*/ 10757789 w 12191872"/>
                <a:gd name="connsiteY564" fmla="*/ 4721987 h 6858000"/>
                <a:gd name="connsiteX565" fmla="*/ 10209085 w 12191872"/>
                <a:gd name="connsiteY565" fmla="*/ 4721987 h 6858000"/>
                <a:gd name="connsiteX566" fmla="*/ 10209085 w 12191872"/>
                <a:gd name="connsiteY566" fmla="*/ 4136581 h 6858000"/>
                <a:gd name="connsiteX567" fmla="*/ 10757789 w 12191872"/>
                <a:gd name="connsiteY567" fmla="*/ 4136581 h 6858000"/>
                <a:gd name="connsiteX568" fmla="*/ 10189019 w 12191872"/>
                <a:gd name="connsiteY568" fmla="*/ 4136581 h 6858000"/>
                <a:gd name="connsiteX569" fmla="*/ 10189019 w 12191872"/>
                <a:gd name="connsiteY569" fmla="*/ 4721987 h 6858000"/>
                <a:gd name="connsiteX570" fmla="*/ 9640380 w 12191872"/>
                <a:gd name="connsiteY570" fmla="*/ 4721987 h 6858000"/>
                <a:gd name="connsiteX571" fmla="*/ 9640380 w 12191872"/>
                <a:gd name="connsiteY571" fmla="*/ 4136581 h 6858000"/>
                <a:gd name="connsiteX572" fmla="*/ 10189019 w 12191872"/>
                <a:gd name="connsiteY572" fmla="*/ 4136581 h 6858000"/>
                <a:gd name="connsiteX573" fmla="*/ 9620250 w 12191872"/>
                <a:gd name="connsiteY573" fmla="*/ 4136581 h 6858000"/>
                <a:gd name="connsiteX574" fmla="*/ 9620250 w 12191872"/>
                <a:gd name="connsiteY574" fmla="*/ 4721987 h 6858000"/>
                <a:gd name="connsiteX575" fmla="*/ 9071546 w 12191872"/>
                <a:gd name="connsiteY575" fmla="*/ 4721987 h 6858000"/>
                <a:gd name="connsiteX576" fmla="*/ 9071546 w 12191872"/>
                <a:gd name="connsiteY576" fmla="*/ 4136581 h 6858000"/>
                <a:gd name="connsiteX577" fmla="*/ 9620250 w 12191872"/>
                <a:gd name="connsiteY577" fmla="*/ 4136581 h 6858000"/>
                <a:gd name="connsiteX578" fmla="*/ 9051544 w 12191872"/>
                <a:gd name="connsiteY578" fmla="*/ 4136581 h 6858000"/>
                <a:gd name="connsiteX579" fmla="*/ 9051544 w 12191872"/>
                <a:gd name="connsiteY579" fmla="*/ 4721987 h 6858000"/>
                <a:gd name="connsiteX580" fmla="*/ 8502841 w 12191872"/>
                <a:gd name="connsiteY580" fmla="*/ 4721987 h 6858000"/>
                <a:gd name="connsiteX581" fmla="*/ 8502841 w 12191872"/>
                <a:gd name="connsiteY581" fmla="*/ 4136581 h 6858000"/>
                <a:gd name="connsiteX582" fmla="*/ 9051544 w 12191872"/>
                <a:gd name="connsiteY582" fmla="*/ 4136581 h 6858000"/>
                <a:gd name="connsiteX583" fmla="*/ 8482774 w 12191872"/>
                <a:gd name="connsiteY583" fmla="*/ 4136581 h 6858000"/>
                <a:gd name="connsiteX584" fmla="*/ 8482774 w 12191872"/>
                <a:gd name="connsiteY584" fmla="*/ 4721987 h 6858000"/>
                <a:gd name="connsiteX585" fmla="*/ 7934071 w 12191872"/>
                <a:gd name="connsiteY585" fmla="*/ 4721987 h 6858000"/>
                <a:gd name="connsiteX586" fmla="*/ 7934071 w 12191872"/>
                <a:gd name="connsiteY586" fmla="*/ 4136581 h 6858000"/>
                <a:gd name="connsiteX587" fmla="*/ 8482774 w 12191872"/>
                <a:gd name="connsiteY587" fmla="*/ 4136581 h 6858000"/>
                <a:gd name="connsiteX588" fmla="*/ 7914006 w 12191872"/>
                <a:gd name="connsiteY588" fmla="*/ 4136581 h 6858000"/>
                <a:gd name="connsiteX589" fmla="*/ 7914006 w 12191872"/>
                <a:gd name="connsiteY589" fmla="*/ 4721987 h 6858000"/>
                <a:gd name="connsiteX590" fmla="*/ 7365365 w 12191872"/>
                <a:gd name="connsiteY590" fmla="*/ 4721987 h 6858000"/>
                <a:gd name="connsiteX591" fmla="*/ 7365365 w 12191872"/>
                <a:gd name="connsiteY591" fmla="*/ 4136581 h 6858000"/>
                <a:gd name="connsiteX592" fmla="*/ 7914006 w 12191872"/>
                <a:gd name="connsiteY592" fmla="*/ 4136581 h 6858000"/>
                <a:gd name="connsiteX593" fmla="*/ 7345236 w 12191872"/>
                <a:gd name="connsiteY593" fmla="*/ 4136581 h 6858000"/>
                <a:gd name="connsiteX594" fmla="*/ 7345236 w 12191872"/>
                <a:gd name="connsiteY594" fmla="*/ 4721987 h 6858000"/>
                <a:gd name="connsiteX595" fmla="*/ 6796532 w 12191872"/>
                <a:gd name="connsiteY595" fmla="*/ 4721987 h 6858000"/>
                <a:gd name="connsiteX596" fmla="*/ 6796532 w 12191872"/>
                <a:gd name="connsiteY596" fmla="*/ 4136581 h 6858000"/>
                <a:gd name="connsiteX597" fmla="*/ 7345236 w 12191872"/>
                <a:gd name="connsiteY597" fmla="*/ 4136581 h 6858000"/>
                <a:gd name="connsiteX598" fmla="*/ 6776466 w 12191872"/>
                <a:gd name="connsiteY598" fmla="*/ 4136581 h 6858000"/>
                <a:gd name="connsiteX599" fmla="*/ 6776466 w 12191872"/>
                <a:gd name="connsiteY599" fmla="*/ 4721987 h 6858000"/>
                <a:gd name="connsiteX600" fmla="*/ 6227763 w 12191872"/>
                <a:gd name="connsiteY600" fmla="*/ 4721987 h 6858000"/>
                <a:gd name="connsiteX601" fmla="*/ 6227763 w 12191872"/>
                <a:gd name="connsiteY601" fmla="*/ 4136581 h 6858000"/>
                <a:gd name="connsiteX602" fmla="*/ 6776466 w 12191872"/>
                <a:gd name="connsiteY602" fmla="*/ 4136581 h 6858000"/>
                <a:gd name="connsiteX603" fmla="*/ 6207760 w 12191872"/>
                <a:gd name="connsiteY603" fmla="*/ 4136581 h 6858000"/>
                <a:gd name="connsiteX604" fmla="*/ 6207760 w 12191872"/>
                <a:gd name="connsiteY604" fmla="*/ 4721987 h 6858000"/>
                <a:gd name="connsiteX605" fmla="*/ 5659120 w 12191872"/>
                <a:gd name="connsiteY605" fmla="*/ 4721987 h 6858000"/>
                <a:gd name="connsiteX606" fmla="*/ 5659120 w 12191872"/>
                <a:gd name="connsiteY606" fmla="*/ 4136581 h 6858000"/>
                <a:gd name="connsiteX607" fmla="*/ 6207760 w 12191872"/>
                <a:gd name="connsiteY607" fmla="*/ 4136581 h 6858000"/>
                <a:gd name="connsiteX608" fmla="*/ 5638991 w 12191872"/>
                <a:gd name="connsiteY608" fmla="*/ 4136581 h 6858000"/>
                <a:gd name="connsiteX609" fmla="*/ 5638991 w 12191872"/>
                <a:gd name="connsiteY609" fmla="*/ 4721987 h 6858000"/>
                <a:gd name="connsiteX610" fmla="*/ 5090287 w 12191872"/>
                <a:gd name="connsiteY610" fmla="*/ 4721987 h 6858000"/>
                <a:gd name="connsiteX611" fmla="*/ 5090287 w 12191872"/>
                <a:gd name="connsiteY611" fmla="*/ 4136581 h 6858000"/>
                <a:gd name="connsiteX612" fmla="*/ 5638991 w 12191872"/>
                <a:gd name="connsiteY612" fmla="*/ 4136581 h 6858000"/>
                <a:gd name="connsiteX613" fmla="*/ 5070221 w 12191872"/>
                <a:gd name="connsiteY613" fmla="*/ 4136581 h 6858000"/>
                <a:gd name="connsiteX614" fmla="*/ 5070221 w 12191872"/>
                <a:gd name="connsiteY614" fmla="*/ 4721987 h 6858000"/>
                <a:gd name="connsiteX615" fmla="*/ 4521518 w 12191872"/>
                <a:gd name="connsiteY615" fmla="*/ 4721987 h 6858000"/>
                <a:gd name="connsiteX616" fmla="*/ 4521518 w 12191872"/>
                <a:gd name="connsiteY616" fmla="*/ 4136581 h 6858000"/>
                <a:gd name="connsiteX617" fmla="*/ 5070221 w 12191872"/>
                <a:gd name="connsiteY617" fmla="*/ 4136581 h 6858000"/>
                <a:gd name="connsiteX618" fmla="*/ 4501452 w 12191872"/>
                <a:gd name="connsiteY618" fmla="*/ 4136581 h 6858000"/>
                <a:gd name="connsiteX619" fmla="*/ 4501452 w 12191872"/>
                <a:gd name="connsiteY619" fmla="*/ 4721987 h 6858000"/>
                <a:gd name="connsiteX620" fmla="*/ 3952812 w 12191872"/>
                <a:gd name="connsiteY620" fmla="*/ 4721987 h 6858000"/>
                <a:gd name="connsiteX621" fmla="*/ 3952812 w 12191872"/>
                <a:gd name="connsiteY621" fmla="*/ 4136581 h 6858000"/>
                <a:gd name="connsiteX622" fmla="*/ 4501452 w 12191872"/>
                <a:gd name="connsiteY622" fmla="*/ 4136581 h 6858000"/>
                <a:gd name="connsiteX623" fmla="*/ 3932746 w 12191872"/>
                <a:gd name="connsiteY623" fmla="*/ 4136581 h 6858000"/>
                <a:gd name="connsiteX624" fmla="*/ 3932746 w 12191872"/>
                <a:gd name="connsiteY624" fmla="*/ 4721987 h 6858000"/>
                <a:gd name="connsiteX625" fmla="*/ 3384042 w 12191872"/>
                <a:gd name="connsiteY625" fmla="*/ 4721987 h 6858000"/>
                <a:gd name="connsiteX626" fmla="*/ 3384042 w 12191872"/>
                <a:gd name="connsiteY626" fmla="*/ 4136581 h 6858000"/>
                <a:gd name="connsiteX627" fmla="*/ 3932746 w 12191872"/>
                <a:gd name="connsiteY627" fmla="*/ 4136581 h 6858000"/>
                <a:gd name="connsiteX628" fmla="*/ 3363976 w 12191872"/>
                <a:gd name="connsiteY628" fmla="*/ 4136581 h 6858000"/>
                <a:gd name="connsiteX629" fmla="*/ 3363976 w 12191872"/>
                <a:gd name="connsiteY629" fmla="*/ 4721987 h 6858000"/>
                <a:gd name="connsiteX630" fmla="*/ 2815273 w 12191872"/>
                <a:gd name="connsiteY630" fmla="*/ 4721987 h 6858000"/>
                <a:gd name="connsiteX631" fmla="*/ 2815273 w 12191872"/>
                <a:gd name="connsiteY631" fmla="*/ 4136581 h 6858000"/>
                <a:gd name="connsiteX632" fmla="*/ 3363976 w 12191872"/>
                <a:gd name="connsiteY632" fmla="*/ 4136581 h 6858000"/>
                <a:gd name="connsiteX633" fmla="*/ 2795207 w 12191872"/>
                <a:gd name="connsiteY633" fmla="*/ 4136581 h 6858000"/>
                <a:gd name="connsiteX634" fmla="*/ 2795207 w 12191872"/>
                <a:gd name="connsiteY634" fmla="*/ 4721987 h 6858000"/>
                <a:gd name="connsiteX635" fmla="*/ 2246503 w 12191872"/>
                <a:gd name="connsiteY635" fmla="*/ 4721987 h 6858000"/>
                <a:gd name="connsiteX636" fmla="*/ 2246503 w 12191872"/>
                <a:gd name="connsiteY636" fmla="*/ 4136581 h 6858000"/>
                <a:gd name="connsiteX637" fmla="*/ 2795207 w 12191872"/>
                <a:gd name="connsiteY637" fmla="*/ 4136581 h 6858000"/>
                <a:gd name="connsiteX638" fmla="*/ 2226437 w 12191872"/>
                <a:gd name="connsiteY638" fmla="*/ 4136581 h 6858000"/>
                <a:gd name="connsiteX639" fmla="*/ 2226437 w 12191872"/>
                <a:gd name="connsiteY639" fmla="*/ 4721987 h 6858000"/>
                <a:gd name="connsiteX640" fmla="*/ 1677734 w 12191872"/>
                <a:gd name="connsiteY640" fmla="*/ 4721987 h 6858000"/>
                <a:gd name="connsiteX641" fmla="*/ 1677734 w 12191872"/>
                <a:gd name="connsiteY641" fmla="*/ 4136581 h 6858000"/>
                <a:gd name="connsiteX642" fmla="*/ 2226437 w 12191872"/>
                <a:gd name="connsiteY642" fmla="*/ 4136581 h 6858000"/>
                <a:gd name="connsiteX643" fmla="*/ 1657731 w 12191872"/>
                <a:gd name="connsiteY643" fmla="*/ 4136581 h 6858000"/>
                <a:gd name="connsiteX644" fmla="*/ 1657731 w 12191872"/>
                <a:gd name="connsiteY644" fmla="*/ 4721987 h 6858000"/>
                <a:gd name="connsiteX645" fmla="*/ 1109028 w 12191872"/>
                <a:gd name="connsiteY645" fmla="*/ 4721987 h 6858000"/>
                <a:gd name="connsiteX646" fmla="*/ 1109028 w 12191872"/>
                <a:gd name="connsiteY646" fmla="*/ 4136581 h 6858000"/>
                <a:gd name="connsiteX647" fmla="*/ 1657731 w 12191872"/>
                <a:gd name="connsiteY647" fmla="*/ 4136581 h 6858000"/>
                <a:gd name="connsiteX648" fmla="*/ 1088962 w 12191872"/>
                <a:gd name="connsiteY648" fmla="*/ 4136581 h 6858000"/>
                <a:gd name="connsiteX649" fmla="*/ 1088962 w 12191872"/>
                <a:gd name="connsiteY649" fmla="*/ 4721987 h 6858000"/>
                <a:gd name="connsiteX650" fmla="*/ 540258 w 12191872"/>
                <a:gd name="connsiteY650" fmla="*/ 4721987 h 6858000"/>
                <a:gd name="connsiteX651" fmla="*/ 540258 w 12191872"/>
                <a:gd name="connsiteY651" fmla="*/ 4136581 h 6858000"/>
                <a:gd name="connsiteX652" fmla="*/ 1088962 w 12191872"/>
                <a:gd name="connsiteY652" fmla="*/ 4136581 h 6858000"/>
                <a:gd name="connsiteX653" fmla="*/ 11895265 w 12191872"/>
                <a:gd name="connsiteY653" fmla="*/ 3529838 h 6858000"/>
                <a:gd name="connsiteX654" fmla="*/ 11895265 w 12191872"/>
                <a:gd name="connsiteY654" fmla="*/ 4115181 h 6858000"/>
                <a:gd name="connsiteX655" fmla="*/ 11346624 w 12191872"/>
                <a:gd name="connsiteY655" fmla="*/ 4115181 h 6858000"/>
                <a:gd name="connsiteX656" fmla="*/ 11346624 w 12191872"/>
                <a:gd name="connsiteY656" fmla="*/ 3529838 h 6858000"/>
                <a:gd name="connsiteX657" fmla="*/ 11895265 w 12191872"/>
                <a:gd name="connsiteY657" fmla="*/ 3529838 h 6858000"/>
                <a:gd name="connsiteX658" fmla="*/ 11326558 w 12191872"/>
                <a:gd name="connsiteY658" fmla="*/ 3529838 h 6858000"/>
                <a:gd name="connsiteX659" fmla="*/ 11326558 w 12191872"/>
                <a:gd name="connsiteY659" fmla="*/ 4115181 h 6858000"/>
                <a:gd name="connsiteX660" fmla="*/ 10777855 w 12191872"/>
                <a:gd name="connsiteY660" fmla="*/ 4115181 h 6858000"/>
                <a:gd name="connsiteX661" fmla="*/ 10777855 w 12191872"/>
                <a:gd name="connsiteY661" fmla="*/ 3529838 h 6858000"/>
                <a:gd name="connsiteX662" fmla="*/ 11326558 w 12191872"/>
                <a:gd name="connsiteY662" fmla="*/ 3529838 h 6858000"/>
                <a:gd name="connsiteX663" fmla="*/ 10757789 w 12191872"/>
                <a:gd name="connsiteY663" fmla="*/ 3529838 h 6858000"/>
                <a:gd name="connsiteX664" fmla="*/ 10757789 w 12191872"/>
                <a:gd name="connsiteY664" fmla="*/ 4115181 h 6858000"/>
                <a:gd name="connsiteX665" fmla="*/ 10209085 w 12191872"/>
                <a:gd name="connsiteY665" fmla="*/ 4115181 h 6858000"/>
                <a:gd name="connsiteX666" fmla="*/ 10209085 w 12191872"/>
                <a:gd name="connsiteY666" fmla="*/ 3529838 h 6858000"/>
                <a:gd name="connsiteX667" fmla="*/ 10757789 w 12191872"/>
                <a:gd name="connsiteY667" fmla="*/ 3529838 h 6858000"/>
                <a:gd name="connsiteX668" fmla="*/ 10189019 w 12191872"/>
                <a:gd name="connsiteY668" fmla="*/ 3529838 h 6858000"/>
                <a:gd name="connsiteX669" fmla="*/ 10189019 w 12191872"/>
                <a:gd name="connsiteY669" fmla="*/ 4115181 h 6858000"/>
                <a:gd name="connsiteX670" fmla="*/ 9640380 w 12191872"/>
                <a:gd name="connsiteY670" fmla="*/ 4115181 h 6858000"/>
                <a:gd name="connsiteX671" fmla="*/ 9640380 w 12191872"/>
                <a:gd name="connsiteY671" fmla="*/ 3529838 h 6858000"/>
                <a:gd name="connsiteX672" fmla="*/ 10189019 w 12191872"/>
                <a:gd name="connsiteY672" fmla="*/ 3529838 h 6858000"/>
                <a:gd name="connsiteX673" fmla="*/ 9620250 w 12191872"/>
                <a:gd name="connsiteY673" fmla="*/ 3529838 h 6858000"/>
                <a:gd name="connsiteX674" fmla="*/ 9620250 w 12191872"/>
                <a:gd name="connsiteY674" fmla="*/ 4115181 h 6858000"/>
                <a:gd name="connsiteX675" fmla="*/ 9071546 w 12191872"/>
                <a:gd name="connsiteY675" fmla="*/ 4115181 h 6858000"/>
                <a:gd name="connsiteX676" fmla="*/ 9071546 w 12191872"/>
                <a:gd name="connsiteY676" fmla="*/ 3529838 h 6858000"/>
                <a:gd name="connsiteX677" fmla="*/ 9620250 w 12191872"/>
                <a:gd name="connsiteY677" fmla="*/ 3529838 h 6858000"/>
                <a:gd name="connsiteX678" fmla="*/ 9051544 w 12191872"/>
                <a:gd name="connsiteY678" fmla="*/ 3529838 h 6858000"/>
                <a:gd name="connsiteX679" fmla="*/ 9051544 w 12191872"/>
                <a:gd name="connsiteY679" fmla="*/ 4115181 h 6858000"/>
                <a:gd name="connsiteX680" fmla="*/ 8502841 w 12191872"/>
                <a:gd name="connsiteY680" fmla="*/ 4115181 h 6858000"/>
                <a:gd name="connsiteX681" fmla="*/ 8502841 w 12191872"/>
                <a:gd name="connsiteY681" fmla="*/ 3529838 h 6858000"/>
                <a:gd name="connsiteX682" fmla="*/ 9051544 w 12191872"/>
                <a:gd name="connsiteY682" fmla="*/ 3529838 h 6858000"/>
                <a:gd name="connsiteX683" fmla="*/ 8482774 w 12191872"/>
                <a:gd name="connsiteY683" fmla="*/ 3529838 h 6858000"/>
                <a:gd name="connsiteX684" fmla="*/ 8482774 w 12191872"/>
                <a:gd name="connsiteY684" fmla="*/ 4115181 h 6858000"/>
                <a:gd name="connsiteX685" fmla="*/ 7934071 w 12191872"/>
                <a:gd name="connsiteY685" fmla="*/ 4115181 h 6858000"/>
                <a:gd name="connsiteX686" fmla="*/ 7934071 w 12191872"/>
                <a:gd name="connsiteY686" fmla="*/ 3529838 h 6858000"/>
                <a:gd name="connsiteX687" fmla="*/ 8482774 w 12191872"/>
                <a:gd name="connsiteY687" fmla="*/ 3529838 h 6858000"/>
                <a:gd name="connsiteX688" fmla="*/ 7914006 w 12191872"/>
                <a:gd name="connsiteY688" fmla="*/ 3529838 h 6858000"/>
                <a:gd name="connsiteX689" fmla="*/ 7914006 w 12191872"/>
                <a:gd name="connsiteY689" fmla="*/ 4115181 h 6858000"/>
                <a:gd name="connsiteX690" fmla="*/ 7365365 w 12191872"/>
                <a:gd name="connsiteY690" fmla="*/ 4115181 h 6858000"/>
                <a:gd name="connsiteX691" fmla="*/ 7365365 w 12191872"/>
                <a:gd name="connsiteY691" fmla="*/ 3529838 h 6858000"/>
                <a:gd name="connsiteX692" fmla="*/ 7914006 w 12191872"/>
                <a:gd name="connsiteY692" fmla="*/ 3529838 h 6858000"/>
                <a:gd name="connsiteX693" fmla="*/ 7345236 w 12191872"/>
                <a:gd name="connsiteY693" fmla="*/ 3529838 h 6858000"/>
                <a:gd name="connsiteX694" fmla="*/ 7345236 w 12191872"/>
                <a:gd name="connsiteY694" fmla="*/ 4115181 h 6858000"/>
                <a:gd name="connsiteX695" fmla="*/ 6796532 w 12191872"/>
                <a:gd name="connsiteY695" fmla="*/ 4115181 h 6858000"/>
                <a:gd name="connsiteX696" fmla="*/ 6796532 w 12191872"/>
                <a:gd name="connsiteY696" fmla="*/ 3529838 h 6858000"/>
                <a:gd name="connsiteX697" fmla="*/ 7345236 w 12191872"/>
                <a:gd name="connsiteY697" fmla="*/ 3529838 h 6858000"/>
                <a:gd name="connsiteX698" fmla="*/ 6776466 w 12191872"/>
                <a:gd name="connsiteY698" fmla="*/ 3529838 h 6858000"/>
                <a:gd name="connsiteX699" fmla="*/ 6776466 w 12191872"/>
                <a:gd name="connsiteY699" fmla="*/ 4115181 h 6858000"/>
                <a:gd name="connsiteX700" fmla="*/ 6227763 w 12191872"/>
                <a:gd name="connsiteY700" fmla="*/ 4115181 h 6858000"/>
                <a:gd name="connsiteX701" fmla="*/ 6227763 w 12191872"/>
                <a:gd name="connsiteY701" fmla="*/ 3529838 h 6858000"/>
                <a:gd name="connsiteX702" fmla="*/ 6776466 w 12191872"/>
                <a:gd name="connsiteY702" fmla="*/ 3529838 h 6858000"/>
                <a:gd name="connsiteX703" fmla="*/ 6207760 w 12191872"/>
                <a:gd name="connsiteY703" fmla="*/ 3529838 h 6858000"/>
                <a:gd name="connsiteX704" fmla="*/ 6207760 w 12191872"/>
                <a:gd name="connsiteY704" fmla="*/ 4115181 h 6858000"/>
                <a:gd name="connsiteX705" fmla="*/ 5659120 w 12191872"/>
                <a:gd name="connsiteY705" fmla="*/ 4115181 h 6858000"/>
                <a:gd name="connsiteX706" fmla="*/ 5659120 w 12191872"/>
                <a:gd name="connsiteY706" fmla="*/ 3529838 h 6858000"/>
                <a:gd name="connsiteX707" fmla="*/ 6207760 w 12191872"/>
                <a:gd name="connsiteY707" fmla="*/ 3529838 h 6858000"/>
                <a:gd name="connsiteX708" fmla="*/ 5638991 w 12191872"/>
                <a:gd name="connsiteY708" fmla="*/ 3529838 h 6858000"/>
                <a:gd name="connsiteX709" fmla="*/ 5638991 w 12191872"/>
                <a:gd name="connsiteY709" fmla="*/ 4115181 h 6858000"/>
                <a:gd name="connsiteX710" fmla="*/ 5090287 w 12191872"/>
                <a:gd name="connsiteY710" fmla="*/ 4115181 h 6858000"/>
                <a:gd name="connsiteX711" fmla="*/ 5090287 w 12191872"/>
                <a:gd name="connsiteY711" fmla="*/ 3529838 h 6858000"/>
                <a:gd name="connsiteX712" fmla="*/ 5638991 w 12191872"/>
                <a:gd name="connsiteY712" fmla="*/ 3529838 h 6858000"/>
                <a:gd name="connsiteX713" fmla="*/ 5070221 w 12191872"/>
                <a:gd name="connsiteY713" fmla="*/ 3529838 h 6858000"/>
                <a:gd name="connsiteX714" fmla="*/ 5070221 w 12191872"/>
                <a:gd name="connsiteY714" fmla="*/ 4115181 h 6858000"/>
                <a:gd name="connsiteX715" fmla="*/ 4521518 w 12191872"/>
                <a:gd name="connsiteY715" fmla="*/ 4115181 h 6858000"/>
                <a:gd name="connsiteX716" fmla="*/ 4521518 w 12191872"/>
                <a:gd name="connsiteY716" fmla="*/ 3529838 h 6858000"/>
                <a:gd name="connsiteX717" fmla="*/ 5070221 w 12191872"/>
                <a:gd name="connsiteY717" fmla="*/ 3529838 h 6858000"/>
                <a:gd name="connsiteX718" fmla="*/ 4501452 w 12191872"/>
                <a:gd name="connsiteY718" fmla="*/ 3529838 h 6858000"/>
                <a:gd name="connsiteX719" fmla="*/ 4501452 w 12191872"/>
                <a:gd name="connsiteY719" fmla="*/ 4115181 h 6858000"/>
                <a:gd name="connsiteX720" fmla="*/ 3952812 w 12191872"/>
                <a:gd name="connsiteY720" fmla="*/ 4115181 h 6858000"/>
                <a:gd name="connsiteX721" fmla="*/ 3952812 w 12191872"/>
                <a:gd name="connsiteY721" fmla="*/ 3529838 h 6858000"/>
                <a:gd name="connsiteX722" fmla="*/ 4501452 w 12191872"/>
                <a:gd name="connsiteY722" fmla="*/ 3529838 h 6858000"/>
                <a:gd name="connsiteX723" fmla="*/ 3932746 w 12191872"/>
                <a:gd name="connsiteY723" fmla="*/ 3529838 h 6858000"/>
                <a:gd name="connsiteX724" fmla="*/ 3932746 w 12191872"/>
                <a:gd name="connsiteY724" fmla="*/ 4115181 h 6858000"/>
                <a:gd name="connsiteX725" fmla="*/ 3384042 w 12191872"/>
                <a:gd name="connsiteY725" fmla="*/ 4115181 h 6858000"/>
                <a:gd name="connsiteX726" fmla="*/ 3384042 w 12191872"/>
                <a:gd name="connsiteY726" fmla="*/ 3529838 h 6858000"/>
                <a:gd name="connsiteX727" fmla="*/ 3932746 w 12191872"/>
                <a:gd name="connsiteY727" fmla="*/ 3529838 h 6858000"/>
                <a:gd name="connsiteX728" fmla="*/ 3363976 w 12191872"/>
                <a:gd name="connsiteY728" fmla="*/ 3529838 h 6858000"/>
                <a:gd name="connsiteX729" fmla="*/ 3363976 w 12191872"/>
                <a:gd name="connsiteY729" fmla="*/ 4115181 h 6858000"/>
                <a:gd name="connsiteX730" fmla="*/ 2815273 w 12191872"/>
                <a:gd name="connsiteY730" fmla="*/ 4115181 h 6858000"/>
                <a:gd name="connsiteX731" fmla="*/ 2815273 w 12191872"/>
                <a:gd name="connsiteY731" fmla="*/ 3529838 h 6858000"/>
                <a:gd name="connsiteX732" fmla="*/ 3363976 w 12191872"/>
                <a:gd name="connsiteY732" fmla="*/ 3529838 h 6858000"/>
                <a:gd name="connsiteX733" fmla="*/ 2795207 w 12191872"/>
                <a:gd name="connsiteY733" fmla="*/ 3529838 h 6858000"/>
                <a:gd name="connsiteX734" fmla="*/ 2795207 w 12191872"/>
                <a:gd name="connsiteY734" fmla="*/ 4115181 h 6858000"/>
                <a:gd name="connsiteX735" fmla="*/ 2246503 w 12191872"/>
                <a:gd name="connsiteY735" fmla="*/ 4115181 h 6858000"/>
                <a:gd name="connsiteX736" fmla="*/ 2246503 w 12191872"/>
                <a:gd name="connsiteY736" fmla="*/ 3529838 h 6858000"/>
                <a:gd name="connsiteX737" fmla="*/ 2795207 w 12191872"/>
                <a:gd name="connsiteY737" fmla="*/ 3529838 h 6858000"/>
                <a:gd name="connsiteX738" fmla="*/ 2226437 w 12191872"/>
                <a:gd name="connsiteY738" fmla="*/ 3529838 h 6858000"/>
                <a:gd name="connsiteX739" fmla="*/ 2226437 w 12191872"/>
                <a:gd name="connsiteY739" fmla="*/ 4115181 h 6858000"/>
                <a:gd name="connsiteX740" fmla="*/ 1677734 w 12191872"/>
                <a:gd name="connsiteY740" fmla="*/ 4115181 h 6858000"/>
                <a:gd name="connsiteX741" fmla="*/ 1677734 w 12191872"/>
                <a:gd name="connsiteY741" fmla="*/ 3529838 h 6858000"/>
                <a:gd name="connsiteX742" fmla="*/ 2226437 w 12191872"/>
                <a:gd name="connsiteY742" fmla="*/ 3529838 h 6858000"/>
                <a:gd name="connsiteX743" fmla="*/ 1657731 w 12191872"/>
                <a:gd name="connsiteY743" fmla="*/ 3529838 h 6858000"/>
                <a:gd name="connsiteX744" fmla="*/ 1657731 w 12191872"/>
                <a:gd name="connsiteY744" fmla="*/ 4115181 h 6858000"/>
                <a:gd name="connsiteX745" fmla="*/ 1109028 w 12191872"/>
                <a:gd name="connsiteY745" fmla="*/ 4115181 h 6858000"/>
                <a:gd name="connsiteX746" fmla="*/ 1109028 w 12191872"/>
                <a:gd name="connsiteY746" fmla="*/ 3529838 h 6858000"/>
                <a:gd name="connsiteX747" fmla="*/ 1657731 w 12191872"/>
                <a:gd name="connsiteY747" fmla="*/ 3529838 h 6858000"/>
                <a:gd name="connsiteX748" fmla="*/ 1088962 w 12191872"/>
                <a:gd name="connsiteY748" fmla="*/ 3529838 h 6858000"/>
                <a:gd name="connsiteX749" fmla="*/ 1088962 w 12191872"/>
                <a:gd name="connsiteY749" fmla="*/ 4115181 h 6858000"/>
                <a:gd name="connsiteX750" fmla="*/ 540258 w 12191872"/>
                <a:gd name="connsiteY750" fmla="*/ 4115181 h 6858000"/>
                <a:gd name="connsiteX751" fmla="*/ 540258 w 12191872"/>
                <a:gd name="connsiteY751" fmla="*/ 3529838 h 6858000"/>
                <a:gd name="connsiteX752" fmla="*/ 1088962 w 12191872"/>
                <a:gd name="connsiteY752" fmla="*/ 3529838 h 6858000"/>
                <a:gd name="connsiteX753" fmla="*/ 11895265 w 12191872"/>
                <a:gd name="connsiteY753" fmla="*/ 2923032 h 6858000"/>
                <a:gd name="connsiteX754" fmla="*/ 11895265 w 12191872"/>
                <a:gd name="connsiteY754" fmla="*/ 3508375 h 6858000"/>
                <a:gd name="connsiteX755" fmla="*/ 11346624 w 12191872"/>
                <a:gd name="connsiteY755" fmla="*/ 3508375 h 6858000"/>
                <a:gd name="connsiteX756" fmla="*/ 11346624 w 12191872"/>
                <a:gd name="connsiteY756" fmla="*/ 2923032 h 6858000"/>
                <a:gd name="connsiteX757" fmla="*/ 11895265 w 12191872"/>
                <a:gd name="connsiteY757" fmla="*/ 2923032 h 6858000"/>
                <a:gd name="connsiteX758" fmla="*/ 11326558 w 12191872"/>
                <a:gd name="connsiteY758" fmla="*/ 2923032 h 6858000"/>
                <a:gd name="connsiteX759" fmla="*/ 11326558 w 12191872"/>
                <a:gd name="connsiteY759" fmla="*/ 3508375 h 6858000"/>
                <a:gd name="connsiteX760" fmla="*/ 10777855 w 12191872"/>
                <a:gd name="connsiteY760" fmla="*/ 3508375 h 6858000"/>
                <a:gd name="connsiteX761" fmla="*/ 10777855 w 12191872"/>
                <a:gd name="connsiteY761" fmla="*/ 2923032 h 6858000"/>
                <a:gd name="connsiteX762" fmla="*/ 11326558 w 12191872"/>
                <a:gd name="connsiteY762" fmla="*/ 2923032 h 6858000"/>
                <a:gd name="connsiteX763" fmla="*/ 10757789 w 12191872"/>
                <a:gd name="connsiteY763" fmla="*/ 2923032 h 6858000"/>
                <a:gd name="connsiteX764" fmla="*/ 10757789 w 12191872"/>
                <a:gd name="connsiteY764" fmla="*/ 3508375 h 6858000"/>
                <a:gd name="connsiteX765" fmla="*/ 10209085 w 12191872"/>
                <a:gd name="connsiteY765" fmla="*/ 3508375 h 6858000"/>
                <a:gd name="connsiteX766" fmla="*/ 10209085 w 12191872"/>
                <a:gd name="connsiteY766" fmla="*/ 2923032 h 6858000"/>
                <a:gd name="connsiteX767" fmla="*/ 10757789 w 12191872"/>
                <a:gd name="connsiteY767" fmla="*/ 2923032 h 6858000"/>
                <a:gd name="connsiteX768" fmla="*/ 10189019 w 12191872"/>
                <a:gd name="connsiteY768" fmla="*/ 2923032 h 6858000"/>
                <a:gd name="connsiteX769" fmla="*/ 10189019 w 12191872"/>
                <a:gd name="connsiteY769" fmla="*/ 3508375 h 6858000"/>
                <a:gd name="connsiteX770" fmla="*/ 9640380 w 12191872"/>
                <a:gd name="connsiteY770" fmla="*/ 3508375 h 6858000"/>
                <a:gd name="connsiteX771" fmla="*/ 9640380 w 12191872"/>
                <a:gd name="connsiteY771" fmla="*/ 2923032 h 6858000"/>
                <a:gd name="connsiteX772" fmla="*/ 10189019 w 12191872"/>
                <a:gd name="connsiteY772" fmla="*/ 2923032 h 6858000"/>
                <a:gd name="connsiteX773" fmla="*/ 9620250 w 12191872"/>
                <a:gd name="connsiteY773" fmla="*/ 2923032 h 6858000"/>
                <a:gd name="connsiteX774" fmla="*/ 9620250 w 12191872"/>
                <a:gd name="connsiteY774" fmla="*/ 3508375 h 6858000"/>
                <a:gd name="connsiteX775" fmla="*/ 9071546 w 12191872"/>
                <a:gd name="connsiteY775" fmla="*/ 3508375 h 6858000"/>
                <a:gd name="connsiteX776" fmla="*/ 9071546 w 12191872"/>
                <a:gd name="connsiteY776" fmla="*/ 2923032 h 6858000"/>
                <a:gd name="connsiteX777" fmla="*/ 9620250 w 12191872"/>
                <a:gd name="connsiteY777" fmla="*/ 2923032 h 6858000"/>
                <a:gd name="connsiteX778" fmla="*/ 9051544 w 12191872"/>
                <a:gd name="connsiteY778" fmla="*/ 2923032 h 6858000"/>
                <a:gd name="connsiteX779" fmla="*/ 9051544 w 12191872"/>
                <a:gd name="connsiteY779" fmla="*/ 3508375 h 6858000"/>
                <a:gd name="connsiteX780" fmla="*/ 8502841 w 12191872"/>
                <a:gd name="connsiteY780" fmla="*/ 3508375 h 6858000"/>
                <a:gd name="connsiteX781" fmla="*/ 8502841 w 12191872"/>
                <a:gd name="connsiteY781" fmla="*/ 2923032 h 6858000"/>
                <a:gd name="connsiteX782" fmla="*/ 9051544 w 12191872"/>
                <a:gd name="connsiteY782" fmla="*/ 2923032 h 6858000"/>
                <a:gd name="connsiteX783" fmla="*/ 8482774 w 12191872"/>
                <a:gd name="connsiteY783" fmla="*/ 2923032 h 6858000"/>
                <a:gd name="connsiteX784" fmla="*/ 8482774 w 12191872"/>
                <a:gd name="connsiteY784" fmla="*/ 3508375 h 6858000"/>
                <a:gd name="connsiteX785" fmla="*/ 7934071 w 12191872"/>
                <a:gd name="connsiteY785" fmla="*/ 3508375 h 6858000"/>
                <a:gd name="connsiteX786" fmla="*/ 7934071 w 12191872"/>
                <a:gd name="connsiteY786" fmla="*/ 2923032 h 6858000"/>
                <a:gd name="connsiteX787" fmla="*/ 8482774 w 12191872"/>
                <a:gd name="connsiteY787" fmla="*/ 2923032 h 6858000"/>
                <a:gd name="connsiteX788" fmla="*/ 7914006 w 12191872"/>
                <a:gd name="connsiteY788" fmla="*/ 2923032 h 6858000"/>
                <a:gd name="connsiteX789" fmla="*/ 7914006 w 12191872"/>
                <a:gd name="connsiteY789" fmla="*/ 3508375 h 6858000"/>
                <a:gd name="connsiteX790" fmla="*/ 7365365 w 12191872"/>
                <a:gd name="connsiteY790" fmla="*/ 3508375 h 6858000"/>
                <a:gd name="connsiteX791" fmla="*/ 7365365 w 12191872"/>
                <a:gd name="connsiteY791" fmla="*/ 2923032 h 6858000"/>
                <a:gd name="connsiteX792" fmla="*/ 7914006 w 12191872"/>
                <a:gd name="connsiteY792" fmla="*/ 2923032 h 6858000"/>
                <a:gd name="connsiteX793" fmla="*/ 7345236 w 12191872"/>
                <a:gd name="connsiteY793" fmla="*/ 2923032 h 6858000"/>
                <a:gd name="connsiteX794" fmla="*/ 7345236 w 12191872"/>
                <a:gd name="connsiteY794" fmla="*/ 3508375 h 6858000"/>
                <a:gd name="connsiteX795" fmla="*/ 6796532 w 12191872"/>
                <a:gd name="connsiteY795" fmla="*/ 3508375 h 6858000"/>
                <a:gd name="connsiteX796" fmla="*/ 6796532 w 12191872"/>
                <a:gd name="connsiteY796" fmla="*/ 2923032 h 6858000"/>
                <a:gd name="connsiteX797" fmla="*/ 7345236 w 12191872"/>
                <a:gd name="connsiteY797" fmla="*/ 2923032 h 6858000"/>
                <a:gd name="connsiteX798" fmla="*/ 6776466 w 12191872"/>
                <a:gd name="connsiteY798" fmla="*/ 2923032 h 6858000"/>
                <a:gd name="connsiteX799" fmla="*/ 6776466 w 12191872"/>
                <a:gd name="connsiteY799" fmla="*/ 3508375 h 6858000"/>
                <a:gd name="connsiteX800" fmla="*/ 6227763 w 12191872"/>
                <a:gd name="connsiteY800" fmla="*/ 3508375 h 6858000"/>
                <a:gd name="connsiteX801" fmla="*/ 6227763 w 12191872"/>
                <a:gd name="connsiteY801" fmla="*/ 2923032 h 6858000"/>
                <a:gd name="connsiteX802" fmla="*/ 6776466 w 12191872"/>
                <a:gd name="connsiteY802" fmla="*/ 2923032 h 6858000"/>
                <a:gd name="connsiteX803" fmla="*/ 6207760 w 12191872"/>
                <a:gd name="connsiteY803" fmla="*/ 2923032 h 6858000"/>
                <a:gd name="connsiteX804" fmla="*/ 6207760 w 12191872"/>
                <a:gd name="connsiteY804" fmla="*/ 3508375 h 6858000"/>
                <a:gd name="connsiteX805" fmla="*/ 5659120 w 12191872"/>
                <a:gd name="connsiteY805" fmla="*/ 3508375 h 6858000"/>
                <a:gd name="connsiteX806" fmla="*/ 5659120 w 12191872"/>
                <a:gd name="connsiteY806" fmla="*/ 2923032 h 6858000"/>
                <a:gd name="connsiteX807" fmla="*/ 6207760 w 12191872"/>
                <a:gd name="connsiteY807" fmla="*/ 2923032 h 6858000"/>
                <a:gd name="connsiteX808" fmla="*/ 5638991 w 12191872"/>
                <a:gd name="connsiteY808" fmla="*/ 2923032 h 6858000"/>
                <a:gd name="connsiteX809" fmla="*/ 5638991 w 12191872"/>
                <a:gd name="connsiteY809" fmla="*/ 3508375 h 6858000"/>
                <a:gd name="connsiteX810" fmla="*/ 5090287 w 12191872"/>
                <a:gd name="connsiteY810" fmla="*/ 3508375 h 6858000"/>
                <a:gd name="connsiteX811" fmla="*/ 5090287 w 12191872"/>
                <a:gd name="connsiteY811" fmla="*/ 2923032 h 6858000"/>
                <a:gd name="connsiteX812" fmla="*/ 5638991 w 12191872"/>
                <a:gd name="connsiteY812" fmla="*/ 2923032 h 6858000"/>
                <a:gd name="connsiteX813" fmla="*/ 5070221 w 12191872"/>
                <a:gd name="connsiteY813" fmla="*/ 2923032 h 6858000"/>
                <a:gd name="connsiteX814" fmla="*/ 5070221 w 12191872"/>
                <a:gd name="connsiteY814" fmla="*/ 3508375 h 6858000"/>
                <a:gd name="connsiteX815" fmla="*/ 4521518 w 12191872"/>
                <a:gd name="connsiteY815" fmla="*/ 3508375 h 6858000"/>
                <a:gd name="connsiteX816" fmla="*/ 4521518 w 12191872"/>
                <a:gd name="connsiteY816" fmla="*/ 2923032 h 6858000"/>
                <a:gd name="connsiteX817" fmla="*/ 5070221 w 12191872"/>
                <a:gd name="connsiteY817" fmla="*/ 2923032 h 6858000"/>
                <a:gd name="connsiteX818" fmla="*/ 4501452 w 12191872"/>
                <a:gd name="connsiteY818" fmla="*/ 2923032 h 6858000"/>
                <a:gd name="connsiteX819" fmla="*/ 4501452 w 12191872"/>
                <a:gd name="connsiteY819" fmla="*/ 3508375 h 6858000"/>
                <a:gd name="connsiteX820" fmla="*/ 3952812 w 12191872"/>
                <a:gd name="connsiteY820" fmla="*/ 3508375 h 6858000"/>
                <a:gd name="connsiteX821" fmla="*/ 3952812 w 12191872"/>
                <a:gd name="connsiteY821" fmla="*/ 2923032 h 6858000"/>
                <a:gd name="connsiteX822" fmla="*/ 4501452 w 12191872"/>
                <a:gd name="connsiteY822" fmla="*/ 2923032 h 6858000"/>
                <a:gd name="connsiteX823" fmla="*/ 3932746 w 12191872"/>
                <a:gd name="connsiteY823" fmla="*/ 2923032 h 6858000"/>
                <a:gd name="connsiteX824" fmla="*/ 3932746 w 12191872"/>
                <a:gd name="connsiteY824" fmla="*/ 3508375 h 6858000"/>
                <a:gd name="connsiteX825" fmla="*/ 3384042 w 12191872"/>
                <a:gd name="connsiteY825" fmla="*/ 3508375 h 6858000"/>
                <a:gd name="connsiteX826" fmla="*/ 3384042 w 12191872"/>
                <a:gd name="connsiteY826" fmla="*/ 2923032 h 6858000"/>
                <a:gd name="connsiteX827" fmla="*/ 3932746 w 12191872"/>
                <a:gd name="connsiteY827" fmla="*/ 2923032 h 6858000"/>
                <a:gd name="connsiteX828" fmla="*/ 3363976 w 12191872"/>
                <a:gd name="connsiteY828" fmla="*/ 2923032 h 6858000"/>
                <a:gd name="connsiteX829" fmla="*/ 3363976 w 12191872"/>
                <a:gd name="connsiteY829" fmla="*/ 3508375 h 6858000"/>
                <a:gd name="connsiteX830" fmla="*/ 2815273 w 12191872"/>
                <a:gd name="connsiteY830" fmla="*/ 3508375 h 6858000"/>
                <a:gd name="connsiteX831" fmla="*/ 2815273 w 12191872"/>
                <a:gd name="connsiteY831" fmla="*/ 2923032 h 6858000"/>
                <a:gd name="connsiteX832" fmla="*/ 3363976 w 12191872"/>
                <a:gd name="connsiteY832" fmla="*/ 2923032 h 6858000"/>
                <a:gd name="connsiteX833" fmla="*/ 2795207 w 12191872"/>
                <a:gd name="connsiteY833" fmla="*/ 2923032 h 6858000"/>
                <a:gd name="connsiteX834" fmla="*/ 2795207 w 12191872"/>
                <a:gd name="connsiteY834" fmla="*/ 3508375 h 6858000"/>
                <a:gd name="connsiteX835" fmla="*/ 2246503 w 12191872"/>
                <a:gd name="connsiteY835" fmla="*/ 3508375 h 6858000"/>
                <a:gd name="connsiteX836" fmla="*/ 2246503 w 12191872"/>
                <a:gd name="connsiteY836" fmla="*/ 2923032 h 6858000"/>
                <a:gd name="connsiteX837" fmla="*/ 2795207 w 12191872"/>
                <a:gd name="connsiteY837" fmla="*/ 2923032 h 6858000"/>
                <a:gd name="connsiteX838" fmla="*/ 2226437 w 12191872"/>
                <a:gd name="connsiteY838" fmla="*/ 2923032 h 6858000"/>
                <a:gd name="connsiteX839" fmla="*/ 2226437 w 12191872"/>
                <a:gd name="connsiteY839" fmla="*/ 3508375 h 6858000"/>
                <a:gd name="connsiteX840" fmla="*/ 1677734 w 12191872"/>
                <a:gd name="connsiteY840" fmla="*/ 3508375 h 6858000"/>
                <a:gd name="connsiteX841" fmla="*/ 1677734 w 12191872"/>
                <a:gd name="connsiteY841" fmla="*/ 2923032 h 6858000"/>
                <a:gd name="connsiteX842" fmla="*/ 2226437 w 12191872"/>
                <a:gd name="connsiteY842" fmla="*/ 2923032 h 6858000"/>
                <a:gd name="connsiteX843" fmla="*/ 1657731 w 12191872"/>
                <a:gd name="connsiteY843" fmla="*/ 2923032 h 6858000"/>
                <a:gd name="connsiteX844" fmla="*/ 1657731 w 12191872"/>
                <a:gd name="connsiteY844" fmla="*/ 3508375 h 6858000"/>
                <a:gd name="connsiteX845" fmla="*/ 1109028 w 12191872"/>
                <a:gd name="connsiteY845" fmla="*/ 3508375 h 6858000"/>
                <a:gd name="connsiteX846" fmla="*/ 1109028 w 12191872"/>
                <a:gd name="connsiteY846" fmla="*/ 2923032 h 6858000"/>
                <a:gd name="connsiteX847" fmla="*/ 1657731 w 12191872"/>
                <a:gd name="connsiteY847" fmla="*/ 2923032 h 6858000"/>
                <a:gd name="connsiteX848" fmla="*/ 1088962 w 12191872"/>
                <a:gd name="connsiteY848" fmla="*/ 2923032 h 6858000"/>
                <a:gd name="connsiteX849" fmla="*/ 1088962 w 12191872"/>
                <a:gd name="connsiteY849" fmla="*/ 3508375 h 6858000"/>
                <a:gd name="connsiteX850" fmla="*/ 540258 w 12191872"/>
                <a:gd name="connsiteY850" fmla="*/ 3508375 h 6858000"/>
                <a:gd name="connsiteX851" fmla="*/ 540258 w 12191872"/>
                <a:gd name="connsiteY851" fmla="*/ 2923032 h 6858000"/>
                <a:gd name="connsiteX852" fmla="*/ 1088962 w 12191872"/>
                <a:gd name="connsiteY852" fmla="*/ 2923032 h 6858000"/>
                <a:gd name="connsiteX853" fmla="*/ 11895265 w 12191872"/>
                <a:gd name="connsiteY853" fmla="*/ 2316226 h 6858000"/>
                <a:gd name="connsiteX854" fmla="*/ 11895265 w 12191872"/>
                <a:gd name="connsiteY854" fmla="*/ 2901633 h 6858000"/>
                <a:gd name="connsiteX855" fmla="*/ 11346624 w 12191872"/>
                <a:gd name="connsiteY855" fmla="*/ 2901633 h 6858000"/>
                <a:gd name="connsiteX856" fmla="*/ 11346624 w 12191872"/>
                <a:gd name="connsiteY856" fmla="*/ 2316226 h 6858000"/>
                <a:gd name="connsiteX857" fmla="*/ 11895265 w 12191872"/>
                <a:gd name="connsiteY857" fmla="*/ 2316226 h 6858000"/>
                <a:gd name="connsiteX858" fmla="*/ 11326558 w 12191872"/>
                <a:gd name="connsiteY858" fmla="*/ 2316226 h 6858000"/>
                <a:gd name="connsiteX859" fmla="*/ 11326558 w 12191872"/>
                <a:gd name="connsiteY859" fmla="*/ 2901633 h 6858000"/>
                <a:gd name="connsiteX860" fmla="*/ 10777855 w 12191872"/>
                <a:gd name="connsiteY860" fmla="*/ 2901633 h 6858000"/>
                <a:gd name="connsiteX861" fmla="*/ 10777855 w 12191872"/>
                <a:gd name="connsiteY861" fmla="*/ 2316226 h 6858000"/>
                <a:gd name="connsiteX862" fmla="*/ 11326558 w 12191872"/>
                <a:gd name="connsiteY862" fmla="*/ 2316226 h 6858000"/>
                <a:gd name="connsiteX863" fmla="*/ 10757789 w 12191872"/>
                <a:gd name="connsiteY863" fmla="*/ 2316226 h 6858000"/>
                <a:gd name="connsiteX864" fmla="*/ 10757789 w 12191872"/>
                <a:gd name="connsiteY864" fmla="*/ 2901633 h 6858000"/>
                <a:gd name="connsiteX865" fmla="*/ 10209085 w 12191872"/>
                <a:gd name="connsiteY865" fmla="*/ 2901633 h 6858000"/>
                <a:gd name="connsiteX866" fmla="*/ 10209085 w 12191872"/>
                <a:gd name="connsiteY866" fmla="*/ 2316226 h 6858000"/>
                <a:gd name="connsiteX867" fmla="*/ 10757789 w 12191872"/>
                <a:gd name="connsiteY867" fmla="*/ 2316226 h 6858000"/>
                <a:gd name="connsiteX868" fmla="*/ 10189019 w 12191872"/>
                <a:gd name="connsiteY868" fmla="*/ 2316226 h 6858000"/>
                <a:gd name="connsiteX869" fmla="*/ 10189019 w 12191872"/>
                <a:gd name="connsiteY869" fmla="*/ 2901633 h 6858000"/>
                <a:gd name="connsiteX870" fmla="*/ 9640380 w 12191872"/>
                <a:gd name="connsiteY870" fmla="*/ 2901633 h 6858000"/>
                <a:gd name="connsiteX871" fmla="*/ 9640380 w 12191872"/>
                <a:gd name="connsiteY871" fmla="*/ 2316226 h 6858000"/>
                <a:gd name="connsiteX872" fmla="*/ 10189019 w 12191872"/>
                <a:gd name="connsiteY872" fmla="*/ 2316226 h 6858000"/>
                <a:gd name="connsiteX873" fmla="*/ 9620250 w 12191872"/>
                <a:gd name="connsiteY873" fmla="*/ 2316226 h 6858000"/>
                <a:gd name="connsiteX874" fmla="*/ 9620250 w 12191872"/>
                <a:gd name="connsiteY874" fmla="*/ 2901633 h 6858000"/>
                <a:gd name="connsiteX875" fmla="*/ 9071546 w 12191872"/>
                <a:gd name="connsiteY875" fmla="*/ 2901633 h 6858000"/>
                <a:gd name="connsiteX876" fmla="*/ 9071546 w 12191872"/>
                <a:gd name="connsiteY876" fmla="*/ 2316226 h 6858000"/>
                <a:gd name="connsiteX877" fmla="*/ 9620250 w 12191872"/>
                <a:gd name="connsiteY877" fmla="*/ 2316226 h 6858000"/>
                <a:gd name="connsiteX878" fmla="*/ 9051544 w 12191872"/>
                <a:gd name="connsiteY878" fmla="*/ 2316226 h 6858000"/>
                <a:gd name="connsiteX879" fmla="*/ 9051544 w 12191872"/>
                <a:gd name="connsiteY879" fmla="*/ 2901633 h 6858000"/>
                <a:gd name="connsiteX880" fmla="*/ 8502841 w 12191872"/>
                <a:gd name="connsiteY880" fmla="*/ 2901633 h 6858000"/>
                <a:gd name="connsiteX881" fmla="*/ 8502841 w 12191872"/>
                <a:gd name="connsiteY881" fmla="*/ 2316226 h 6858000"/>
                <a:gd name="connsiteX882" fmla="*/ 9051544 w 12191872"/>
                <a:gd name="connsiteY882" fmla="*/ 2316226 h 6858000"/>
                <a:gd name="connsiteX883" fmla="*/ 8482774 w 12191872"/>
                <a:gd name="connsiteY883" fmla="*/ 2316226 h 6858000"/>
                <a:gd name="connsiteX884" fmla="*/ 8482774 w 12191872"/>
                <a:gd name="connsiteY884" fmla="*/ 2901633 h 6858000"/>
                <a:gd name="connsiteX885" fmla="*/ 7934071 w 12191872"/>
                <a:gd name="connsiteY885" fmla="*/ 2901633 h 6858000"/>
                <a:gd name="connsiteX886" fmla="*/ 7934071 w 12191872"/>
                <a:gd name="connsiteY886" fmla="*/ 2316226 h 6858000"/>
                <a:gd name="connsiteX887" fmla="*/ 8482774 w 12191872"/>
                <a:gd name="connsiteY887" fmla="*/ 2316226 h 6858000"/>
                <a:gd name="connsiteX888" fmla="*/ 7914006 w 12191872"/>
                <a:gd name="connsiteY888" fmla="*/ 2316226 h 6858000"/>
                <a:gd name="connsiteX889" fmla="*/ 7914006 w 12191872"/>
                <a:gd name="connsiteY889" fmla="*/ 2901633 h 6858000"/>
                <a:gd name="connsiteX890" fmla="*/ 7365365 w 12191872"/>
                <a:gd name="connsiteY890" fmla="*/ 2901633 h 6858000"/>
                <a:gd name="connsiteX891" fmla="*/ 7365365 w 12191872"/>
                <a:gd name="connsiteY891" fmla="*/ 2316226 h 6858000"/>
                <a:gd name="connsiteX892" fmla="*/ 7914006 w 12191872"/>
                <a:gd name="connsiteY892" fmla="*/ 2316226 h 6858000"/>
                <a:gd name="connsiteX893" fmla="*/ 7345236 w 12191872"/>
                <a:gd name="connsiteY893" fmla="*/ 2316226 h 6858000"/>
                <a:gd name="connsiteX894" fmla="*/ 7345236 w 12191872"/>
                <a:gd name="connsiteY894" fmla="*/ 2901633 h 6858000"/>
                <a:gd name="connsiteX895" fmla="*/ 6796532 w 12191872"/>
                <a:gd name="connsiteY895" fmla="*/ 2901633 h 6858000"/>
                <a:gd name="connsiteX896" fmla="*/ 6796532 w 12191872"/>
                <a:gd name="connsiteY896" fmla="*/ 2316226 h 6858000"/>
                <a:gd name="connsiteX897" fmla="*/ 7345236 w 12191872"/>
                <a:gd name="connsiteY897" fmla="*/ 2316226 h 6858000"/>
                <a:gd name="connsiteX898" fmla="*/ 6776466 w 12191872"/>
                <a:gd name="connsiteY898" fmla="*/ 2316226 h 6858000"/>
                <a:gd name="connsiteX899" fmla="*/ 6776466 w 12191872"/>
                <a:gd name="connsiteY899" fmla="*/ 2901633 h 6858000"/>
                <a:gd name="connsiteX900" fmla="*/ 6227763 w 12191872"/>
                <a:gd name="connsiteY900" fmla="*/ 2901633 h 6858000"/>
                <a:gd name="connsiteX901" fmla="*/ 6227763 w 12191872"/>
                <a:gd name="connsiteY901" fmla="*/ 2316226 h 6858000"/>
                <a:gd name="connsiteX902" fmla="*/ 6776466 w 12191872"/>
                <a:gd name="connsiteY902" fmla="*/ 2316226 h 6858000"/>
                <a:gd name="connsiteX903" fmla="*/ 6207760 w 12191872"/>
                <a:gd name="connsiteY903" fmla="*/ 2316226 h 6858000"/>
                <a:gd name="connsiteX904" fmla="*/ 6207760 w 12191872"/>
                <a:gd name="connsiteY904" fmla="*/ 2901633 h 6858000"/>
                <a:gd name="connsiteX905" fmla="*/ 5659120 w 12191872"/>
                <a:gd name="connsiteY905" fmla="*/ 2901633 h 6858000"/>
                <a:gd name="connsiteX906" fmla="*/ 5659120 w 12191872"/>
                <a:gd name="connsiteY906" fmla="*/ 2316226 h 6858000"/>
                <a:gd name="connsiteX907" fmla="*/ 6207760 w 12191872"/>
                <a:gd name="connsiteY907" fmla="*/ 2316226 h 6858000"/>
                <a:gd name="connsiteX908" fmla="*/ 5638991 w 12191872"/>
                <a:gd name="connsiteY908" fmla="*/ 2316226 h 6858000"/>
                <a:gd name="connsiteX909" fmla="*/ 5638991 w 12191872"/>
                <a:gd name="connsiteY909" fmla="*/ 2901633 h 6858000"/>
                <a:gd name="connsiteX910" fmla="*/ 5090287 w 12191872"/>
                <a:gd name="connsiteY910" fmla="*/ 2901633 h 6858000"/>
                <a:gd name="connsiteX911" fmla="*/ 5090287 w 12191872"/>
                <a:gd name="connsiteY911" fmla="*/ 2316226 h 6858000"/>
                <a:gd name="connsiteX912" fmla="*/ 5638991 w 12191872"/>
                <a:gd name="connsiteY912" fmla="*/ 2316226 h 6858000"/>
                <a:gd name="connsiteX913" fmla="*/ 5070221 w 12191872"/>
                <a:gd name="connsiteY913" fmla="*/ 2316226 h 6858000"/>
                <a:gd name="connsiteX914" fmla="*/ 5070221 w 12191872"/>
                <a:gd name="connsiteY914" fmla="*/ 2901633 h 6858000"/>
                <a:gd name="connsiteX915" fmla="*/ 4521518 w 12191872"/>
                <a:gd name="connsiteY915" fmla="*/ 2901633 h 6858000"/>
                <a:gd name="connsiteX916" fmla="*/ 4521518 w 12191872"/>
                <a:gd name="connsiteY916" fmla="*/ 2316226 h 6858000"/>
                <a:gd name="connsiteX917" fmla="*/ 5070221 w 12191872"/>
                <a:gd name="connsiteY917" fmla="*/ 2316226 h 6858000"/>
                <a:gd name="connsiteX918" fmla="*/ 4501452 w 12191872"/>
                <a:gd name="connsiteY918" fmla="*/ 2316226 h 6858000"/>
                <a:gd name="connsiteX919" fmla="*/ 4501452 w 12191872"/>
                <a:gd name="connsiteY919" fmla="*/ 2901633 h 6858000"/>
                <a:gd name="connsiteX920" fmla="*/ 3952812 w 12191872"/>
                <a:gd name="connsiteY920" fmla="*/ 2901633 h 6858000"/>
                <a:gd name="connsiteX921" fmla="*/ 3952812 w 12191872"/>
                <a:gd name="connsiteY921" fmla="*/ 2316226 h 6858000"/>
                <a:gd name="connsiteX922" fmla="*/ 4501452 w 12191872"/>
                <a:gd name="connsiteY922" fmla="*/ 2316226 h 6858000"/>
                <a:gd name="connsiteX923" fmla="*/ 3932746 w 12191872"/>
                <a:gd name="connsiteY923" fmla="*/ 2316226 h 6858000"/>
                <a:gd name="connsiteX924" fmla="*/ 3932746 w 12191872"/>
                <a:gd name="connsiteY924" fmla="*/ 2901633 h 6858000"/>
                <a:gd name="connsiteX925" fmla="*/ 3384042 w 12191872"/>
                <a:gd name="connsiteY925" fmla="*/ 2901633 h 6858000"/>
                <a:gd name="connsiteX926" fmla="*/ 3384042 w 12191872"/>
                <a:gd name="connsiteY926" fmla="*/ 2316226 h 6858000"/>
                <a:gd name="connsiteX927" fmla="*/ 3932746 w 12191872"/>
                <a:gd name="connsiteY927" fmla="*/ 2316226 h 6858000"/>
                <a:gd name="connsiteX928" fmla="*/ 3363976 w 12191872"/>
                <a:gd name="connsiteY928" fmla="*/ 2316226 h 6858000"/>
                <a:gd name="connsiteX929" fmla="*/ 3363976 w 12191872"/>
                <a:gd name="connsiteY929" fmla="*/ 2901633 h 6858000"/>
                <a:gd name="connsiteX930" fmla="*/ 2815273 w 12191872"/>
                <a:gd name="connsiteY930" fmla="*/ 2901633 h 6858000"/>
                <a:gd name="connsiteX931" fmla="*/ 2815273 w 12191872"/>
                <a:gd name="connsiteY931" fmla="*/ 2316226 h 6858000"/>
                <a:gd name="connsiteX932" fmla="*/ 3363976 w 12191872"/>
                <a:gd name="connsiteY932" fmla="*/ 2316226 h 6858000"/>
                <a:gd name="connsiteX933" fmla="*/ 2795207 w 12191872"/>
                <a:gd name="connsiteY933" fmla="*/ 2316226 h 6858000"/>
                <a:gd name="connsiteX934" fmla="*/ 2795207 w 12191872"/>
                <a:gd name="connsiteY934" fmla="*/ 2901633 h 6858000"/>
                <a:gd name="connsiteX935" fmla="*/ 2246503 w 12191872"/>
                <a:gd name="connsiteY935" fmla="*/ 2901633 h 6858000"/>
                <a:gd name="connsiteX936" fmla="*/ 2246503 w 12191872"/>
                <a:gd name="connsiteY936" fmla="*/ 2316226 h 6858000"/>
                <a:gd name="connsiteX937" fmla="*/ 2795207 w 12191872"/>
                <a:gd name="connsiteY937" fmla="*/ 2316226 h 6858000"/>
                <a:gd name="connsiteX938" fmla="*/ 2226437 w 12191872"/>
                <a:gd name="connsiteY938" fmla="*/ 2316226 h 6858000"/>
                <a:gd name="connsiteX939" fmla="*/ 2226437 w 12191872"/>
                <a:gd name="connsiteY939" fmla="*/ 2901633 h 6858000"/>
                <a:gd name="connsiteX940" fmla="*/ 1677734 w 12191872"/>
                <a:gd name="connsiteY940" fmla="*/ 2901633 h 6858000"/>
                <a:gd name="connsiteX941" fmla="*/ 1677734 w 12191872"/>
                <a:gd name="connsiteY941" fmla="*/ 2316226 h 6858000"/>
                <a:gd name="connsiteX942" fmla="*/ 2226437 w 12191872"/>
                <a:gd name="connsiteY942" fmla="*/ 2316226 h 6858000"/>
                <a:gd name="connsiteX943" fmla="*/ 1657731 w 12191872"/>
                <a:gd name="connsiteY943" fmla="*/ 2316226 h 6858000"/>
                <a:gd name="connsiteX944" fmla="*/ 1657731 w 12191872"/>
                <a:gd name="connsiteY944" fmla="*/ 2901633 h 6858000"/>
                <a:gd name="connsiteX945" fmla="*/ 1109028 w 12191872"/>
                <a:gd name="connsiteY945" fmla="*/ 2901633 h 6858000"/>
                <a:gd name="connsiteX946" fmla="*/ 1109028 w 12191872"/>
                <a:gd name="connsiteY946" fmla="*/ 2316226 h 6858000"/>
                <a:gd name="connsiteX947" fmla="*/ 1657731 w 12191872"/>
                <a:gd name="connsiteY947" fmla="*/ 2316226 h 6858000"/>
                <a:gd name="connsiteX948" fmla="*/ 1088962 w 12191872"/>
                <a:gd name="connsiteY948" fmla="*/ 2316226 h 6858000"/>
                <a:gd name="connsiteX949" fmla="*/ 1088962 w 12191872"/>
                <a:gd name="connsiteY949" fmla="*/ 2901633 h 6858000"/>
                <a:gd name="connsiteX950" fmla="*/ 540258 w 12191872"/>
                <a:gd name="connsiteY950" fmla="*/ 2901633 h 6858000"/>
                <a:gd name="connsiteX951" fmla="*/ 540258 w 12191872"/>
                <a:gd name="connsiteY951" fmla="*/ 2316226 h 6858000"/>
                <a:gd name="connsiteX952" fmla="*/ 1088962 w 12191872"/>
                <a:gd name="connsiteY952" fmla="*/ 2316226 h 6858000"/>
                <a:gd name="connsiteX953" fmla="*/ 11895265 w 12191872"/>
                <a:gd name="connsiteY953" fmla="*/ 1709484 h 6858000"/>
                <a:gd name="connsiteX954" fmla="*/ 11895265 w 12191872"/>
                <a:gd name="connsiteY954" fmla="*/ 2294827 h 6858000"/>
                <a:gd name="connsiteX955" fmla="*/ 11346624 w 12191872"/>
                <a:gd name="connsiteY955" fmla="*/ 2294827 h 6858000"/>
                <a:gd name="connsiteX956" fmla="*/ 11346624 w 12191872"/>
                <a:gd name="connsiteY956" fmla="*/ 1709484 h 6858000"/>
                <a:gd name="connsiteX957" fmla="*/ 11895265 w 12191872"/>
                <a:gd name="connsiteY957" fmla="*/ 1709484 h 6858000"/>
                <a:gd name="connsiteX958" fmla="*/ 11326558 w 12191872"/>
                <a:gd name="connsiteY958" fmla="*/ 1709484 h 6858000"/>
                <a:gd name="connsiteX959" fmla="*/ 11326558 w 12191872"/>
                <a:gd name="connsiteY959" fmla="*/ 2294827 h 6858000"/>
                <a:gd name="connsiteX960" fmla="*/ 10777855 w 12191872"/>
                <a:gd name="connsiteY960" fmla="*/ 2294827 h 6858000"/>
                <a:gd name="connsiteX961" fmla="*/ 10777855 w 12191872"/>
                <a:gd name="connsiteY961" fmla="*/ 1709484 h 6858000"/>
                <a:gd name="connsiteX962" fmla="*/ 11326558 w 12191872"/>
                <a:gd name="connsiteY962" fmla="*/ 1709484 h 6858000"/>
                <a:gd name="connsiteX963" fmla="*/ 10757789 w 12191872"/>
                <a:gd name="connsiteY963" fmla="*/ 1709484 h 6858000"/>
                <a:gd name="connsiteX964" fmla="*/ 10757789 w 12191872"/>
                <a:gd name="connsiteY964" fmla="*/ 2294827 h 6858000"/>
                <a:gd name="connsiteX965" fmla="*/ 10209085 w 12191872"/>
                <a:gd name="connsiteY965" fmla="*/ 2294827 h 6858000"/>
                <a:gd name="connsiteX966" fmla="*/ 10209085 w 12191872"/>
                <a:gd name="connsiteY966" fmla="*/ 1709484 h 6858000"/>
                <a:gd name="connsiteX967" fmla="*/ 10757789 w 12191872"/>
                <a:gd name="connsiteY967" fmla="*/ 1709484 h 6858000"/>
                <a:gd name="connsiteX968" fmla="*/ 10189019 w 12191872"/>
                <a:gd name="connsiteY968" fmla="*/ 1709484 h 6858000"/>
                <a:gd name="connsiteX969" fmla="*/ 10189019 w 12191872"/>
                <a:gd name="connsiteY969" fmla="*/ 2294827 h 6858000"/>
                <a:gd name="connsiteX970" fmla="*/ 9640380 w 12191872"/>
                <a:gd name="connsiteY970" fmla="*/ 2294827 h 6858000"/>
                <a:gd name="connsiteX971" fmla="*/ 9640380 w 12191872"/>
                <a:gd name="connsiteY971" fmla="*/ 1709484 h 6858000"/>
                <a:gd name="connsiteX972" fmla="*/ 10189019 w 12191872"/>
                <a:gd name="connsiteY972" fmla="*/ 1709484 h 6858000"/>
                <a:gd name="connsiteX973" fmla="*/ 9620250 w 12191872"/>
                <a:gd name="connsiteY973" fmla="*/ 1709484 h 6858000"/>
                <a:gd name="connsiteX974" fmla="*/ 9620250 w 12191872"/>
                <a:gd name="connsiteY974" fmla="*/ 2294827 h 6858000"/>
                <a:gd name="connsiteX975" fmla="*/ 9071546 w 12191872"/>
                <a:gd name="connsiteY975" fmla="*/ 2294827 h 6858000"/>
                <a:gd name="connsiteX976" fmla="*/ 9071546 w 12191872"/>
                <a:gd name="connsiteY976" fmla="*/ 1709484 h 6858000"/>
                <a:gd name="connsiteX977" fmla="*/ 9620250 w 12191872"/>
                <a:gd name="connsiteY977" fmla="*/ 1709484 h 6858000"/>
                <a:gd name="connsiteX978" fmla="*/ 9051544 w 12191872"/>
                <a:gd name="connsiteY978" fmla="*/ 1709484 h 6858000"/>
                <a:gd name="connsiteX979" fmla="*/ 9051544 w 12191872"/>
                <a:gd name="connsiteY979" fmla="*/ 2294827 h 6858000"/>
                <a:gd name="connsiteX980" fmla="*/ 8502841 w 12191872"/>
                <a:gd name="connsiteY980" fmla="*/ 2294827 h 6858000"/>
                <a:gd name="connsiteX981" fmla="*/ 8502841 w 12191872"/>
                <a:gd name="connsiteY981" fmla="*/ 1709484 h 6858000"/>
                <a:gd name="connsiteX982" fmla="*/ 9051544 w 12191872"/>
                <a:gd name="connsiteY982" fmla="*/ 1709484 h 6858000"/>
                <a:gd name="connsiteX983" fmla="*/ 8482774 w 12191872"/>
                <a:gd name="connsiteY983" fmla="*/ 1709484 h 6858000"/>
                <a:gd name="connsiteX984" fmla="*/ 8482774 w 12191872"/>
                <a:gd name="connsiteY984" fmla="*/ 2294827 h 6858000"/>
                <a:gd name="connsiteX985" fmla="*/ 7934071 w 12191872"/>
                <a:gd name="connsiteY985" fmla="*/ 2294827 h 6858000"/>
                <a:gd name="connsiteX986" fmla="*/ 7934071 w 12191872"/>
                <a:gd name="connsiteY986" fmla="*/ 1709484 h 6858000"/>
                <a:gd name="connsiteX987" fmla="*/ 8482774 w 12191872"/>
                <a:gd name="connsiteY987" fmla="*/ 1709484 h 6858000"/>
                <a:gd name="connsiteX988" fmla="*/ 7914006 w 12191872"/>
                <a:gd name="connsiteY988" fmla="*/ 1709484 h 6858000"/>
                <a:gd name="connsiteX989" fmla="*/ 7914006 w 12191872"/>
                <a:gd name="connsiteY989" fmla="*/ 2294827 h 6858000"/>
                <a:gd name="connsiteX990" fmla="*/ 7365365 w 12191872"/>
                <a:gd name="connsiteY990" fmla="*/ 2294827 h 6858000"/>
                <a:gd name="connsiteX991" fmla="*/ 7365365 w 12191872"/>
                <a:gd name="connsiteY991" fmla="*/ 1709484 h 6858000"/>
                <a:gd name="connsiteX992" fmla="*/ 7914006 w 12191872"/>
                <a:gd name="connsiteY992" fmla="*/ 1709484 h 6858000"/>
                <a:gd name="connsiteX993" fmla="*/ 7345236 w 12191872"/>
                <a:gd name="connsiteY993" fmla="*/ 1709484 h 6858000"/>
                <a:gd name="connsiteX994" fmla="*/ 7345236 w 12191872"/>
                <a:gd name="connsiteY994" fmla="*/ 2294827 h 6858000"/>
                <a:gd name="connsiteX995" fmla="*/ 6796532 w 12191872"/>
                <a:gd name="connsiteY995" fmla="*/ 2294827 h 6858000"/>
                <a:gd name="connsiteX996" fmla="*/ 6796532 w 12191872"/>
                <a:gd name="connsiteY996" fmla="*/ 1709484 h 6858000"/>
                <a:gd name="connsiteX997" fmla="*/ 7345236 w 12191872"/>
                <a:gd name="connsiteY997" fmla="*/ 1709484 h 6858000"/>
                <a:gd name="connsiteX998" fmla="*/ 6776466 w 12191872"/>
                <a:gd name="connsiteY998" fmla="*/ 1709484 h 6858000"/>
                <a:gd name="connsiteX999" fmla="*/ 6776466 w 12191872"/>
                <a:gd name="connsiteY999" fmla="*/ 2294827 h 6858000"/>
                <a:gd name="connsiteX1000" fmla="*/ 6227763 w 12191872"/>
                <a:gd name="connsiteY1000" fmla="*/ 2294827 h 6858000"/>
                <a:gd name="connsiteX1001" fmla="*/ 6227763 w 12191872"/>
                <a:gd name="connsiteY1001" fmla="*/ 1709484 h 6858000"/>
                <a:gd name="connsiteX1002" fmla="*/ 6776466 w 12191872"/>
                <a:gd name="connsiteY1002" fmla="*/ 1709484 h 6858000"/>
                <a:gd name="connsiteX1003" fmla="*/ 6207760 w 12191872"/>
                <a:gd name="connsiteY1003" fmla="*/ 1709484 h 6858000"/>
                <a:gd name="connsiteX1004" fmla="*/ 6207760 w 12191872"/>
                <a:gd name="connsiteY1004" fmla="*/ 2294827 h 6858000"/>
                <a:gd name="connsiteX1005" fmla="*/ 5659120 w 12191872"/>
                <a:gd name="connsiteY1005" fmla="*/ 2294827 h 6858000"/>
                <a:gd name="connsiteX1006" fmla="*/ 5659120 w 12191872"/>
                <a:gd name="connsiteY1006" fmla="*/ 1709484 h 6858000"/>
                <a:gd name="connsiteX1007" fmla="*/ 6207760 w 12191872"/>
                <a:gd name="connsiteY1007" fmla="*/ 1709484 h 6858000"/>
                <a:gd name="connsiteX1008" fmla="*/ 5638991 w 12191872"/>
                <a:gd name="connsiteY1008" fmla="*/ 1709484 h 6858000"/>
                <a:gd name="connsiteX1009" fmla="*/ 5638991 w 12191872"/>
                <a:gd name="connsiteY1009" fmla="*/ 2294827 h 6858000"/>
                <a:gd name="connsiteX1010" fmla="*/ 5090287 w 12191872"/>
                <a:gd name="connsiteY1010" fmla="*/ 2294827 h 6858000"/>
                <a:gd name="connsiteX1011" fmla="*/ 5090287 w 12191872"/>
                <a:gd name="connsiteY1011" fmla="*/ 1709484 h 6858000"/>
                <a:gd name="connsiteX1012" fmla="*/ 5638991 w 12191872"/>
                <a:gd name="connsiteY1012" fmla="*/ 1709484 h 6858000"/>
                <a:gd name="connsiteX1013" fmla="*/ 5070221 w 12191872"/>
                <a:gd name="connsiteY1013" fmla="*/ 1709484 h 6858000"/>
                <a:gd name="connsiteX1014" fmla="*/ 5070221 w 12191872"/>
                <a:gd name="connsiteY1014" fmla="*/ 2294827 h 6858000"/>
                <a:gd name="connsiteX1015" fmla="*/ 4521518 w 12191872"/>
                <a:gd name="connsiteY1015" fmla="*/ 2294827 h 6858000"/>
                <a:gd name="connsiteX1016" fmla="*/ 4521518 w 12191872"/>
                <a:gd name="connsiteY1016" fmla="*/ 1709484 h 6858000"/>
                <a:gd name="connsiteX1017" fmla="*/ 5070221 w 12191872"/>
                <a:gd name="connsiteY1017" fmla="*/ 1709484 h 6858000"/>
                <a:gd name="connsiteX1018" fmla="*/ 4501452 w 12191872"/>
                <a:gd name="connsiteY1018" fmla="*/ 1709484 h 6858000"/>
                <a:gd name="connsiteX1019" fmla="*/ 4501452 w 12191872"/>
                <a:gd name="connsiteY1019" fmla="*/ 2294827 h 6858000"/>
                <a:gd name="connsiteX1020" fmla="*/ 3952812 w 12191872"/>
                <a:gd name="connsiteY1020" fmla="*/ 2294827 h 6858000"/>
                <a:gd name="connsiteX1021" fmla="*/ 3952812 w 12191872"/>
                <a:gd name="connsiteY1021" fmla="*/ 1709484 h 6858000"/>
                <a:gd name="connsiteX1022" fmla="*/ 4501452 w 12191872"/>
                <a:gd name="connsiteY1022" fmla="*/ 1709484 h 6858000"/>
                <a:gd name="connsiteX1023" fmla="*/ 3932746 w 12191872"/>
                <a:gd name="connsiteY1023" fmla="*/ 1709484 h 6858000"/>
                <a:gd name="connsiteX1024" fmla="*/ 3932746 w 12191872"/>
                <a:gd name="connsiteY1024" fmla="*/ 2294827 h 6858000"/>
                <a:gd name="connsiteX1025" fmla="*/ 3384042 w 12191872"/>
                <a:gd name="connsiteY1025" fmla="*/ 2294827 h 6858000"/>
                <a:gd name="connsiteX1026" fmla="*/ 3384042 w 12191872"/>
                <a:gd name="connsiteY1026" fmla="*/ 1709484 h 6858000"/>
                <a:gd name="connsiteX1027" fmla="*/ 3932746 w 12191872"/>
                <a:gd name="connsiteY1027" fmla="*/ 1709484 h 6858000"/>
                <a:gd name="connsiteX1028" fmla="*/ 3363976 w 12191872"/>
                <a:gd name="connsiteY1028" fmla="*/ 1709484 h 6858000"/>
                <a:gd name="connsiteX1029" fmla="*/ 3363976 w 12191872"/>
                <a:gd name="connsiteY1029" fmla="*/ 2294827 h 6858000"/>
                <a:gd name="connsiteX1030" fmla="*/ 2815273 w 12191872"/>
                <a:gd name="connsiteY1030" fmla="*/ 2294827 h 6858000"/>
                <a:gd name="connsiteX1031" fmla="*/ 2815273 w 12191872"/>
                <a:gd name="connsiteY1031" fmla="*/ 1709484 h 6858000"/>
                <a:gd name="connsiteX1032" fmla="*/ 3363976 w 12191872"/>
                <a:gd name="connsiteY1032" fmla="*/ 1709484 h 6858000"/>
                <a:gd name="connsiteX1033" fmla="*/ 2795207 w 12191872"/>
                <a:gd name="connsiteY1033" fmla="*/ 1709484 h 6858000"/>
                <a:gd name="connsiteX1034" fmla="*/ 2795207 w 12191872"/>
                <a:gd name="connsiteY1034" fmla="*/ 2294827 h 6858000"/>
                <a:gd name="connsiteX1035" fmla="*/ 2246503 w 12191872"/>
                <a:gd name="connsiteY1035" fmla="*/ 2294827 h 6858000"/>
                <a:gd name="connsiteX1036" fmla="*/ 2246503 w 12191872"/>
                <a:gd name="connsiteY1036" fmla="*/ 1709484 h 6858000"/>
                <a:gd name="connsiteX1037" fmla="*/ 2795207 w 12191872"/>
                <a:gd name="connsiteY1037" fmla="*/ 1709484 h 6858000"/>
                <a:gd name="connsiteX1038" fmla="*/ 2226437 w 12191872"/>
                <a:gd name="connsiteY1038" fmla="*/ 1709484 h 6858000"/>
                <a:gd name="connsiteX1039" fmla="*/ 2226437 w 12191872"/>
                <a:gd name="connsiteY1039" fmla="*/ 2294827 h 6858000"/>
                <a:gd name="connsiteX1040" fmla="*/ 1677734 w 12191872"/>
                <a:gd name="connsiteY1040" fmla="*/ 2294827 h 6858000"/>
                <a:gd name="connsiteX1041" fmla="*/ 1677734 w 12191872"/>
                <a:gd name="connsiteY1041" fmla="*/ 1709484 h 6858000"/>
                <a:gd name="connsiteX1042" fmla="*/ 2226437 w 12191872"/>
                <a:gd name="connsiteY1042" fmla="*/ 1709484 h 6858000"/>
                <a:gd name="connsiteX1043" fmla="*/ 1657731 w 12191872"/>
                <a:gd name="connsiteY1043" fmla="*/ 1709484 h 6858000"/>
                <a:gd name="connsiteX1044" fmla="*/ 1657731 w 12191872"/>
                <a:gd name="connsiteY1044" fmla="*/ 2294827 h 6858000"/>
                <a:gd name="connsiteX1045" fmla="*/ 1109028 w 12191872"/>
                <a:gd name="connsiteY1045" fmla="*/ 2294827 h 6858000"/>
                <a:gd name="connsiteX1046" fmla="*/ 1109028 w 12191872"/>
                <a:gd name="connsiteY1046" fmla="*/ 1709484 h 6858000"/>
                <a:gd name="connsiteX1047" fmla="*/ 1657731 w 12191872"/>
                <a:gd name="connsiteY1047" fmla="*/ 1709484 h 6858000"/>
                <a:gd name="connsiteX1048" fmla="*/ 1088962 w 12191872"/>
                <a:gd name="connsiteY1048" fmla="*/ 1709484 h 6858000"/>
                <a:gd name="connsiteX1049" fmla="*/ 1088962 w 12191872"/>
                <a:gd name="connsiteY1049" fmla="*/ 2294827 h 6858000"/>
                <a:gd name="connsiteX1050" fmla="*/ 540258 w 12191872"/>
                <a:gd name="connsiteY1050" fmla="*/ 2294827 h 6858000"/>
                <a:gd name="connsiteX1051" fmla="*/ 540258 w 12191872"/>
                <a:gd name="connsiteY1051" fmla="*/ 1709484 h 6858000"/>
                <a:gd name="connsiteX1052" fmla="*/ 1088962 w 12191872"/>
                <a:gd name="connsiteY1052" fmla="*/ 1709484 h 6858000"/>
                <a:gd name="connsiteX1053" fmla="*/ 11895265 w 12191872"/>
                <a:gd name="connsiteY1053" fmla="*/ 1102678 h 6858000"/>
                <a:gd name="connsiteX1054" fmla="*/ 11895265 w 12191872"/>
                <a:gd name="connsiteY1054" fmla="*/ 1688020 h 6858000"/>
                <a:gd name="connsiteX1055" fmla="*/ 11346624 w 12191872"/>
                <a:gd name="connsiteY1055" fmla="*/ 1688020 h 6858000"/>
                <a:gd name="connsiteX1056" fmla="*/ 11346624 w 12191872"/>
                <a:gd name="connsiteY1056" fmla="*/ 1102678 h 6858000"/>
                <a:gd name="connsiteX1057" fmla="*/ 11895265 w 12191872"/>
                <a:gd name="connsiteY1057" fmla="*/ 1102678 h 6858000"/>
                <a:gd name="connsiteX1058" fmla="*/ 11326558 w 12191872"/>
                <a:gd name="connsiteY1058" fmla="*/ 1102678 h 6858000"/>
                <a:gd name="connsiteX1059" fmla="*/ 11326558 w 12191872"/>
                <a:gd name="connsiteY1059" fmla="*/ 1688020 h 6858000"/>
                <a:gd name="connsiteX1060" fmla="*/ 10777855 w 12191872"/>
                <a:gd name="connsiteY1060" fmla="*/ 1688020 h 6858000"/>
                <a:gd name="connsiteX1061" fmla="*/ 10777855 w 12191872"/>
                <a:gd name="connsiteY1061" fmla="*/ 1102678 h 6858000"/>
                <a:gd name="connsiteX1062" fmla="*/ 11326558 w 12191872"/>
                <a:gd name="connsiteY1062" fmla="*/ 1102678 h 6858000"/>
                <a:gd name="connsiteX1063" fmla="*/ 10757789 w 12191872"/>
                <a:gd name="connsiteY1063" fmla="*/ 1102678 h 6858000"/>
                <a:gd name="connsiteX1064" fmla="*/ 10757789 w 12191872"/>
                <a:gd name="connsiteY1064" fmla="*/ 1688020 h 6858000"/>
                <a:gd name="connsiteX1065" fmla="*/ 10209085 w 12191872"/>
                <a:gd name="connsiteY1065" fmla="*/ 1688020 h 6858000"/>
                <a:gd name="connsiteX1066" fmla="*/ 10209085 w 12191872"/>
                <a:gd name="connsiteY1066" fmla="*/ 1102678 h 6858000"/>
                <a:gd name="connsiteX1067" fmla="*/ 10757789 w 12191872"/>
                <a:gd name="connsiteY1067" fmla="*/ 1102678 h 6858000"/>
                <a:gd name="connsiteX1068" fmla="*/ 10189019 w 12191872"/>
                <a:gd name="connsiteY1068" fmla="*/ 1102678 h 6858000"/>
                <a:gd name="connsiteX1069" fmla="*/ 10189019 w 12191872"/>
                <a:gd name="connsiteY1069" fmla="*/ 1688020 h 6858000"/>
                <a:gd name="connsiteX1070" fmla="*/ 9640380 w 12191872"/>
                <a:gd name="connsiteY1070" fmla="*/ 1688020 h 6858000"/>
                <a:gd name="connsiteX1071" fmla="*/ 9640380 w 12191872"/>
                <a:gd name="connsiteY1071" fmla="*/ 1102678 h 6858000"/>
                <a:gd name="connsiteX1072" fmla="*/ 10189019 w 12191872"/>
                <a:gd name="connsiteY1072" fmla="*/ 1102678 h 6858000"/>
                <a:gd name="connsiteX1073" fmla="*/ 9620250 w 12191872"/>
                <a:gd name="connsiteY1073" fmla="*/ 1102678 h 6858000"/>
                <a:gd name="connsiteX1074" fmla="*/ 9620250 w 12191872"/>
                <a:gd name="connsiteY1074" fmla="*/ 1688020 h 6858000"/>
                <a:gd name="connsiteX1075" fmla="*/ 9071546 w 12191872"/>
                <a:gd name="connsiteY1075" fmla="*/ 1688020 h 6858000"/>
                <a:gd name="connsiteX1076" fmla="*/ 9071546 w 12191872"/>
                <a:gd name="connsiteY1076" fmla="*/ 1102678 h 6858000"/>
                <a:gd name="connsiteX1077" fmla="*/ 9620250 w 12191872"/>
                <a:gd name="connsiteY1077" fmla="*/ 1102678 h 6858000"/>
                <a:gd name="connsiteX1078" fmla="*/ 9051544 w 12191872"/>
                <a:gd name="connsiteY1078" fmla="*/ 1102678 h 6858000"/>
                <a:gd name="connsiteX1079" fmla="*/ 9051544 w 12191872"/>
                <a:gd name="connsiteY1079" fmla="*/ 1688020 h 6858000"/>
                <a:gd name="connsiteX1080" fmla="*/ 8502841 w 12191872"/>
                <a:gd name="connsiteY1080" fmla="*/ 1688020 h 6858000"/>
                <a:gd name="connsiteX1081" fmla="*/ 8502841 w 12191872"/>
                <a:gd name="connsiteY1081" fmla="*/ 1102678 h 6858000"/>
                <a:gd name="connsiteX1082" fmla="*/ 9051544 w 12191872"/>
                <a:gd name="connsiteY1082" fmla="*/ 1102678 h 6858000"/>
                <a:gd name="connsiteX1083" fmla="*/ 8482774 w 12191872"/>
                <a:gd name="connsiteY1083" fmla="*/ 1102678 h 6858000"/>
                <a:gd name="connsiteX1084" fmla="*/ 8482774 w 12191872"/>
                <a:gd name="connsiteY1084" fmla="*/ 1688020 h 6858000"/>
                <a:gd name="connsiteX1085" fmla="*/ 7934071 w 12191872"/>
                <a:gd name="connsiteY1085" fmla="*/ 1688020 h 6858000"/>
                <a:gd name="connsiteX1086" fmla="*/ 7934071 w 12191872"/>
                <a:gd name="connsiteY1086" fmla="*/ 1102678 h 6858000"/>
                <a:gd name="connsiteX1087" fmla="*/ 8482774 w 12191872"/>
                <a:gd name="connsiteY1087" fmla="*/ 1102678 h 6858000"/>
                <a:gd name="connsiteX1088" fmla="*/ 7914006 w 12191872"/>
                <a:gd name="connsiteY1088" fmla="*/ 1102678 h 6858000"/>
                <a:gd name="connsiteX1089" fmla="*/ 7914006 w 12191872"/>
                <a:gd name="connsiteY1089" fmla="*/ 1688020 h 6858000"/>
                <a:gd name="connsiteX1090" fmla="*/ 7365365 w 12191872"/>
                <a:gd name="connsiteY1090" fmla="*/ 1688020 h 6858000"/>
                <a:gd name="connsiteX1091" fmla="*/ 7365365 w 12191872"/>
                <a:gd name="connsiteY1091" fmla="*/ 1102678 h 6858000"/>
                <a:gd name="connsiteX1092" fmla="*/ 7914006 w 12191872"/>
                <a:gd name="connsiteY1092" fmla="*/ 1102678 h 6858000"/>
                <a:gd name="connsiteX1093" fmla="*/ 7345236 w 12191872"/>
                <a:gd name="connsiteY1093" fmla="*/ 1102678 h 6858000"/>
                <a:gd name="connsiteX1094" fmla="*/ 7345236 w 12191872"/>
                <a:gd name="connsiteY1094" fmla="*/ 1688020 h 6858000"/>
                <a:gd name="connsiteX1095" fmla="*/ 6796532 w 12191872"/>
                <a:gd name="connsiteY1095" fmla="*/ 1688020 h 6858000"/>
                <a:gd name="connsiteX1096" fmla="*/ 6796532 w 12191872"/>
                <a:gd name="connsiteY1096" fmla="*/ 1102678 h 6858000"/>
                <a:gd name="connsiteX1097" fmla="*/ 7345236 w 12191872"/>
                <a:gd name="connsiteY1097" fmla="*/ 1102678 h 6858000"/>
                <a:gd name="connsiteX1098" fmla="*/ 6776466 w 12191872"/>
                <a:gd name="connsiteY1098" fmla="*/ 1102678 h 6858000"/>
                <a:gd name="connsiteX1099" fmla="*/ 6776466 w 12191872"/>
                <a:gd name="connsiteY1099" fmla="*/ 1688020 h 6858000"/>
                <a:gd name="connsiteX1100" fmla="*/ 6227763 w 12191872"/>
                <a:gd name="connsiteY1100" fmla="*/ 1688020 h 6858000"/>
                <a:gd name="connsiteX1101" fmla="*/ 6227763 w 12191872"/>
                <a:gd name="connsiteY1101" fmla="*/ 1102678 h 6858000"/>
                <a:gd name="connsiteX1102" fmla="*/ 6776466 w 12191872"/>
                <a:gd name="connsiteY1102" fmla="*/ 1102678 h 6858000"/>
                <a:gd name="connsiteX1103" fmla="*/ 6207760 w 12191872"/>
                <a:gd name="connsiteY1103" fmla="*/ 1102678 h 6858000"/>
                <a:gd name="connsiteX1104" fmla="*/ 6207760 w 12191872"/>
                <a:gd name="connsiteY1104" fmla="*/ 1688020 h 6858000"/>
                <a:gd name="connsiteX1105" fmla="*/ 5659120 w 12191872"/>
                <a:gd name="connsiteY1105" fmla="*/ 1688020 h 6858000"/>
                <a:gd name="connsiteX1106" fmla="*/ 5659120 w 12191872"/>
                <a:gd name="connsiteY1106" fmla="*/ 1102678 h 6858000"/>
                <a:gd name="connsiteX1107" fmla="*/ 6207760 w 12191872"/>
                <a:gd name="connsiteY1107" fmla="*/ 1102678 h 6858000"/>
                <a:gd name="connsiteX1108" fmla="*/ 5638991 w 12191872"/>
                <a:gd name="connsiteY1108" fmla="*/ 1102678 h 6858000"/>
                <a:gd name="connsiteX1109" fmla="*/ 5638991 w 12191872"/>
                <a:gd name="connsiteY1109" fmla="*/ 1688020 h 6858000"/>
                <a:gd name="connsiteX1110" fmla="*/ 5090287 w 12191872"/>
                <a:gd name="connsiteY1110" fmla="*/ 1688020 h 6858000"/>
                <a:gd name="connsiteX1111" fmla="*/ 5090287 w 12191872"/>
                <a:gd name="connsiteY1111" fmla="*/ 1102678 h 6858000"/>
                <a:gd name="connsiteX1112" fmla="*/ 5638991 w 12191872"/>
                <a:gd name="connsiteY1112" fmla="*/ 1102678 h 6858000"/>
                <a:gd name="connsiteX1113" fmla="*/ 5070221 w 12191872"/>
                <a:gd name="connsiteY1113" fmla="*/ 1102678 h 6858000"/>
                <a:gd name="connsiteX1114" fmla="*/ 5070221 w 12191872"/>
                <a:gd name="connsiteY1114" fmla="*/ 1688020 h 6858000"/>
                <a:gd name="connsiteX1115" fmla="*/ 4521518 w 12191872"/>
                <a:gd name="connsiteY1115" fmla="*/ 1688020 h 6858000"/>
                <a:gd name="connsiteX1116" fmla="*/ 4521518 w 12191872"/>
                <a:gd name="connsiteY1116" fmla="*/ 1102678 h 6858000"/>
                <a:gd name="connsiteX1117" fmla="*/ 5070221 w 12191872"/>
                <a:gd name="connsiteY1117" fmla="*/ 1102678 h 6858000"/>
                <a:gd name="connsiteX1118" fmla="*/ 4501452 w 12191872"/>
                <a:gd name="connsiteY1118" fmla="*/ 1102678 h 6858000"/>
                <a:gd name="connsiteX1119" fmla="*/ 4501452 w 12191872"/>
                <a:gd name="connsiteY1119" fmla="*/ 1688020 h 6858000"/>
                <a:gd name="connsiteX1120" fmla="*/ 3952812 w 12191872"/>
                <a:gd name="connsiteY1120" fmla="*/ 1688020 h 6858000"/>
                <a:gd name="connsiteX1121" fmla="*/ 3952812 w 12191872"/>
                <a:gd name="connsiteY1121" fmla="*/ 1102678 h 6858000"/>
                <a:gd name="connsiteX1122" fmla="*/ 4501452 w 12191872"/>
                <a:gd name="connsiteY1122" fmla="*/ 1102678 h 6858000"/>
                <a:gd name="connsiteX1123" fmla="*/ 3932746 w 12191872"/>
                <a:gd name="connsiteY1123" fmla="*/ 1102678 h 6858000"/>
                <a:gd name="connsiteX1124" fmla="*/ 3932746 w 12191872"/>
                <a:gd name="connsiteY1124" fmla="*/ 1688020 h 6858000"/>
                <a:gd name="connsiteX1125" fmla="*/ 3384042 w 12191872"/>
                <a:gd name="connsiteY1125" fmla="*/ 1688020 h 6858000"/>
                <a:gd name="connsiteX1126" fmla="*/ 3384042 w 12191872"/>
                <a:gd name="connsiteY1126" fmla="*/ 1102678 h 6858000"/>
                <a:gd name="connsiteX1127" fmla="*/ 3932746 w 12191872"/>
                <a:gd name="connsiteY1127" fmla="*/ 1102678 h 6858000"/>
                <a:gd name="connsiteX1128" fmla="*/ 3363976 w 12191872"/>
                <a:gd name="connsiteY1128" fmla="*/ 1102678 h 6858000"/>
                <a:gd name="connsiteX1129" fmla="*/ 3363976 w 12191872"/>
                <a:gd name="connsiteY1129" fmla="*/ 1688020 h 6858000"/>
                <a:gd name="connsiteX1130" fmla="*/ 2815273 w 12191872"/>
                <a:gd name="connsiteY1130" fmla="*/ 1688020 h 6858000"/>
                <a:gd name="connsiteX1131" fmla="*/ 2815273 w 12191872"/>
                <a:gd name="connsiteY1131" fmla="*/ 1102678 h 6858000"/>
                <a:gd name="connsiteX1132" fmla="*/ 3363976 w 12191872"/>
                <a:gd name="connsiteY1132" fmla="*/ 1102678 h 6858000"/>
                <a:gd name="connsiteX1133" fmla="*/ 2795207 w 12191872"/>
                <a:gd name="connsiteY1133" fmla="*/ 1102678 h 6858000"/>
                <a:gd name="connsiteX1134" fmla="*/ 2795207 w 12191872"/>
                <a:gd name="connsiteY1134" fmla="*/ 1688020 h 6858000"/>
                <a:gd name="connsiteX1135" fmla="*/ 2246503 w 12191872"/>
                <a:gd name="connsiteY1135" fmla="*/ 1688020 h 6858000"/>
                <a:gd name="connsiteX1136" fmla="*/ 2246503 w 12191872"/>
                <a:gd name="connsiteY1136" fmla="*/ 1102678 h 6858000"/>
                <a:gd name="connsiteX1137" fmla="*/ 2795207 w 12191872"/>
                <a:gd name="connsiteY1137" fmla="*/ 1102678 h 6858000"/>
                <a:gd name="connsiteX1138" fmla="*/ 2226437 w 12191872"/>
                <a:gd name="connsiteY1138" fmla="*/ 1102678 h 6858000"/>
                <a:gd name="connsiteX1139" fmla="*/ 2226437 w 12191872"/>
                <a:gd name="connsiteY1139" fmla="*/ 1688020 h 6858000"/>
                <a:gd name="connsiteX1140" fmla="*/ 1677734 w 12191872"/>
                <a:gd name="connsiteY1140" fmla="*/ 1688020 h 6858000"/>
                <a:gd name="connsiteX1141" fmla="*/ 1677734 w 12191872"/>
                <a:gd name="connsiteY1141" fmla="*/ 1102678 h 6858000"/>
                <a:gd name="connsiteX1142" fmla="*/ 2226437 w 12191872"/>
                <a:gd name="connsiteY1142" fmla="*/ 1102678 h 6858000"/>
                <a:gd name="connsiteX1143" fmla="*/ 1657731 w 12191872"/>
                <a:gd name="connsiteY1143" fmla="*/ 1102678 h 6858000"/>
                <a:gd name="connsiteX1144" fmla="*/ 1657731 w 12191872"/>
                <a:gd name="connsiteY1144" fmla="*/ 1688020 h 6858000"/>
                <a:gd name="connsiteX1145" fmla="*/ 1109028 w 12191872"/>
                <a:gd name="connsiteY1145" fmla="*/ 1688020 h 6858000"/>
                <a:gd name="connsiteX1146" fmla="*/ 1109028 w 12191872"/>
                <a:gd name="connsiteY1146" fmla="*/ 1102678 h 6858000"/>
                <a:gd name="connsiteX1147" fmla="*/ 1657731 w 12191872"/>
                <a:gd name="connsiteY1147" fmla="*/ 1102678 h 6858000"/>
                <a:gd name="connsiteX1148" fmla="*/ 1088962 w 12191872"/>
                <a:gd name="connsiteY1148" fmla="*/ 1102678 h 6858000"/>
                <a:gd name="connsiteX1149" fmla="*/ 1088962 w 12191872"/>
                <a:gd name="connsiteY1149" fmla="*/ 1688020 h 6858000"/>
                <a:gd name="connsiteX1150" fmla="*/ 540258 w 12191872"/>
                <a:gd name="connsiteY1150" fmla="*/ 1688020 h 6858000"/>
                <a:gd name="connsiteX1151" fmla="*/ 540258 w 12191872"/>
                <a:gd name="connsiteY1151" fmla="*/ 1102678 h 6858000"/>
                <a:gd name="connsiteX1152" fmla="*/ 1088962 w 12191872"/>
                <a:gd name="connsiteY1152" fmla="*/ 1102678 h 6858000"/>
                <a:gd name="connsiteX1153" fmla="*/ 11895265 w 12191872"/>
                <a:gd name="connsiteY1153" fmla="*/ 495935 h 6858000"/>
                <a:gd name="connsiteX1154" fmla="*/ 11895265 w 12191872"/>
                <a:gd name="connsiteY1154" fmla="*/ 1081278 h 6858000"/>
                <a:gd name="connsiteX1155" fmla="*/ 11346624 w 12191872"/>
                <a:gd name="connsiteY1155" fmla="*/ 1081278 h 6858000"/>
                <a:gd name="connsiteX1156" fmla="*/ 11346624 w 12191872"/>
                <a:gd name="connsiteY1156" fmla="*/ 495935 h 6858000"/>
                <a:gd name="connsiteX1157" fmla="*/ 11895265 w 12191872"/>
                <a:gd name="connsiteY1157" fmla="*/ 495935 h 6858000"/>
                <a:gd name="connsiteX1158" fmla="*/ 11326558 w 12191872"/>
                <a:gd name="connsiteY1158" fmla="*/ 495935 h 6858000"/>
                <a:gd name="connsiteX1159" fmla="*/ 11326558 w 12191872"/>
                <a:gd name="connsiteY1159" fmla="*/ 1081278 h 6858000"/>
                <a:gd name="connsiteX1160" fmla="*/ 10777855 w 12191872"/>
                <a:gd name="connsiteY1160" fmla="*/ 1081278 h 6858000"/>
                <a:gd name="connsiteX1161" fmla="*/ 10777855 w 12191872"/>
                <a:gd name="connsiteY1161" fmla="*/ 495935 h 6858000"/>
                <a:gd name="connsiteX1162" fmla="*/ 11326558 w 12191872"/>
                <a:gd name="connsiteY1162" fmla="*/ 495935 h 6858000"/>
                <a:gd name="connsiteX1163" fmla="*/ 10757789 w 12191872"/>
                <a:gd name="connsiteY1163" fmla="*/ 495935 h 6858000"/>
                <a:gd name="connsiteX1164" fmla="*/ 10757789 w 12191872"/>
                <a:gd name="connsiteY1164" fmla="*/ 1081278 h 6858000"/>
                <a:gd name="connsiteX1165" fmla="*/ 10209085 w 12191872"/>
                <a:gd name="connsiteY1165" fmla="*/ 1081278 h 6858000"/>
                <a:gd name="connsiteX1166" fmla="*/ 10209085 w 12191872"/>
                <a:gd name="connsiteY1166" fmla="*/ 495935 h 6858000"/>
                <a:gd name="connsiteX1167" fmla="*/ 10757789 w 12191872"/>
                <a:gd name="connsiteY1167" fmla="*/ 495935 h 6858000"/>
                <a:gd name="connsiteX1168" fmla="*/ 10189019 w 12191872"/>
                <a:gd name="connsiteY1168" fmla="*/ 495935 h 6858000"/>
                <a:gd name="connsiteX1169" fmla="*/ 10189019 w 12191872"/>
                <a:gd name="connsiteY1169" fmla="*/ 1081278 h 6858000"/>
                <a:gd name="connsiteX1170" fmla="*/ 9640380 w 12191872"/>
                <a:gd name="connsiteY1170" fmla="*/ 1081278 h 6858000"/>
                <a:gd name="connsiteX1171" fmla="*/ 9640380 w 12191872"/>
                <a:gd name="connsiteY1171" fmla="*/ 495935 h 6858000"/>
                <a:gd name="connsiteX1172" fmla="*/ 10189019 w 12191872"/>
                <a:gd name="connsiteY1172" fmla="*/ 495935 h 6858000"/>
                <a:gd name="connsiteX1173" fmla="*/ 9620250 w 12191872"/>
                <a:gd name="connsiteY1173" fmla="*/ 495935 h 6858000"/>
                <a:gd name="connsiteX1174" fmla="*/ 9620250 w 12191872"/>
                <a:gd name="connsiteY1174" fmla="*/ 1081278 h 6858000"/>
                <a:gd name="connsiteX1175" fmla="*/ 9071546 w 12191872"/>
                <a:gd name="connsiteY1175" fmla="*/ 1081278 h 6858000"/>
                <a:gd name="connsiteX1176" fmla="*/ 9071546 w 12191872"/>
                <a:gd name="connsiteY1176" fmla="*/ 495935 h 6858000"/>
                <a:gd name="connsiteX1177" fmla="*/ 9620250 w 12191872"/>
                <a:gd name="connsiteY1177" fmla="*/ 495935 h 6858000"/>
                <a:gd name="connsiteX1178" fmla="*/ 9051544 w 12191872"/>
                <a:gd name="connsiteY1178" fmla="*/ 495935 h 6858000"/>
                <a:gd name="connsiteX1179" fmla="*/ 9051544 w 12191872"/>
                <a:gd name="connsiteY1179" fmla="*/ 1081278 h 6858000"/>
                <a:gd name="connsiteX1180" fmla="*/ 8502841 w 12191872"/>
                <a:gd name="connsiteY1180" fmla="*/ 1081278 h 6858000"/>
                <a:gd name="connsiteX1181" fmla="*/ 8502841 w 12191872"/>
                <a:gd name="connsiteY1181" fmla="*/ 495935 h 6858000"/>
                <a:gd name="connsiteX1182" fmla="*/ 9051544 w 12191872"/>
                <a:gd name="connsiteY1182" fmla="*/ 495935 h 6858000"/>
                <a:gd name="connsiteX1183" fmla="*/ 8482774 w 12191872"/>
                <a:gd name="connsiteY1183" fmla="*/ 495935 h 6858000"/>
                <a:gd name="connsiteX1184" fmla="*/ 8482774 w 12191872"/>
                <a:gd name="connsiteY1184" fmla="*/ 1081278 h 6858000"/>
                <a:gd name="connsiteX1185" fmla="*/ 7934071 w 12191872"/>
                <a:gd name="connsiteY1185" fmla="*/ 1081278 h 6858000"/>
                <a:gd name="connsiteX1186" fmla="*/ 7934071 w 12191872"/>
                <a:gd name="connsiteY1186" fmla="*/ 495935 h 6858000"/>
                <a:gd name="connsiteX1187" fmla="*/ 8482774 w 12191872"/>
                <a:gd name="connsiteY1187" fmla="*/ 495935 h 6858000"/>
                <a:gd name="connsiteX1188" fmla="*/ 7914006 w 12191872"/>
                <a:gd name="connsiteY1188" fmla="*/ 495935 h 6858000"/>
                <a:gd name="connsiteX1189" fmla="*/ 7914006 w 12191872"/>
                <a:gd name="connsiteY1189" fmla="*/ 1081278 h 6858000"/>
                <a:gd name="connsiteX1190" fmla="*/ 7365365 w 12191872"/>
                <a:gd name="connsiteY1190" fmla="*/ 1081278 h 6858000"/>
                <a:gd name="connsiteX1191" fmla="*/ 7365365 w 12191872"/>
                <a:gd name="connsiteY1191" fmla="*/ 495935 h 6858000"/>
                <a:gd name="connsiteX1192" fmla="*/ 7914006 w 12191872"/>
                <a:gd name="connsiteY1192" fmla="*/ 495935 h 6858000"/>
                <a:gd name="connsiteX1193" fmla="*/ 7345236 w 12191872"/>
                <a:gd name="connsiteY1193" fmla="*/ 495935 h 6858000"/>
                <a:gd name="connsiteX1194" fmla="*/ 7345236 w 12191872"/>
                <a:gd name="connsiteY1194" fmla="*/ 1081278 h 6858000"/>
                <a:gd name="connsiteX1195" fmla="*/ 6796532 w 12191872"/>
                <a:gd name="connsiteY1195" fmla="*/ 1081278 h 6858000"/>
                <a:gd name="connsiteX1196" fmla="*/ 6796532 w 12191872"/>
                <a:gd name="connsiteY1196" fmla="*/ 495935 h 6858000"/>
                <a:gd name="connsiteX1197" fmla="*/ 7345236 w 12191872"/>
                <a:gd name="connsiteY1197" fmla="*/ 495935 h 6858000"/>
                <a:gd name="connsiteX1198" fmla="*/ 6776466 w 12191872"/>
                <a:gd name="connsiteY1198" fmla="*/ 495935 h 6858000"/>
                <a:gd name="connsiteX1199" fmla="*/ 6776466 w 12191872"/>
                <a:gd name="connsiteY1199" fmla="*/ 1081278 h 6858000"/>
                <a:gd name="connsiteX1200" fmla="*/ 6227763 w 12191872"/>
                <a:gd name="connsiteY1200" fmla="*/ 1081278 h 6858000"/>
                <a:gd name="connsiteX1201" fmla="*/ 6227763 w 12191872"/>
                <a:gd name="connsiteY1201" fmla="*/ 495935 h 6858000"/>
                <a:gd name="connsiteX1202" fmla="*/ 6776466 w 12191872"/>
                <a:gd name="connsiteY1202" fmla="*/ 495935 h 6858000"/>
                <a:gd name="connsiteX1203" fmla="*/ 6207760 w 12191872"/>
                <a:gd name="connsiteY1203" fmla="*/ 495935 h 6858000"/>
                <a:gd name="connsiteX1204" fmla="*/ 6207760 w 12191872"/>
                <a:gd name="connsiteY1204" fmla="*/ 1081278 h 6858000"/>
                <a:gd name="connsiteX1205" fmla="*/ 5659120 w 12191872"/>
                <a:gd name="connsiteY1205" fmla="*/ 1081278 h 6858000"/>
                <a:gd name="connsiteX1206" fmla="*/ 5659120 w 12191872"/>
                <a:gd name="connsiteY1206" fmla="*/ 495935 h 6858000"/>
                <a:gd name="connsiteX1207" fmla="*/ 6207760 w 12191872"/>
                <a:gd name="connsiteY1207" fmla="*/ 495935 h 6858000"/>
                <a:gd name="connsiteX1208" fmla="*/ 5638991 w 12191872"/>
                <a:gd name="connsiteY1208" fmla="*/ 495935 h 6858000"/>
                <a:gd name="connsiteX1209" fmla="*/ 5638991 w 12191872"/>
                <a:gd name="connsiteY1209" fmla="*/ 1081278 h 6858000"/>
                <a:gd name="connsiteX1210" fmla="*/ 5090287 w 12191872"/>
                <a:gd name="connsiteY1210" fmla="*/ 1081278 h 6858000"/>
                <a:gd name="connsiteX1211" fmla="*/ 5090287 w 12191872"/>
                <a:gd name="connsiteY1211" fmla="*/ 495935 h 6858000"/>
                <a:gd name="connsiteX1212" fmla="*/ 5638991 w 12191872"/>
                <a:gd name="connsiteY1212" fmla="*/ 495935 h 6858000"/>
                <a:gd name="connsiteX1213" fmla="*/ 5070221 w 12191872"/>
                <a:gd name="connsiteY1213" fmla="*/ 495935 h 6858000"/>
                <a:gd name="connsiteX1214" fmla="*/ 5070221 w 12191872"/>
                <a:gd name="connsiteY1214" fmla="*/ 1081278 h 6858000"/>
                <a:gd name="connsiteX1215" fmla="*/ 4521518 w 12191872"/>
                <a:gd name="connsiteY1215" fmla="*/ 1081278 h 6858000"/>
                <a:gd name="connsiteX1216" fmla="*/ 4521518 w 12191872"/>
                <a:gd name="connsiteY1216" fmla="*/ 495935 h 6858000"/>
                <a:gd name="connsiteX1217" fmla="*/ 5070221 w 12191872"/>
                <a:gd name="connsiteY1217" fmla="*/ 495935 h 6858000"/>
                <a:gd name="connsiteX1218" fmla="*/ 4501452 w 12191872"/>
                <a:gd name="connsiteY1218" fmla="*/ 495935 h 6858000"/>
                <a:gd name="connsiteX1219" fmla="*/ 4501452 w 12191872"/>
                <a:gd name="connsiteY1219" fmla="*/ 1081278 h 6858000"/>
                <a:gd name="connsiteX1220" fmla="*/ 3952812 w 12191872"/>
                <a:gd name="connsiteY1220" fmla="*/ 1081278 h 6858000"/>
                <a:gd name="connsiteX1221" fmla="*/ 3952812 w 12191872"/>
                <a:gd name="connsiteY1221" fmla="*/ 495935 h 6858000"/>
                <a:gd name="connsiteX1222" fmla="*/ 4501452 w 12191872"/>
                <a:gd name="connsiteY1222" fmla="*/ 495935 h 6858000"/>
                <a:gd name="connsiteX1223" fmla="*/ 3932746 w 12191872"/>
                <a:gd name="connsiteY1223" fmla="*/ 495935 h 6858000"/>
                <a:gd name="connsiteX1224" fmla="*/ 3932746 w 12191872"/>
                <a:gd name="connsiteY1224" fmla="*/ 1081278 h 6858000"/>
                <a:gd name="connsiteX1225" fmla="*/ 3384042 w 12191872"/>
                <a:gd name="connsiteY1225" fmla="*/ 1081278 h 6858000"/>
                <a:gd name="connsiteX1226" fmla="*/ 3384042 w 12191872"/>
                <a:gd name="connsiteY1226" fmla="*/ 495935 h 6858000"/>
                <a:gd name="connsiteX1227" fmla="*/ 3932746 w 12191872"/>
                <a:gd name="connsiteY1227" fmla="*/ 495935 h 6858000"/>
                <a:gd name="connsiteX1228" fmla="*/ 3363976 w 12191872"/>
                <a:gd name="connsiteY1228" fmla="*/ 495935 h 6858000"/>
                <a:gd name="connsiteX1229" fmla="*/ 3363976 w 12191872"/>
                <a:gd name="connsiteY1229" fmla="*/ 1081278 h 6858000"/>
                <a:gd name="connsiteX1230" fmla="*/ 2815273 w 12191872"/>
                <a:gd name="connsiteY1230" fmla="*/ 1081278 h 6858000"/>
                <a:gd name="connsiteX1231" fmla="*/ 2815273 w 12191872"/>
                <a:gd name="connsiteY1231" fmla="*/ 495935 h 6858000"/>
                <a:gd name="connsiteX1232" fmla="*/ 3363976 w 12191872"/>
                <a:gd name="connsiteY1232" fmla="*/ 495935 h 6858000"/>
                <a:gd name="connsiteX1233" fmla="*/ 2795207 w 12191872"/>
                <a:gd name="connsiteY1233" fmla="*/ 495935 h 6858000"/>
                <a:gd name="connsiteX1234" fmla="*/ 2795207 w 12191872"/>
                <a:gd name="connsiteY1234" fmla="*/ 1081278 h 6858000"/>
                <a:gd name="connsiteX1235" fmla="*/ 2246503 w 12191872"/>
                <a:gd name="connsiteY1235" fmla="*/ 1081278 h 6858000"/>
                <a:gd name="connsiteX1236" fmla="*/ 2246503 w 12191872"/>
                <a:gd name="connsiteY1236" fmla="*/ 495935 h 6858000"/>
                <a:gd name="connsiteX1237" fmla="*/ 2795207 w 12191872"/>
                <a:gd name="connsiteY1237" fmla="*/ 495935 h 6858000"/>
                <a:gd name="connsiteX1238" fmla="*/ 2226437 w 12191872"/>
                <a:gd name="connsiteY1238" fmla="*/ 495935 h 6858000"/>
                <a:gd name="connsiteX1239" fmla="*/ 2226437 w 12191872"/>
                <a:gd name="connsiteY1239" fmla="*/ 1081278 h 6858000"/>
                <a:gd name="connsiteX1240" fmla="*/ 1677734 w 12191872"/>
                <a:gd name="connsiteY1240" fmla="*/ 1081278 h 6858000"/>
                <a:gd name="connsiteX1241" fmla="*/ 1677734 w 12191872"/>
                <a:gd name="connsiteY1241" fmla="*/ 495935 h 6858000"/>
                <a:gd name="connsiteX1242" fmla="*/ 2226437 w 12191872"/>
                <a:gd name="connsiteY1242" fmla="*/ 495935 h 6858000"/>
                <a:gd name="connsiteX1243" fmla="*/ 1657731 w 12191872"/>
                <a:gd name="connsiteY1243" fmla="*/ 495935 h 6858000"/>
                <a:gd name="connsiteX1244" fmla="*/ 1657731 w 12191872"/>
                <a:gd name="connsiteY1244" fmla="*/ 1081278 h 6858000"/>
                <a:gd name="connsiteX1245" fmla="*/ 1109028 w 12191872"/>
                <a:gd name="connsiteY1245" fmla="*/ 1081278 h 6858000"/>
                <a:gd name="connsiteX1246" fmla="*/ 1109028 w 12191872"/>
                <a:gd name="connsiteY1246" fmla="*/ 495935 h 6858000"/>
                <a:gd name="connsiteX1247" fmla="*/ 1657731 w 12191872"/>
                <a:gd name="connsiteY1247" fmla="*/ 495935 h 6858000"/>
                <a:gd name="connsiteX1248" fmla="*/ 1088962 w 12191872"/>
                <a:gd name="connsiteY1248" fmla="*/ 495935 h 6858000"/>
                <a:gd name="connsiteX1249" fmla="*/ 1088962 w 12191872"/>
                <a:gd name="connsiteY1249" fmla="*/ 1081278 h 6858000"/>
                <a:gd name="connsiteX1250" fmla="*/ 540258 w 12191872"/>
                <a:gd name="connsiteY1250" fmla="*/ 1081278 h 6858000"/>
                <a:gd name="connsiteX1251" fmla="*/ 540258 w 12191872"/>
                <a:gd name="connsiteY1251" fmla="*/ 495935 h 6858000"/>
                <a:gd name="connsiteX1252" fmla="*/ 1088962 w 12191872"/>
                <a:gd name="connsiteY1252" fmla="*/ 49593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</a:cxnLst>
              <a:rect l="l" t="t" r="r" b="b"/>
              <a:pathLst>
                <a:path w="12191872" h="6858000">
                  <a:moveTo>
                    <a:pt x="11895265" y="0"/>
                  </a:moveTo>
                  <a:lnTo>
                    <a:pt x="11895265" y="474536"/>
                  </a:lnTo>
                  <a:lnTo>
                    <a:pt x="11346624" y="474536"/>
                  </a:lnTo>
                  <a:lnTo>
                    <a:pt x="11346624" y="0"/>
                  </a:lnTo>
                  <a:lnTo>
                    <a:pt x="11326558" y="0"/>
                  </a:lnTo>
                  <a:lnTo>
                    <a:pt x="11326558" y="474536"/>
                  </a:lnTo>
                  <a:lnTo>
                    <a:pt x="10777855" y="474536"/>
                  </a:lnTo>
                  <a:lnTo>
                    <a:pt x="10777855" y="0"/>
                  </a:lnTo>
                  <a:lnTo>
                    <a:pt x="10757789" y="0"/>
                  </a:lnTo>
                  <a:lnTo>
                    <a:pt x="10757789" y="474536"/>
                  </a:lnTo>
                  <a:lnTo>
                    <a:pt x="10209085" y="474536"/>
                  </a:lnTo>
                  <a:lnTo>
                    <a:pt x="10209085" y="0"/>
                  </a:lnTo>
                  <a:lnTo>
                    <a:pt x="10189019" y="0"/>
                  </a:lnTo>
                  <a:lnTo>
                    <a:pt x="10189019" y="474536"/>
                  </a:lnTo>
                  <a:lnTo>
                    <a:pt x="9640380" y="474536"/>
                  </a:lnTo>
                  <a:lnTo>
                    <a:pt x="9640380" y="0"/>
                  </a:lnTo>
                  <a:lnTo>
                    <a:pt x="9620250" y="0"/>
                  </a:lnTo>
                  <a:lnTo>
                    <a:pt x="9620250" y="474536"/>
                  </a:lnTo>
                  <a:lnTo>
                    <a:pt x="9071546" y="474536"/>
                  </a:lnTo>
                  <a:lnTo>
                    <a:pt x="9071546" y="0"/>
                  </a:lnTo>
                  <a:lnTo>
                    <a:pt x="9051481" y="0"/>
                  </a:lnTo>
                  <a:lnTo>
                    <a:pt x="9051481" y="474536"/>
                  </a:lnTo>
                  <a:lnTo>
                    <a:pt x="8502777" y="474536"/>
                  </a:lnTo>
                  <a:lnTo>
                    <a:pt x="8502777" y="0"/>
                  </a:lnTo>
                  <a:lnTo>
                    <a:pt x="8482711" y="0"/>
                  </a:lnTo>
                  <a:lnTo>
                    <a:pt x="8482711" y="474536"/>
                  </a:lnTo>
                  <a:lnTo>
                    <a:pt x="7934007" y="474536"/>
                  </a:lnTo>
                  <a:lnTo>
                    <a:pt x="7934007" y="0"/>
                  </a:lnTo>
                  <a:lnTo>
                    <a:pt x="7913942" y="0"/>
                  </a:lnTo>
                  <a:lnTo>
                    <a:pt x="7913942" y="474536"/>
                  </a:lnTo>
                  <a:lnTo>
                    <a:pt x="7365302" y="474536"/>
                  </a:lnTo>
                  <a:lnTo>
                    <a:pt x="7365302" y="0"/>
                  </a:lnTo>
                  <a:lnTo>
                    <a:pt x="7345236" y="0"/>
                  </a:lnTo>
                  <a:lnTo>
                    <a:pt x="7345236" y="474536"/>
                  </a:lnTo>
                  <a:lnTo>
                    <a:pt x="6796532" y="474536"/>
                  </a:lnTo>
                  <a:lnTo>
                    <a:pt x="6796532" y="0"/>
                  </a:lnTo>
                  <a:lnTo>
                    <a:pt x="6776466" y="0"/>
                  </a:lnTo>
                  <a:lnTo>
                    <a:pt x="6776466" y="474536"/>
                  </a:lnTo>
                  <a:lnTo>
                    <a:pt x="6227763" y="474536"/>
                  </a:lnTo>
                  <a:lnTo>
                    <a:pt x="6227763" y="0"/>
                  </a:lnTo>
                  <a:lnTo>
                    <a:pt x="6207697" y="0"/>
                  </a:lnTo>
                  <a:lnTo>
                    <a:pt x="6207697" y="474536"/>
                  </a:lnTo>
                  <a:lnTo>
                    <a:pt x="5659057" y="474536"/>
                  </a:lnTo>
                  <a:lnTo>
                    <a:pt x="5659057" y="0"/>
                  </a:lnTo>
                  <a:lnTo>
                    <a:pt x="5638991" y="0"/>
                  </a:lnTo>
                  <a:lnTo>
                    <a:pt x="5638991" y="474536"/>
                  </a:lnTo>
                  <a:lnTo>
                    <a:pt x="5090287" y="474536"/>
                  </a:lnTo>
                  <a:lnTo>
                    <a:pt x="5090287" y="0"/>
                  </a:lnTo>
                  <a:lnTo>
                    <a:pt x="5070221" y="0"/>
                  </a:lnTo>
                  <a:lnTo>
                    <a:pt x="5070221" y="474536"/>
                  </a:lnTo>
                  <a:lnTo>
                    <a:pt x="4521518" y="474536"/>
                  </a:lnTo>
                  <a:lnTo>
                    <a:pt x="4521518" y="0"/>
                  </a:lnTo>
                  <a:lnTo>
                    <a:pt x="4501452" y="0"/>
                  </a:lnTo>
                  <a:lnTo>
                    <a:pt x="4501452" y="474536"/>
                  </a:lnTo>
                  <a:lnTo>
                    <a:pt x="3952812" y="474536"/>
                  </a:lnTo>
                  <a:lnTo>
                    <a:pt x="3952812" y="0"/>
                  </a:lnTo>
                  <a:lnTo>
                    <a:pt x="3932746" y="0"/>
                  </a:lnTo>
                  <a:lnTo>
                    <a:pt x="3932746" y="474536"/>
                  </a:lnTo>
                  <a:lnTo>
                    <a:pt x="3384042" y="474536"/>
                  </a:lnTo>
                  <a:lnTo>
                    <a:pt x="3384042" y="0"/>
                  </a:lnTo>
                  <a:lnTo>
                    <a:pt x="3363976" y="0"/>
                  </a:lnTo>
                  <a:lnTo>
                    <a:pt x="3363976" y="474536"/>
                  </a:lnTo>
                  <a:lnTo>
                    <a:pt x="2815273" y="474536"/>
                  </a:lnTo>
                  <a:lnTo>
                    <a:pt x="2815273" y="0"/>
                  </a:lnTo>
                  <a:lnTo>
                    <a:pt x="2795207" y="0"/>
                  </a:lnTo>
                  <a:lnTo>
                    <a:pt x="2795207" y="474536"/>
                  </a:lnTo>
                  <a:lnTo>
                    <a:pt x="2246503" y="474536"/>
                  </a:lnTo>
                  <a:lnTo>
                    <a:pt x="2246503" y="0"/>
                  </a:lnTo>
                  <a:lnTo>
                    <a:pt x="2226437" y="0"/>
                  </a:lnTo>
                  <a:lnTo>
                    <a:pt x="2226437" y="474536"/>
                  </a:lnTo>
                  <a:lnTo>
                    <a:pt x="1677734" y="474536"/>
                  </a:lnTo>
                  <a:lnTo>
                    <a:pt x="1677734" y="0"/>
                  </a:lnTo>
                  <a:lnTo>
                    <a:pt x="1657667" y="0"/>
                  </a:lnTo>
                  <a:lnTo>
                    <a:pt x="1657667" y="474536"/>
                  </a:lnTo>
                  <a:lnTo>
                    <a:pt x="1108964" y="474536"/>
                  </a:lnTo>
                  <a:lnTo>
                    <a:pt x="1108964" y="0"/>
                  </a:lnTo>
                  <a:lnTo>
                    <a:pt x="1088898" y="0"/>
                  </a:lnTo>
                  <a:lnTo>
                    <a:pt x="1088898" y="474536"/>
                  </a:lnTo>
                  <a:lnTo>
                    <a:pt x="540258" y="474536"/>
                  </a:lnTo>
                  <a:lnTo>
                    <a:pt x="540258" y="0"/>
                  </a:lnTo>
                  <a:lnTo>
                    <a:pt x="520192" y="0"/>
                  </a:lnTo>
                  <a:lnTo>
                    <a:pt x="520192" y="474536"/>
                  </a:lnTo>
                  <a:lnTo>
                    <a:pt x="0" y="474536"/>
                  </a:lnTo>
                  <a:lnTo>
                    <a:pt x="0" y="495935"/>
                  </a:lnTo>
                  <a:lnTo>
                    <a:pt x="520192" y="495935"/>
                  </a:lnTo>
                  <a:lnTo>
                    <a:pt x="520192" y="1081278"/>
                  </a:lnTo>
                  <a:lnTo>
                    <a:pt x="0" y="1081278"/>
                  </a:lnTo>
                  <a:lnTo>
                    <a:pt x="0" y="1102678"/>
                  </a:lnTo>
                  <a:lnTo>
                    <a:pt x="520192" y="1102678"/>
                  </a:lnTo>
                  <a:lnTo>
                    <a:pt x="520192" y="1688020"/>
                  </a:lnTo>
                  <a:lnTo>
                    <a:pt x="0" y="1688020"/>
                  </a:lnTo>
                  <a:lnTo>
                    <a:pt x="0" y="1709420"/>
                  </a:lnTo>
                  <a:lnTo>
                    <a:pt x="520192" y="1709420"/>
                  </a:lnTo>
                  <a:lnTo>
                    <a:pt x="520192" y="2294763"/>
                  </a:lnTo>
                  <a:lnTo>
                    <a:pt x="0" y="2294763"/>
                  </a:lnTo>
                  <a:lnTo>
                    <a:pt x="0" y="2316163"/>
                  </a:lnTo>
                  <a:lnTo>
                    <a:pt x="520192" y="2316163"/>
                  </a:lnTo>
                  <a:lnTo>
                    <a:pt x="520192" y="2901569"/>
                  </a:lnTo>
                  <a:lnTo>
                    <a:pt x="0" y="2901569"/>
                  </a:lnTo>
                  <a:lnTo>
                    <a:pt x="0" y="2922969"/>
                  </a:lnTo>
                  <a:lnTo>
                    <a:pt x="520192" y="2922969"/>
                  </a:lnTo>
                  <a:lnTo>
                    <a:pt x="520192" y="3508312"/>
                  </a:lnTo>
                  <a:lnTo>
                    <a:pt x="0" y="3508312"/>
                  </a:lnTo>
                  <a:lnTo>
                    <a:pt x="0" y="3529711"/>
                  </a:lnTo>
                  <a:lnTo>
                    <a:pt x="520192" y="3529711"/>
                  </a:lnTo>
                  <a:lnTo>
                    <a:pt x="520192" y="4115054"/>
                  </a:lnTo>
                  <a:lnTo>
                    <a:pt x="0" y="4115054"/>
                  </a:lnTo>
                  <a:lnTo>
                    <a:pt x="0" y="4136453"/>
                  </a:lnTo>
                  <a:lnTo>
                    <a:pt x="520192" y="4136453"/>
                  </a:lnTo>
                  <a:lnTo>
                    <a:pt x="520192" y="4721860"/>
                  </a:lnTo>
                  <a:lnTo>
                    <a:pt x="0" y="4721860"/>
                  </a:lnTo>
                  <a:lnTo>
                    <a:pt x="0" y="4743260"/>
                  </a:lnTo>
                  <a:lnTo>
                    <a:pt x="520192" y="4743260"/>
                  </a:lnTo>
                  <a:lnTo>
                    <a:pt x="520192" y="5328603"/>
                  </a:lnTo>
                  <a:lnTo>
                    <a:pt x="0" y="5328603"/>
                  </a:lnTo>
                  <a:lnTo>
                    <a:pt x="0" y="5350002"/>
                  </a:lnTo>
                  <a:lnTo>
                    <a:pt x="520192" y="5350002"/>
                  </a:lnTo>
                  <a:lnTo>
                    <a:pt x="520192" y="5935345"/>
                  </a:lnTo>
                  <a:lnTo>
                    <a:pt x="0" y="5935345"/>
                  </a:lnTo>
                  <a:lnTo>
                    <a:pt x="0" y="5956745"/>
                  </a:lnTo>
                  <a:lnTo>
                    <a:pt x="520192" y="5956745"/>
                  </a:lnTo>
                  <a:lnTo>
                    <a:pt x="520192" y="6542151"/>
                  </a:lnTo>
                  <a:lnTo>
                    <a:pt x="0" y="6542151"/>
                  </a:lnTo>
                  <a:lnTo>
                    <a:pt x="0" y="6563551"/>
                  </a:lnTo>
                  <a:lnTo>
                    <a:pt x="520192" y="6563551"/>
                  </a:lnTo>
                  <a:lnTo>
                    <a:pt x="520192" y="6858000"/>
                  </a:lnTo>
                  <a:lnTo>
                    <a:pt x="540258" y="6858000"/>
                  </a:lnTo>
                  <a:lnTo>
                    <a:pt x="540258" y="6563678"/>
                  </a:lnTo>
                  <a:lnTo>
                    <a:pt x="1088962" y="6563678"/>
                  </a:lnTo>
                  <a:lnTo>
                    <a:pt x="1088962" y="6858000"/>
                  </a:lnTo>
                  <a:lnTo>
                    <a:pt x="1109028" y="6858000"/>
                  </a:lnTo>
                  <a:lnTo>
                    <a:pt x="1109028" y="6563678"/>
                  </a:lnTo>
                  <a:lnTo>
                    <a:pt x="1657731" y="6563678"/>
                  </a:lnTo>
                  <a:lnTo>
                    <a:pt x="1657731" y="6858000"/>
                  </a:lnTo>
                  <a:lnTo>
                    <a:pt x="1677797" y="6858000"/>
                  </a:lnTo>
                  <a:lnTo>
                    <a:pt x="1677797" y="6563678"/>
                  </a:lnTo>
                  <a:lnTo>
                    <a:pt x="2226501" y="6563678"/>
                  </a:lnTo>
                  <a:lnTo>
                    <a:pt x="2226501" y="6858000"/>
                  </a:lnTo>
                  <a:lnTo>
                    <a:pt x="2246567" y="6858000"/>
                  </a:lnTo>
                  <a:lnTo>
                    <a:pt x="2246567" y="6563678"/>
                  </a:lnTo>
                  <a:lnTo>
                    <a:pt x="2795270" y="6563678"/>
                  </a:lnTo>
                  <a:lnTo>
                    <a:pt x="2795270" y="6858000"/>
                  </a:lnTo>
                  <a:lnTo>
                    <a:pt x="2815336" y="6858000"/>
                  </a:lnTo>
                  <a:lnTo>
                    <a:pt x="2815336" y="6563678"/>
                  </a:lnTo>
                  <a:lnTo>
                    <a:pt x="3364040" y="6563678"/>
                  </a:lnTo>
                  <a:lnTo>
                    <a:pt x="3364040" y="6858000"/>
                  </a:lnTo>
                  <a:lnTo>
                    <a:pt x="3384106" y="6858000"/>
                  </a:lnTo>
                  <a:lnTo>
                    <a:pt x="3384106" y="6563678"/>
                  </a:lnTo>
                  <a:lnTo>
                    <a:pt x="3932809" y="6563678"/>
                  </a:lnTo>
                  <a:lnTo>
                    <a:pt x="3932809" y="6858000"/>
                  </a:lnTo>
                  <a:lnTo>
                    <a:pt x="3952875" y="6858000"/>
                  </a:lnTo>
                  <a:lnTo>
                    <a:pt x="3952875" y="6563678"/>
                  </a:lnTo>
                  <a:lnTo>
                    <a:pt x="4501515" y="6563678"/>
                  </a:lnTo>
                  <a:lnTo>
                    <a:pt x="4501515" y="6858000"/>
                  </a:lnTo>
                  <a:lnTo>
                    <a:pt x="4521581" y="6858000"/>
                  </a:lnTo>
                  <a:lnTo>
                    <a:pt x="4521581" y="6563678"/>
                  </a:lnTo>
                  <a:lnTo>
                    <a:pt x="5070285" y="6563678"/>
                  </a:lnTo>
                  <a:lnTo>
                    <a:pt x="5070285" y="6858000"/>
                  </a:lnTo>
                  <a:lnTo>
                    <a:pt x="5090351" y="6858000"/>
                  </a:lnTo>
                  <a:lnTo>
                    <a:pt x="5090351" y="6563678"/>
                  </a:lnTo>
                  <a:lnTo>
                    <a:pt x="5639054" y="6563678"/>
                  </a:lnTo>
                  <a:lnTo>
                    <a:pt x="5639054" y="6858000"/>
                  </a:lnTo>
                  <a:lnTo>
                    <a:pt x="5659120" y="6858000"/>
                  </a:lnTo>
                  <a:lnTo>
                    <a:pt x="5659120" y="6563678"/>
                  </a:lnTo>
                  <a:lnTo>
                    <a:pt x="6207760" y="6563678"/>
                  </a:lnTo>
                  <a:lnTo>
                    <a:pt x="6207760" y="6858000"/>
                  </a:lnTo>
                  <a:lnTo>
                    <a:pt x="6227826" y="6858000"/>
                  </a:lnTo>
                  <a:lnTo>
                    <a:pt x="6227826" y="6563678"/>
                  </a:lnTo>
                  <a:lnTo>
                    <a:pt x="6776530" y="6563678"/>
                  </a:lnTo>
                  <a:lnTo>
                    <a:pt x="6776530" y="6858000"/>
                  </a:lnTo>
                  <a:lnTo>
                    <a:pt x="6796595" y="6858000"/>
                  </a:lnTo>
                  <a:lnTo>
                    <a:pt x="6796595" y="6563678"/>
                  </a:lnTo>
                  <a:lnTo>
                    <a:pt x="7345299" y="6563678"/>
                  </a:lnTo>
                  <a:lnTo>
                    <a:pt x="7345299" y="6858000"/>
                  </a:lnTo>
                  <a:lnTo>
                    <a:pt x="7365365" y="6858000"/>
                  </a:lnTo>
                  <a:lnTo>
                    <a:pt x="7365365" y="6563678"/>
                  </a:lnTo>
                  <a:lnTo>
                    <a:pt x="7914006" y="6563678"/>
                  </a:lnTo>
                  <a:lnTo>
                    <a:pt x="7914006" y="6858000"/>
                  </a:lnTo>
                  <a:lnTo>
                    <a:pt x="7934071" y="6858000"/>
                  </a:lnTo>
                  <a:lnTo>
                    <a:pt x="7934071" y="6563678"/>
                  </a:lnTo>
                  <a:lnTo>
                    <a:pt x="8482774" y="6563678"/>
                  </a:lnTo>
                  <a:lnTo>
                    <a:pt x="8482774" y="6858000"/>
                  </a:lnTo>
                  <a:lnTo>
                    <a:pt x="8502841" y="6858000"/>
                  </a:lnTo>
                  <a:lnTo>
                    <a:pt x="8502841" y="6563678"/>
                  </a:lnTo>
                  <a:lnTo>
                    <a:pt x="9051544" y="6563678"/>
                  </a:lnTo>
                  <a:lnTo>
                    <a:pt x="9051544" y="6858000"/>
                  </a:lnTo>
                  <a:lnTo>
                    <a:pt x="9071610" y="6858000"/>
                  </a:lnTo>
                  <a:lnTo>
                    <a:pt x="9071610" y="6563678"/>
                  </a:lnTo>
                  <a:lnTo>
                    <a:pt x="9620250" y="6563678"/>
                  </a:lnTo>
                  <a:lnTo>
                    <a:pt x="9620250" y="6858000"/>
                  </a:lnTo>
                  <a:lnTo>
                    <a:pt x="9640316" y="6858000"/>
                  </a:lnTo>
                  <a:lnTo>
                    <a:pt x="9640316" y="6563678"/>
                  </a:lnTo>
                  <a:lnTo>
                    <a:pt x="10188956" y="6563678"/>
                  </a:lnTo>
                  <a:lnTo>
                    <a:pt x="10188956" y="6858000"/>
                  </a:lnTo>
                  <a:lnTo>
                    <a:pt x="10209022" y="6858000"/>
                  </a:lnTo>
                  <a:lnTo>
                    <a:pt x="10209022" y="6563678"/>
                  </a:lnTo>
                  <a:lnTo>
                    <a:pt x="10757726" y="6563678"/>
                  </a:lnTo>
                  <a:lnTo>
                    <a:pt x="10757726" y="6858000"/>
                  </a:lnTo>
                  <a:lnTo>
                    <a:pt x="10777792" y="6858000"/>
                  </a:lnTo>
                  <a:lnTo>
                    <a:pt x="10777792" y="6563678"/>
                  </a:lnTo>
                  <a:lnTo>
                    <a:pt x="11326495" y="6563678"/>
                  </a:lnTo>
                  <a:lnTo>
                    <a:pt x="11326495" y="6858000"/>
                  </a:lnTo>
                  <a:lnTo>
                    <a:pt x="11346561" y="6858000"/>
                  </a:lnTo>
                  <a:lnTo>
                    <a:pt x="11346561" y="6563678"/>
                  </a:lnTo>
                  <a:lnTo>
                    <a:pt x="11895201" y="6563678"/>
                  </a:lnTo>
                  <a:lnTo>
                    <a:pt x="11895201" y="6858000"/>
                  </a:lnTo>
                  <a:lnTo>
                    <a:pt x="11915267" y="6858000"/>
                  </a:lnTo>
                  <a:lnTo>
                    <a:pt x="11915267" y="6563678"/>
                  </a:lnTo>
                  <a:lnTo>
                    <a:pt x="12191873" y="6563678"/>
                  </a:lnTo>
                  <a:lnTo>
                    <a:pt x="12191873" y="6542278"/>
                  </a:lnTo>
                  <a:lnTo>
                    <a:pt x="11915267" y="6542278"/>
                  </a:lnTo>
                  <a:lnTo>
                    <a:pt x="11915267" y="5956872"/>
                  </a:lnTo>
                  <a:lnTo>
                    <a:pt x="12191873" y="5956872"/>
                  </a:lnTo>
                  <a:lnTo>
                    <a:pt x="12191873" y="5935472"/>
                  </a:lnTo>
                  <a:lnTo>
                    <a:pt x="11915267" y="5935472"/>
                  </a:lnTo>
                  <a:lnTo>
                    <a:pt x="11915267" y="5350129"/>
                  </a:lnTo>
                  <a:lnTo>
                    <a:pt x="12191873" y="5350129"/>
                  </a:lnTo>
                  <a:lnTo>
                    <a:pt x="12191873" y="5328730"/>
                  </a:lnTo>
                  <a:lnTo>
                    <a:pt x="11915267" y="5328730"/>
                  </a:lnTo>
                  <a:lnTo>
                    <a:pt x="11915267" y="4743387"/>
                  </a:lnTo>
                  <a:lnTo>
                    <a:pt x="12191873" y="4743387"/>
                  </a:lnTo>
                  <a:lnTo>
                    <a:pt x="12191873" y="4721987"/>
                  </a:lnTo>
                  <a:lnTo>
                    <a:pt x="11915267" y="4721987"/>
                  </a:lnTo>
                  <a:lnTo>
                    <a:pt x="11915267" y="4136581"/>
                  </a:lnTo>
                  <a:lnTo>
                    <a:pt x="12191873" y="4136581"/>
                  </a:lnTo>
                  <a:lnTo>
                    <a:pt x="12191873" y="4115181"/>
                  </a:lnTo>
                  <a:lnTo>
                    <a:pt x="11915267" y="4115181"/>
                  </a:lnTo>
                  <a:lnTo>
                    <a:pt x="11915267" y="3529838"/>
                  </a:lnTo>
                  <a:lnTo>
                    <a:pt x="12191873" y="3529838"/>
                  </a:lnTo>
                  <a:lnTo>
                    <a:pt x="12191873" y="3508439"/>
                  </a:lnTo>
                  <a:lnTo>
                    <a:pt x="11915267" y="3508439"/>
                  </a:lnTo>
                  <a:lnTo>
                    <a:pt x="11915267" y="2923096"/>
                  </a:lnTo>
                  <a:lnTo>
                    <a:pt x="12191873" y="2923096"/>
                  </a:lnTo>
                  <a:lnTo>
                    <a:pt x="12191873" y="2901696"/>
                  </a:lnTo>
                  <a:lnTo>
                    <a:pt x="11915267" y="2901696"/>
                  </a:lnTo>
                  <a:lnTo>
                    <a:pt x="11915267" y="2316290"/>
                  </a:lnTo>
                  <a:lnTo>
                    <a:pt x="12191873" y="2316290"/>
                  </a:lnTo>
                  <a:lnTo>
                    <a:pt x="12191873" y="2294890"/>
                  </a:lnTo>
                  <a:lnTo>
                    <a:pt x="11915267" y="2294890"/>
                  </a:lnTo>
                  <a:lnTo>
                    <a:pt x="11915267" y="1709547"/>
                  </a:lnTo>
                  <a:lnTo>
                    <a:pt x="12191873" y="1709547"/>
                  </a:lnTo>
                  <a:lnTo>
                    <a:pt x="12191873" y="1688148"/>
                  </a:lnTo>
                  <a:lnTo>
                    <a:pt x="11915267" y="1688148"/>
                  </a:lnTo>
                  <a:lnTo>
                    <a:pt x="11915267" y="1102805"/>
                  </a:lnTo>
                  <a:lnTo>
                    <a:pt x="12191873" y="1102805"/>
                  </a:lnTo>
                  <a:lnTo>
                    <a:pt x="12191873" y="1081405"/>
                  </a:lnTo>
                  <a:lnTo>
                    <a:pt x="11915267" y="1081405"/>
                  </a:lnTo>
                  <a:lnTo>
                    <a:pt x="11915267" y="495935"/>
                  </a:lnTo>
                  <a:lnTo>
                    <a:pt x="12191873" y="495935"/>
                  </a:lnTo>
                  <a:lnTo>
                    <a:pt x="12191873" y="474536"/>
                  </a:lnTo>
                  <a:lnTo>
                    <a:pt x="11915267" y="474536"/>
                  </a:lnTo>
                  <a:lnTo>
                    <a:pt x="11915267" y="0"/>
                  </a:lnTo>
                  <a:lnTo>
                    <a:pt x="11895265" y="0"/>
                  </a:lnTo>
                  <a:close/>
                  <a:moveTo>
                    <a:pt x="11895265" y="5956872"/>
                  </a:moveTo>
                  <a:lnTo>
                    <a:pt x="11895265" y="6542278"/>
                  </a:lnTo>
                  <a:lnTo>
                    <a:pt x="11346624" y="6542278"/>
                  </a:lnTo>
                  <a:lnTo>
                    <a:pt x="11346624" y="5956872"/>
                  </a:lnTo>
                  <a:lnTo>
                    <a:pt x="11895265" y="5956872"/>
                  </a:lnTo>
                  <a:close/>
                  <a:moveTo>
                    <a:pt x="11326558" y="5956872"/>
                  </a:moveTo>
                  <a:lnTo>
                    <a:pt x="11326558" y="6542278"/>
                  </a:lnTo>
                  <a:lnTo>
                    <a:pt x="10777855" y="6542278"/>
                  </a:lnTo>
                  <a:lnTo>
                    <a:pt x="10777855" y="5956872"/>
                  </a:lnTo>
                  <a:lnTo>
                    <a:pt x="11326558" y="5956872"/>
                  </a:lnTo>
                  <a:close/>
                  <a:moveTo>
                    <a:pt x="10757789" y="5956872"/>
                  </a:moveTo>
                  <a:lnTo>
                    <a:pt x="10757789" y="6542278"/>
                  </a:lnTo>
                  <a:lnTo>
                    <a:pt x="10209085" y="6542278"/>
                  </a:lnTo>
                  <a:lnTo>
                    <a:pt x="10209085" y="5956872"/>
                  </a:lnTo>
                  <a:lnTo>
                    <a:pt x="10757789" y="5956872"/>
                  </a:lnTo>
                  <a:close/>
                  <a:moveTo>
                    <a:pt x="10189019" y="5956872"/>
                  </a:moveTo>
                  <a:lnTo>
                    <a:pt x="10189019" y="6542278"/>
                  </a:lnTo>
                  <a:lnTo>
                    <a:pt x="9640380" y="6542278"/>
                  </a:lnTo>
                  <a:lnTo>
                    <a:pt x="9640380" y="5956872"/>
                  </a:lnTo>
                  <a:lnTo>
                    <a:pt x="10189019" y="5956872"/>
                  </a:lnTo>
                  <a:close/>
                  <a:moveTo>
                    <a:pt x="9620250" y="5956872"/>
                  </a:moveTo>
                  <a:lnTo>
                    <a:pt x="9620250" y="6542278"/>
                  </a:lnTo>
                  <a:lnTo>
                    <a:pt x="9071546" y="6542278"/>
                  </a:lnTo>
                  <a:lnTo>
                    <a:pt x="9071546" y="5956872"/>
                  </a:lnTo>
                  <a:lnTo>
                    <a:pt x="9620250" y="5956872"/>
                  </a:lnTo>
                  <a:close/>
                  <a:moveTo>
                    <a:pt x="9051544" y="5956872"/>
                  </a:moveTo>
                  <a:lnTo>
                    <a:pt x="9051544" y="6542278"/>
                  </a:lnTo>
                  <a:lnTo>
                    <a:pt x="8502841" y="6542278"/>
                  </a:lnTo>
                  <a:lnTo>
                    <a:pt x="8502841" y="5956872"/>
                  </a:lnTo>
                  <a:lnTo>
                    <a:pt x="9051544" y="5956872"/>
                  </a:lnTo>
                  <a:close/>
                  <a:moveTo>
                    <a:pt x="8482774" y="5956872"/>
                  </a:moveTo>
                  <a:lnTo>
                    <a:pt x="8482774" y="6542278"/>
                  </a:lnTo>
                  <a:lnTo>
                    <a:pt x="7934071" y="6542278"/>
                  </a:lnTo>
                  <a:lnTo>
                    <a:pt x="7934071" y="5956872"/>
                  </a:lnTo>
                  <a:lnTo>
                    <a:pt x="8482774" y="5956872"/>
                  </a:lnTo>
                  <a:close/>
                  <a:moveTo>
                    <a:pt x="7914006" y="5956872"/>
                  </a:moveTo>
                  <a:lnTo>
                    <a:pt x="7914006" y="6542278"/>
                  </a:lnTo>
                  <a:lnTo>
                    <a:pt x="7365365" y="6542278"/>
                  </a:lnTo>
                  <a:lnTo>
                    <a:pt x="7365365" y="5956872"/>
                  </a:lnTo>
                  <a:lnTo>
                    <a:pt x="7914006" y="5956872"/>
                  </a:lnTo>
                  <a:close/>
                  <a:moveTo>
                    <a:pt x="7345236" y="5956872"/>
                  </a:moveTo>
                  <a:lnTo>
                    <a:pt x="7345236" y="6542278"/>
                  </a:lnTo>
                  <a:lnTo>
                    <a:pt x="6796532" y="6542278"/>
                  </a:lnTo>
                  <a:lnTo>
                    <a:pt x="6796532" y="5956872"/>
                  </a:lnTo>
                  <a:lnTo>
                    <a:pt x="7345236" y="5956872"/>
                  </a:lnTo>
                  <a:close/>
                  <a:moveTo>
                    <a:pt x="6776466" y="5956872"/>
                  </a:moveTo>
                  <a:lnTo>
                    <a:pt x="6776466" y="6542278"/>
                  </a:lnTo>
                  <a:lnTo>
                    <a:pt x="6227763" y="6542278"/>
                  </a:lnTo>
                  <a:lnTo>
                    <a:pt x="6227763" y="5956872"/>
                  </a:lnTo>
                  <a:lnTo>
                    <a:pt x="6776466" y="5956872"/>
                  </a:lnTo>
                  <a:close/>
                  <a:moveTo>
                    <a:pt x="6207760" y="5956872"/>
                  </a:moveTo>
                  <a:lnTo>
                    <a:pt x="6207760" y="6542278"/>
                  </a:lnTo>
                  <a:lnTo>
                    <a:pt x="5659120" y="6542278"/>
                  </a:lnTo>
                  <a:lnTo>
                    <a:pt x="5659120" y="5956872"/>
                  </a:lnTo>
                  <a:lnTo>
                    <a:pt x="6207760" y="5956872"/>
                  </a:lnTo>
                  <a:close/>
                  <a:moveTo>
                    <a:pt x="5638991" y="5956872"/>
                  </a:moveTo>
                  <a:lnTo>
                    <a:pt x="5638991" y="6542278"/>
                  </a:lnTo>
                  <a:lnTo>
                    <a:pt x="5090287" y="6542278"/>
                  </a:lnTo>
                  <a:lnTo>
                    <a:pt x="5090287" y="5956872"/>
                  </a:lnTo>
                  <a:lnTo>
                    <a:pt x="5638991" y="5956872"/>
                  </a:lnTo>
                  <a:close/>
                  <a:moveTo>
                    <a:pt x="5070221" y="5956872"/>
                  </a:moveTo>
                  <a:lnTo>
                    <a:pt x="5070221" y="6542278"/>
                  </a:lnTo>
                  <a:lnTo>
                    <a:pt x="4521518" y="6542278"/>
                  </a:lnTo>
                  <a:lnTo>
                    <a:pt x="4521518" y="5956872"/>
                  </a:lnTo>
                  <a:lnTo>
                    <a:pt x="5070221" y="5956872"/>
                  </a:lnTo>
                  <a:close/>
                  <a:moveTo>
                    <a:pt x="4501452" y="5956872"/>
                  </a:moveTo>
                  <a:lnTo>
                    <a:pt x="4501452" y="6542278"/>
                  </a:lnTo>
                  <a:lnTo>
                    <a:pt x="3952812" y="6542278"/>
                  </a:lnTo>
                  <a:lnTo>
                    <a:pt x="3952812" y="5956872"/>
                  </a:lnTo>
                  <a:lnTo>
                    <a:pt x="4501452" y="5956872"/>
                  </a:lnTo>
                  <a:close/>
                  <a:moveTo>
                    <a:pt x="3932746" y="5956872"/>
                  </a:moveTo>
                  <a:lnTo>
                    <a:pt x="3932746" y="6542278"/>
                  </a:lnTo>
                  <a:lnTo>
                    <a:pt x="3384042" y="6542278"/>
                  </a:lnTo>
                  <a:lnTo>
                    <a:pt x="3384042" y="5956872"/>
                  </a:lnTo>
                  <a:lnTo>
                    <a:pt x="3932746" y="5956872"/>
                  </a:lnTo>
                  <a:close/>
                  <a:moveTo>
                    <a:pt x="3363976" y="5956872"/>
                  </a:moveTo>
                  <a:lnTo>
                    <a:pt x="3363976" y="6542278"/>
                  </a:lnTo>
                  <a:lnTo>
                    <a:pt x="2815273" y="6542278"/>
                  </a:lnTo>
                  <a:lnTo>
                    <a:pt x="2815273" y="5956872"/>
                  </a:lnTo>
                  <a:lnTo>
                    <a:pt x="3363976" y="5956872"/>
                  </a:lnTo>
                  <a:close/>
                  <a:moveTo>
                    <a:pt x="2795207" y="5956872"/>
                  </a:moveTo>
                  <a:lnTo>
                    <a:pt x="2795207" y="6542278"/>
                  </a:lnTo>
                  <a:lnTo>
                    <a:pt x="2246503" y="6542278"/>
                  </a:lnTo>
                  <a:lnTo>
                    <a:pt x="2246503" y="5956872"/>
                  </a:lnTo>
                  <a:lnTo>
                    <a:pt x="2795207" y="5956872"/>
                  </a:lnTo>
                  <a:close/>
                  <a:moveTo>
                    <a:pt x="2226437" y="5956872"/>
                  </a:moveTo>
                  <a:lnTo>
                    <a:pt x="2226437" y="6542278"/>
                  </a:lnTo>
                  <a:lnTo>
                    <a:pt x="1677734" y="6542278"/>
                  </a:lnTo>
                  <a:lnTo>
                    <a:pt x="1677734" y="5956872"/>
                  </a:lnTo>
                  <a:lnTo>
                    <a:pt x="2226437" y="5956872"/>
                  </a:lnTo>
                  <a:close/>
                  <a:moveTo>
                    <a:pt x="1657731" y="5956872"/>
                  </a:moveTo>
                  <a:lnTo>
                    <a:pt x="1657731" y="6542278"/>
                  </a:lnTo>
                  <a:lnTo>
                    <a:pt x="1109028" y="6542278"/>
                  </a:lnTo>
                  <a:lnTo>
                    <a:pt x="1109028" y="5956872"/>
                  </a:lnTo>
                  <a:lnTo>
                    <a:pt x="1657731" y="5956872"/>
                  </a:lnTo>
                  <a:close/>
                  <a:moveTo>
                    <a:pt x="1088962" y="5956872"/>
                  </a:moveTo>
                  <a:lnTo>
                    <a:pt x="1088962" y="6542278"/>
                  </a:lnTo>
                  <a:lnTo>
                    <a:pt x="540258" y="6542278"/>
                  </a:lnTo>
                  <a:lnTo>
                    <a:pt x="540258" y="5956872"/>
                  </a:lnTo>
                  <a:lnTo>
                    <a:pt x="1088962" y="5956872"/>
                  </a:lnTo>
                  <a:close/>
                  <a:moveTo>
                    <a:pt x="11895265" y="5350129"/>
                  </a:moveTo>
                  <a:lnTo>
                    <a:pt x="11895265" y="5935472"/>
                  </a:lnTo>
                  <a:lnTo>
                    <a:pt x="11346624" y="5935472"/>
                  </a:lnTo>
                  <a:lnTo>
                    <a:pt x="11346624" y="5350129"/>
                  </a:lnTo>
                  <a:lnTo>
                    <a:pt x="11895265" y="5350129"/>
                  </a:lnTo>
                  <a:close/>
                  <a:moveTo>
                    <a:pt x="11326558" y="5350129"/>
                  </a:moveTo>
                  <a:lnTo>
                    <a:pt x="11326558" y="5935472"/>
                  </a:lnTo>
                  <a:lnTo>
                    <a:pt x="10777855" y="5935472"/>
                  </a:lnTo>
                  <a:lnTo>
                    <a:pt x="10777855" y="5350129"/>
                  </a:lnTo>
                  <a:lnTo>
                    <a:pt x="11326558" y="5350129"/>
                  </a:lnTo>
                  <a:close/>
                  <a:moveTo>
                    <a:pt x="10757789" y="5350129"/>
                  </a:moveTo>
                  <a:lnTo>
                    <a:pt x="10757789" y="5935472"/>
                  </a:lnTo>
                  <a:lnTo>
                    <a:pt x="10209085" y="5935472"/>
                  </a:lnTo>
                  <a:lnTo>
                    <a:pt x="10209085" y="5350129"/>
                  </a:lnTo>
                  <a:lnTo>
                    <a:pt x="10757789" y="5350129"/>
                  </a:lnTo>
                  <a:close/>
                  <a:moveTo>
                    <a:pt x="10189019" y="5350129"/>
                  </a:moveTo>
                  <a:lnTo>
                    <a:pt x="10189019" y="5935472"/>
                  </a:lnTo>
                  <a:lnTo>
                    <a:pt x="9640380" y="5935472"/>
                  </a:lnTo>
                  <a:lnTo>
                    <a:pt x="9640380" y="5350129"/>
                  </a:lnTo>
                  <a:lnTo>
                    <a:pt x="10189019" y="5350129"/>
                  </a:lnTo>
                  <a:close/>
                  <a:moveTo>
                    <a:pt x="9620250" y="5350129"/>
                  </a:moveTo>
                  <a:lnTo>
                    <a:pt x="9620250" y="5935472"/>
                  </a:lnTo>
                  <a:lnTo>
                    <a:pt x="9071546" y="5935472"/>
                  </a:lnTo>
                  <a:lnTo>
                    <a:pt x="9071546" y="5350129"/>
                  </a:lnTo>
                  <a:lnTo>
                    <a:pt x="9620250" y="5350129"/>
                  </a:lnTo>
                  <a:close/>
                  <a:moveTo>
                    <a:pt x="9051544" y="5350129"/>
                  </a:moveTo>
                  <a:lnTo>
                    <a:pt x="9051544" y="5935472"/>
                  </a:lnTo>
                  <a:lnTo>
                    <a:pt x="8502841" y="5935472"/>
                  </a:lnTo>
                  <a:lnTo>
                    <a:pt x="8502841" y="5350129"/>
                  </a:lnTo>
                  <a:lnTo>
                    <a:pt x="9051544" y="5350129"/>
                  </a:lnTo>
                  <a:close/>
                  <a:moveTo>
                    <a:pt x="8482774" y="5350129"/>
                  </a:moveTo>
                  <a:lnTo>
                    <a:pt x="8482774" y="5935472"/>
                  </a:lnTo>
                  <a:lnTo>
                    <a:pt x="7934071" y="5935472"/>
                  </a:lnTo>
                  <a:lnTo>
                    <a:pt x="7934071" y="5350129"/>
                  </a:lnTo>
                  <a:lnTo>
                    <a:pt x="8482774" y="5350129"/>
                  </a:lnTo>
                  <a:close/>
                  <a:moveTo>
                    <a:pt x="7914006" y="5350129"/>
                  </a:moveTo>
                  <a:lnTo>
                    <a:pt x="7914006" y="5935472"/>
                  </a:lnTo>
                  <a:lnTo>
                    <a:pt x="7365365" y="5935472"/>
                  </a:lnTo>
                  <a:lnTo>
                    <a:pt x="7365365" y="5350129"/>
                  </a:lnTo>
                  <a:lnTo>
                    <a:pt x="7914006" y="5350129"/>
                  </a:lnTo>
                  <a:close/>
                  <a:moveTo>
                    <a:pt x="7345236" y="5350129"/>
                  </a:moveTo>
                  <a:lnTo>
                    <a:pt x="7345236" y="5935472"/>
                  </a:lnTo>
                  <a:lnTo>
                    <a:pt x="6796532" y="5935472"/>
                  </a:lnTo>
                  <a:lnTo>
                    <a:pt x="6796532" y="5350129"/>
                  </a:lnTo>
                  <a:lnTo>
                    <a:pt x="7345236" y="5350129"/>
                  </a:lnTo>
                  <a:close/>
                  <a:moveTo>
                    <a:pt x="6776466" y="5350129"/>
                  </a:moveTo>
                  <a:lnTo>
                    <a:pt x="6776466" y="5935472"/>
                  </a:lnTo>
                  <a:lnTo>
                    <a:pt x="6227763" y="5935472"/>
                  </a:lnTo>
                  <a:lnTo>
                    <a:pt x="6227763" y="5350129"/>
                  </a:lnTo>
                  <a:lnTo>
                    <a:pt x="6776466" y="5350129"/>
                  </a:lnTo>
                  <a:close/>
                  <a:moveTo>
                    <a:pt x="6207760" y="5350129"/>
                  </a:moveTo>
                  <a:lnTo>
                    <a:pt x="6207760" y="5935472"/>
                  </a:lnTo>
                  <a:lnTo>
                    <a:pt x="5659120" y="5935472"/>
                  </a:lnTo>
                  <a:lnTo>
                    <a:pt x="5659120" y="5350129"/>
                  </a:lnTo>
                  <a:lnTo>
                    <a:pt x="6207760" y="5350129"/>
                  </a:lnTo>
                  <a:close/>
                  <a:moveTo>
                    <a:pt x="5638991" y="5350129"/>
                  </a:moveTo>
                  <a:lnTo>
                    <a:pt x="5638991" y="5935472"/>
                  </a:lnTo>
                  <a:lnTo>
                    <a:pt x="5090287" y="5935472"/>
                  </a:lnTo>
                  <a:lnTo>
                    <a:pt x="5090287" y="5350129"/>
                  </a:lnTo>
                  <a:lnTo>
                    <a:pt x="5638991" y="5350129"/>
                  </a:lnTo>
                  <a:close/>
                  <a:moveTo>
                    <a:pt x="5070221" y="5350129"/>
                  </a:moveTo>
                  <a:lnTo>
                    <a:pt x="5070221" y="5935472"/>
                  </a:lnTo>
                  <a:lnTo>
                    <a:pt x="4521518" y="5935472"/>
                  </a:lnTo>
                  <a:lnTo>
                    <a:pt x="4521518" y="5350129"/>
                  </a:lnTo>
                  <a:lnTo>
                    <a:pt x="5070221" y="5350129"/>
                  </a:lnTo>
                  <a:close/>
                  <a:moveTo>
                    <a:pt x="4501452" y="5350129"/>
                  </a:moveTo>
                  <a:lnTo>
                    <a:pt x="4501452" y="5935472"/>
                  </a:lnTo>
                  <a:lnTo>
                    <a:pt x="3952812" y="5935472"/>
                  </a:lnTo>
                  <a:lnTo>
                    <a:pt x="3952812" y="5350129"/>
                  </a:lnTo>
                  <a:lnTo>
                    <a:pt x="4501452" y="5350129"/>
                  </a:lnTo>
                  <a:close/>
                  <a:moveTo>
                    <a:pt x="3932746" y="5350129"/>
                  </a:moveTo>
                  <a:lnTo>
                    <a:pt x="3932746" y="5935472"/>
                  </a:lnTo>
                  <a:lnTo>
                    <a:pt x="3384042" y="5935472"/>
                  </a:lnTo>
                  <a:lnTo>
                    <a:pt x="3384042" y="5350129"/>
                  </a:lnTo>
                  <a:lnTo>
                    <a:pt x="3932746" y="5350129"/>
                  </a:lnTo>
                  <a:close/>
                  <a:moveTo>
                    <a:pt x="3363976" y="5350129"/>
                  </a:moveTo>
                  <a:lnTo>
                    <a:pt x="3363976" y="5935472"/>
                  </a:lnTo>
                  <a:lnTo>
                    <a:pt x="2815273" y="5935472"/>
                  </a:lnTo>
                  <a:lnTo>
                    <a:pt x="2815273" y="5350129"/>
                  </a:lnTo>
                  <a:lnTo>
                    <a:pt x="3363976" y="5350129"/>
                  </a:lnTo>
                  <a:close/>
                  <a:moveTo>
                    <a:pt x="2795207" y="5350129"/>
                  </a:moveTo>
                  <a:lnTo>
                    <a:pt x="2795207" y="5935472"/>
                  </a:lnTo>
                  <a:lnTo>
                    <a:pt x="2246503" y="5935472"/>
                  </a:lnTo>
                  <a:lnTo>
                    <a:pt x="2246503" y="5350129"/>
                  </a:lnTo>
                  <a:lnTo>
                    <a:pt x="2795207" y="5350129"/>
                  </a:lnTo>
                  <a:close/>
                  <a:moveTo>
                    <a:pt x="2226437" y="5350129"/>
                  </a:moveTo>
                  <a:lnTo>
                    <a:pt x="2226437" y="5935472"/>
                  </a:lnTo>
                  <a:lnTo>
                    <a:pt x="1677734" y="5935472"/>
                  </a:lnTo>
                  <a:lnTo>
                    <a:pt x="1677734" y="5350129"/>
                  </a:lnTo>
                  <a:lnTo>
                    <a:pt x="2226437" y="5350129"/>
                  </a:lnTo>
                  <a:close/>
                  <a:moveTo>
                    <a:pt x="1657731" y="5350129"/>
                  </a:moveTo>
                  <a:lnTo>
                    <a:pt x="1657731" y="5935472"/>
                  </a:lnTo>
                  <a:lnTo>
                    <a:pt x="1109028" y="5935472"/>
                  </a:lnTo>
                  <a:lnTo>
                    <a:pt x="1109028" y="5350129"/>
                  </a:lnTo>
                  <a:lnTo>
                    <a:pt x="1657731" y="5350129"/>
                  </a:lnTo>
                  <a:close/>
                  <a:moveTo>
                    <a:pt x="1088962" y="5350129"/>
                  </a:moveTo>
                  <a:lnTo>
                    <a:pt x="1088962" y="5935472"/>
                  </a:lnTo>
                  <a:lnTo>
                    <a:pt x="540258" y="5935472"/>
                  </a:lnTo>
                  <a:lnTo>
                    <a:pt x="540258" y="5350129"/>
                  </a:lnTo>
                  <a:lnTo>
                    <a:pt x="1088962" y="5350129"/>
                  </a:lnTo>
                  <a:close/>
                  <a:moveTo>
                    <a:pt x="11895265" y="4743387"/>
                  </a:moveTo>
                  <a:lnTo>
                    <a:pt x="11895265" y="5328730"/>
                  </a:lnTo>
                  <a:lnTo>
                    <a:pt x="11346624" y="5328730"/>
                  </a:lnTo>
                  <a:lnTo>
                    <a:pt x="11346624" y="4743387"/>
                  </a:lnTo>
                  <a:lnTo>
                    <a:pt x="11895265" y="4743387"/>
                  </a:lnTo>
                  <a:close/>
                  <a:moveTo>
                    <a:pt x="11326558" y="4743387"/>
                  </a:moveTo>
                  <a:lnTo>
                    <a:pt x="11326558" y="5328730"/>
                  </a:lnTo>
                  <a:lnTo>
                    <a:pt x="10777855" y="5328730"/>
                  </a:lnTo>
                  <a:lnTo>
                    <a:pt x="10777855" y="4743387"/>
                  </a:lnTo>
                  <a:lnTo>
                    <a:pt x="11326558" y="4743387"/>
                  </a:lnTo>
                  <a:close/>
                  <a:moveTo>
                    <a:pt x="10757789" y="4743387"/>
                  </a:moveTo>
                  <a:lnTo>
                    <a:pt x="10757789" y="5328730"/>
                  </a:lnTo>
                  <a:lnTo>
                    <a:pt x="10209085" y="5328730"/>
                  </a:lnTo>
                  <a:lnTo>
                    <a:pt x="10209085" y="4743387"/>
                  </a:lnTo>
                  <a:lnTo>
                    <a:pt x="10757789" y="4743387"/>
                  </a:lnTo>
                  <a:close/>
                  <a:moveTo>
                    <a:pt x="10189019" y="4743387"/>
                  </a:moveTo>
                  <a:lnTo>
                    <a:pt x="10189019" y="5328730"/>
                  </a:lnTo>
                  <a:lnTo>
                    <a:pt x="9640380" y="5328730"/>
                  </a:lnTo>
                  <a:lnTo>
                    <a:pt x="9640380" y="4743387"/>
                  </a:lnTo>
                  <a:lnTo>
                    <a:pt x="10189019" y="4743387"/>
                  </a:lnTo>
                  <a:close/>
                  <a:moveTo>
                    <a:pt x="9620250" y="4743387"/>
                  </a:moveTo>
                  <a:lnTo>
                    <a:pt x="9620250" y="5328730"/>
                  </a:lnTo>
                  <a:lnTo>
                    <a:pt x="9071546" y="5328730"/>
                  </a:lnTo>
                  <a:lnTo>
                    <a:pt x="9071546" y="4743387"/>
                  </a:lnTo>
                  <a:lnTo>
                    <a:pt x="9620250" y="4743387"/>
                  </a:lnTo>
                  <a:close/>
                  <a:moveTo>
                    <a:pt x="9051544" y="4743387"/>
                  </a:moveTo>
                  <a:lnTo>
                    <a:pt x="9051544" y="5328730"/>
                  </a:lnTo>
                  <a:lnTo>
                    <a:pt x="8502841" y="5328730"/>
                  </a:lnTo>
                  <a:lnTo>
                    <a:pt x="8502841" y="4743387"/>
                  </a:lnTo>
                  <a:lnTo>
                    <a:pt x="9051544" y="4743387"/>
                  </a:lnTo>
                  <a:close/>
                  <a:moveTo>
                    <a:pt x="8482774" y="4743387"/>
                  </a:moveTo>
                  <a:lnTo>
                    <a:pt x="8482774" y="5328730"/>
                  </a:lnTo>
                  <a:lnTo>
                    <a:pt x="7934071" y="5328730"/>
                  </a:lnTo>
                  <a:lnTo>
                    <a:pt x="7934071" y="4743387"/>
                  </a:lnTo>
                  <a:lnTo>
                    <a:pt x="8482774" y="4743387"/>
                  </a:lnTo>
                  <a:close/>
                  <a:moveTo>
                    <a:pt x="7914006" y="4743387"/>
                  </a:moveTo>
                  <a:lnTo>
                    <a:pt x="7914006" y="5328730"/>
                  </a:lnTo>
                  <a:lnTo>
                    <a:pt x="7365365" y="5328730"/>
                  </a:lnTo>
                  <a:lnTo>
                    <a:pt x="7365365" y="4743387"/>
                  </a:lnTo>
                  <a:lnTo>
                    <a:pt x="7914006" y="4743387"/>
                  </a:lnTo>
                  <a:close/>
                  <a:moveTo>
                    <a:pt x="7345236" y="4743387"/>
                  </a:moveTo>
                  <a:lnTo>
                    <a:pt x="7345236" y="5328730"/>
                  </a:lnTo>
                  <a:lnTo>
                    <a:pt x="6796532" y="5328730"/>
                  </a:lnTo>
                  <a:lnTo>
                    <a:pt x="6796532" y="4743387"/>
                  </a:lnTo>
                  <a:lnTo>
                    <a:pt x="7345236" y="4743387"/>
                  </a:lnTo>
                  <a:close/>
                  <a:moveTo>
                    <a:pt x="6776466" y="4743387"/>
                  </a:moveTo>
                  <a:lnTo>
                    <a:pt x="6776466" y="5328730"/>
                  </a:lnTo>
                  <a:lnTo>
                    <a:pt x="6227763" y="5328730"/>
                  </a:lnTo>
                  <a:lnTo>
                    <a:pt x="6227763" y="4743387"/>
                  </a:lnTo>
                  <a:lnTo>
                    <a:pt x="6776466" y="4743387"/>
                  </a:lnTo>
                  <a:close/>
                  <a:moveTo>
                    <a:pt x="6207760" y="4743387"/>
                  </a:moveTo>
                  <a:lnTo>
                    <a:pt x="6207760" y="5328730"/>
                  </a:lnTo>
                  <a:lnTo>
                    <a:pt x="5659120" y="5328730"/>
                  </a:lnTo>
                  <a:lnTo>
                    <a:pt x="5659120" y="4743387"/>
                  </a:lnTo>
                  <a:lnTo>
                    <a:pt x="6207760" y="4743387"/>
                  </a:lnTo>
                  <a:close/>
                  <a:moveTo>
                    <a:pt x="5638991" y="4743387"/>
                  </a:moveTo>
                  <a:lnTo>
                    <a:pt x="5638991" y="5328730"/>
                  </a:lnTo>
                  <a:lnTo>
                    <a:pt x="5090287" y="5328730"/>
                  </a:lnTo>
                  <a:lnTo>
                    <a:pt x="5090287" y="4743387"/>
                  </a:lnTo>
                  <a:lnTo>
                    <a:pt x="5638991" y="4743387"/>
                  </a:lnTo>
                  <a:close/>
                  <a:moveTo>
                    <a:pt x="5070221" y="4743387"/>
                  </a:moveTo>
                  <a:lnTo>
                    <a:pt x="5070221" y="5328730"/>
                  </a:lnTo>
                  <a:lnTo>
                    <a:pt x="4521518" y="5328730"/>
                  </a:lnTo>
                  <a:lnTo>
                    <a:pt x="4521518" y="4743387"/>
                  </a:lnTo>
                  <a:lnTo>
                    <a:pt x="5070221" y="4743387"/>
                  </a:lnTo>
                  <a:close/>
                  <a:moveTo>
                    <a:pt x="4501452" y="4743387"/>
                  </a:moveTo>
                  <a:lnTo>
                    <a:pt x="4501452" y="5328730"/>
                  </a:lnTo>
                  <a:lnTo>
                    <a:pt x="3952812" y="5328730"/>
                  </a:lnTo>
                  <a:lnTo>
                    <a:pt x="3952812" y="4743387"/>
                  </a:lnTo>
                  <a:lnTo>
                    <a:pt x="4501452" y="4743387"/>
                  </a:lnTo>
                  <a:close/>
                  <a:moveTo>
                    <a:pt x="3932746" y="4743387"/>
                  </a:moveTo>
                  <a:lnTo>
                    <a:pt x="3932746" y="5328730"/>
                  </a:lnTo>
                  <a:lnTo>
                    <a:pt x="3384042" y="5328730"/>
                  </a:lnTo>
                  <a:lnTo>
                    <a:pt x="3384042" y="4743387"/>
                  </a:lnTo>
                  <a:lnTo>
                    <a:pt x="3932746" y="4743387"/>
                  </a:lnTo>
                  <a:close/>
                  <a:moveTo>
                    <a:pt x="3363976" y="4743387"/>
                  </a:moveTo>
                  <a:lnTo>
                    <a:pt x="3363976" y="5328730"/>
                  </a:lnTo>
                  <a:lnTo>
                    <a:pt x="2815273" y="5328730"/>
                  </a:lnTo>
                  <a:lnTo>
                    <a:pt x="2815273" y="4743387"/>
                  </a:lnTo>
                  <a:lnTo>
                    <a:pt x="3363976" y="4743387"/>
                  </a:lnTo>
                  <a:close/>
                  <a:moveTo>
                    <a:pt x="2795207" y="4743387"/>
                  </a:moveTo>
                  <a:lnTo>
                    <a:pt x="2795207" y="5328730"/>
                  </a:lnTo>
                  <a:lnTo>
                    <a:pt x="2246503" y="5328730"/>
                  </a:lnTo>
                  <a:lnTo>
                    <a:pt x="2246503" y="4743387"/>
                  </a:lnTo>
                  <a:lnTo>
                    <a:pt x="2795207" y="4743387"/>
                  </a:lnTo>
                  <a:close/>
                  <a:moveTo>
                    <a:pt x="2226437" y="4743387"/>
                  </a:moveTo>
                  <a:lnTo>
                    <a:pt x="2226437" y="5328730"/>
                  </a:lnTo>
                  <a:lnTo>
                    <a:pt x="1677734" y="5328730"/>
                  </a:lnTo>
                  <a:lnTo>
                    <a:pt x="1677734" y="4743387"/>
                  </a:lnTo>
                  <a:lnTo>
                    <a:pt x="2226437" y="4743387"/>
                  </a:lnTo>
                  <a:close/>
                  <a:moveTo>
                    <a:pt x="1657731" y="4743387"/>
                  </a:moveTo>
                  <a:lnTo>
                    <a:pt x="1657731" y="5328730"/>
                  </a:lnTo>
                  <a:lnTo>
                    <a:pt x="1109028" y="5328730"/>
                  </a:lnTo>
                  <a:lnTo>
                    <a:pt x="1109028" y="4743387"/>
                  </a:lnTo>
                  <a:lnTo>
                    <a:pt x="1657731" y="4743387"/>
                  </a:lnTo>
                  <a:close/>
                  <a:moveTo>
                    <a:pt x="1088962" y="4743387"/>
                  </a:moveTo>
                  <a:lnTo>
                    <a:pt x="1088962" y="5328730"/>
                  </a:lnTo>
                  <a:lnTo>
                    <a:pt x="540258" y="5328730"/>
                  </a:lnTo>
                  <a:lnTo>
                    <a:pt x="540258" y="4743387"/>
                  </a:lnTo>
                  <a:lnTo>
                    <a:pt x="1088962" y="4743387"/>
                  </a:lnTo>
                  <a:close/>
                  <a:moveTo>
                    <a:pt x="11895265" y="4136581"/>
                  </a:moveTo>
                  <a:lnTo>
                    <a:pt x="11895265" y="4721987"/>
                  </a:lnTo>
                  <a:lnTo>
                    <a:pt x="11346624" y="4721987"/>
                  </a:lnTo>
                  <a:lnTo>
                    <a:pt x="11346624" y="4136581"/>
                  </a:lnTo>
                  <a:lnTo>
                    <a:pt x="11895265" y="4136581"/>
                  </a:lnTo>
                  <a:close/>
                  <a:moveTo>
                    <a:pt x="11326558" y="4136581"/>
                  </a:moveTo>
                  <a:lnTo>
                    <a:pt x="11326558" y="4721987"/>
                  </a:lnTo>
                  <a:lnTo>
                    <a:pt x="10777855" y="4721987"/>
                  </a:lnTo>
                  <a:lnTo>
                    <a:pt x="10777855" y="4136581"/>
                  </a:lnTo>
                  <a:lnTo>
                    <a:pt x="11326558" y="4136581"/>
                  </a:lnTo>
                  <a:close/>
                  <a:moveTo>
                    <a:pt x="10757789" y="4136581"/>
                  </a:moveTo>
                  <a:lnTo>
                    <a:pt x="10757789" y="4721987"/>
                  </a:lnTo>
                  <a:lnTo>
                    <a:pt x="10209085" y="4721987"/>
                  </a:lnTo>
                  <a:lnTo>
                    <a:pt x="10209085" y="4136581"/>
                  </a:lnTo>
                  <a:lnTo>
                    <a:pt x="10757789" y="4136581"/>
                  </a:lnTo>
                  <a:close/>
                  <a:moveTo>
                    <a:pt x="10189019" y="4136581"/>
                  </a:moveTo>
                  <a:lnTo>
                    <a:pt x="10189019" y="4721987"/>
                  </a:lnTo>
                  <a:lnTo>
                    <a:pt x="9640380" y="4721987"/>
                  </a:lnTo>
                  <a:lnTo>
                    <a:pt x="9640380" y="4136581"/>
                  </a:lnTo>
                  <a:lnTo>
                    <a:pt x="10189019" y="4136581"/>
                  </a:lnTo>
                  <a:close/>
                  <a:moveTo>
                    <a:pt x="9620250" y="4136581"/>
                  </a:moveTo>
                  <a:lnTo>
                    <a:pt x="9620250" y="4721987"/>
                  </a:lnTo>
                  <a:lnTo>
                    <a:pt x="9071546" y="4721987"/>
                  </a:lnTo>
                  <a:lnTo>
                    <a:pt x="9071546" y="4136581"/>
                  </a:lnTo>
                  <a:lnTo>
                    <a:pt x="9620250" y="4136581"/>
                  </a:lnTo>
                  <a:close/>
                  <a:moveTo>
                    <a:pt x="9051544" y="4136581"/>
                  </a:moveTo>
                  <a:lnTo>
                    <a:pt x="9051544" y="4721987"/>
                  </a:lnTo>
                  <a:lnTo>
                    <a:pt x="8502841" y="4721987"/>
                  </a:lnTo>
                  <a:lnTo>
                    <a:pt x="8502841" y="4136581"/>
                  </a:lnTo>
                  <a:lnTo>
                    <a:pt x="9051544" y="4136581"/>
                  </a:lnTo>
                  <a:close/>
                  <a:moveTo>
                    <a:pt x="8482774" y="4136581"/>
                  </a:moveTo>
                  <a:lnTo>
                    <a:pt x="8482774" y="4721987"/>
                  </a:lnTo>
                  <a:lnTo>
                    <a:pt x="7934071" y="4721987"/>
                  </a:lnTo>
                  <a:lnTo>
                    <a:pt x="7934071" y="4136581"/>
                  </a:lnTo>
                  <a:lnTo>
                    <a:pt x="8482774" y="4136581"/>
                  </a:lnTo>
                  <a:close/>
                  <a:moveTo>
                    <a:pt x="7914006" y="4136581"/>
                  </a:moveTo>
                  <a:lnTo>
                    <a:pt x="7914006" y="4721987"/>
                  </a:lnTo>
                  <a:lnTo>
                    <a:pt x="7365365" y="4721987"/>
                  </a:lnTo>
                  <a:lnTo>
                    <a:pt x="7365365" y="4136581"/>
                  </a:lnTo>
                  <a:lnTo>
                    <a:pt x="7914006" y="4136581"/>
                  </a:lnTo>
                  <a:close/>
                  <a:moveTo>
                    <a:pt x="7345236" y="4136581"/>
                  </a:moveTo>
                  <a:lnTo>
                    <a:pt x="7345236" y="4721987"/>
                  </a:lnTo>
                  <a:lnTo>
                    <a:pt x="6796532" y="4721987"/>
                  </a:lnTo>
                  <a:lnTo>
                    <a:pt x="6796532" y="4136581"/>
                  </a:lnTo>
                  <a:lnTo>
                    <a:pt x="7345236" y="4136581"/>
                  </a:lnTo>
                  <a:close/>
                  <a:moveTo>
                    <a:pt x="6776466" y="4136581"/>
                  </a:moveTo>
                  <a:lnTo>
                    <a:pt x="6776466" y="4721987"/>
                  </a:lnTo>
                  <a:lnTo>
                    <a:pt x="6227763" y="4721987"/>
                  </a:lnTo>
                  <a:lnTo>
                    <a:pt x="6227763" y="4136581"/>
                  </a:lnTo>
                  <a:lnTo>
                    <a:pt x="6776466" y="4136581"/>
                  </a:lnTo>
                  <a:close/>
                  <a:moveTo>
                    <a:pt x="6207760" y="4136581"/>
                  </a:moveTo>
                  <a:lnTo>
                    <a:pt x="6207760" y="4721987"/>
                  </a:lnTo>
                  <a:lnTo>
                    <a:pt x="5659120" y="4721987"/>
                  </a:lnTo>
                  <a:lnTo>
                    <a:pt x="5659120" y="4136581"/>
                  </a:lnTo>
                  <a:lnTo>
                    <a:pt x="6207760" y="4136581"/>
                  </a:lnTo>
                  <a:close/>
                  <a:moveTo>
                    <a:pt x="5638991" y="4136581"/>
                  </a:moveTo>
                  <a:lnTo>
                    <a:pt x="5638991" y="4721987"/>
                  </a:lnTo>
                  <a:lnTo>
                    <a:pt x="5090287" y="4721987"/>
                  </a:lnTo>
                  <a:lnTo>
                    <a:pt x="5090287" y="4136581"/>
                  </a:lnTo>
                  <a:lnTo>
                    <a:pt x="5638991" y="4136581"/>
                  </a:lnTo>
                  <a:close/>
                  <a:moveTo>
                    <a:pt x="5070221" y="4136581"/>
                  </a:moveTo>
                  <a:lnTo>
                    <a:pt x="5070221" y="4721987"/>
                  </a:lnTo>
                  <a:lnTo>
                    <a:pt x="4521518" y="4721987"/>
                  </a:lnTo>
                  <a:lnTo>
                    <a:pt x="4521518" y="4136581"/>
                  </a:lnTo>
                  <a:lnTo>
                    <a:pt x="5070221" y="4136581"/>
                  </a:lnTo>
                  <a:close/>
                  <a:moveTo>
                    <a:pt x="4501452" y="4136581"/>
                  </a:moveTo>
                  <a:lnTo>
                    <a:pt x="4501452" y="4721987"/>
                  </a:lnTo>
                  <a:lnTo>
                    <a:pt x="3952812" y="4721987"/>
                  </a:lnTo>
                  <a:lnTo>
                    <a:pt x="3952812" y="4136581"/>
                  </a:lnTo>
                  <a:lnTo>
                    <a:pt x="4501452" y="4136581"/>
                  </a:lnTo>
                  <a:close/>
                  <a:moveTo>
                    <a:pt x="3932746" y="4136581"/>
                  </a:moveTo>
                  <a:lnTo>
                    <a:pt x="3932746" y="4721987"/>
                  </a:lnTo>
                  <a:lnTo>
                    <a:pt x="3384042" y="4721987"/>
                  </a:lnTo>
                  <a:lnTo>
                    <a:pt x="3384042" y="4136581"/>
                  </a:lnTo>
                  <a:lnTo>
                    <a:pt x="3932746" y="4136581"/>
                  </a:lnTo>
                  <a:close/>
                  <a:moveTo>
                    <a:pt x="3363976" y="4136581"/>
                  </a:moveTo>
                  <a:lnTo>
                    <a:pt x="3363976" y="4721987"/>
                  </a:lnTo>
                  <a:lnTo>
                    <a:pt x="2815273" y="4721987"/>
                  </a:lnTo>
                  <a:lnTo>
                    <a:pt x="2815273" y="4136581"/>
                  </a:lnTo>
                  <a:lnTo>
                    <a:pt x="3363976" y="4136581"/>
                  </a:lnTo>
                  <a:close/>
                  <a:moveTo>
                    <a:pt x="2795207" y="4136581"/>
                  </a:moveTo>
                  <a:lnTo>
                    <a:pt x="2795207" y="4721987"/>
                  </a:lnTo>
                  <a:lnTo>
                    <a:pt x="2246503" y="4721987"/>
                  </a:lnTo>
                  <a:lnTo>
                    <a:pt x="2246503" y="4136581"/>
                  </a:lnTo>
                  <a:lnTo>
                    <a:pt x="2795207" y="4136581"/>
                  </a:lnTo>
                  <a:close/>
                  <a:moveTo>
                    <a:pt x="2226437" y="4136581"/>
                  </a:moveTo>
                  <a:lnTo>
                    <a:pt x="2226437" y="4721987"/>
                  </a:lnTo>
                  <a:lnTo>
                    <a:pt x="1677734" y="4721987"/>
                  </a:lnTo>
                  <a:lnTo>
                    <a:pt x="1677734" y="4136581"/>
                  </a:lnTo>
                  <a:lnTo>
                    <a:pt x="2226437" y="4136581"/>
                  </a:lnTo>
                  <a:close/>
                  <a:moveTo>
                    <a:pt x="1657731" y="4136581"/>
                  </a:moveTo>
                  <a:lnTo>
                    <a:pt x="1657731" y="4721987"/>
                  </a:lnTo>
                  <a:lnTo>
                    <a:pt x="1109028" y="4721987"/>
                  </a:lnTo>
                  <a:lnTo>
                    <a:pt x="1109028" y="4136581"/>
                  </a:lnTo>
                  <a:lnTo>
                    <a:pt x="1657731" y="4136581"/>
                  </a:lnTo>
                  <a:close/>
                  <a:moveTo>
                    <a:pt x="1088962" y="4136581"/>
                  </a:moveTo>
                  <a:lnTo>
                    <a:pt x="1088962" y="4721987"/>
                  </a:lnTo>
                  <a:lnTo>
                    <a:pt x="540258" y="4721987"/>
                  </a:lnTo>
                  <a:lnTo>
                    <a:pt x="540258" y="4136581"/>
                  </a:lnTo>
                  <a:lnTo>
                    <a:pt x="1088962" y="4136581"/>
                  </a:lnTo>
                  <a:close/>
                  <a:moveTo>
                    <a:pt x="11895265" y="3529838"/>
                  </a:moveTo>
                  <a:lnTo>
                    <a:pt x="11895265" y="4115181"/>
                  </a:lnTo>
                  <a:lnTo>
                    <a:pt x="11346624" y="4115181"/>
                  </a:lnTo>
                  <a:lnTo>
                    <a:pt x="11346624" y="3529838"/>
                  </a:lnTo>
                  <a:lnTo>
                    <a:pt x="11895265" y="3529838"/>
                  </a:lnTo>
                  <a:close/>
                  <a:moveTo>
                    <a:pt x="11326558" y="3529838"/>
                  </a:moveTo>
                  <a:lnTo>
                    <a:pt x="11326558" y="4115181"/>
                  </a:lnTo>
                  <a:lnTo>
                    <a:pt x="10777855" y="4115181"/>
                  </a:lnTo>
                  <a:lnTo>
                    <a:pt x="10777855" y="3529838"/>
                  </a:lnTo>
                  <a:lnTo>
                    <a:pt x="11326558" y="3529838"/>
                  </a:lnTo>
                  <a:close/>
                  <a:moveTo>
                    <a:pt x="10757789" y="3529838"/>
                  </a:moveTo>
                  <a:lnTo>
                    <a:pt x="10757789" y="4115181"/>
                  </a:lnTo>
                  <a:lnTo>
                    <a:pt x="10209085" y="4115181"/>
                  </a:lnTo>
                  <a:lnTo>
                    <a:pt x="10209085" y="3529838"/>
                  </a:lnTo>
                  <a:lnTo>
                    <a:pt x="10757789" y="3529838"/>
                  </a:lnTo>
                  <a:close/>
                  <a:moveTo>
                    <a:pt x="10189019" y="3529838"/>
                  </a:moveTo>
                  <a:lnTo>
                    <a:pt x="10189019" y="4115181"/>
                  </a:lnTo>
                  <a:lnTo>
                    <a:pt x="9640380" y="4115181"/>
                  </a:lnTo>
                  <a:lnTo>
                    <a:pt x="9640380" y="3529838"/>
                  </a:lnTo>
                  <a:lnTo>
                    <a:pt x="10189019" y="3529838"/>
                  </a:lnTo>
                  <a:close/>
                  <a:moveTo>
                    <a:pt x="9620250" y="3529838"/>
                  </a:moveTo>
                  <a:lnTo>
                    <a:pt x="9620250" y="4115181"/>
                  </a:lnTo>
                  <a:lnTo>
                    <a:pt x="9071546" y="4115181"/>
                  </a:lnTo>
                  <a:lnTo>
                    <a:pt x="9071546" y="3529838"/>
                  </a:lnTo>
                  <a:lnTo>
                    <a:pt x="9620250" y="3529838"/>
                  </a:lnTo>
                  <a:close/>
                  <a:moveTo>
                    <a:pt x="9051544" y="3529838"/>
                  </a:moveTo>
                  <a:lnTo>
                    <a:pt x="9051544" y="4115181"/>
                  </a:lnTo>
                  <a:lnTo>
                    <a:pt x="8502841" y="4115181"/>
                  </a:lnTo>
                  <a:lnTo>
                    <a:pt x="8502841" y="3529838"/>
                  </a:lnTo>
                  <a:lnTo>
                    <a:pt x="9051544" y="3529838"/>
                  </a:lnTo>
                  <a:close/>
                  <a:moveTo>
                    <a:pt x="8482774" y="3529838"/>
                  </a:moveTo>
                  <a:lnTo>
                    <a:pt x="8482774" y="4115181"/>
                  </a:lnTo>
                  <a:lnTo>
                    <a:pt x="7934071" y="4115181"/>
                  </a:lnTo>
                  <a:lnTo>
                    <a:pt x="7934071" y="3529838"/>
                  </a:lnTo>
                  <a:lnTo>
                    <a:pt x="8482774" y="3529838"/>
                  </a:lnTo>
                  <a:close/>
                  <a:moveTo>
                    <a:pt x="7914006" y="3529838"/>
                  </a:moveTo>
                  <a:lnTo>
                    <a:pt x="7914006" y="4115181"/>
                  </a:lnTo>
                  <a:lnTo>
                    <a:pt x="7365365" y="4115181"/>
                  </a:lnTo>
                  <a:lnTo>
                    <a:pt x="7365365" y="3529838"/>
                  </a:lnTo>
                  <a:lnTo>
                    <a:pt x="7914006" y="3529838"/>
                  </a:lnTo>
                  <a:close/>
                  <a:moveTo>
                    <a:pt x="7345236" y="3529838"/>
                  </a:moveTo>
                  <a:lnTo>
                    <a:pt x="7345236" y="4115181"/>
                  </a:lnTo>
                  <a:lnTo>
                    <a:pt x="6796532" y="4115181"/>
                  </a:lnTo>
                  <a:lnTo>
                    <a:pt x="6796532" y="3529838"/>
                  </a:lnTo>
                  <a:lnTo>
                    <a:pt x="7345236" y="3529838"/>
                  </a:lnTo>
                  <a:close/>
                  <a:moveTo>
                    <a:pt x="6776466" y="3529838"/>
                  </a:moveTo>
                  <a:lnTo>
                    <a:pt x="6776466" y="4115181"/>
                  </a:lnTo>
                  <a:lnTo>
                    <a:pt x="6227763" y="4115181"/>
                  </a:lnTo>
                  <a:lnTo>
                    <a:pt x="6227763" y="3529838"/>
                  </a:lnTo>
                  <a:lnTo>
                    <a:pt x="6776466" y="3529838"/>
                  </a:lnTo>
                  <a:close/>
                  <a:moveTo>
                    <a:pt x="6207760" y="3529838"/>
                  </a:moveTo>
                  <a:lnTo>
                    <a:pt x="6207760" y="4115181"/>
                  </a:lnTo>
                  <a:lnTo>
                    <a:pt x="5659120" y="4115181"/>
                  </a:lnTo>
                  <a:lnTo>
                    <a:pt x="5659120" y="3529838"/>
                  </a:lnTo>
                  <a:lnTo>
                    <a:pt x="6207760" y="3529838"/>
                  </a:lnTo>
                  <a:close/>
                  <a:moveTo>
                    <a:pt x="5638991" y="3529838"/>
                  </a:moveTo>
                  <a:lnTo>
                    <a:pt x="5638991" y="4115181"/>
                  </a:lnTo>
                  <a:lnTo>
                    <a:pt x="5090287" y="4115181"/>
                  </a:lnTo>
                  <a:lnTo>
                    <a:pt x="5090287" y="3529838"/>
                  </a:lnTo>
                  <a:lnTo>
                    <a:pt x="5638991" y="3529838"/>
                  </a:lnTo>
                  <a:close/>
                  <a:moveTo>
                    <a:pt x="5070221" y="3529838"/>
                  </a:moveTo>
                  <a:lnTo>
                    <a:pt x="5070221" y="4115181"/>
                  </a:lnTo>
                  <a:lnTo>
                    <a:pt x="4521518" y="4115181"/>
                  </a:lnTo>
                  <a:lnTo>
                    <a:pt x="4521518" y="3529838"/>
                  </a:lnTo>
                  <a:lnTo>
                    <a:pt x="5070221" y="3529838"/>
                  </a:lnTo>
                  <a:close/>
                  <a:moveTo>
                    <a:pt x="4501452" y="3529838"/>
                  </a:moveTo>
                  <a:lnTo>
                    <a:pt x="4501452" y="4115181"/>
                  </a:lnTo>
                  <a:lnTo>
                    <a:pt x="3952812" y="4115181"/>
                  </a:lnTo>
                  <a:lnTo>
                    <a:pt x="3952812" y="3529838"/>
                  </a:lnTo>
                  <a:lnTo>
                    <a:pt x="4501452" y="3529838"/>
                  </a:lnTo>
                  <a:close/>
                  <a:moveTo>
                    <a:pt x="3932746" y="3529838"/>
                  </a:moveTo>
                  <a:lnTo>
                    <a:pt x="3932746" y="4115181"/>
                  </a:lnTo>
                  <a:lnTo>
                    <a:pt x="3384042" y="4115181"/>
                  </a:lnTo>
                  <a:lnTo>
                    <a:pt x="3384042" y="3529838"/>
                  </a:lnTo>
                  <a:lnTo>
                    <a:pt x="3932746" y="3529838"/>
                  </a:lnTo>
                  <a:close/>
                  <a:moveTo>
                    <a:pt x="3363976" y="3529838"/>
                  </a:moveTo>
                  <a:lnTo>
                    <a:pt x="3363976" y="4115181"/>
                  </a:lnTo>
                  <a:lnTo>
                    <a:pt x="2815273" y="4115181"/>
                  </a:lnTo>
                  <a:lnTo>
                    <a:pt x="2815273" y="3529838"/>
                  </a:lnTo>
                  <a:lnTo>
                    <a:pt x="3363976" y="3529838"/>
                  </a:lnTo>
                  <a:close/>
                  <a:moveTo>
                    <a:pt x="2795207" y="3529838"/>
                  </a:moveTo>
                  <a:lnTo>
                    <a:pt x="2795207" y="4115181"/>
                  </a:lnTo>
                  <a:lnTo>
                    <a:pt x="2246503" y="4115181"/>
                  </a:lnTo>
                  <a:lnTo>
                    <a:pt x="2246503" y="3529838"/>
                  </a:lnTo>
                  <a:lnTo>
                    <a:pt x="2795207" y="3529838"/>
                  </a:lnTo>
                  <a:close/>
                  <a:moveTo>
                    <a:pt x="2226437" y="3529838"/>
                  </a:moveTo>
                  <a:lnTo>
                    <a:pt x="2226437" y="4115181"/>
                  </a:lnTo>
                  <a:lnTo>
                    <a:pt x="1677734" y="4115181"/>
                  </a:lnTo>
                  <a:lnTo>
                    <a:pt x="1677734" y="3529838"/>
                  </a:lnTo>
                  <a:lnTo>
                    <a:pt x="2226437" y="3529838"/>
                  </a:lnTo>
                  <a:close/>
                  <a:moveTo>
                    <a:pt x="1657731" y="3529838"/>
                  </a:moveTo>
                  <a:lnTo>
                    <a:pt x="1657731" y="4115181"/>
                  </a:lnTo>
                  <a:lnTo>
                    <a:pt x="1109028" y="4115181"/>
                  </a:lnTo>
                  <a:lnTo>
                    <a:pt x="1109028" y="3529838"/>
                  </a:lnTo>
                  <a:lnTo>
                    <a:pt x="1657731" y="3529838"/>
                  </a:lnTo>
                  <a:close/>
                  <a:moveTo>
                    <a:pt x="1088962" y="3529838"/>
                  </a:moveTo>
                  <a:lnTo>
                    <a:pt x="1088962" y="4115181"/>
                  </a:lnTo>
                  <a:lnTo>
                    <a:pt x="540258" y="4115181"/>
                  </a:lnTo>
                  <a:lnTo>
                    <a:pt x="540258" y="3529838"/>
                  </a:lnTo>
                  <a:lnTo>
                    <a:pt x="1088962" y="3529838"/>
                  </a:lnTo>
                  <a:close/>
                  <a:moveTo>
                    <a:pt x="11895265" y="2923032"/>
                  </a:moveTo>
                  <a:lnTo>
                    <a:pt x="11895265" y="3508375"/>
                  </a:lnTo>
                  <a:lnTo>
                    <a:pt x="11346624" y="3508375"/>
                  </a:lnTo>
                  <a:lnTo>
                    <a:pt x="11346624" y="2923032"/>
                  </a:lnTo>
                  <a:lnTo>
                    <a:pt x="11895265" y="2923032"/>
                  </a:lnTo>
                  <a:close/>
                  <a:moveTo>
                    <a:pt x="11326558" y="2923032"/>
                  </a:moveTo>
                  <a:lnTo>
                    <a:pt x="11326558" y="3508375"/>
                  </a:lnTo>
                  <a:lnTo>
                    <a:pt x="10777855" y="3508375"/>
                  </a:lnTo>
                  <a:lnTo>
                    <a:pt x="10777855" y="2923032"/>
                  </a:lnTo>
                  <a:lnTo>
                    <a:pt x="11326558" y="2923032"/>
                  </a:lnTo>
                  <a:close/>
                  <a:moveTo>
                    <a:pt x="10757789" y="2923032"/>
                  </a:moveTo>
                  <a:lnTo>
                    <a:pt x="10757789" y="3508375"/>
                  </a:lnTo>
                  <a:lnTo>
                    <a:pt x="10209085" y="3508375"/>
                  </a:lnTo>
                  <a:lnTo>
                    <a:pt x="10209085" y="2923032"/>
                  </a:lnTo>
                  <a:lnTo>
                    <a:pt x="10757789" y="2923032"/>
                  </a:lnTo>
                  <a:close/>
                  <a:moveTo>
                    <a:pt x="10189019" y="2923032"/>
                  </a:moveTo>
                  <a:lnTo>
                    <a:pt x="10189019" y="3508375"/>
                  </a:lnTo>
                  <a:lnTo>
                    <a:pt x="9640380" y="3508375"/>
                  </a:lnTo>
                  <a:lnTo>
                    <a:pt x="9640380" y="2923032"/>
                  </a:lnTo>
                  <a:lnTo>
                    <a:pt x="10189019" y="2923032"/>
                  </a:lnTo>
                  <a:close/>
                  <a:moveTo>
                    <a:pt x="9620250" y="2923032"/>
                  </a:moveTo>
                  <a:lnTo>
                    <a:pt x="9620250" y="3508375"/>
                  </a:lnTo>
                  <a:lnTo>
                    <a:pt x="9071546" y="3508375"/>
                  </a:lnTo>
                  <a:lnTo>
                    <a:pt x="9071546" y="2923032"/>
                  </a:lnTo>
                  <a:lnTo>
                    <a:pt x="9620250" y="2923032"/>
                  </a:lnTo>
                  <a:close/>
                  <a:moveTo>
                    <a:pt x="9051544" y="2923032"/>
                  </a:moveTo>
                  <a:lnTo>
                    <a:pt x="9051544" y="3508375"/>
                  </a:lnTo>
                  <a:lnTo>
                    <a:pt x="8502841" y="3508375"/>
                  </a:lnTo>
                  <a:lnTo>
                    <a:pt x="8502841" y="2923032"/>
                  </a:lnTo>
                  <a:lnTo>
                    <a:pt x="9051544" y="2923032"/>
                  </a:lnTo>
                  <a:close/>
                  <a:moveTo>
                    <a:pt x="8482774" y="2923032"/>
                  </a:moveTo>
                  <a:lnTo>
                    <a:pt x="8482774" y="3508375"/>
                  </a:lnTo>
                  <a:lnTo>
                    <a:pt x="7934071" y="3508375"/>
                  </a:lnTo>
                  <a:lnTo>
                    <a:pt x="7934071" y="2923032"/>
                  </a:lnTo>
                  <a:lnTo>
                    <a:pt x="8482774" y="2923032"/>
                  </a:lnTo>
                  <a:close/>
                  <a:moveTo>
                    <a:pt x="7914006" y="2923032"/>
                  </a:moveTo>
                  <a:lnTo>
                    <a:pt x="7914006" y="3508375"/>
                  </a:lnTo>
                  <a:lnTo>
                    <a:pt x="7365365" y="3508375"/>
                  </a:lnTo>
                  <a:lnTo>
                    <a:pt x="7365365" y="2923032"/>
                  </a:lnTo>
                  <a:lnTo>
                    <a:pt x="7914006" y="2923032"/>
                  </a:lnTo>
                  <a:close/>
                  <a:moveTo>
                    <a:pt x="7345236" y="2923032"/>
                  </a:moveTo>
                  <a:lnTo>
                    <a:pt x="7345236" y="3508375"/>
                  </a:lnTo>
                  <a:lnTo>
                    <a:pt x="6796532" y="3508375"/>
                  </a:lnTo>
                  <a:lnTo>
                    <a:pt x="6796532" y="2923032"/>
                  </a:lnTo>
                  <a:lnTo>
                    <a:pt x="7345236" y="2923032"/>
                  </a:lnTo>
                  <a:close/>
                  <a:moveTo>
                    <a:pt x="6776466" y="2923032"/>
                  </a:moveTo>
                  <a:lnTo>
                    <a:pt x="6776466" y="3508375"/>
                  </a:lnTo>
                  <a:lnTo>
                    <a:pt x="6227763" y="3508375"/>
                  </a:lnTo>
                  <a:lnTo>
                    <a:pt x="6227763" y="2923032"/>
                  </a:lnTo>
                  <a:lnTo>
                    <a:pt x="6776466" y="2923032"/>
                  </a:lnTo>
                  <a:close/>
                  <a:moveTo>
                    <a:pt x="6207760" y="2923032"/>
                  </a:moveTo>
                  <a:lnTo>
                    <a:pt x="6207760" y="3508375"/>
                  </a:lnTo>
                  <a:lnTo>
                    <a:pt x="5659120" y="3508375"/>
                  </a:lnTo>
                  <a:lnTo>
                    <a:pt x="5659120" y="2923032"/>
                  </a:lnTo>
                  <a:lnTo>
                    <a:pt x="6207760" y="2923032"/>
                  </a:lnTo>
                  <a:close/>
                  <a:moveTo>
                    <a:pt x="5638991" y="2923032"/>
                  </a:moveTo>
                  <a:lnTo>
                    <a:pt x="5638991" y="3508375"/>
                  </a:lnTo>
                  <a:lnTo>
                    <a:pt x="5090287" y="3508375"/>
                  </a:lnTo>
                  <a:lnTo>
                    <a:pt x="5090287" y="2923032"/>
                  </a:lnTo>
                  <a:lnTo>
                    <a:pt x="5638991" y="2923032"/>
                  </a:lnTo>
                  <a:close/>
                  <a:moveTo>
                    <a:pt x="5070221" y="2923032"/>
                  </a:moveTo>
                  <a:lnTo>
                    <a:pt x="5070221" y="3508375"/>
                  </a:lnTo>
                  <a:lnTo>
                    <a:pt x="4521518" y="3508375"/>
                  </a:lnTo>
                  <a:lnTo>
                    <a:pt x="4521518" y="2923032"/>
                  </a:lnTo>
                  <a:lnTo>
                    <a:pt x="5070221" y="2923032"/>
                  </a:lnTo>
                  <a:close/>
                  <a:moveTo>
                    <a:pt x="4501452" y="2923032"/>
                  </a:moveTo>
                  <a:lnTo>
                    <a:pt x="4501452" y="3508375"/>
                  </a:lnTo>
                  <a:lnTo>
                    <a:pt x="3952812" y="3508375"/>
                  </a:lnTo>
                  <a:lnTo>
                    <a:pt x="3952812" y="2923032"/>
                  </a:lnTo>
                  <a:lnTo>
                    <a:pt x="4501452" y="2923032"/>
                  </a:lnTo>
                  <a:close/>
                  <a:moveTo>
                    <a:pt x="3932746" y="2923032"/>
                  </a:moveTo>
                  <a:lnTo>
                    <a:pt x="3932746" y="3508375"/>
                  </a:lnTo>
                  <a:lnTo>
                    <a:pt x="3384042" y="3508375"/>
                  </a:lnTo>
                  <a:lnTo>
                    <a:pt x="3384042" y="2923032"/>
                  </a:lnTo>
                  <a:lnTo>
                    <a:pt x="3932746" y="2923032"/>
                  </a:lnTo>
                  <a:close/>
                  <a:moveTo>
                    <a:pt x="3363976" y="2923032"/>
                  </a:moveTo>
                  <a:lnTo>
                    <a:pt x="3363976" y="3508375"/>
                  </a:lnTo>
                  <a:lnTo>
                    <a:pt x="2815273" y="3508375"/>
                  </a:lnTo>
                  <a:lnTo>
                    <a:pt x="2815273" y="2923032"/>
                  </a:lnTo>
                  <a:lnTo>
                    <a:pt x="3363976" y="2923032"/>
                  </a:lnTo>
                  <a:close/>
                  <a:moveTo>
                    <a:pt x="2795207" y="2923032"/>
                  </a:moveTo>
                  <a:lnTo>
                    <a:pt x="2795207" y="3508375"/>
                  </a:lnTo>
                  <a:lnTo>
                    <a:pt x="2246503" y="3508375"/>
                  </a:lnTo>
                  <a:lnTo>
                    <a:pt x="2246503" y="2923032"/>
                  </a:lnTo>
                  <a:lnTo>
                    <a:pt x="2795207" y="2923032"/>
                  </a:lnTo>
                  <a:close/>
                  <a:moveTo>
                    <a:pt x="2226437" y="2923032"/>
                  </a:moveTo>
                  <a:lnTo>
                    <a:pt x="2226437" y="3508375"/>
                  </a:lnTo>
                  <a:lnTo>
                    <a:pt x="1677734" y="3508375"/>
                  </a:lnTo>
                  <a:lnTo>
                    <a:pt x="1677734" y="2923032"/>
                  </a:lnTo>
                  <a:lnTo>
                    <a:pt x="2226437" y="2923032"/>
                  </a:lnTo>
                  <a:close/>
                  <a:moveTo>
                    <a:pt x="1657731" y="2923032"/>
                  </a:moveTo>
                  <a:lnTo>
                    <a:pt x="1657731" y="3508375"/>
                  </a:lnTo>
                  <a:lnTo>
                    <a:pt x="1109028" y="3508375"/>
                  </a:lnTo>
                  <a:lnTo>
                    <a:pt x="1109028" y="2923032"/>
                  </a:lnTo>
                  <a:lnTo>
                    <a:pt x="1657731" y="2923032"/>
                  </a:lnTo>
                  <a:close/>
                  <a:moveTo>
                    <a:pt x="1088962" y="2923032"/>
                  </a:moveTo>
                  <a:lnTo>
                    <a:pt x="1088962" y="3508375"/>
                  </a:lnTo>
                  <a:lnTo>
                    <a:pt x="540258" y="3508375"/>
                  </a:lnTo>
                  <a:lnTo>
                    <a:pt x="540258" y="2923032"/>
                  </a:lnTo>
                  <a:lnTo>
                    <a:pt x="1088962" y="2923032"/>
                  </a:lnTo>
                  <a:close/>
                  <a:moveTo>
                    <a:pt x="11895265" y="2316226"/>
                  </a:moveTo>
                  <a:lnTo>
                    <a:pt x="11895265" y="2901633"/>
                  </a:lnTo>
                  <a:lnTo>
                    <a:pt x="11346624" y="2901633"/>
                  </a:lnTo>
                  <a:lnTo>
                    <a:pt x="11346624" y="2316226"/>
                  </a:lnTo>
                  <a:lnTo>
                    <a:pt x="11895265" y="2316226"/>
                  </a:lnTo>
                  <a:close/>
                  <a:moveTo>
                    <a:pt x="11326558" y="2316226"/>
                  </a:moveTo>
                  <a:lnTo>
                    <a:pt x="11326558" y="2901633"/>
                  </a:lnTo>
                  <a:lnTo>
                    <a:pt x="10777855" y="2901633"/>
                  </a:lnTo>
                  <a:lnTo>
                    <a:pt x="10777855" y="2316226"/>
                  </a:lnTo>
                  <a:lnTo>
                    <a:pt x="11326558" y="2316226"/>
                  </a:lnTo>
                  <a:close/>
                  <a:moveTo>
                    <a:pt x="10757789" y="2316226"/>
                  </a:moveTo>
                  <a:lnTo>
                    <a:pt x="10757789" y="2901633"/>
                  </a:lnTo>
                  <a:lnTo>
                    <a:pt x="10209085" y="2901633"/>
                  </a:lnTo>
                  <a:lnTo>
                    <a:pt x="10209085" y="2316226"/>
                  </a:lnTo>
                  <a:lnTo>
                    <a:pt x="10757789" y="2316226"/>
                  </a:lnTo>
                  <a:close/>
                  <a:moveTo>
                    <a:pt x="10189019" y="2316226"/>
                  </a:moveTo>
                  <a:lnTo>
                    <a:pt x="10189019" y="2901633"/>
                  </a:lnTo>
                  <a:lnTo>
                    <a:pt x="9640380" y="2901633"/>
                  </a:lnTo>
                  <a:lnTo>
                    <a:pt x="9640380" y="2316226"/>
                  </a:lnTo>
                  <a:lnTo>
                    <a:pt x="10189019" y="2316226"/>
                  </a:lnTo>
                  <a:close/>
                  <a:moveTo>
                    <a:pt x="9620250" y="2316226"/>
                  </a:moveTo>
                  <a:lnTo>
                    <a:pt x="9620250" y="2901633"/>
                  </a:lnTo>
                  <a:lnTo>
                    <a:pt x="9071546" y="2901633"/>
                  </a:lnTo>
                  <a:lnTo>
                    <a:pt x="9071546" y="2316226"/>
                  </a:lnTo>
                  <a:lnTo>
                    <a:pt x="9620250" y="2316226"/>
                  </a:lnTo>
                  <a:close/>
                  <a:moveTo>
                    <a:pt x="9051544" y="2316226"/>
                  </a:moveTo>
                  <a:lnTo>
                    <a:pt x="9051544" y="2901633"/>
                  </a:lnTo>
                  <a:lnTo>
                    <a:pt x="8502841" y="2901633"/>
                  </a:lnTo>
                  <a:lnTo>
                    <a:pt x="8502841" y="2316226"/>
                  </a:lnTo>
                  <a:lnTo>
                    <a:pt x="9051544" y="2316226"/>
                  </a:lnTo>
                  <a:close/>
                  <a:moveTo>
                    <a:pt x="8482774" y="2316226"/>
                  </a:moveTo>
                  <a:lnTo>
                    <a:pt x="8482774" y="2901633"/>
                  </a:lnTo>
                  <a:lnTo>
                    <a:pt x="7934071" y="2901633"/>
                  </a:lnTo>
                  <a:lnTo>
                    <a:pt x="7934071" y="2316226"/>
                  </a:lnTo>
                  <a:lnTo>
                    <a:pt x="8482774" y="2316226"/>
                  </a:lnTo>
                  <a:close/>
                  <a:moveTo>
                    <a:pt x="7914006" y="2316226"/>
                  </a:moveTo>
                  <a:lnTo>
                    <a:pt x="7914006" y="2901633"/>
                  </a:lnTo>
                  <a:lnTo>
                    <a:pt x="7365365" y="2901633"/>
                  </a:lnTo>
                  <a:lnTo>
                    <a:pt x="7365365" y="2316226"/>
                  </a:lnTo>
                  <a:lnTo>
                    <a:pt x="7914006" y="2316226"/>
                  </a:lnTo>
                  <a:close/>
                  <a:moveTo>
                    <a:pt x="7345236" y="2316226"/>
                  </a:moveTo>
                  <a:lnTo>
                    <a:pt x="7345236" y="2901633"/>
                  </a:lnTo>
                  <a:lnTo>
                    <a:pt x="6796532" y="2901633"/>
                  </a:lnTo>
                  <a:lnTo>
                    <a:pt x="6796532" y="2316226"/>
                  </a:lnTo>
                  <a:lnTo>
                    <a:pt x="7345236" y="2316226"/>
                  </a:lnTo>
                  <a:close/>
                  <a:moveTo>
                    <a:pt x="6776466" y="2316226"/>
                  </a:moveTo>
                  <a:lnTo>
                    <a:pt x="6776466" y="2901633"/>
                  </a:lnTo>
                  <a:lnTo>
                    <a:pt x="6227763" y="2901633"/>
                  </a:lnTo>
                  <a:lnTo>
                    <a:pt x="6227763" y="2316226"/>
                  </a:lnTo>
                  <a:lnTo>
                    <a:pt x="6776466" y="2316226"/>
                  </a:lnTo>
                  <a:close/>
                  <a:moveTo>
                    <a:pt x="6207760" y="2316226"/>
                  </a:moveTo>
                  <a:lnTo>
                    <a:pt x="6207760" y="2901633"/>
                  </a:lnTo>
                  <a:lnTo>
                    <a:pt x="5659120" y="2901633"/>
                  </a:lnTo>
                  <a:lnTo>
                    <a:pt x="5659120" y="2316226"/>
                  </a:lnTo>
                  <a:lnTo>
                    <a:pt x="6207760" y="2316226"/>
                  </a:lnTo>
                  <a:close/>
                  <a:moveTo>
                    <a:pt x="5638991" y="2316226"/>
                  </a:moveTo>
                  <a:lnTo>
                    <a:pt x="5638991" y="2901633"/>
                  </a:lnTo>
                  <a:lnTo>
                    <a:pt x="5090287" y="2901633"/>
                  </a:lnTo>
                  <a:lnTo>
                    <a:pt x="5090287" y="2316226"/>
                  </a:lnTo>
                  <a:lnTo>
                    <a:pt x="5638991" y="2316226"/>
                  </a:lnTo>
                  <a:close/>
                  <a:moveTo>
                    <a:pt x="5070221" y="2316226"/>
                  </a:moveTo>
                  <a:lnTo>
                    <a:pt x="5070221" y="2901633"/>
                  </a:lnTo>
                  <a:lnTo>
                    <a:pt x="4521518" y="2901633"/>
                  </a:lnTo>
                  <a:lnTo>
                    <a:pt x="4521518" y="2316226"/>
                  </a:lnTo>
                  <a:lnTo>
                    <a:pt x="5070221" y="2316226"/>
                  </a:lnTo>
                  <a:close/>
                  <a:moveTo>
                    <a:pt x="4501452" y="2316226"/>
                  </a:moveTo>
                  <a:lnTo>
                    <a:pt x="4501452" y="2901633"/>
                  </a:lnTo>
                  <a:lnTo>
                    <a:pt x="3952812" y="2901633"/>
                  </a:lnTo>
                  <a:lnTo>
                    <a:pt x="3952812" y="2316226"/>
                  </a:lnTo>
                  <a:lnTo>
                    <a:pt x="4501452" y="2316226"/>
                  </a:lnTo>
                  <a:close/>
                  <a:moveTo>
                    <a:pt x="3932746" y="2316226"/>
                  </a:moveTo>
                  <a:lnTo>
                    <a:pt x="3932746" y="2901633"/>
                  </a:lnTo>
                  <a:lnTo>
                    <a:pt x="3384042" y="2901633"/>
                  </a:lnTo>
                  <a:lnTo>
                    <a:pt x="3384042" y="2316226"/>
                  </a:lnTo>
                  <a:lnTo>
                    <a:pt x="3932746" y="2316226"/>
                  </a:lnTo>
                  <a:close/>
                  <a:moveTo>
                    <a:pt x="3363976" y="2316226"/>
                  </a:moveTo>
                  <a:lnTo>
                    <a:pt x="3363976" y="2901633"/>
                  </a:lnTo>
                  <a:lnTo>
                    <a:pt x="2815273" y="2901633"/>
                  </a:lnTo>
                  <a:lnTo>
                    <a:pt x="2815273" y="2316226"/>
                  </a:lnTo>
                  <a:lnTo>
                    <a:pt x="3363976" y="2316226"/>
                  </a:lnTo>
                  <a:close/>
                  <a:moveTo>
                    <a:pt x="2795207" y="2316226"/>
                  </a:moveTo>
                  <a:lnTo>
                    <a:pt x="2795207" y="2901633"/>
                  </a:lnTo>
                  <a:lnTo>
                    <a:pt x="2246503" y="2901633"/>
                  </a:lnTo>
                  <a:lnTo>
                    <a:pt x="2246503" y="2316226"/>
                  </a:lnTo>
                  <a:lnTo>
                    <a:pt x="2795207" y="2316226"/>
                  </a:lnTo>
                  <a:close/>
                  <a:moveTo>
                    <a:pt x="2226437" y="2316226"/>
                  </a:moveTo>
                  <a:lnTo>
                    <a:pt x="2226437" y="2901633"/>
                  </a:lnTo>
                  <a:lnTo>
                    <a:pt x="1677734" y="2901633"/>
                  </a:lnTo>
                  <a:lnTo>
                    <a:pt x="1677734" y="2316226"/>
                  </a:lnTo>
                  <a:lnTo>
                    <a:pt x="2226437" y="2316226"/>
                  </a:lnTo>
                  <a:close/>
                  <a:moveTo>
                    <a:pt x="1657731" y="2316226"/>
                  </a:moveTo>
                  <a:lnTo>
                    <a:pt x="1657731" y="2901633"/>
                  </a:lnTo>
                  <a:lnTo>
                    <a:pt x="1109028" y="2901633"/>
                  </a:lnTo>
                  <a:lnTo>
                    <a:pt x="1109028" y="2316226"/>
                  </a:lnTo>
                  <a:lnTo>
                    <a:pt x="1657731" y="2316226"/>
                  </a:lnTo>
                  <a:close/>
                  <a:moveTo>
                    <a:pt x="1088962" y="2316226"/>
                  </a:moveTo>
                  <a:lnTo>
                    <a:pt x="1088962" y="2901633"/>
                  </a:lnTo>
                  <a:lnTo>
                    <a:pt x="540258" y="2901633"/>
                  </a:lnTo>
                  <a:lnTo>
                    <a:pt x="540258" y="2316226"/>
                  </a:lnTo>
                  <a:lnTo>
                    <a:pt x="1088962" y="2316226"/>
                  </a:lnTo>
                  <a:close/>
                  <a:moveTo>
                    <a:pt x="11895265" y="1709484"/>
                  </a:moveTo>
                  <a:lnTo>
                    <a:pt x="11895265" y="2294827"/>
                  </a:lnTo>
                  <a:lnTo>
                    <a:pt x="11346624" y="2294827"/>
                  </a:lnTo>
                  <a:lnTo>
                    <a:pt x="11346624" y="1709484"/>
                  </a:lnTo>
                  <a:lnTo>
                    <a:pt x="11895265" y="1709484"/>
                  </a:lnTo>
                  <a:close/>
                  <a:moveTo>
                    <a:pt x="11326558" y="1709484"/>
                  </a:moveTo>
                  <a:lnTo>
                    <a:pt x="11326558" y="2294827"/>
                  </a:lnTo>
                  <a:lnTo>
                    <a:pt x="10777855" y="2294827"/>
                  </a:lnTo>
                  <a:lnTo>
                    <a:pt x="10777855" y="1709484"/>
                  </a:lnTo>
                  <a:lnTo>
                    <a:pt x="11326558" y="1709484"/>
                  </a:lnTo>
                  <a:close/>
                  <a:moveTo>
                    <a:pt x="10757789" y="1709484"/>
                  </a:moveTo>
                  <a:lnTo>
                    <a:pt x="10757789" y="2294827"/>
                  </a:lnTo>
                  <a:lnTo>
                    <a:pt x="10209085" y="2294827"/>
                  </a:lnTo>
                  <a:lnTo>
                    <a:pt x="10209085" y="1709484"/>
                  </a:lnTo>
                  <a:lnTo>
                    <a:pt x="10757789" y="1709484"/>
                  </a:lnTo>
                  <a:close/>
                  <a:moveTo>
                    <a:pt x="10189019" y="1709484"/>
                  </a:moveTo>
                  <a:lnTo>
                    <a:pt x="10189019" y="2294827"/>
                  </a:lnTo>
                  <a:lnTo>
                    <a:pt x="9640380" y="2294827"/>
                  </a:lnTo>
                  <a:lnTo>
                    <a:pt x="9640380" y="1709484"/>
                  </a:lnTo>
                  <a:lnTo>
                    <a:pt x="10189019" y="1709484"/>
                  </a:lnTo>
                  <a:close/>
                  <a:moveTo>
                    <a:pt x="9620250" y="1709484"/>
                  </a:moveTo>
                  <a:lnTo>
                    <a:pt x="9620250" y="2294827"/>
                  </a:lnTo>
                  <a:lnTo>
                    <a:pt x="9071546" y="2294827"/>
                  </a:lnTo>
                  <a:lnTo>
                    <a:pt x="9071546" y="1709484"/>
                  </a:lnTo>
                  <a:lnTo>
                    <a:pt x="9620250" y="1709484"/>
                  </a:lnTo>
                  <a:close/>
                  <a:moveTo>
                    <a:pt x="9051544" y="1709484"/>
                  </a:moveTo>
                  <a:lnTo>
                    <a:pt x="9051544" y="2294827"/>
                  </a:lnTo>
                  <a:lnTo>
                    <a:pt x="8502841" y="2294827"/>
                  </a:lnTo>
                  <a:lnTo>
                    <a:pt x="8502841" y="1709484"/>
                  </a:lnTo>
                  <a:lnTo>
                    <a:pt x="9051544" y="1709484"/>
                  </a:lnTo>
                  <a:close/>
                  <a:moveTo>
                    <a:pt x="8482774" y="1709484"/>
                  </a:moveTo>
                  <a:lnTo>
                    <a:pt x="8482774" y="2294827"/>
                  </a:lnTo>
                  <a:lnTo>
                    <a:pt x="7934071" y="2294827"/>
                  </a:lnTo>
                  <a:lnTo>
                    <a:pt x="7934071" y="1709484"/>
                  </a:lnTo>
                  <a:lnTo>
                    <a:pt x="8482774" y="1709484"/>
                  </a:lnTo>
                  <a:close/>
                  <a:moveTo>
                    <a:pt x="7914006" y="1709484"/>
                  </a:moveTo>
                  <a:lnTo>
                    <a:pt x="7914006" y="2294827"/>
                  </a:lnTo>
                  <a:lnTo>
                    <a:pt x="7365365" y="2294827"/>
                  </a:lnTo>
                  <a:lnTo>
                    <a:pt x="7365365" y="1709484"/>
                  </a:lnTo>
                  <a:lnTo>
                    <a:pt x="7914006" y="1709484"/>
                  </a:lnTo>
                  <a:close/>
                  <a:moveTo>
                    <a:pt x="7345236" y="1709484"/>
                  </a:moveTo>
                  <a:lnTo>
                    <a:pt x="7345236" y="2294827"/>
                  </a:lnTo>
                  <a:lnTo>
                    <a:pt x="6796532" y="2294827"/>
                  </a:lnTo>
                  <a:lnTo>
                    <a:pt x="6796532" y="1709484"/>
                  </a:lnTo>
                  <a:lnTo>
                    <a:pt x="7345236" y="1709484"/>
                  </a:lnTo>
                  <a:close/>
                  <a:moveTo>
                    <a:pt x="6776466" y="1709484"/>
                  </a:moveTo>
                  <a:lnTo>
                    <a:pt x="6776466" y="2294827"/>
                  </a:lnTo>
                  <a:lnTo>
                    <a:pt x="6227763" y="2294827"/>
                  </a:lnTo>
                  <a:lnTo>
                    <a:pt x="6227763" y="1709484"/>
                  </a:lnTo>
                  <a:lnTo>
                    <a:pt x="6776466" y="1709484"/>
                  </a:lnTo>
                  <a:close/>
                  <a:moveTo>
                    <a:pt x="6207760" y="1709484"/>
                  </a:moveTo>
                  <a:lnTo>
                    <a:pt x="6207760" y="2294827"/>
                  </a:lnTo>
                  <a:lnTo>
                    <a:pt x="5659120" y="2294827"/>
                  </a:lnTo>
                  <a:lnTo>
                    <a:pt x="5659120" y="1709484"/>
                  </a:lnTo>
                  <a:lnTo>
                    <a:pt x="6207760" y="1709484"/>
                  </a:lnTo>
                  <a:close/>
                  <a:moveTo>
                    <a:pt x="5638991" y="1709484"/>
                  </a:moveTo>
                  <a:lnTo>
                    <a:pt x="5638991" y="2294827"/>
                  </a:lnTo>
                  <a:lnTo>
                    <a:pt x="5090287" y="2294827"/>
                  </a:lnTo>
                  <a:lnTo>
                    <a:pt x="5090287" y="1709484"/>
                  </a:lnTo>
                  <a:lnTo>
                    <a:pt x="5638991" y="1709484"/>
                  </a:lnTo>
                  <a:close/>
                  <a:moveTo>
                    <a:pt x="5070221" y="1709484"/>
                  </a:moveTo>
                  <a:lnTo>
                    <a:pt x="5070221" y="2294827"/>
                  </a:lnTo>
                  <a:lnTo>
                    <a:pt x="4521518" y="2294827"/>
                  </a:lnTo>
                  <a:lnTo>
                    <a:pt x="4521518" y="1709484"/>
                  </a:lnTo>
                  <a:lnTo>
                    <a:pt x="5070221" y="1709484"/>
                  </a:lnTo>
                  <a:close/>
                  <a:moveTo>
                    <a:pt x="4501452" y="1709484"/>
                  </a:moveTo>
                  <a:lnTo>
                    <a:pt x="4501452" y="2294827"/>
                  </a:lnTo>
                  <a:lnTo>
                    <a:pt x="3952812" y="2294827"/>
                  </a:lnTo>
                  <a:lnTo>
                    <a:pt x="3952812" y="1709484"/>
                  </a:lnTo>
                  <a:lnTo>
                    <a:pt x="4501452" y="1709484"/>
                  </a:lnTo>
                  <a:close/>
                  <a:moveTo>
                    <a:pt x="3932746" y="1709484"/>
                  </a:moveTo>
                  <a:lnTo>
                    <a:pt x="3932746" y="2294827"/>
                  </a:lnTo>
                  <a:lnTo>
                    <a:pt x="3384042" y="2294827"/>
                  </a:lnTo>
                  <a:lnTo>
                    <a:pt x="3384042" y="1709484"/>
                  </a:lnTo>
                  <a:lnTo>
                    <a:pt x="3932746" y="1709484"/>
                  </a:lnTo>
                  <a:close/>
                  <a:moveTo>
                    <a:pt x="3363976" y="1709484"/>
                  </a:moveTo>
                  <a:lnTo>
                    <a:pt x="3363976" y="2294827"/>
                  </a:lnTo>
                  <a:lnTo>
                    <a:pt x="2815273" y="2294827"/>
                  </a:lnTo>
                  <a:lnTo>
                    <a:pt x="2815273" y="1709484"/>
                  </a:lnTo>
                  <a:lnTo>
                    <a:pt x="3363976" y="1709484"/>
                  </a:lnTo>
                  <a:close/>
                  <a:moveTo>
                    <a:pt x="2795207" y="1709484"/>
                  </a:moveTo>
                  <a:lnTo>
                    <a:pt x="2795207" y="2294827"/>
                  </a:lnTo>
                  <a:lnTo>
                    <a:pt x="2246503" y="2294827"/>
                  </a:lnTo>
                  <a:lnTo>
                    <a:pt x="2246503" y="1709484"/>
                  </a:lnTo>
                  <a:lnTo>
                    <a:pt x="2795207" y="1709484"/>
                  </a:lnTo>
                  <a:close/>
                  <a:moveTo>
                    <a:pt x="2226437" y="1709484"/>
                  </a:moveTo>
                  <a:lnTo>
                    <a:pt x="2226437" y="2294827"/>
                  </a:lnTo>
                  <a:lnTo>
                    <a:pt x="1677734" y="2294827"/>
                  </a:lnTo>
                  <a:lnTo>
                    <a:pt x="1677734" y="1709484"/>
                  </a:lnTo>
                  <a:lnTo>
                    <a:pt x="2226437" y="1709484"/>
                  </a:lnTo>
                  <a:close/>
                  <a:moveTo>
                    <a:pt x="1657731" y="1709484"/>
                  </a:moveTo>
                  <a:lnTo>
                    <a:pt x="1657731" y="2294827"/>
                  </a:lnTo>
                  <a:lnTo>
                    <a:pt x="1109028" y="2294827"/>
                  </a:lnTo>
                  <a:lnTo>
                    <a:pt x="1109028" y="1709484"/>
                  </a:lnTo>
                  <a:lnTo>
                    <a:pt x="1657731" y="1709484"/>
                  </a:lnTo>
                  <a:close/>
                  <a:moveTo>
                    <a:pt x="1088962" y="1709484"/>
                  </a:moveTo>
                  <a:lnTo>
                    <a:pt x="1088962" y="2294827"/>
                  </a:lnTo>
                  <a:lnTo>
                    <a:pt x="540258" y="2294827"/>
                  </a:lnTo>
                  <a:lnTo>
                    <a:pt x="540258" y="1709484"/>
                  </a:lnTo>
                  <a:lnTo>
                    <a:pt x="1088962" y="1709484"/>
                  </a:lnTo>
                  <a:close/>
                  <a:moveTo>
                    <a:pt x="11895265" y="1102678"/>
                  </a:moveTo>
                  <a:lnTo>
                    <a:pt x="11895265" y="1688020"/>
                  </a:lnTo>
                  <a:lnTo>
                    <a:pt x="11346624" y="1688020"/>
                  </a:lnTo>
                  <a:lnTo>
                    <a:pt x="11346624" y="1102678"/>
                  </a:lnTo>
                  <a:lnTo>
                    <a:pt x="11895265" y="1102678"/>
                  </a:lnTo>
                  <a:close/>
                  <a:moveTo>
                    <a:pt x="11326558" y="1102678"/>
                  </a:moveTo>
                  <a:lnTo>
                    <a:pt x="11326558" y="1688020"/>
                  </a:lnTo>
                  <a:lnTo>
                    <a:pt x="10777855" y="1688020"/>
                  </a:lnTo>
                  <a:lnTo>
                    <a:pt x="10777855" y="1102678"/>
                  </a:lnTo>
                  <a:lnTo>
                    <a:pt x="11326558" y="1102678"/>
                  </a:lnTo>
                  <a:close/>
                  <a:moveTo>
                    <a:pt x="10757789" y="1102678"/>
                  </a:moveTo>
                  <a:lnTo>
                    <a:pt x="10757789" y="1688020"/>
                  </a:lnTo>
                  <a:lnTo>
                    <a:pt x="10209085" y="1688020"/>
                  </a:lnTo>
                  <a:lnTo>
                    <a:pt x="10209085" y="1102678"/>
                  </a:lnTo>
                  <a:lnTo>
                    <a:pt x="10757789" y="1102678"/>
                  </a:lnTo>
                  <a:close/>
                  <a:moveTo>
                    <a:pt x="10189019" y="1102678"/>
                  </a:moveTo>
                  <a:lnTo>
                    <a:pt x="10189019" y="1688020"/>
                  </a:lnTo>
                  <a:lnTo>
                    <a:pt x="9640380" y="1688020"/>
                  </a:lnTo>
                  <a:lnTo>
                    <a:pt x="9640380" y="1102678"/>
                  </a:lnTo>
                  <a:lnTo>
                    <a:pt x="10189019" y="1102678"/>
                  </a:lnTo>
                  <a:close/>
                  <a:moveTo>
                    <a:pt x="9620250" y="1102678"/>
                  </a:moveTo>
                  <a:lnTo>
                    <a:pt x="9620250" y="1688020"/>
                  </a:lnTo>
                  <a:lnTo>
                    <a:pt x="9071546" y="1688020"/>
                  </a:lnTo>
                  <a:lnTo>
                    <a:pt x="9071546" y="1102678"/>
                  </a:lnTo>
                  <a:lnTo>
                    <a:pt x="9620250" y="1102678"/>
                  </a:lnTo>
                  <a:close/>
                  <a:moveTo>
                    <a:pt x="9051544" y="1102678"/>
                  </a:moveTo>
                  <a:lnTo>
                    <a:pt x="9051544" y="1688020"/>
                  </a:lnTo>
                  <a:lnTo>
                    <a:pt x="8502841" y="1688020"/>
                  </a:lnTo>
                  <a:lnTo>
                    <a:pt x="8502841" y="1102678"/>
                  </a:lnTo>
                  <a:lnTo>
                    <a:pt x="9051544" y="1102678"/>
                  </a:lnTo>
                  <a:close/>
                  <a:moveTo>
                    <a:pt x="8482774" y="1102678"/>
                  </a:moveTo>
                  <a:lnTo>
                    <a:pt x="8482774" y="1688020"/>
                  </a:lnTo>
                  <a:lnTo>
                    <a:pt x="7934071" y="1688020"/>
                  </a:lnTo>
                  <a:lnTo>
                    <a:pt x="7934071" y="1102678"/>
                  </a:lnTo>
                  <a:lnTo>
                    <a:pt x="8482774" y="1102678"/>
                  </a:lnTo>
                  <a:close/>
                  <a:moveTo>
                    <a:pt x="7914006" y="1102678"/>
                  </a:moveTo>
                  <a:lnTo>
                    <a:pt x="7914006" y="1688020"/>
                  </a:lnTo>
                  <a:lnTo>
                    <a:pt x="7365365" y="1688020"/>
                  </a:lnTo>
                  <a:lnTo>
                    <a:pt x="7365365" y="1102678"/>
                  </a:lnTo>
                  <a:lnTo>
                    <a:pt x="7914006" y="1102678"/>
                  </a:lnTo>
                  <a:close/>
                  <a:moveTo>
                    <a:pt x="7345236" y="1102678"/>
                  </a:moveTo>
                  <a:lnTo>
                    <a:pt x="7345236" y="1688020"/>
                  </a:lnTo>
                  <a:lnTo>
                    <a:pt x="6796532" y="1688020"/>
                  </a:lnTo>
                  <a:lnTo>
                    <a:pt x="6796532" y="1102678"/>
                  </a:lnTo>
                  <a:lnTo>
                    <a:pt x="7345236" y="1102678"/>
                  </a:lnTo>
                  <a:close/>
                  <a:moveTo>
                    <a:pt x="6776466" y="1102678"/>
                  </a:moveTo>
                  <a:lnTo>
                    <a:pt x="6776466" y="1688020"/>
                  </a:lnTo>
                  <a:lnTo>
                    <a:pt x="6227763" y="1688020"/>
                  </a:lnTo>
                  <a:lnTo>
                    <a:pt x="6227763" y="1102678"/>
                  </a:lnTo>
                  <a:lnTo>
                    <a:pt x="6776466" y="1102678"/>
                  </a:lnTo>
                  <a:close/>
                  <a:moveTo>
                    <a:pt x="6207760" y="1102678"/>
                  </a:moveTo>
                  <a:lnTo>
                    <a:pt x="6207760" y="1688020"/>
                  </a:lnTo>
                  <a:lnTo>
                    <a:pt x="5659120" y="1688020"/>
                  </a:lnTo>
                  <a:lnTo>
                    <a:pt x="5659120" y="1102678"/>
                  </a:lnTo>
                  <a:lnTo>
                    <a:pt x="6207760" y="1102678"/>
                  </a:lnTo>
                  <a:close/>
                  <a:moveTo>
                    <a:pt x="5638991" y="1102678"/>
                  </a:moveTo>
                  <a:lnTo>
                    <a:pt x="5638991" y="1688020"/>
                  </a:lnTo>
                  <a:lnTo>
                    <a:pt x="5090287" y="1688020"/>
                  </a:lnTo>
                  <a:lnTo>
                    <a:pt x="5090287" y="1102678"/>
                  </a:lnTo>
                  <a:lnTo>
                    <a:pt x="5638991" y="1102678"/>
                  </a:lnTo>
                  <a:close/>
                  <a:moveTo>
                    <a:pt x="5070221" y="1102678"/>
                  </a:moveTo>
                  <a:lnTo>
                    <a:pt x="5070221" y="1688020"/>
                  </a:lnTo>
                  <a:lnTo>
                    <a:pt x="4521518" y="1688020"/>
                  </a:lnTo>
                  <a:lnTo>
                    <a:pt x="4521518" y="1102678"/>
                  </a:lnTo>
                  <a:lnTo>
                    <a:pt x="5070221" y="1102678"/>
                  </a:lnTo>
                  <a:close/>
                  <a:moveTo>
                    <a:pt x="4501452" y="1102678"/>
                  </a:moveTo>
                  <a:lnTo>
                    <a:pt x="4501452" y="1688020"/>
                  </a:lnTo>
                  <a:lnTo>
                    <a:pt x="3952812" y="1688020"/>
                  </a:lnTo>
                  <a:lnTo>
                    <a:pt x="3952812" y="1102678"/>
                  </a:lnTo>
                  <a:lnTo>
                    <a:pt x="4501452" y="1102678"/>
                  </a:lnTo>
                  <a:close/>
                  <a:moveTo>
                    <a:pt x="3932746" y="1102678"/>
                  </a:moveTo>
                  <a:lnTo>
                    <a:pt x="3932746" y="1688020"/>
                  </a:lnTo>
                  <a:lnTo>
                    <a:pt x="3384042" y="1688020"/>
                  </a:lnTo>
                  <a:lnTo>
                    <a:pt x="3384042" y="1102678"/>
                  </a:lnTo>
                  <a:lnTo>
                    <a:pt x="3932746" y="1102678"/>
                  </a:lnTo>
                  <a:close/>
                  <a:moveTo>
                    <a:pt x="3363976" y="1102678"/>
                  </a:moveTo>
                  <a:lnTo>
                    <a:pt x="3363976" y="1688020"/>
                  </a:lnTo>
                  <a:lnTo>
                    <a:pt x="2815273" y="1688020"/>
                  </a:lnTo>
                  <a:lnTo>
                    <a:pt x="2815273" y="1102678"/>
                  </a:lnTo>
                  <a:lnTo>
                    <a:pt x="3363976" y="1102678"/>
                  </a:lnTo>
                  <a:close/>
                  <a:moveTo>
                    <a:pt x="2795207" y="1102678"/>
                  </a:moveTo>
                  <a:lnTo>
                    <a:pt x="2795207" y="1688020"/>
                  </a:lnTo>
                  <a:lnTo>
                    <a:pt x="2246503" y="1688020"/>
                  </a:lnTo>
                  <a:lnTo>
                    <a:pt x="2246503" y="1102678"/>
                  </a:lnTo>
                  <a:lnTo>
                    <a:pt x="2795207" y="1102678"/>
                  </a:lnTo>
                  <a:close/>
                  <a:moveTo>
                    <a:pt x="2226437" y="1102678"/>
                  </a:moveTo>
                  <a:lnTo>
                    <a:pt x="2226437" y="1688020"/>
                  </a:lnTo>
                  <a:lnTo>
                    <a:pt x="1677734" y="1688020"/>
                  </a:lnTo>
                  <a:lnTo>
                    <a:pt x="1677734" y="1102678"/>
                  </a:lnTo>
                  <a:lnTo>
                    <a:pt x="2226437" y="1102678"/>
                  </a:lnTo>
                  <a:close/>
                  <a:moveTo>
                    <a:pt x="1657731" y="1102678"/>
                  </a:moveTo>
                  <a:lnTo>
                    <a:pt x="1657731" y="1688020"/>
                  </a:lnTo>
                  <a:lnTo>
                    <a:pt x="1109028" y="1688020"/>
                  </a:lnTo>
                  <a:lnTo>
                    <a:pt x="1109028" y="1102678"/>
                  </a:lnTo>
                  <a:lnTo>
                    <a:pt x="1657731" y="1102678"/>
                  </a:lnTo>
                  <a:close/>
                  <a:moveTo>
                    <a:pt x="1088962" y="1102678"/>
                  </a:moveTo>
                  <a:lnTo>
                    <a:pt x="1088962" y="1688020"/>
                  </a:lnTo>
                  <a:lnTo>
                    <a:pt x="540258" y="1688020"/>
                  </a:lnTo>
                  <a:lnTo>
                    <a:pt x="540258" y="1102678"/>
                  </a:lnTo>
                  <a:lnTo>
                    <a:pt x="1088962" y="1102678"/>
                  </a:lnTo>
                  <a:close/>
                  <a:moveTo>
                    <a:pt x="11895265" y="495935"/>
                  </a:moveTo>
                  <a:lnTo>
                    <a:pt x="11895265" y="1081278"/>
                  </a:lnTo>
                  <a:lnTo>
                    <a:pt x="11346624" y="1081278"/>
                  </a:lnTo>
                  <a:lnTo>
                    <a:pt x="11346624" y="495935"/>
                  </a:lnTo>
                  <a:lnTo>
                    <a:pt x="11895265" y="495935"/>
                  </a:lnTo>
                  <a:close/>
                  <a:moveTo>
                    <a:pt x="11326558" y="495935"/>
                  </a:moveTo>
                  <a:lnTo>
                    <a:pt x="11326558" y="1081278"/>
                  </a:lnTo>
                  <a:lnTo>
                    <a:pt x="10777855" y="1081278"/>
                  </a:lnTo>
                  <a:lnTo>
                    <a:pt x="10777855" y="495935"/>
                  </a:lnTo>
                  <a:lnTo>
                    <a:pt x="11326558" y="495935"/>
                  </a:lnTo>
                  <a:close/>
                  <a:moveTo>
                    <a:pt x="10757789" y="495935"/>
                  </a:moveTo>
                  <a:lnTo>
                    <a:pt x="10757789" y="1081278"/>
                  </a:lnTo>
                  <a:lnTo>
                    <a:pt x="10209085" y="1081278"/>
                  </a:lnTo>
                  <a:lnTo>
                    <a:pt x="10209085" y="495935"/>
                  </a:lnTo>
                  <a:lnTo>
                    <a:pt x="10757789" y="495935"/>
                  </a:lnTo>
                  <a:close/>
                  <a:moveTo>
                    <a:pt x="10189019" y="495935"/>
                  </a:moveTo>
                  <a:lnTo>
                    <a:pt x="10189019" y="1081278"/>
                  </a:lnTo>
                  <a:lnTo>
                    <a:pt x="9640380" y="1081278"/>
                  </a:lnTo>
                  <a:lnTo>
                    <a:pt x="9640380" y="495935"/>
                  </a:lnTo>
                  <a:lnTo>
                    <a:pt x="10189019" y="495935"/>
                  </a:lnTo>
                  <a:close/>
                  <a:moveTo>
                    <a:pt x="9620250" y="495935"/>
                  </a:moveTo>
                  <a:lnTo>
                    <a:pt x="9620250" y="1081278"/>
                  </a:lnTo>
                  <a:lnTo>
                    <a:pt x="9071546" y="1081278"/>
                  </a:lnTo>
                  <a:lnTo>
                    <a:pt x="9071546" y="495935"/>
                  </a:lnTo>
                  <a:lnTo>
                    <a:pt x="9620250" y="495935"/>
                  </a:lnTo>
                  <a:close/>
                  <a:moveTo>
                    <a:pt x="9051544" y="495935"/>
                  </a:moveTo>
                  <a:lnTo>
                    <a:pt x="9051544" y="1081278"/>
                  </a:lnTo>
                  <a:lnTo>
                    <a:pt x="8502841" y="1081278"/>
                  </a:lnTo>
                  <a:lnTo>
                    <a:pt x="8502841" y="495935"/>
                  </a:lnTo>
                  <a:lnTo>
                    <a:pt x="9051544" y="495935"/>
                  </a:lnTo>
                  <a:close/>
                  <a:moveTo>
                    <a:pt x="8482774" y="495935"/>
                  </a:moveTo>
                  <a:lnTo>
                    <a:pt x="8482774" y="1081278"/>
                  </a:lnTo>
                  <a:lnTo>
                    <a:pt x="7934071" y="1081278"/>
                  </a:lnTo>
                  <a:lnTo>
                    <a:pt x="7934071" y="495935"/>
                  </a:lnTo>
                  <a:lnTo>
                    <a:pt x="8482774" y="495935"/>
                  </a:lnTo>
                  <a:close/>
                  <a:moveTo>
                    <a:pt x="7914006" y="495935"/>
                  </a:moveTo>
                  <a:lnTo>
                    <a:pt x="7914006" y="1081278"/>
                  </a:lnTo>
                  <a:lnTo>
                    <a:pt x="7365365" y="1081278"/>
                  </a:lnTo>
                  <a:lnTo>
                    <a:pt x="7365365" y="495935"/>
                  </a:lnTo>
                  <a:lnTo>
                    <a:pt x="7914006" y="495935"/>
                  </a:lnTo>
                  <a:close/>
                  <a:moveTo>
                    <a:pt x="7345236" y="495935"/>
                  </a:moveTo>
                  <a:lnTo>
                    <a:pt x="7345236" y="1081278"/>
                  </a:lnTo>
                  <a:lnTo>
                    <a:pt x="6796532" y="1081278"/>
                  </a:lnTo>
                  <a:lnTo>
                    <a:pt x="6796532" y="495935"/>
                  </a:lnTo>
                  <a:lnTo>
                    <a:pt x="7345236" y="495935"/>
                  </a:lnTo>
                  <a:close/>
                  <a:moveTo>
                    <a:pt x="6776466" y="495935"/>
                  </a:moveTo>
                  <a:lnTo>
                    <a:pt x="6776466" y="1081278"/>
                  </a:lnTo>
                  <a:lnTo>
                    <a:pt x="6227763" y="1081278"/>
                  </a:lnTo>
                  <a:lnTo>
                    <a:pt x="6227763" y="495935"/>
                  </a:lnTo>
                  <a:lnTo>
                    <a:pt x="6776466" y="495935"/>
                  </a:lnTo>
                  <a:close/>
                  <a:moveTo>
                    <a:pt x="6207760" y="495935"/>
                  </a:moveTo>
                  <a:lnTo>
                    <a:pt x="6207760" y="1081278"/>
                  </a:lnTo>
                  <a:lnTo>
                    <a:pt x="5659120" y="1081278"/>
                  </a:lnTo>
                  <a:lnTo>
                    <a:pt x="5659120" y="495935"/>
                  </a:lnTo>
                  <a:lnTo>
                    <a:pt x="6207760" y="495935"/>
                  </a:lnTo>
                  <a:close/>
                  <a:moveTo>
                    <a:pt x="5638991" y="495935"/>
                  </a:moveTo>
                  <a:lnTo>
                    <a:pt x="5638991" y="1081278"/>
                  </a:lnTo>
                  <a:lnTo>
                    <a:pt x="5090287" y="1081278"/>
                  </a:lnTo>
                  <a:lnTo>
                    <a:pt x="5090287" y="495935"/>
                  </a:lnTo>
                  <a:lnTo>
                    <a:pt x="5638991" y="495935"/>
                  </a:lnTo>
                  <a:close/>
                  <a:moveTo>
                    <a:pt x="5070221" y="495935"/>
                  </a:moveTo>
                  <a:lnTo>
                    <a:pt x="5070221" y="1081278"/>
                  </a:lnTo>
                  <a:lnTo>
                    <a:pt x="4521518" y="1081278"/>
                  </a:lnTo>
                  <a:lnTo>
                    <a:pt x="4521518" y="495935"/>
                  </a:lnTo>
                  <a:lnTo>
                    <a:pt x="5070221" y="495935"/>
                  </a:lnTo>
                  <a:close/>
                  <a:moveTo>
                    <a:pt x="4501452" y="495935"/>
                  </a:moveTo>
                  <a:lnTo>
                    <a:pt x="4501452" y="1081278"/>
                  </a:lnTo>
                  <a:lnTo>
                    <a:pt x="3952812" y="1081278"/>
                  </a:lnTo>
                  <a:lnTo>
                    <a:pt x="3952812" y="495935"/>
                  </a:lnTo>
                  <a:lnTo>
                    <a:pt x="4501452" y="495935"/>
                  </a:lnTo>
                  <a:close/>
                  <a:moveTo>
                    <a:pt x="3932746" y="495935"/>
                  </a:moveTo>
                  <a:lnTo>
                    <a:pt x="3932746" y="1081278"/>
                  </a:lnTo>
                  <a:lnTo>
                    <a:pt x="3384042" y="1081278"/>
                  </a:lnTo>
                  <a:lnTo>
                    <a:pt x="3384042" y="495935"/>
                  </a:lnTo>
                  <a:lnTo>
                    <a:pt x="3932746" y="495935"/>
                  </a:lnTo>
                  <a:close/>
                  <a:moveTo>
                    <a:pt x="3363976" y="495935"/>
                  </a:moveTo>
                  <a:lnTo>
                    <a:pt x="3363976" y="1081278"/>
                  </a:lnTo>
                  <a:lnTo>
                    <a:pt x="2815273" y="1081278"/>
                  </a:lnTo>
                  <a:lnTo>
                    <a:pt x="2815273" y="495935"/>
                  </a:lnTo>
                  <a:lnTo>
                    <a:pt x="3363976" y="495935"/>
                  </a:lnTo>
                  <a:close/>
                  <a:moveTo>
                    <a:pt x="2795207" y="495935"/>
                  </a:moveTo>
                  <a:lnTo>
                    <a:pt x="2795207" y="1081278"/>
                  </a:lnTo>
                  <a:lnTo>
                    <a:pt x="2246503" y="1081278"/>
                  </a:lnTo>
                  <a:lnTo>
                    <a:pt x="2246503" y="495935"/>
                  </a:lnTo>
                  <a:lnTo>
                    <a:pt x="2795207" y="495935"/>
                  </a:lnTo>
                  <a:close/>
                  <a:moveTo>
                    <a:pt x="2226437" y="495935"/>
                  </a:moveTo>
                  <a:lnTo>
                    <a:pt x="2226437" y="1081278"/>
                  </a:lnTo>
                  <a:lnTo>
                    <a:pt x="1677734" y="1081278"/>
                  </a:lnTo>
                  <a:lnTo>
                    <a:pt x="1677734" y="495935"/>
                  </a:lnTo>
                  <a:lnTo>
                    <a:pt x="2226437" y="495935"/>
                  </a:lnTo>
                  <a:close/>
                  <a:moveTo>
                    <a:pt x="1657731" y="495935"/>
                  </a:moveTo>
                  <a:lnTo>
                    <a:pt x="1657731" y="1081278"/>
                  </a:lnTo>
                  <a:lnTo>
                    <a:pt x="1109028" y="1081278"/>
                  </a:lnTo>
                  <a:lnTo>
                    <a:pt x="1109028" y="495935"/>
                  </a:lnTo>
                  <a:lnTo>
                    <a:pt x="1657731" y="495935"/>
                  </a:lnTo>
                  <a:close/>
                  <a:moveTo>
                    <a:pt x="1088962" y="495935"/>
                  </a:moveTo>
                  <a:lnTo>
                    <a:pt x="1088962" y="1081278"/>
                  </a:lnTo>
                  <a:lnTo>
                    <a:pt x="540258" y="1081278"/>
                  </a:lnTo>
                  <a:lnTo>
                    <a:pt x="540258" y="495935"/>
                  </a:lnTo>
                  <a:lnTo>
                    <a:pt x="1088962" y="4959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-64"/>
              <a:ext cx="12192000" cy="6880543"/>
              <a:chOff x="0" y="-64"/>
              <a:chExt cx="12192000" cy="688054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64"/>
                <a:ext cx="2755538" cy="2507361"/>
                <a:chOff x="0" y="-63"/>
                <a:chExt cx="1852866" cy="1685988"/>
              </a:xfrm>
            </p:grpSpPr>
            <p:sp>
              <p:nvSpPr>
                <p:cNvPr id="18" name="任意多边形: 形状 17"/>
                <p:cNvSpPr/>
                <p:nvPr/>
              </p:nvSpPr>
              <p:spPr>
                <a:xfrm>
                  <a:off x="0" y="0"/>
                  <a:ext cx="1537398" cy="1685925"/>
                </a:xfrm>
                <a:custGeom>
                  <a:avLst/>
                  <a:gdLst>
                    <a:gd name="connsiteX0" fmla="*/ 1537399 w 1537398"/>
                    <a:gd name="connsiteY0" fmla="*/ 0 h 1685925"/>
                    <a:gd name="connsiteX1" fmla="*/ 1362837 w 1537398"/>
                    <a:gd name="connsiteY1" fmla="*/ 201994 h 1685925"/>
                    <a:gd name="connsiteX2" fmla="*/ 939419 w 1537398"/>
                    <a:gd name="connsiteY2" fmla="*/ 216281 h 1685925"/>
                    <a:gd name="connsiteX3" fmla="*/ 557721 w 1537398"/>
                    <a:gd name="connsiteY3" fmla="*/ 355029 h 1685925"/>
                    <a:gd name="connsiteX4" fmla="*/ 472313 w 1537398"/>
                    <a:gd name="connsiteY4" fmla="*/ 805371 h 1685925"/>
                    <a:gd name="connsiteX5" fmla="*/ 204279 w 1537398"/>
                    <a:gd name="connsiteY5" fmla="*/ 1093788 h 1685925"/>
                    <a:gd name="connsiteX6" fmla="*/ 213931 w 1537398"/>
                    <a:gd name="connsiteY6" fmla="*/ 1467739 h 1685925"/>
                    <a:gd name="connsiteX7" fmla="*/ 0 w 1537398"/>
                    <a:gd name="connsiteY7" fmla="*/ 1685925 h 1685925"/>
                    <a:gd name="connsiteX8" fmla="*/ 0 w 1537398"/>
                    <a:gd name="connsiteY8" fmla="*/ 0 h 1685925"/>
                    <a:gd name="connsiteX9" fmla="*/ 1537399 w 1537398"/>
                    <a:gd name="connsiteY9" fmla="*/ 0 h 1685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7398" h="1685925">
                      <a:moveTo>
                        <a:pt x="1537399" y="0"/>
                      </a:moveTo>
                      <a:cubicBezTo>
                        <a:pt x="1501775" y="85852"/>
                        <a:pt x="1465326" y="158369"/>
                        <a:pt x="1362837" y="201994"/>
                      </a:cubicBezTo>
                      <a:cubicBezTo>
                        <a:pt x="1231456" y="257937"/>
                        <a:pt x="1081913" y="226378"/>
                        <a:pt x="939419" y="216281"/>
                      </a:cubicBezTo>
                      <a:cubicBezTo>
                        <a:pt x="796989" y="206185"/>
                        <a:pt x="630365" y="232093"/>
                        <a:pt x="557721" y="355029"/>
                      </a:cubicBezTo>
                      <a:cubicBezTo>
                        <a:pt x="479044" y="488125"/>
                        <a:pt x="549466" y="671449"/>
                        <a:pt x="472313" y="805371"/>
                      </a:cubicBezTo>
                      <a:cubicBezTo>
                        <a:pt x="406019" y="920496"/>
                        <a:pt x="246888" y="967994"/>
                        <a:pt x="204279" y="1093788"/>
                      </a:cubicBezTo>
                      <a:cubicBezTo>
                        <a:pt x="163894" y="1213231"/>
                        <a:pt x="249365" y="1346772"/>
                        <a:pt x="213931" y="1467739"/>
                      </a:cubicBezTo>
                      <a:cubicBezTo>
                        <a:pt x="184531" y="1568069"/>
                        <a:pt x="86614" y="1621727"/>
                        <a:pt x="0" y="1685925"/>
                      </a:cubicBezTo>
                      <a:lnTo>
                        <a:pt x="0" y="0"/>
                      </a:lnTo>
                      <a:lnTo>
                        <a:pt x="1537399" y="0"/>
                      </a:lnTo>
                      <a:close/>
                    </a:path>
                  </a:pathLst>
                </a:custGeom>
                <a:solidFill>
                  <a:srgbClr val="EC848E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434340" y="-63"/>
                  <a:ext cx="1418526" cy="363337"/>
                </a:xfrm>
                <a:custGeom>
                  <a:avLst/>
                  <a:gdLst>
                    <a:gd name="connsiteX0" fmla="*/ 1398715 w 1418526"/>
                    <a:gd name="connsiteY0" fmla="*/ 64 h 363337"/>
                    <a:gd name="connsiteX1" fmla="*/ 1035685 w 1418526"/>
                    <a:gd name="connsiteY1" fmla="*/ 267145 h 363337"/>
                    <a:gd name="connsiteX2" fmla="*/ 766191 w 1418526"/>
                    <a:gd name="connsiteY2" fmla="*/ 352679 h 363337"/>
                    <a:gd name="connsiteX3" fmla="*/ 629856 w 1418526"/>
                    <a:gd name="connsiteY3" fmla="*/ 331089 h 363337"/>
                    <a:gd name="connsiteX4" fmla="*/ 581660 w 1418526"/>
                    <a:gd name="connsiteY4" fmla="*/ 305943 h 363337"/>
                    <a:gd name="connsiteX5" fmla="*/ 646049 w 1418526"/>
                    <a:gd name="connsiteY5" fmla="*/ 217297 h 363337"/>
                    <a:gd name="connsiteX6" fmla="*/ 580898 w 1418526"/>
                    <a:gd name="connsiteY6" fmla="*/ 158750 h 363337"/>
                    <a:gd name="connsiteX7" fmla="*/ 526034 w 1418526"/>
                    <a:gd name="connsiteY7" fmla="*/ 240284 h 363337"/>
                    <a:gd name="connsiteX8" fmla="*/ 562610 w 1418526"/>
                    <a:gd name="connsiteY8" fmla="*/ 303848 h 363337"/>
                    <a:gd name="connsiteX9" fmla="*/ 506286 w 1418526"/>
                    <a:gd name="connsiteY9" fmla="*/ 321247 h 363337"/>
                    <a:gd name="connsiteX10" fmla="*/ 371920 w 1418526"/>
                    <a:gd name="connsiteY10" fmla="*/ 330264 h 363337"/>
                    <a:gd name="connsiteX11" fmla="*/ 128270 w 1418526"/>
                    <a:gd name="connsiteY11" fmla="*/ 219075 h 363337"/>
                    <a:gd name="connsiteX12" fmla="*/ 10478 w 1418526"/>
                    <a:gd name="connsiteY12" fmla="*/ 64 h 363337"/>
                    <a:gd name="connsiteX13" fmla="*/ 0 w 1418526"/>
                    <a:gd name="connsiteY13" fmla="*/ 64 h 363337"/>
                    <a:gd name="connsiteX14" fmla="*/ 78296 w 1418526"/>
                    <a:gd name="connsiteY14" fmla="*/ 177800 h 363337"/>
                    <a:gd name="connsiteX15" fmla="*/ 304102 w 1418526"/>
                    <a:gd name="connsiteY15" fmla="*/ 328867 h 363337"/>
                    <a:gd name="connsiteX16" fmla="*/ 571183 w 1418526"/>
                    <a:gd name="connsiteY16" fmla="*/ 310896 h 363337"/>
                    <a:gd name="connsiteX17" fmla="*/ 602996 w 1418526"/>
                    <a:gd name="connsiteY17" fmla="*/ 330708 h 363337"/>
                    <a:gd name="connsiteX18" fmla="*/ 882015 w 1418526"/>
                    <a:gd name="connsiteY18" fmla="*/ 344488 h 363337"/>
                    <a:gd name="connsiteX19" fmla="*/ 1146556 w 1418526"/>
                    <a:gd name="connsiteY19" fmla="*/ 205804 h 363337"/>
                    <a:gd name="connsiteX20" fmla="*/ 1391602 w 1418526"/>
                    <a:gd name="connsiteY20" fmla="*/ 17844 h 363337"/>
                    <a:gd name="connsiteX21" fmla="*/ 1418527 w 1418526"/>
                    <a:gd name="connsiteY21" fmla="*/ 0 h 363337"/>
                    <a:gd name="connsiteX22" fmla="*/ 1398715 w 1418526"/>
                    <a:gd name="connsiteY22" fmla="*/ 0 h 363337"/>
                    <a:gd name="connsiteX23" fmla="*/ 537909 w 1418526"/>
                    <a:gd name="connsiteY23" fmla="*/ 246952 h 363337"/>
                    <a:gd name="connsiteX24" fmla="*/ 596900 w 1418526"/>
                    <a:gd name="connsiteY24" fmla="*/ 167958 h 363337"/>
                    <a:gd name="connsiteX25" fmla="*/ 622173 w 1418526"/>
                    <a:gd name="connsiteY25" fmla="*/ 260350 h 363337"/>
                    <a:gd name="connsiteX26" fmla="*/ 572897 w 1418526"/>
                    <a:gd name="connsiteY26" fmla="*/ 299212 h 363337"/>
                    <a:gd name="connsiteX27" fmla="*/ 537909 w 1418526"/>
                    <a:gd name="connsiteY27" fmla="*/ 246952 h 36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18526" h="363337">
                      <a:moveTo>
                        <a:pt x="1398715" y="64"/>
                      </a:moveTo>
                      <a:cubicBezTo>
                        <a:pt x="1273874" y="83122"/>
                        <a:pt x="1166114" y="192215"/>
                        <a:pt x="1035685" y="267145"/>
                      </a:cubicBezTo>
                      <a:cubicBezTo>
                        <a:pt x="953770" y="314198"/>
                        <a:pt x="861441" y="349631"/>
                        <a:pt x="766191" y="352679"/>
                      </a:cubicBezTo>
                      <a:cubicBezTo>
                        <a:pt x="719836" y="354140"/>
                        <a:pt x="673354" y="347409"/>
                        <a:pt x="629856" y="331089"/>
                      </a:cubicBezTo>
                      <a:cubicBezTo>
                        <a:pt x="613537" y="324993"/>
                        <a:pt x="596583" y="316675"/>
                        <a:pt x="581660" y="305943"/>
                      </a:cubicBezTo>
                      <a:cubicBezTo>
                        <a:pt x="616077" y="288481"/>
                        <a:pt x="647192" y="258699"/>
                        <a:pt x="646049" y="217297"/>
                      </a:cubicBezTo>
                      <a:cubicBezTo>
                        <a:pt x="645033" y="182817"/>
                        <a:pt x="617982" y="149924"/>
                        <a:pt x="580898" y="158750"/>
                      </a:cubicBezTo>
                      <a:cubicBezTo>
                        <a:pt x="546608" y="166942"/>
                        <a:pt x="521716" y="205867"/>
                        <a:pt x="526034" y="240284"/>
                      </a:cubicBezTo>
                      <a:cubicBezTo>
                        <a:pt x="529209" y="265811"/>
                        <a:pt x="543751" y="287084"/>
                        <a:pt x="562610" y="303848"/>
                      </a:cubicBezTo>
                      <a:cubicBezTo>
                        <a:pt x="544068" y="311595"/>
                        <a:pt x="524320" y="316929"/>
                        <a:pt x="506286" y="321247"/>
                      </a:cubicBezTo>
                      <a:cubicBezTo>
                        <a:pt x="462407" y="331661"/>
                        <a:pt x="416814" y="334455"/>
                        <a:pt x="371920" y="330264"/>
                      </a:cubicBezTo>
                      <a:cubicBezTo>
                        <a:pt x="281051" y="321628"/>
                        <a:pt x="193739" y="282893"/>
                        <a:pt x="128270" y="219075"/>
                      </a:cubicBezTo>
                      <a:cubicBezTo>
                        <a:pt x="67945" y="160274"/>
                        <a:pt x="26479" y="82677"/>
                        <a:pt x="10478" y="64"/>
                      </a:cubicBezTo>
                      <a:lnTo>
                        <a:pt x="0" y="64"/>
                      </a:lnTo>
                      <a:cubicBezTo>
                        <a:pt x="11938" y="64199"/>
                        <a:pt x="38989" y="125476"/>
                        <a:pt x="78296" y="177800"/>
                      </a:cubicBezTo>
                      <a:cubicBezTo>
                        <a:pt x="134303" y="252286"/>
                        <a:pt x="213804" y="305499"/>
                        <a:pt x="304102" y="328867"/>
                      </a:cubicBezTo>
                      <a:cubicBezTo>
                        <a:pt x="390589" y="351155"/>
                        <a:pt x="488950" y="347980"/>
                        <a:pt x="571183" y="310896"/>
                      </a:cubicBezTo>
                      <a:cubicBezTo>
                        <a:pt x="581215" y="318643"/>
                        <a:pt x="592074" y="325311"/>
                        <a:pt x="602996" y="330708"/>
                      </a:cubicBezTo>
                      <a:cubicBezTo>
                        <a:pt x="688848" y="373571"/>
                        <a:pt x="791781" y="369888"/>
                        <a:pt x="882015" y="344488"/>
                      </a:cubicBezTo>
                      <a:cubicBezTo>
                        <a:pt x="979043" y="317183"/>
                        <a:pt x="1066165" y="265430"/>
                        <a:pt x="1146556" y="205804"/>
                      </a:cubicBezTo>
                      <a:cubicBezTo>
                        <a:pt x="1229296" y="144463"/>
                        <a:pt x="1306576" y="76073"/>
                        <a:pt x="1391602" y="17844"/>
                      </a:cubicBezTo>
                      <a:cubicBezTo>
                        <a:pt x="1400493" y="11748"/>
                        <a:pt x="1409510" y="5779"/>
                        <a:pt x="1418527" y="0"/>
                      </a:cubicBezTo>
                      <a:lnTo>
                        <a:pt x="1398715" y="0"/>
                      </a:lnTo>
                      <a:close/>
                      <a:moveTo>
                        <a:pt x="537909" y="246952"/>
                      </a:moveTo>
                      <a:cubicBezTo>
                        <a:pt x="529273" y="212662"/>
                        <a:pt x="557530" y="163767"/>
                        <a:pt x="596900" y="167958"/>
                      </a:cubicBezTo>
                      <a:cubicBezTo>
                        <a:pt x="641350" y="172657"/>
                        <a:pt x="642493" y="231966"/>
                        <a:pt x="622173" y="260350"/>
                      </a:cubicBezTo>
                      <a:cubicBezTo>
                        <a:pt x="609981" y="277432"/>
                        <a:pt x="592392" y="289878"/>
                        <a:pt x="572897" y="299212"/>
                      </a:cubicBezTo>
                      <a:cubicBezTo>
                        <a:pt x="556387" y="285433"/>
                        <a:pt x="543306" y="268224"/>
                        <a:pt x="537909" y="246952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8238087" y="5881378"/>
                <a:ext cx="3953913" cy="999101"/>
                <a:chOff x="8503157" y="5925878"/>
                <a:chExt cx="3688842" cy="932121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8503157" y="5925878"/>
                  <a:ext cx="3688842" cy="932121"/>
                </a:xfrm>
                <a:custGeom>
                  <a:avLst/>
                  <a:gdLst>
                    <a:gd name="connsiteX0" fmla="*/ 3688842 w 3688842"/>
                    <a:gd name="connsiteY0" fmla="*/ 9339 h 932121"/>
                    <a:gd name="connsiteX1" fmla="*/ 3688842 w 3688842"/>
                    <a:gd name="connsiteY1" fmla="*/ 932121 h 932121"/>
                    <a:gd name="connsiteX2" fmla="*/ 0 w 3688842"/>
                    <a:gd name="connsiteY2" fmla="*/ 932121 h 932121"/>
                    <a:gd name="connsiteX3" fmla="*/ 731584 w 3688842"/>
                    <a:gd name="connsiteY3" fmla="*/ 670565 h 932121"/>
                    <a:gd name="connsiteX4" fmla="*/ 1412749 w 3688842"/>
                    <a:gd name="connsiteY4" fmla="*/ 769815 h 932121"/>
                    <a:gd name="connsiteX5" fmla="*/ 2128901 w 3688842"/>
                    <a:gd name="connsiteY5" fmla="*/ 486415 h 932121"/>
                    <a:gd name="connsiteX6" fmla="*/ 2601913 w 3688842"/>
                    <a:gd name="connsiteY6" fmla="*/ 581602 h 932121"/>
                    <a:gd name="connsiteX7" fmla="*/ 3104515 w 3688842"/>
                    <a:gd name="connsiteY7" fmla="*/ 172407 h 932121"/>
                    <a:gd name="connsiteX8" fmla="*/ 3688842 w 3688842"/>
                    <a:gd name="connsiteY8" fmla="*/ 9339 h 932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8842" h="932121">
                      <a:moveTo>
                        <a:pt x="3688842" y="9339"/>
                      </a:moveTo>
                      <a:lnTo>
                        <a:pt x="3688842" y="932121"/>
                      </a:lnTo>
                      <a:lnTo>
                        <a:pt x="0" y="932121"/>
                      </a:lnTo>
                      <a:cubicBezTo>
                        <a:pt x="222441" y="774577"/>
                        <a:pt x="465899" y="651896"/>
                        <a:pt x="731584" y="670565"/>
                      </a:cubicBezTo>
                      <a:cubicBezTo>
                        <a:pt x="961961" y="686884"/>
                        <a:pt x="1185482" y="810836"/>
                        <a:pt x="1412749" y="769815"/>
                      </a:cubicBezTo>
                      <a:cubicBezTo>
                        <a:pt x="1668336" y="723777"/>
                        <a:pt x="1869440" y="476890"/>
                        <a:pt x="2128901" y="486415"/>
                      </a:cubicBezTo>
                      <a:cubicBezTo>
                        <a:pt x="2290699" y="492384"/>
                        <a:pt x="2441195" y="600652"/>
                        <a:pt x="2601913" y="581602"/>
                      </a:cubicBezTo>
                      <a:cubicBezTo>
                        <a:pt x="2821305" y="555566"/>
                        <a:pt x="2939352" y="319092"/>
                        <a:pt x="3104515" y="172407"/>
                      </a:cubicBezTo>
                      <a:cubicBezTo>
                        <a:pt x="3260979" y="33660"/>
                        <a:pt x="3483166" y="-24316"/>
                        <a:pt x="3688842" y="9339"/>
                      </a:cubicBezTo>
                      <a:close/>
                    </a:path>
                  </a:pathLst>
                </a:custGeom>
                <a:solidFill>
                  <a:srgbClr val="95C8B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任意多边形: 形状 16"/>
                <p:cNvSpPr/>
                <p:nvPr/>
              </p:nvSpPr>
              <p:spPr>
                <a:xfrm>
                  <a:off x="9398000" y="6300580"/>
                  <a:ext cx="1830641" cy="557356"/>
                </a:xfrm>
                <a:custGeom>
                  <a:avLst/>
                  <a:gdLst>
                    <a:gd name="connsiteX0" fmla="*/ 1463484 w 1830641"/>
                    <a:gd name="connsiteY0" fmla="*/ 100029 h 557356"/>
                    <a:gd name="connsiteX1" fmla="*/ 1147763 w 1830641"/>
                    <a:gd name="connsiteY1" fmla="*/ 80 h 557356"/>
                    <a:gd name="connsiteX2" fmla="*/ 844614 w 1830641"/>
                    <a:gd name="connsiteY2" fmla="*/ 108538 h 557356"/>
                    <a:gd name="connsiteX3" fmla="*/ 818261 w 1830641"/>
                    <a:gd name="connsiteY3" fmla="*/ 137748 h 557356"/>
                    <a:gd name="connsiteX4" fmla="*/ 788416 w 1830641"/>
                    <a:gd name="connsiteY4" fmla="*/ 126128 h 557356"/>
                    <a:gd name="connsiteX5" fmla="*/ 447231 w 1830641"/>
                    <a:gd name="connsiteY5" fmla="*/ 151909 h 557356"/>
                    <a:gd name="connsiteX6" fmla="*/ 183388 w 1830641"/>
                    <a:gd name="connsiteY6" fmla="*/ 402861 h 557356"/>
                    <a:gd name="connsiteX7" fmla="*/ 48133 w 1830641"/>
                    <a:gd name="connsiteY7" fmla="*/ 526686 h 557356"/>
                    <a:gd name="connsiteX8" fmla="*/ 0 w 1830641"/>
                    <a:gd name="connsiteY8" fmla="*/ 557356 h 557356"/>
                    <a:gd name="connsiteX9" fmla="*/ 22923 w 1830641"/>
                    <a:gd name="connsiteY9" fmla="*/ 557356 h 557356"/>
                    <a:gd name="connsiteX10" fmla="*/ 78486 w 1830641"/>
                    <a:gd name="connsiteY10" fmla="*/ 519066 h 557356"/>
                    <a:gd name="connsiteX11" fmla="*/ 314706 w 1830641"/>
                    <a:gd name="connsiteY11" fmla="*/ 271733 h 557356"/>
                    <a:gd name="connsiteX12" fmla="*/ 449770 w 1830641"/>
                    <a:gd name="connsiteY12" fmla="*/ 163974 h 557356"/>
                    <a:gd name="connsiteX13" fmla="*/ 618172 w 1830641"/>
                    <a:gd name="connsiteY13" fmla="*/ 115714 h 557356"/>
                    <a:gd name="connsiteX14" fmla="*/ 788924 w 1830641"/>
                    <a:gd name="connsiteY14" fmla="*/ 138891 h 557356"/>
                    <a:gd name="connsiteX15" fmla="*/ 811085 w 1830641"/>
                    <a:gd name="connsiteY15" fmla="*/ 147591 h 557356"/>
                    <a:gd name="connsiteX16" fmla="*/ 785685 w 1830641"/>
                    <a:gd name="connsiteY16" fmla="*/ 253763 h 557356"/>
                    <a:gd name="connsiteX17" fmla="*/ 874458 w 1830641"/>
                    <a:gd name="connsiteY17" fmla="*/ 319993 h 557356"/>
                    <a:gd name="connsiteX18" fmla="*/ 919035 w 1830641"/>
                    <a:gd name="connsiteY18" fmla="*/ 287227 h 557356"/>
                    <a:gd name="connsiteX19" fmla="*/ 916305 w 1830641"/>
                    <a:gd name="connsiteY19" fmla="*/ 222965 h 557356"/>
                    <a:gd name="connsiteX20" fmla="*/ 829246 w 1830641"/>
                    <a:gd name="connsiteY20" fmla="*/ 142828 h 557356"/>
                    <a:gd name="connsiteX21" fmla="*/ 945007 w 1830641"/>
                    <a:gd name="connsiteY21" fmla="*/ 54627 h 557356"/>
                    <a:gd name="connsiteX22" fmla="*/ 1097979 w 1830641"/>
                    <a:gd name="connsiteY22" fmla="*/ 13542 h 557356"/>
                    <a:gd name="connsiteX23" fmla="*/ 1413129 w 1830641"/>
                    <a:gd name="connsiteY23" fmla="*/ 83964 h 557356"/>
                    <a:gd name="connsiteX24" fmla="*/ 1817116 w 1830641"/>
                    <a:gd name="connsiteY24" fmla="*/ 557356 h 557356"/>
                    <a:gd name="connsiteX25" fmla="*/ 1830642 w 1830641"/>
                    <a:gd name="connsiteY25" fmla="*/ 557356 h 557356"/>
                    <a:gd name="connsiteX26" fmla="*/ 1463484 w 1830641"/>
                    <a:gd name="connsiteY26" fmla="*/ 100029 h 557356"/>
                    <a:gd name="connsiteX27" fmla="*/ 911034 w 1830641"/>
                    <a:gd name="connsiteY27" fmla="*/ 242904 h 557356"/>
                    <a:gd name="connsiteX28" fmla="*/ 887349 w 1830641"/>
                    <a:gd name="connsiteY28" fmla="*/ 304372 h 557356"/>
                    <a:gd name="connsiteX29" fmla="*/ 831469 w 1830641"/>
                    <a:gd name="connsiteY29" fmla="*/ 296626 h 557356"/>
                    <a:gd name="connsiteX30" fmla="*/ 816928 w 1830641"/>
                    <a:gd name="connsiteY30" fmla="*/ 160354 h 557356"/>
                    <a:gd name="connsiteX31" fmla="*/ 822134 w 1830641"/>
                    <a:gd name="connsiteY31" fmla="*/ 152544 h 557356"/>
                    <a:gd name="connsiteX32" fmla="*/ 911034 w 1830641"/>
                    <a:gd name="connsiteY32" fmla="*/ 242904 h 557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830641" h="557356">
                      <a:moveTo>
                        <a:pt x="1463484" y="100029"/>
                      </a:moveTo>
                      <a:cubicBezTo>
                        <a:pt x="1370140" y="39196"/>
                        <a:pt x="1259459" y="2049"/>
                        <a:pt x="1147763" y="80"/>
                      </a:cubicBezTo>
                      <a:cubicBezTo>
                        <a:pt x="1038733" y="-1888"/>
                        <a:pt x="924941" y="32338"/>
                        <a:pt x="844614" y="108538"/>
                      </a:cubicBezTo>
                      <a:cubicBezTo>
                        <a:pt x="835406" y="117238"/>
                        <a:pt x="826453" y="127080"/>
                        <a:pt x="818261" y="137748"/>
                      </a:cubicBezTo>
                      <a:cubicBezTo>
                        <a:pt x="808419" y="133430"/>
                        <a:pt x="798385" y="129557"/>
                        <a:pt x="788416" y="126128"/>
                      </a:cubicBezTo>
                      <a:cubicBezTo>
                        <a:pt x="677228" y="87520"/>
                        <a:pt x="551370" y="97426"/>
                        <a:pt x="447231" y="151909"/>
                      </a:cubicBezTo>
                      <a:cubicBezTo>
                        <a:pt x="337630" y="209186"/>
                        <a:pt x="263969" y="312691"/>
                        <a:pt x="183388" y="402861"/>
                      </a:cubicBezTo>
                      <a:cubicBezTo>
                        <a:pt x="142494" y="448708"/>
                        <a:pt x="98616" y="491380"/>
                        <a:pt x="48133" y="526686"/>
                      </a:cubicBezTo>
                      <a:cubicBezTo>
                        <a:pt x="32512" y="537608"/>
                        <a:pt x="16446" y="547831"/>
                        <a:pt x="0" y="557356"/>
                      </a:cubicBezTo>
                      <a:lnTo>
                        <a:pt x="22923" y="557356"/>
                      </a:lnTo>
                      <a:cubicBezTo>
                        <a:pt x="42037" y="545545"/>
                        <a:pt x="60579" y="532782"/>
                        <a:pt x="78486" y="519066"/>
                      </a:cubicBezTo>
                      <a:cubicBezTo>
                        <a:pt x="169863" y="449026"/>
                        <a:pt x="235776" y="354283"/>
                        <a:pt x="314706" y="271733"/>
                      </a:cubicBezTo>
                      <a:cubicBezTo>
                        <a:pt x="354647" y="229951"/>
                        <a:pt x="398590" y="191406"/>
                        <a:pt x="449770" y="163974"/>
                      </a:cubicBezTo>
                      <a:cubicBezTo>
                        <a:pt x="501650" y="136224"/>
                        <a:pt x="559498" y="119778"/>
                        <a:pt x="618172" y="115714"/>
                      </a:cubicBezTo>
                      <a:cubicBezTo>
                        <a:pt x="675957" y="111650"/>
                        <a:pt x="734378" y="119333"/>
                        <a:pt x="788924" y="138891"/>
                      </a:cubicBezTo>
                      <a:cubicBezTo>
                        <a:pt x="796163" y="141495"/>
                        <a:pt x="803656" y="144352"/>
                        <a:pt x="811085" y="147591"/>
                      </a:cubicBezTo>
                      <a:cubicBezTo>
                        <a:pt x="789686" y="179023"/>
                        <a:pt x="776351" y="216425"/>
                        <a:pt x="785685" y="253763"/>
                      </a:cubicBezTo>
                      <a:cubicBezTo>
                        <a:pt x="795083" y="291291"/>
                        <a:pt x="834834" y="323930"/>
                        <a:pt x="874458" y="319993"/>
                      </a:cubicBezTo>
                      <a:cubicBezTo>
                        <a:pt x="894525" y="317962"/>
                        <a:pt x="910590" y="305389"/>
                        <a:pt x="919035" y="287227"/>
                      </a:cubicBezTo>
                      <a:cubicBezTo>
                        <a:pt x="928688" y="266463"/>
                        <a:pt x="925703" y="243285"/>
                        <a:pt x="916305" y="222965"/>
                      </a:cubicBezTo>
                      <a:cubicBezTo>
                        <a:pt x="898906" y="185246"/>
                        <a:pt x="865822" y="160354"/>
                        <a:pt x="829246" y="142828"/>
                      </a:cubicBezTo>
                      <a:cubicBezTo>
                        <a:pt x="859028" y="104474"/>
                        <a:pt x="901954" y="75645"/>
                        <a:pt x="945007" y="54627"/>
                      </a:cubicBezTo>
                      <a:cubicBezTo>
                        <a:pt x="992695" y="31322"/>
                        <a:pt x="1045083" y="17860"/>
                        <a:pt x="1097979" y="13542"/>
                      </a:cubicBezTo>
                      <a:cubicBezTo>
                        <a:pt x="1206881" y="4589"/>
                        <a:pt x="1317498" y="32211"/>
                        <a:pt x="1413129" y="83964"/>
                      </a:cubicBezTo>
                      <a:cubicBezTo>
                        <a:pt x="1599692" y="184802"/>
                        <a:pt x="1723072" y="370920"/>
                        <a:pt x="1817116" y="557356"/>
                      </a:cubicBezTo>
                      <a:lnTo>
                        <a:pt x="1830642" y="557356"/>
                      </a:lnTo>
                      <a:cubicBezTo>
                        <a:pt x="1742186" y="380191"/>
                        <a:pt x="1629981" y="208614"/>
                        <a:pt x="1463484" y="100029"/>
                      </a:cubicBezTo>
                      <a:close/>
                      <a:moveTo>
                        <a:pt x="911034" y="242904"/>
                      </a:moveTo>
                      <a:cubicBezTo>
                        <a:pt x="916940" y="265511"/>
                        <a:pt x="909955" y="293704"/>
                        <a:pt x="887349" y="304372"/>
                      </a:cubicBezTo>
                      <a:cubicBezTo>
                        <a:pt x="869188" y="312945"/>
                        <a:pt x="847598" y="306849"/>
                        <a:pt x="831469" y="296626"/>
                      </a:cubicBezTo>
                      <a:cubicBezTo>
                        <a:pt x="782701" y="265511"/>
                        <a:pt x="789686" y="203979"/>
                        <a:pt x="816928" y="160354"/>
                      </a:cubicBezTo>
                      <a:cubicBezTo>
                        <a:pt x="818579" y="157687"/>
                        <a:pt x="820293" y="155084"/>
                        <a:pt x="822134" y="152544"/>
                      </a:cubicBezTo>
                      <a:cubicBezTo>
                        <a:pt x="861822" y="171276"/>
                        <a:pt x="899731" y="199470"/>
                        <a:pt x="911034" y="242904"/>
                      </a:cubicBezTo>
                      <a:close/>
                    </a:path>
                  </a:pathLst>
                </a:custGeom>
                <a:solidFill>
                  <a:srgbClr val="5A417A"/>
                </a:solidFill>
                <a:ln w="6350" cap="flat">
                  <a:solidFill>
                    <a:srgbClr val="5A41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72514" y="1477462"/>
            <a:ext cx="7364046" cy="1608380"/>
          </a:xfrm>
        </p:spPr>
        <p:txBody>
          <a:bodyPr/>
          <a:lstStyle/>
          <a:p>
            <a:r>
              <a:rPr lang="zh-CN" altLang="en-US" sz="6000" dirty="0"/>
              <a:t>放松身心，快乐学习</a:t>
            </a:r>
            <a:endParaRPr lang="en-US" sz="60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72514" y="3658423"/>
            <a:ext cx="3744396" cy="576953"/>
          </a:xfrm>
        </p:spPr>
        <p:txBody>
          <a:bodyPr/>
          <a:lstStyle/>
          <a:p>
            <a:r>
              <a:rPr lang="zh-CN" altLang="en-US" dirty="0"/>
              <a:t>心理健康主题班会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0" y="4807957"/>
            <a:ext cx="4964522" cy="276999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横山桥中心小学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049521" y="1691699"/>
            <a:ext cx="6652260" cy="1737301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玩一玩：提神醒脑手指操</a:t>
            </a:r>
            <a:endParaRPr lang="en-US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每天一遍手指操！消除疲劳，增强脑力！">
            <a:hlinkClick r:id="" action="ppaction://media"/>
            <a:extLst>
              <a:ext uri="{FF2B5EF4-FFF2-40B4-BE49-F238E27FC236}">
                <a16:creationId xmlns:a16="http://schemas.microsoft.com/office/drawing/2014/main" id="{96C5A515-1F7E-A54B-1F89-3ADDAA95E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49" y="924560"/>
            <a:ext cx="12099701" cy="51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E7A13-8CA2-4BE5-4D97-74B55E67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心理小剧场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5D588D-1813-9AE7-21D2-10278DDDDB36}"/>
              </a:ext>
            </a:extLst>
          </p:cNvPr>
          <p:cNvSpPr txBox="1"/>
          <p:nvPr/>
        </p:nvSpPr>
        <p:spPr>
          <a:xfrm>
            <a:off x="1554480" y="1071878"/>
            <a:ext cx="9347200" cy="5012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沈琳很好奇为什么郭玉每天都能开开心心地学习。于是她问郭玉：“郭玉，我想请教你一个问题，为什么你每天都能开开心心地学习呢？难道你就没有烦恼吗？”郭玉笑着说：“我给你讲一个故事吧。从前有个小和尚，他的师父每天都让他背各种经书，而且必须达到要求才允许休息。小和尚一想到要背那么多书，就觉得很痛苦，饭也吃不下。小和尚向大师兄诉说了自己的苦恼。大师兄拍拍小和尚的肩膀说：‘别担心，你只要把心放在理解经书内容上，多看多读，而不要总惦记着师父给你的任务，到时候自然就记得了。’小和尚试了试大师兄的办法，果然，背书时轻松多了。”</a:t>
            </a:r>
          </a:p>
        </p:txBody>
      </p:sp>
    </p:spTree>
    <p:extLst>
      <p:ext uri="{BB962C8B-B14F-4D97-AF65-F5344CB8AC3E}">
        <p14:creationId xmlns:p14="http://schemas.microsoft.com/office/powerpoint/2010/main" val="198654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4612640" y="1691699"/>
            <a:ext cx="7089141" cy="1737301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请分享你学习中的苦与乐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9830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组合 692">
            <a:extLst>
              <a:ext uri="{FF2B5EF4-FFF2-40B4-BE49-F238E27FC236}">
                <a16:creationId xmlns:a16="http://schemas.microsoft.com/office/drawing/2014/main" id="{2F9218FB-42D3-0B80-B6DC-D3D4931AADC1}"/>
              </a:ext>
            </a:extLst>
          </p:cNvPr>
          <p:cNvGrpSpPr/>
          <p:nvPr/>
        </p:nvGrpSpPr>
        <p:grpSpPr>
          <a:xfrm>
            <a:off x="806849" y="0"/>
            <a:ext cx="11385152" cy="6858000"/>
            <a:chOff x="806849" y="0"/>
            <a:chExt cx="11385152" cy="6858000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DF90E62-3EE4-30B7-5061-0A0259275A54}"/>
                </a:ext>
              </a:extLst>
            </p:cNvPr>
            <p:cNvSpPr/>
            <p:nvPr/>
          </p:nvSpPr>
          <p:spPr>
            <a:xfrm>
              <a:off x="6407802" y="0"/>
              <a:ext cx="5784199" cy="6858000"/>
            </a:xfrm>
            <a:custGeom>
              <a:avLst/>
              <a:gdLst>
                <a:gd name="connsiteX0" fmla="*/ 0 w 6614245"/>
                <a:gd name="connsiteY0" fmla="*/ 0 h 6858000"/>
                <a:gd name="connsiteX1" fmla="*/ 6614245 w 6614245"/>
                <a:gd name="connsiteY1" fmla="*/ 0 h 6858000"/>
                <a:gd name="connsiteX2" fmla="*/ 6614245 w 6614245"/>
                <a:gd name="connsiteY2" fmla="*/ 6858000 h 6858000"/>
                <a:gd name="connsiteX3" fmla="*/ 0 w 66142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4245" h="6858000">
                  <a:moveTo>
                    <a:pt x="0" y="0"/>
                  </a:moveTo>
                  <a:lnTo>
                    <a:pt x="6614245" y="0"/>
                  </a:lnTo>
                  <a:lnTo>
                    <a:pt x="66142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B39F23-D3BB-1C0F-52AA-6DD592E0EBD4}"/>
                </a:ext>
              </a:extLst>
            </p:cNvPr>
            <p:cNvSpPr txBox="1"/>
            <p:nvPr/>
          </p:nvSpPr>
          <p:spPr>
            <a:xfrm>
              <a:off x="3648699" y="409205"/>
              <a:ext cx="7091681" cy="1560137"/>
            </a:xfrm>
            <a:prstGeom prst="rect">
              <a:avLst/>
            </a:prstGeom>
            <a:noFill/>
          </p:spPr>
          <p:txBody>
            <a:bodyPr wrap="square" anchor="t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lang="zh-CN" altLang="en-US" sz="2400" b="1" dirty="0">
                  <a:solidFill>
                    <a:schemeClr val="accent1"/>
                  </a:solidFill>
                </a:rPr>
                <a:t>正方：学习乐从何来？</a:t>
              </a:r>
              <a:r>
                <a:rPr lang="en-US" altLang="zh-CN" sz="3200" b="1" dirty="0">
                  <a:solidFill>
                    <a:schemeClr val="accent1"/>
                  </a:solidFill>
                </a:rPr>
                <a:t>VS</a:t>
              </a:r>
              <a:r>
                <a:rPr lang="en-US" altLang="zh-CN" sz="2400" b="1" dirty="0">
                  <a:solidFill>
                    <a:schemeClr val="accent1"/>
                  </a:solidFill>
                </a:rPr>
                <a:t>  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反方：学习苦在哪里？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692" name="组合 691">
              <a:extLst>
                <a:ext uri="{FF2B5EF4-FFF2-40B4-BE49-F238E27FC236}">
                  <a16:creationId xmlns:a16="http://schemas.microsoft.com/office/drawing/2014/main" id="{59F4B0F1-A217-C9EB-A415-48861C94886E}"/>
                </a:ext>
              </a:extLst>
            </p:cNvPr>
            <p:cNvGrpSpPr/>
            <p:nvPr/>
          </p:nvGrpSpPr>
          <p:grpSpPr>
            <a:xfrm>
              <a:off x="806849" y="2398385"/>
              <a:ext cx="4600804" cy="3089927"/>
              <a:chOff x="806849" y="2398385"/>
              <a:chExt cx="4600804" cy="3089927"/>
            </a:xfrm>
          </p:grpSpPr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B1DA7883-957A-39CF-073F-967C61EDE5BA}"/>
                  </a:ext>
                </a:extLst>
              </p:cNvPr>
              <p:cNvSpPr/>
              <p:nvPr/>
            </p:nvSpPr>
            <p:spPr>
              <a:xfrm>
                <a:off x="1289352" y="4400817"/>
                <a:ext cx="408378" cy="868977"/>
              </a:xfrm>
              <a:custGeom>
                <a:avLst/>
                <a:gdLst>
                  <a:gd name="connsiteX0" fmla="*/ 387410 w 395588"/>
                  <a:gd name="connsiteY0" fmla="*/ 841763 h 841762"/>
                  <a:gd name="connsiteX1" fmla="*/ 395564 w 395588"/>
                  <a:gd name="connsiteY1" fmla="*/ 635699 h 841762"/>
                  <a:gd name="connsiteX2" fmla="*/ 386982 w 395588"/>
                  <a:gd name="connsiteY2" fmla="*/ 0 h 841762"/>
                  <a:gd name="connsiteX3" fmla="*/ 28918 w 395588"/>
                  <a:gd name="connsiteY3" fmla="*/ 36929 h 841762"/>
                  <a:gd name="connsiteX4" fmla="*/ 0 w 395588"/>
                  <a:gd name="connsiteY4" fmla="*/ 145961 h 841762"/>
                  <a:gd name="connsiteX5" fmla="*/ 0 w 395588"/>
                  <a:gd name="connsiteY5" fmla="*/ 841753 h 841762"/>
                  <a:gd name="connsiteX6" fmla="*/ 387410 w 395588"/>
                  <a:gd name="connsiteY6" fmla="*/ 841753 h 84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5588" h="841762">
                    <a:moveTo>
                      <a:pt x="387410" y="841763"/>
                    </a:moveTo>
                    <a:cubicBezTo>
                      <a:pt x="392240" y="754361"/>
                      <a:pt x="395383" y="680514"/>
                      <a:pt x="395564" y="635699"/>
                    </a:cubicBezTo>
                    <a:cubicBezTo>
                      <a:pt x="396021" y="524656"/>
                      <a:pt x="390039" y="199139"/>
                      <a:pt x="386982" y="0"/>
                    </a:cubicBezTo>
                    <a:cubicBezTo>
                      <a:pt x="291637" y="14097"/>
                      <a:pt x="155905" y="31252"/>
                      <a:pt x="28918" y="36929"/>
                    </a:cubicBezTo>
                    <a:cubicBezTo>
                      <a:pt x="10554" y="69085"/>
                      <a:pt x="0" y="106280"/>
                      <a:pt x="0" y="145961"/>
                    </a:cubicBezTo>
                    <a:lnTo>
                      <a:pt x="0" y="841753"/>
                    </a:lnTo>
                    <a:lnTo>
                      <a:pt x="387410" y="841753"/>
                    </a:lnTo>
                    <a:close/>
                  </a:path>
                </a:pathLst>
              </a:custGeom>
              <a:solidFill>
                <a:srgbClr val="3734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586" name="组合 585">
                <a:extLst>
                  <a:ext uri="{FF2B5EF4-FFF2-40B4-BE49-F238E27FC236}">
                    <a16:creationId xmlns:a16="http://schemas.microsoft.com/office/drawing/2014/main" id="{958709BD-6DB4-50E2-FED8-1D6515B7CB6D}"/>
                  </a:ext>
                </a:extLst>
              </p:cNvPr>
              <p:cNvGrpSpPr/>
              <p:nvPr/>
            </p:nvGrpSpPr>
            <p:grpSpPr>
              <a:xfrm>
                <a:off x="915400" y="3039996"/>
                <a:ext cx="2372071" cy="2245177"/>
                <a:chOff x="867646" y="1218057"/>
                <a:chExt cx="2297779" cy="2174861"/>
              </a:xfrm>
            </p:grpSpPr>
            <p:grpSp>
              <p:nvGrpSpPr>
                <p:cNvPr id="682" name="组合 681">
                  <a:extLst>
                    <a:ext uri="{FF2B5EF4-FFF2-40B4-BE49-F238E27FC236}">
                      <a16:creationId xmlns:a16="http://schemas.microsoft.com/office/drawing/2014/main" id="{0B6673AE-CD37-C1AF-9895-F0EAA7D1EFA3}"/>
                    </a:ext>
                  </a:extLst>
                </p:cNvPr>
                <p:cNvGrpSpPr/>
                <p:nvPr/>
              </p:nvGrpSpPr>
              <p:grpSpPr>
                <a:xfrm>
                  <a:off x="1840706" y="1218057"/>
                  <a:ext cx="592331" cy="899197"/>
                  <a:chOff x="1840706" y="1218057"/>
                  <a:chExt cx="592331" cy="899197"/>
                </a:xfrm>
              </p:grpSpPr>
              <p:sp>
                <p:nvSpPr>
                  <p:cNvPr id="690" name="任意多边形: 形状 689">
                    <a:extLst>
                      <a:ext uri="{FF2B5EF4-FFF2-40B4-BE49-F238E27FC236}">
                        <a16:creationId xmlns:a16="http://schemas.microsoft.com/office/drawing/2014/main" id="{AD18E7B1-CD84-8EE0-C2F3-16C7B4D4EE9D}"/>
                      </a:ext>
                    </a:extLst>
                  </p:cNvPr>
                  <p:cNvSpPr/>
                  <p:nvPr/>
                </p:nvSpPr>
                <p:spPr>
                  <a:xfrm>
                    <a:off x="1842558" y="1218057"/>
                    <a:ext cx="581137" cy="491327"/>
                  </a:xfrm>
                  <a:custGeom>
                    <a:avLst/>
                    <a:gdLst>
                      <a:gd name="connsiteX0" fmla="*/ 398055 w 581137"/>
                      <a:gd name="connsiteY0" fmla="*/ 28079 h 491327"/>
                      <a:gd name="connsiteX1" fmla="*/ 163607 w 581137"/>
                      <a:gd name="connsiteY1" fmla="*/ 50844 h 491327"/>
                      <a:gd name="connsiteX2" fmla="*/ 164331 w 581137"/>
                      <a:gd name="connsiteY2" fmla="*/ 50844 h 491327"/>
                      <a:gd name="connsiteX3" fmla="*/ 162283 w 581137"/>
                      <a:gd name="connsiteY3" fmla="*/ 51787 h 491327"/>
                      <a:gd name="connsiteX4" fmla="*/ 10350 w 581137"/>
                      <a:gd name="connsiteY4" fmla="*/ 213207 h 491327"/>
                      <a:gd name="connsiteX5" fmla="*/ 1434 w 581137"/>
                      <a:gd name="connsiteY5" fmla="*/ 279396 h 491327"/>
                      <a:gd name="connsiteX6" fmla="*/ 37686 w 581137"/>
                      <a:gd name="connsiteY6" fmla="*/ 429177 h 491327"/>
                      <a:gd name="connsiteX7" fmla="*/ 70529 w 581137"/>
                      <a:gd name="connsiteY7" fmla="*/ 491327 h 491327"/>
                      <a:gd name="connsiteX8" fmla="*/ 83892 w 581137"/>
                      <a:gd name="connsiteY8" fmla="*/ 491327 h 491327"/>
                      <a:gd name="connsiteX9" fmla="*/ 66061 w 581137"/>
                      <a:gd name="connsiteY9" fmla="*/ 383762 h 491327"/>
                      <a:gd name="connsiteX10" fmla="*/ 93417 w 581137"/>
                      <a:gd name="connsiteY10" fmla="*/ 347557 h 491327"/>
                      <a:gd name="connsiteX11" fmla="*/ 117792 w 581137"/>
                      <a:gd name="connsiteY11" fmla="*/ 308943 h 491327"/>
                      <a:gd name="connsiteX12" fmla="*/ 121392 w 581137"/>
                      <a:gd name="connsiteY12" fmla="*/ 275538 h 491327"/>
                      <a:gd name="connsiteX13" fmla="*/ 143852 w 581137"/>
                      <a:gd name="connsiteY13" fmla="*/ 235581 h 491327"/>
                      <a:gd name="connsiteX14" fmla="*/ 176551 w 581137"/>
                      <a:gd name="connsiteY14" fmla="*/ 209559 h 491327"/>
                      <a:gd name="connsiteX15" fmla="*/ 233168 w 581137"/>
                      <a:gd name="connsiteY15" fmla="*/ 234905 h 491327"/>
                      <a:gd name="connsiteX16" fmla="*/ 402494 w 581137"/>
                      <a:gd name="connsiteY16" fmla="*/ 255593 h 491327"/>
                      <a:gd name="connsiteX17" fmla="*/ 453005 w 581137"/>
                      <a:gd name="connsiteY17" fmla="*/ 287607 h 491327"/>
                      <a:gd name="connsiteX18" fmla="*/ 462244 w 581137"/>
                      <a:gd name="connsiteY18" fmla="*/ 319411 h 491327"/>
                      <a:gd name="connsiteX19" fmla="*/ 488105 w 581137"/>
                      <a:gd name="connsiteY19" fmla="*/ 362978 h 491327"/>
                      <a:gd name="connsiteX20" fmla="*/ 513527 w 581137"/>
                      <a:gd name="connsiteY20" fmla="*/ 374827 h 491327"/>
                      <a:gd name="connsiteX21" fmla="*/ 514289 w 581137"/>
                      <a:gd name="connsiteY21" fmla="*/ 383762 h 491327"/>
                      <a:gd name="connsiteX22" fmla="*/ 496468 w 581137"/>
                      <a:gd name="connsiteY22" fmla="*/ 491327 h 491327"/>
                      <a:gd name="connsiteX23" fmla="*/ 509841 w 581137"/>
                      <a:gd name="connsiteY23" fmla="*/ 491327 h 491327"/>
                      <a:gd name="connsiteX24" fmla="*/ 538959 w 581137"/>
                      <a:gd name="connsiteY24" fmla="*/ 431558 h 491327"/>
                      <a:gd name="connsiteX25" fmla="*/ 571820 w 581137"/>
                      <a:gd name="connsiteY25" fmla="*/ 312486 h 491327"/>
                      <a:gd name="connsiteX26" fmla="*/ 398055 w 581137"/>
                      <a:gd name="connsiteY26" fmla="*/ 28079 h 491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81137" h="491327">
                        <a:moveTo>
                          <a:pt x="398055" y="28079"/>
                        </a:moveTo>
                        <a:cubicBezTo>
                          <a:pt x="152977" y="-46397"/>
                          <a:pt x="174351" y="50844"/>
                          <a:pt x="163607" y="50844"/>
                        </a:cubicBezTo>
                        <a:lnTo>
                          <a:pt x="164331" y="50844"/>
                        </a:lnTo>
                        <a:cubicBezTo>
                          <a:pt x="163635" y="51158"/>
                          <a:pt x="162969" y="51472"/>
                          <a:pt x="162283" y="51787"/>
                        </a:cubicBezTo>
                        <a:cubicBezTo>
                          <a:pt x="109095" y="60616"/>
                          <a:pt x="5892" y="97373"/>
                          <a:pt x="10350" y="213207"/>
                        </a:cubicBezTo>
                        <a:cubicBezTo>
                          <a:pt x="10397" y="214436"/>
                          <a:pt x="6464" y="249821"/>
                          <a:pt x="1434" y="279396"/>
                        </a:cubicBezTo>
                        <a:cubicBezTo>
                          <a:pt x="-5938" y="322744"/>
                          <a:pt x="16465" y="383742"/>
                          <a:pt x="37686" y="429177"/>
                        </a:cubicBezTo>
                        <a:cubicBezTo>
                          <a:pt x="54469" y="465115"/>
                          <a:pt x="70529" y="491327"/>
                          <a:pt x="70529" y="491327"/>
                        </a:cubicBezTo>
                        <a:lnTo>
                          <a:pt x="83892" y="491327"/>
                        </a:lnTo>
                        <a:lnTo>
                          <a:pt x="66061" y="383762"/>
                        </a:lnTo>
                        <a:cubicBezTo>
                          <a:pt x="63623" y="370160"/>
                          <a:pt x="78082" y="357739"/>
                          <a:pt x="93417" y="347557"/>
                        </a:cubicBezTo>
                        <a:cubicBezTo>
                          <a:pt x="107114" y="338470"/>
                          <a:pt x="116106" y="324497"/>
                          <a:pt x="117792" y="308943"/>
                        </a:cubicBezTo>
                        <a:lnTo>
                          <a:pt x="121392" y="275538"/>
                        </a:lnTo>
                        <a:cubicBezTo>
                          <a:pt x="123059" y="260032"/>
                          <a:pt x="131108" y="245725"/>
                          <a:pt x="143852" y="235581"/>
                        </a:cubicBezTo>
                        <a:lnTo>
                          <a:pt x="176551" y="209559"/>
                        </a:lnTo>
                        <a:cubicBezTo>
                          <a:pt x="191048" y="216969"/>
                          <a:pt x="206431" y="222494"/>
                          <a:pt x="233168" y="234905"/>
                        </a:cubicBezTo>
                        <a:cubicBezTo>
                          <a:pt x="308920" y="255593"/>
                          <a:pt x="354878" y="261118"/>
                          <a:pt x="402494" y="255593"/>
                        </a:cubicBezTo>
                        <a:cubicBezTo>
                          <a:pt x="438136" y="251459"/>
                          <a:pt x="443156" y="267928"/>
                          <a:pt x="453005" y="287607"/>
                        </a:cubicBezTo>
                        <a:cubicBezTo>
                          <a:pt x="459006" y="299599"/>
                          <a:pt x="461473" y="310524"/>
                          <a:pt x="462244" y="319411"/>
                        </a:cubicBezTo>
                        <a:cubicBezTo>
                          <a:pt x="463749" y="336765"/>
                          <a:pt x="472884" y="352805"/>
                          <a:pt x="488105" y="362978"/>
                        </a:cubicBezTo>
                        <a:cubicBezTo>
                          <a:pt x="498525" y="369931"/>
                          <a:pt x="508955" y="375770"/>
                          <a:pt x="513527" y="374827"/>
                        </a:cubicBezTo>
                        <a:cubicBezTo>
                          <a:pt x="514489" y="377742"/>
                          <a:pt x="514832" y="380723"/>
                          <a:pt x="514289" y="383762"/>
                        </a:cubicBezTo>
                        <a:lnTo>
                          <a:pt x="496468" y="491327"/>
                        </a:lnTo>
                        <a:lnTo>
                          <a:pt x="509841" y="491327"/>
                        </a:lnTo>
                        <a:cubicBezTo>
                          <a:pt x="509841" y="491327"/>
                          <a:pt x="524090" y="465229"/>
                          <a:pt x="538959" y="431558"/>
                        </a:cubicBezTo>
                        <a:cubicBezTo>
                          <a:pt x="556228" y="392429"/>
                          <a:pt x="574325" y="343061"/>
                          <a:pt x="571820" y="312486"/>
                        </a:cubicBezTo>
                        <a:cubicBezTo>
                          <a:pt x="589851" y="290769"/>
                          <a:pt x="602852" y="50825"/>
                          <a:pt x="398055" y="28079"/>
                        </a:cubicBezTo>
                        <a:close/>
                      </a:path>
                    </a:pathLst>
                  </a:custGeom>
                  <a:solidFill>
                    <a:srgbClr val="3734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1" name="任意多边形: 形状 690">
                    <a:extLst>
                      <a:ext uri="{FF2B5EF4-FFF2-40B4-BE49-F238E27FC236}">
                        <a16:creationId xmlns:a16="http://schemas.microsoft.com/office/drawing/2014/main" id="{6DE1EF09-ECA6-C038-B804-1BDF5CAD8039}"/>
                      </a:ext>
                    </a:extLst>
                  </p:cNvPr>
                  <p:cNvSpPr/>
                  <p:nvPr/>
                </p:nvSpPr>
                <p:spPr>
                  <a:xfrm>
                    <a:off x="1840706" y="1427626"/>
                    <a:ext cx="592331" cy="689628"/>
                  </a:xfrm>
                  <a:custGeom>
                    <a:avLst/>
                    <a:gdLst>
                      <a:gd name="connsiteX0" fmla="*/ 409804 w 592331"/>
                      <a:gd name="connsiteY0" fmla="*/ 650157 h 689628"/>
                      <a:gd name="connsiteX1" fmla="*/ 405822 w 592331"/>
                      <a:gd name="connsiteY1" fmla="*/ 504130 h 689628"/>
                      <a:gd name="connsiteX2" fmla="*/ 513436 w 592331"/>
                      <a:gd name="connsiteY2" fmla="*/ 345434 h 689628"/>
                      <a:gd name="connsiteX3" fmla="*/ 592331 w 592331"/>
                      <a:gd name="connsiteY3" fmla="*/ 260756 h 689628"/>
                      <a:gd name="connsiteX4" fmla="*/ 540810 w 592331"/>
                      <a:gd name="connsiteY4" fmla="*/ 221990 h 689628"/>
                      <a:gd name="connsiteX5" fmla="*/ 511692 w 592331"/>
                      <a:gd name="connsiteY5" fmla="*/ 281759 h 689628"/>
                      <a:gd name="connsiteX6" fmla="*/ 498329 w 592331"/>
                      <a:gd name="connsiteY6" fmla="*/ 281759 h 689628"/>
                      <a:gd name="connsiteX7" fmla="*/ 516150 w 592331"/>
                      <a:gd name="connsiteY7" fmla="*/ 174193 h 689628"/>
                      <a:gd name="connsiteX8" fmla="*/ 515388 w 592331"/>
                      <a:gd name="connsiteY8" fmla="*/ 165259 h 689628"/>
                      <a:gd name="connsiteX9" fmla="*/ 489966 w 592331"/>
                      <a:gd name="connsiteY9" fmla="*/ 153410 h 689628"/>
                      <a:gd name="connsiteX10" fmla="*/ 464106 w 592331"/>
                      <a:gd name="connsiteY10" fmla="*/ 109842 h 689628"/>
                      <a:gd name="connsiteX11" fmla="*/ 454866 w 592331"/>
                      <a:gd name="connsiteY11" fmla="*/ 78038 h 689628"/>
                      <a:gd name="connsiteX12" fmla="*/ 404355 w 592331"/>
                      <a:gd name="connsiteY12" fmla="*/ 46025 h 689628"/>
                      <a:gd name="connsiteX13" fmla="*/ 235020 w 592331"/>
                      <a:gd name="connsiteY13" fmla="*/ 25346 h 689628"/>
                      <a:gd name="connsiteX14" fmla="*/ 178403 w 592331"/>
                      <a:gd name="connsiteY14" fmla="*/ 0 h 689628"/>
                      <a:gd name="connsiteX15" fmla="*/ 145704 w 592331"/>
                      <a:gd name="connsiteY15" fmla="*/ 26022 h 689628"/>
                      <a:gd name="connsiteX16" fmla="*/ 123244 w 592331"/>
                      <a:gd name="connsiteY16" fmla="*/ 65980 h 689628"/>
                      <a:gd name="connsiteX17" fmla="*/ 119644 w 592331"/>
                      <a:gd name="connsiteY17" fmla="*/ 99384 h 689628"/>
                      <a:gd name="connsiteX18" fmla="*/ 95269 w 592331"/>
                      <a:gd name="connsiteY18" fmla="*/ 137998 h 689628"/>
                      <a:gd name="connsiteX19" fmla="*/ 67913 w 592331"/>
                      <a:gd name="connsiteY19" fmla="*/ 174203 h 689628"/>
                      <a:gd name="connsiteX20" fmla="*/ 85744 w 592331"/>
                      <a:gd name="connsiteY20" fmla="*/ 281769 h 689628"/>
                      <a:gd name="connsiteX21" fmla="*/ 72380 w 592331"/>
                      <a:gd name="connsiteY21" fmla="*/ 281769 h 689628"/>
                      <a:gd name="connsiteX22" fmla="*/ 39538 w 592331"/>
                      <a:gd name="connsiteY22" fmla="*/ 219618 h 689628"/>
                      <a:gd name="connsiteX23" fmla="*/ 0 w 592331"/>
                      <a:gd name="connsiteY23" fmla="*/ 260766 h 689628"/>
                      <a:gd name="connsiteX24" fmla="*/ 78886 w 592331"/>
                      <a:gd name="connsiteY24" fmla="*/ 345443 h 689628"/>
                      <a:gd name="connsiteX25" fmla="*/ 186509 w 592331"/>
                      <a:gd name="connsiteY25" fmla="*/ 504139 h 689628"/>
                      <a:gd name="connsiteX26" fmla="*/ 182566 w 592331"/>
                      <a:gd name="connsiteY26" fmla="*/ 648671 h 689628"/>
                      <a:gd name="connsiteX27" fmla="*/ 298294 w 592331"/>
                      <a:gd name="connsiteY27" fmla="*/ 689629 h 689628"/>
                      <a:gd name="connsiteX28" fmla="*/ 409804 w 592331"/>
                      <a:gd name="connsiteY28" fmla="*/ 650157 h 68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92331" h="689628">
                        <a:moveTo>
                          <a:pt x="409804" y="650157"/>
                        </a:moveTo>
                        <a:lnTo>
                          <a:pt x="405822" y="504130"/>
                        </a:lnTo>
                        <a:cubicBezTo>
                          <a:pt x="438312" y="489052"/>
                          <a:pt x="491109" y="440036"/>
                          <a:pt x="513436" y="345434"/>
                        </a:cubicBezTo>
                        <a:cubicBezTo>
                          <a:pt x="538629" y="338185"/>
                          <a:pt x="592331" y="316249"/>
                          <a:pt x="592331" y="260756"/>
                        </a:cubicBezTo>
                        <a:cubicBezTo>
                          <a:pt x="592331" y="214084"/>
                          <a:pt x="559327" y="216799"/>
                          <a:pt x="540810" y="221990"/>
                        </a:cubicBezTo>
                        <a:cubicBezTo>
                          <a:pt x="525952" y="255661"/>
                          <a:pt x="511692" y="281759"/>
                          <a:pt x="511692" y="281759"/>
                        </a:cubicBezTo>
                        <a:lnTo>
                          <a:pt x="498329" y="281759"/>
                        </a:lnTo>
                        <a:lnTo>
                          <a:pt x="516150" y="174193"/>
                        </a:lnTo>
                        <a:cubicBezTo>
                          <a:pt x="516693" y="171155"/>
                          <a:pt x="516360" y="168173"/>
                          <a:pt x="515388" y="165259"/>
                        </a:cubicBezTo>
                        <a:cubicBezTo>
                          <a:pt x="510816" y="166202"/>
                          <a:pt x="500386" y="160363"/>
                          <a:pt x="489966" y="153410"/>
                        </a:cubicBezTo>
                        <a:cubicBezTo>
                          <a:pt x="474745" y="143237"/>
                          <a:pt x="465611" y="127197"/>
                          <a:pt x="464106" y="109842"/>
                        </a:cubicBezTo>
                        <a:cubicBezTo>
                          <a:pt x="463334" y="100955"/>
                          <a:pt x="460867" y="90030"/>
                          <a:pt x="454866" y="78038"/>
                        </a:cubicBezTo>
                        <a:cubicBezTo>
                          <a:pt x="445027" y="58360"/>
                          <a:pt x="440007" y="41891"/>
                          <a:pt x="404355" y="46025"/>
                        </a:cubicBezTo>
                        <a:cubicBezTo>
                          <a:pt x="356740" y="51559"/>
                          <a:pt x="310782" y="46025"/>
                          <a:pt x="235020" y="25346"/>
                        </a:cubicBezTo>
                        <a:cubicBezTo>
                          <a:pt x="208283" y="12935"/>
                          <a:pt x="192900" y="7410"/>
                          <a:pt x="178403" y="0"/>
                        </a:cubicBezTo>
                        <a:lnTo>
                          <a:pt x="145704" y="26022"/>
                        </a:lnTo>
                        <a:cubicBezTo>
                          <a:pt x="132959" y="36157"/>
                          <a:pt x="124920" y="50473"/>
                          <a:pt x="123244" y="65980"/>
                        </a:cubicBezTo>
                        <a:lnTo>
                          <a:pt x="119644" y="99384"/>
                        </a:lnTo>
                        <a:cubicBezTo>
                          <a:pt x="117967" y="114938"/>
                          <a:pt x="108975" y="128911"/>
                          <a:pt x="95269" y="137998"/>
                        </a:cubicBezTo>
                        <a:cubicBezTo>
                          <a:pt x="79934" y="148171"/>
                          <a:pt x="65475" y="160601"/>
                          <a:pt x="67913" y="174203"/>
                        </a:cubicBezTo>
                        <a:lnTo>
                          <a:pt x="85744" y="281769"/>
                        </a:lnTo>
                        <a:lnTo>
                          <a:pt x="72380" y="281769"/>
                        </a:lnTo>
                        <a:cubicBezTo>
                          <a:pt x="72380" y="281769"/>
                          <a:pt x="56321" y="255556"/>
                          <a:pt x="39538" y="219618"/>
                        </a:cubicBezTo>
                        <a:cubicBezTo>
                          <a:pt x="21507" y="217599"/>
                          <a:pt x="0" y="223085"/>
                          <a:pt x="0" y="260766"/>
                        </a:cubicBezTo>
                        <a:cubicBezTo>
                          <a:pt x="0" y="316259"/>
                          <a:pt x="53692" y="338195"/>
                          <a:pt x="78886" y="345443"/>
                        </a:cubicBezTo>
                        <a:cubicBezTo>
                          <a:pt x="101213" y="440045"/>
                          <a:pt x="154010" y="489061"/>
                          <a:pt x="186509" y="504139"/>
                        </a:cubicBezTo>
                        <a:lnTo>
                          <a:pt x="182566" y="648671"/>
                        </a:lnTo>
                        <a:lnTo>
                          <a:pt x="298294" y="689629"/>
                        </a:lnTo>
                        <a:lnTo>
                          <a:pt x="409804" y="650157"/>
                        </a:ln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83" name="任意多边形: 形状 682">
                  <a:extLst>
                    <a:ext uri="{FF2B5EF4-FFF2-40B4-BE49-F238E27FC236}">
                      <a16:creationId xmlns:a16="http://schemas.microsoft.com/office/drawing/2014/main" id="{8465CC73-E3FA-DB35-30B3-BCF366999ADA}"/>
                    </a:ext>
                  </a:extLst>
                </p:cNvPr>
                <p:cNvSpPr/>
                <p:nvPr/>
              </p:nvSpPr>
              <p:spPr>
                <a:xfrm>
                  <a:off x="1019089" y="2073011"/>
                  <a:ext cx="2142793" cy="1305020"/>
                </a:xfrm>
                <a:custGeom>
                  <a:avLst/>
                  <a:gdLst>
                    <a:gd name="connsiteX0" fmla="*/ 2108635 w 2142793"/>
                    <a:gd name="connsiteY0" fmla="*/ 1005926 h 1305020"/>
                    <a:gd name="connsiteX1" fmla="*/ 1535449 w 2142793"/>
                    <a:gd name="connsiteY1" fmla="*/ 119177 h 1305020"/>
                    <a:gd name="connsiteX2" fmla="*/ 1293952 w 2142793"/>
                    <a:gd name="connsiteY2" fmla="*/ 52826 h 1305020"/>
                    <a:gd name="connsiteX3" fmla="*/ 1293952 w 2142793"/>
                    <a:gd name="connsiteY3" fmla="*/ 52845 h 1305020"/>
                    <a:gd name="connsiteX4" fmla="*/ 1293952 w 2142793"/>
                    <a:gd name="connsiteY4" fmla="*/ 52826 h 1305020"/>
                    <a:gd name="connsiteX5" fmla="*/ 1244918 w 2142793"/>
                    <a:gd name="connsiteY5" fmla="*/ 0 h 1305020"/>
                    <a:gd name="connsiteX6" fmla="*/ 1231421 w 2142793"/>
                    <a:gd name="connsiteY6" fmla="*/ 4772 h 1305020"/>
                    <a:gd name="connsiteX7" fmla="*/ 1119921 w 2142793"/>
                    <a:gd name="connsiteY7" fmla="*/ 44234 h 1305020"/>
                    <a:gd name="connsiteX8" fmla="*/ 1004192 w 2142793"/>
                    <a:gd name="connsiteY8" fmla="*/ 3277 h 1305020"/>
                    <a:gd name="connsiteX9" fmla="*/ 994924 w 2142793"/>
                    <a:gd name="connsiteY9" fmla="*/ 0 h 1305020"/>
                    <a:gd name="connsiteX10" fmla="*/ 945890 w 2142793"/>
                    <a:gd name="connsiteY10" fmla="*/ 52826 h 1305020"/>
                    <a:gd name="connsiteX11" fmla="*/ 736235 w 2142793"/>
                    <a:gd name="connsiteY11" fmla="*/ 102746 h 1305020"/>
                    <a:gd name="connsiteX12" fmla="*/ 427101 w 2142793"/>
                    <a:gd name="connsiteY12" fmla="*/ 112947 h 1305020"/>
                    <a:gd name="connsiteX13" fmla="*/ 113090 w 2142793"/>
                    <a:gd name="connsiteY13" fmla="*/ 447084 h 1305020"/>
                    <a:gd name="connsiteX14" fmla="*/ 0 w 2142793"/>
                    <a:gd name="connsiteY14" fmla="*/ 489690 h 1305020"/>
                    <a:gd name="connsiteX15" fmla="*/ 597780 w 2142793"/>
                    <a:gd name="connsiteY15" fmla="*/ 463258 h 1305020"/>
                    <a:gd name="connsiteX16" fmla="*/ 606362 w 2142793"/>
                    <a:gd name="connsiteY16" fmla="*/ 1098957 h 1305020"/>
                    <a:gd name="connsiteX17" fmla="*/ 598208 w 2142793"/>
                    <a:gd name="connsiteY17" fmla="*/ 1305020 h 1305020"/>
                    <a:gd name="connsiteX18" fmla="*/ 1641491 w 2142793"/>
                    <a:gd name="connsiteY18" fmla="*/ 1305020 h 1305020"/>
                    <a:gd name="connsiteX19" fmla="*/ 1633480 w 2142793"/>
                    <a:gd name="connsiteY19" fmla="*/ 1098957 h 1305020"/>
                    <a:gd name="connsiteX20" fmla="*/ 1635890 w 2142793"/>
                    <a:gd name="connsiteY20" fmla="*/ 852078 h 1305020"/>
                    <a:gd name="connsiteX21" fmla="*/ 1977066 w 2142793"/>
                    <a:gd name="connsiteY21" fmla="*/ 1275064 h 1305020"/>
                    <a:gd name="connsiteX22" fmla="*/ 2108635 w 2142793"/>
                    <a:gd name="connsiteY22" fmla="*/ 1005926 h 1305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142793" h="1305020">
                      <a:moveTo>
                        <a:pt x="2108635" y="1005926"/>
                      </a:moveTo>
                      <a:cubicBezTo>
                        <a:pt x="2023824" y="858926"/>
                        <a:pt x="1778670" y="118624"/>
                        <a:pt x="1535449" y="119177"/>
                      </a:cubicBezTo>
                      <a:cubicBezTo>
                        <a:pt x="1462802" y="76390"/>
                        <a:pt x="1367390" y="63170"/>
                        <a:pt x="1293952" y="52826"/>
                      </a:cubicBezTo>
                      <a:lnTo>
                        <a:pt x="1293952" y="52845"/>
                      </a:lnTo>
                      <a:lnTo>
                        <a:pt x="1293952" y="52826"/>
                      </a:lnTo>
                      <a:lnTo>
                        <a:pt x="1244918" y="0"/>
                      </a:lnTo>
                      <a:lnTo>
                        <a:pt x="1231421" y="4772"/>
                      </a:lnTo>
                      <a:lnTo>
                        <a:pt x="1119921" y="44234"/>
                      </a:lnTo>
                      <a:lnTo>
                        <a:pt x="1004192" y="3277"/>
                      </a:lnTo>
                      <a:lnTo>
                        <a:pt x="994924" y="0"/>
                      </a:lnTo>
                      <a:lnTo>
                        <a:pt x="945890" y="52826"/>
                      </a:lnTo>
                      <a:cubicBezTo>
                        <a:pt x="882787" y="61712"/>
                        <a:pt x="803415" y="72685"/>
                        <a:pt x="736235" y="102746"/>
                      </a:cubicBezTo>
                      <a:cubicBezTo>
                        <a:pt x="669379" y="90954"/>
                        <a:pt x="548964" y="98898"/>
                        <a:pt x="427101" y="112947"/>
                      </a:cubicBezTo>
                      <a:cubicBezTo>
                        <a:pt x="295132" y="263376"/>
                        <a:pt x="163230" y="404460"/>
                        <a:pt x="113090" y="447084"/>
                      </a:cubicBezTo>
                      <a:cubicBezTo>
                        <a:pt x="85935" y="470173"/>
                        <a:pt x="37271" y="486451"/>
                        <a:pt x="0" y="489690"/>
                      </a:cubicBezTo>
                      <a:cubicBezTo>
                        <a:pt x="153514" y="520475"/>
                        <a:pt x="434721" y="487375"/>
                        <a:pt x="597780" y="463258"/>
                      </a:cubicBezTo>
                      <a:cubicBezTo>
                        <a:pt x="600847" y="662397"/>
                        <a:pt x="606819" y="987914"/>
                        <a:pt x="606362" y="1098957"/>
                      </a:cubicBezTo>
                      <a:cubicBezTo>
                        <a:pt x="606181" y="1143772"/>
                        <a:pt x="603037" y="1217628"/>
                        <a:pt x="598208" y="1305020"/>
                      </a:cubicBezTo>
                      <a:lnTo>
                        <a:pt x="1641491" y="1305020"/>
                      </a:lnTo>
                      <a:cubicBezTo>
                        <a:pt x="1636738" y="1217190"/>
                        <a:pt x="1633661" y="1143314"/>
                        <a:pt x="1633480" y="1098957"/>
                      </a:cubicBezTo>
                      <a:cubicBezTo>
                        <a:pt x="1633280" y="1049350"/>
                        <a:pt x="1634357" y="956910"/>
                        <a:pt x="1635890" y="852078"/>
                      </a:cubicBezTo>
                      <a:cubicBezTo>
                        <a:pt x="1701156" y="1001868"/>
                        <a:pt x="1796529" y="1181033"/>
                        <a:pt x="1977066" y="1275064"/>
                      </a:cubicBezTo>
                      <a:cubicBezTo>
                        <a:pt x="2131247" y="1355360"/>
                        <a:pt x="2184445" y="1137323"/>
                        <a:pt x="2108635" y="1005926"/>
                      </a:cubicBezTo>
                      <a:close/>
                    </a:path>
                  </a:pathLst>
                </a:custGeom>
                <a:solidFill>
                  <a:srgbClr val="EAE4E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84" name="组合 683">
                  <a:extLst>
                    <a:ext uri="{FF2B5EF4-FFF2-40B4-BE49-F238E27FC236}">
                      <a16:creationId xmlns:a16="http://schemas.microsoft.com/office/drawing/2014/main" id="{3C97934E-3B37-AA20-0211-9594CC2EB487}"/>
                    </a:ext>
                  </a:extLst>
                </p:cNvPr>
                <p:cNvGrpSpPr/>
                <p:nvPr/>
              </p:nvGrpSpPr>
              <p:grpSpPr>
                <a:xfrm>
                  <a:off x="867646" y="1659133"/>
                  <a:ext cx="2297779" cy="1733785"/>
                  <a:chOff x="867646" y="1659133"/>
                  <a:chExt cx="2297779" cy="1733785"/>
                </a:xfrm>
                <a:solidFill>
                  <a:srgbClr val="E0D9D5"/>
                </a:solidFill>
              </p:grpSpPr>
              <p:sp>
                <p:nvSpPr>
                  <p:cNvPr id="688" name="任意多边形: 形状 687">
                    <a:extLst>
                      <a:ext uri="{FF2B5EF4-FFF2-40B4-BE49-F238E27FC236}">
                        <a16:creationId xmlns:a16="http://schemas.microsoft.com/office/drawing/2014/main" id="{360F5F2E-CAA9-92A8-EE99-3B60715BCAE3}"/>
                      </a:ext>
                    </a:extLst>
                  </p:cNvPr>
                  <p:cNvSpPr/>
                  <p:nvPr/>
                </p:nvSpPr>
                <p:spPr>
                  <a:xfrm>
                    <a:off x="867646" y="1659133"/>
                    <a:ext cx="914211" cy="904162"/>
                  </a:xfrm>
                  <a:custGeom>
                    <a:avLst/>
                    <a:gdLst>
                      <a:gd name="connsiteX0" fmla="*/ 578543 w 914211"/>
                      <a:gd name="connsiteY0" fmla="*/ 526816 h 904162"/>
                      <a:gd name="connsiteX1" fmla="*/ 914100 w 914211"/>
                      <a:gd name="connsiteY1" fmla="*/ 89237 h 904162"/>
                      <a:gd name="connsiteX2" fmla="*/ 737030 w 914211"/>
                      <a:gd name="connsiteY2" fmla="*/ 42212 h 904162"/>
                      <a:gd name="connsiteX3" fmla="*/ 58831 w 914211"/>
                      <a:gd name="connsiteY3" fmla="*/ 550095 h 904162"/>
                      <a:gd name="connsiteX4" fmla="*/ 115238 w 914211"/>
                      <a:gd name="connsiteY4" fmla="*/ 901148 h 904162"/>
                      <a:gd name="connsiteX5" fmla="*/ 151442 w 914211"/>
                      <a:gd name="connsiteY5" fmla="*/ 903558 h 904162"/>
                      <a:gd name="connsiteX6" fmla="*/ 264533 w 914211"/>
                      <a:gd name="connsiteY6" fmla="*/ 860953 h 904162"/>
                      <a:gd name="connsiteX7" fmla="*/ 578543 w 914211"/>
                      <a:gd name="connsiteY7" fmla="*/ 526816 h 904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211" h="904162">
                        <a:moveTo>
                          <a:pt x="578543" y="526816"/>
                        </a:moveTo>
                        <a:cubicBezTo>
                          <a:pt x="748822" y="332706"/>
                          <a:pt x="919196" y="123022"/>
                          <a:pt x="914100" y="89237"/>
                        </a:cubicBezTo>
                        <a:cubicBezTo>
                          <a:pt x="902832" y="14561"/>
                          <a:pt x="812906" y="-42589"/>
                          <a:pt x="737030" y="42212"/>
                        </a:cubicBezTo>
                        <a:cubicBezTo>
                          <a:pt x="703997" y="79122"/>
                          <a:pt x="123010" y="440205"/>
                          <a:pt x="58831" y="550095"/>
                        </a:cubicBezTo>
                        <a:cubicBezTo>
                          <a:pt x="-5349" y="659975"/>
                          <a:pt x="-52583" y="845227"/>
                          <a:pt x="115238" y="901148"/>
                        </a:cubicBezTo>
                        <a:cubicBezTo>
                          <a:pt x="124315" y="904177"/>
                          <a:pt x="137060" y="904806"/>
                          <a:pt x="151442" y="903558"/>
                        </a:cubicBezTo>
                        <a:cubicBezTo>
                          <a:pt x="188714" y="900320"/>
                          <a:pt x="237377" y="884041"/>
                          <a:pt x="264533" y="860953"/>
                        </a:cubicBezTo>
                        <a:cubicBezTo>
                          <a:pt x="314672" y="818329"/>
                          <a:pt x="446584" y="677244"/>
                          <a:pt x="578543" y="526816"/>
                        </a:cubicBezTo>
                        <a:close/>
                      </a:path>
                    </a:pathLst>
                  </a:custGeom>
                  <a:solidFill>
                    <a:srgbClr val="E0D9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9" name="任意多边形: 形状 688">
                    <a:extLst>
                      <a:ext uri="{FF2B5EF4-FFF2-40B4-BE49-F238E27FC236}">
                        <a16:creationId xmlns:a16="http://schemas.microsoft.com/office/drawing/2014/main" id="{08CBB514-E202-CDF3-D7F8-8C58C7138FB4}"/>
                      </a:ext>
                    </a:extLst>
                  </p:cNvPr>
                  <p:cNvSpPr/>
                  <p:nvPr/>
                </p:nvSpPr>
                <p:spPr>
                  <a:xfrm>
                    <a:off x="2595892" y="3104631"/>
                    <a:ext cx="569534" cy="288288"/>
                  </a:xfrm>
                  <a:custGeom>
                    <a:avLst/>
                    <a:gdLst>
                      <a:gd name="connsiteX0" fmla="*/ 354077 w 569534"/>
                      <a:gd name="connsiteY0" fmla="*/ 10663 h 288288"/>
                      <a:gd name="connsiteX1" fmla="*/ 97730 w 569534"/>
                      <a:gd name="connsiteY1" fmla="*/ 100331 h 288288"/>
                      <a:gd name="connsiteX2" fmla="*/ 3223 w 569534"/>
                      <a:gd name="connsiteY2" fmla="*/ 182113 h 288288"/>
                      <a:gd name="connsiteX3" fmla="*/ 97206 w 569534"/>
                      <a:gd name="connsiteY3" fmla="*/ 288288 h 288288"/>
                      <a:gd name="connsiteX4" fmla="*/ 430639 w 569534"/>
                      <a:gd name="connsiteY4" fmla="*/ 267371 h 288288"/>
                      <a:gd name="connsiteX5" fmla="*/ 568980 w 569534"/>
                      <a:gd name="connsiteY5" fmla="*/ 99065 h 288288"/>
                      <a:gd name="connsiteX6" fmla="*/ 354077 w 569534"/>
                      <a:gd name="connsiteY6" fmla="*/ 10663 h 28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9534" h="288288">
                        <a:moveTo>
                          <a:pt x="354077" y="10663"/>
                        </a:moveTo>
                        <a:lnTo>
                          <a:pt x="97730" y="100331"/>
                        </a:lnTo>
                        <a:cubicBezTo>
                          <a:pt x="97730" y="100331"/>
                          <a:pt x="11758" y="139688"/>
                          <a:pt x="3223" y="182113"/>
                        </a:cubicBezTo>
                        <a:cubicBezTo>
                          <a:pt x="-8207" y="238920"/>
                          <a:pt x="7976" y="275772"/>
                          <a:pt x="97206" y="288288"/>
                        </a:cubicBezTo>
                        <a:lnTo>
                          <a:pt x="430639" y="267371"/>
                        </a:lnTo>
                        <a:cubicBezTo>
                          <a:pt x="430639" y="267371"/>
                          <a:pt x="579733" y="270457"/>
                          <a:pt x="568980" y="99065"/>
                        </a:cubicBezTo>
                        <a:cubicBezTo>
                          <a:pt x="559931" y="-45268"/>
                          <a:pt x="354077" y="10663"/>
                          <a:pt x="354077" y="10663"/>
                        </a:cubicBezTo>
                        <a:close/>
                      </a:path>
                    </a:pathLst>
                  </a:custGeom>
                  <a:solidFill>
                    <a:srgbClr val="E0D9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85" name="组合 684">
                  <a:extLst>
                    <a:ext uri="{FF2B5EF4-FFF2-40B4-BE49-F238E27FC236}">
                      <a16:creationId xmlns:a16="http://schemas.microsoft.com/office/drawing/2014/main" id="{630521FF-9CCA-CC6E-69FF-B3779D849E5B}"/>
                    </a:ext>
                  </a:extLst>
                </p:cNvPr>
                <p:cNvGrpSpPr/>
                <p:nvPr/>
              </p:nvGrpSpPr>
              <p:grpSpPr>
                <a:xfrm>
                  <a:off x="1667824" y="1318903"/>
                  <a:ext cx="1062018" cy="2031842"/>
                  <a:chOff x="1667824" y="1318903"/>
                  <a:chExt cx="1062018" cy="2031842"/>
                </a:xfrm>
                <a:solidFill>
                  <a:srgbClr val="FF8764"/>
                </a:solidFill>
              </p:grpSpPr>
              <p:sp>
                <p:nvSpPr>
                  <p:cNvPr id="686" name="任意多边形: 形状 685">
                    <a:extLst>
                      <a:ext uri="{FF2B5EF4-FFF2-40B4-BE49-F238E27FC236}">
                        <a16:creationId xmlns:a16="http://schemas.microsoft.com/office/drawing/2014/main" id="{DD4E2041-60F6-EDCE-132F-88ACF4151A1D}"/>
                      </a:ext>
                    </a:extLst>
                  </p:cNvPr>
                  <p:cNvSpPr/>
                  <p:nvPr/>
                </p:nvSpPr>
                <p:spPr>
                  <a:xfrm>
                    <a:off x="1667824" y="1318903"/>
                    <a:ext cx="300706" cy="438958"/>
                  </a:xfrm>
                  <a:custGeom>
                    <a:avLst/>
                    <a:gdLst>
                      <a:gd name="connsiteX0" fmla="*/ 219135 w 300706"/>
                      <a:gd name="connsiteY0" fmla="*/ 1186 h 438958"/>
                      <a:gd name="connsiteX1" fmla="*/ 187950 w 300706"/>
                      <a:gd name="connsiteY1" fmla="*/ 7987 h 438958"/>
                      <a:gd name="connsiteX2" fmla="*/ 107845 w 300706"/>
                      <a:gd name="connsiteY2" fmla="*/ 72642 h 438958"/>
                      <a:gd name="connsiteX3" fmla="*/ 108197 w 300706"/>
                      <a:gd name="connsiteY3" fmla="*/ 72880 h 438958"/>
                      <a:gd name="connsiteX4" fmla="*/ 74517 w 300706"/>
                      <a:gd name="connsiteY4" fmla="*/ 120077 h 438958"/>
                      <a:gd name="connsiteX5" fmla="*/ 18539 w 300706"/>
                      <a:gd name="connsiteY5" fmla="*/ 230853 h 438958"/>
                      <a:gd name="connsiteX6" fmla="*/ 10042 w 300706"/>
                      <a:gd name="connsiteY6" fmla="*/ 306986 h 438958"/>
                      <a:gd name="connsiteX7" fmla="*/ 129419 w 300706"/>
                      <a:gd name="connsiteY7" fmla="*/ 339352 h 438958"/>
                      <a:gd name="connsiteX8" fmla="*/ 167833 w 300706"/>
                      <a:gd name="connsiteY8" fmla="*/ 253474 h 438958"/>
                      <a:gd name="connsiteX9" fmla="*/ 211153 w 300706"/>
                      <a:gd name="connsiteY9" fmla="*/ 244607 h 438958"/>
                      <a:gd name="connsiteX10" fmla="*/ 209172 w 300706"/>
                      <a:gd name="connsiteY10" fmla="*/ 203754 h 438958"/>
                      <a:gd name="connsiteX11" fmla="*/ 180473 w 300706"/>
                      <a:gd name="connsiteY11" fmla="*/ 199668 h 438958"/>
                      <a:gd name="connsiteX12" fmla="*/ 225403 w 300706"/>
                      <a:gd name="connsiteY12" fmla="*/ 186390 h 438958"/>
                      <a:gd name="connsiteX13" fmla="*/ 247853 w 300706"/>
                      <a:gd name="connsiteY13" fmla="*/ 134269 h 438958"/>
                      <a:gd name="connsiteX14" fmla="*/ 188388 w 300706"/>
                      <a:gd name="connsiteY14" fmla="*/ 137670 h 438958"/>
                      <a:gd name="connsiteX15" fmla="*/ 188788 w 300706"/>
                      <a:gd name="connsiteY15" fmla="*/ 133097 h 438958"/>
                      <a:gd name="connsiteX16" fmla="*/ 246824 w 300706"/>
                      <a:gd name="connsiteY16" fmla="*/ 125763 h 438958"/>
                      <a:gd name="connsiteX17" fmla="*/ 262417 w 300706"/>
                      <a:gd name="connsiteY17" fmla="*/ 84120 h 438958"/>
                      <a:gd name="connsiteX18" fmla="*/ 200561 w 300706"/>
                      <a:gd name="connsiteY18" fmla="*/ 75309 h 438958"/>
                      <a:gd name="connsiteX19" fmla="*/ 198275 w 300706"/>
                      <a:gd name="connsiteY19" fmla="*/ 75023 h 438958"/>
                      <a:gd name="connsiteX20" fmla="*/ 211963 w 300706"/>
                      <a:gd name="connsiteY20" fmla="*/ 62393 h 438958"/>
                      <a:gd name="connsiteX21" fmla="*/ 270694 w 300706"/>
                      <a:gd name="connsiteY21" fmla="*/ 59479 h 438958"/>
                      <a:gd name="connsiteX22" fmla="*/ 290753 w 300706"/>
                      <a:gd name="connsiteY22" fmla="*/ 23789 h 438958"/>
                      <a:gd name="connsiteX23" fmla="*/ 219135 w 300706"/>
                      <a:gd name="connsiteY23" fmla="*/ 1186 h 438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00706" h="438958">
                        <a:moveTo>
                          <a:pt x="219135" y="1186"/>
                        </a:moveTo>
                        <a:cubicBezTo>
                          <a:pt x="208791" y="-1719"/>
                          <a:pt x="197351" y="776"/>
                          <a:pt x="187950" y="7987"/>
                        </a:cubicBezTo>
                        <a:lnTo>
                          <a:pt x="107845" y="72642"/>
                        </a:lnTo>
                        <a:lnTo>
                          <a:pt x="108197" y="72880"/>
                        </a:lnTo>
                        <a:cubicBezTo>
                          <a:pt x="96491" y="82491"/>
                          <a:pt x="87109" y="99865"/>
                          <a:pt x="74517" y="120077"/>
                        </a:cubicBezTo>
                        <a:cubicBezTo>
                          <a:pt x="41160" y="173588"/>
                          <a:pt x="17719" y="213412"/>
                          <a:pt x="18539" y="230853"/>
                        </a:cubicBezTo>
                        <a:cubicBezTo>
                          <a:pt x="20158" y="265485"/>
                          <a:pt x="10042" y="306986"/>
                          <a:pt x="10042" y="306986"/>
                        </a:cubicBezTo>
                        <a:cubicBezTo>
                          <a:pt x="-36125" y="456871"/>
                          <a:pt x="89624" y="494285"/>
                          <a:pt x="129419" y="339352"/>
                        </a:cubicBezTo>
                        <a:cubicBezTo>
                          <a:pt x="129419" y="339352"/>
                          <a:pt x="178044" y="289374"/>
                          <a:pt x="167833" y="253474"/>
                        </a:cubicBezTo>
                        <a:lnTo>
                          <a:pt x="211153" y="244607"/>
                        </a:lnTo>
                        <a:cubicBezTo>
                          <a:pt x="243948" y="233339"/>
                          <a:pt x="246062" y="206269"/>
                          <a:pt x="209172" y="203754"/>
                        </a:cubicBezTo>
                        <a:lnTo>
                          <a:pt x="180473" y="199668"/>
                        </a:lnTo>
                        <a:cubicBezTo>
                          <a:pt x="198285" y="194791"/>
                          <a:pt x="216897" y="189485"/>
                          <a:pt x="225403" y="186390"/>
                        </a:cubicBezTo>
                        <a:cubicBezTo>
                          <a:pt x="287982" y="163635"/>
                          <a:pt x="266589" y="131593"/>
                          <a:pt x="247853" y="134269"/>
                        </a:cubicBezTo>
                        <a:cubicBezTo>
                          <a:pt x="238118" y="135660"/>
                          <a:pt x="208200" y="136936"/>
                          <a:pt x="188388" y="137670"/>
                        </a:cubicBezTo>
                        <a:cubicBezTo>
                          <a:pt x="188550" y="136317"/>
                          <a:pt x="188693" y="134774"/>
                          <a:pt x="188788" y="133097"/>
                        </a:cubicBezTo>
                        <a:cubicBezTo>
                          <a:pt x="211896" y="130021"/>
                          <a:pt x="237575" y="126678"/>
                          <a:pt x="246824" y="125763"/>
                        </a:cubicBezTo>
                        <a:cubicBezTo>
                          <a:pt x="282352" y="122258"/>
                          <a:pt x="283191" y="93064"/>
                          <a:pt x="262417" y="84120"/>
                        </a:cubicBezTo>
                        <a:cubicBezTo>
                          <a:pt x="259788" y="82986"/>
                          <a:pt x="229241" y="78938"/>
                          <a:pt x="200561" y="75309"/>
                        </a:cubicBezTo>
                        <a:cubicBezTo>
                          <a:pt x="199799" y="75214"/>
                          <a:pt x="199037" y="75119"/>
                          <a:pt x="198275" y="75023"/>
                        </a:cubicBezTo>
                        <a:lnTo>
                          <a:pt x="211963" y="62393"/>
                        </a:lnTo>
                        <a:cubicBezTo>
                          <a:pt x="211963" y="62393"/>
                          <a:pt x="252434" y="60822"/>
                          <a:pt x="270694" y="59479"/>
                        </a:cubicBezTo>
                        <a:cubicBezTo>
                          <a:pt x="297335" y="57526"/>
                          <a:pt x="311528" y="32742"/>
                          <a:pt x="290753" y="23789"/>
                        </a:cubicBezTo>
                        <a:cubicBezTo>
                          <a:pt x="276495" y="17654"/>
                          <a:pt x="240414" y="7177"/>
                          <a:pt x="219135" y="1186"/>
                        </a:cubicBez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7" name="任意多边形: 形状 686">
                    <a:extLst>
                      <a:ext uri="{FF2B5EF4-FFF2-40B4-BE49-F238E27FC236}">
                        <a16:creationId xmlns:a16="http://schemas.microsoft.com/office/drawing/2014/main" id="{8C549FC9-91BA-AE51-9528-130131A15273}"/>
                      </a:ext>
                    </a:extLst>
                  </p:cNvPr>
                  <p:cNvSpPr/>
                  <p:nvPr/>
                </p:nvSpPr>
                <p:spPr>
                  <a:xfrm>
                    <a:off x="2221277" y="3142484"/>
                    <a:ext cx="508565" cy="208260"/>
                  </a:xfrm>
                  <a:custGeom>
                    <a:avLst/>
                    <a:gdLst>
                      <a:gd name="connsiteX0" fmla="*/ 7858 w 508565"/>
                      <a:gd name="connsiteY0" fmla="*/ 99292 h 208260"/>
                      <a:gd name="connsiteX1" fmla="*/ 27213 w 508565"/>
                      <a:gd name="connsiteY1" fmla="*/ 72270 h 208260"/>
                      <a:gd name="connsiteX2" fmla="*/ 122063 w 508565"/>
                      <a:gd name="connsiteY2" fmla="*/ 22273 h 208260"/>
                      <a:gd name="connsiteX3" fmla="*/ 122149 w 508565"/>
                      <a:gd name="connsiteY3" fmla="*/ 22711 h 208260"/>
                      <a:gd name="connsiteX4" fmla="*/ 181175 w 508565"/>
                      <a:gd name="connsiteY4" fmla="*/ 9938 h 208260"/>
                      <a:gd name="connsiteX5" fmla="*/ 336652 w 508565"/>
                      <a:gd name="connsiteY5" fmla="*/ 4328 h 208260"/>
                      <a:gd name="connsiteX6" fmla="*/ 427739 w 508565"/>
                      <a:gd name="connsiteY6" fmla="*/ 53953 h 208260"/>
                      <a:gd name="connsiteX7" fmla="*/ 443684 w 508565"/>
                      <a:gd name="connsiteY7" fmla="*/ 190570 h 208260"/>
                      <a:gd name="connsiteX8" fmla="*/ 363750 w 508565"/>
                      <a:gd name="connsiteY8" fmla="*/ 178531 h 208260"/>
                      <a:gd name="connsiteX9" fmla="*/ 270358 w 508565"/>
                      <a:gd name="connsiteY9" fmla="*/ 154156 h 208260"/>
                      <a:gd name="connsiteX10" fmla="*/ 244031 w 508565"/>
                      <a:gd name="connsiteY10" fmla="*/ 191951 h 208260"/>
                      <a:gd name="connsiteX11" fmla="*/ 205759 w 508565"/>
                      <a:gd name="connsiteY11" fmla="*/ 173225 h 208260"/>
                      <a:gd name="connsiteX12" fmla="*/ 213674 w 508565"/>
                      <a:gd name="connsiteY12" fmla="*/ 144088 h 208260"/>
                      <a:gd name="connsiteX13" fmla="*/ 182461 w 508565"/>
                      <a:gd name="connsiteY13" fmla="*/ 181597 h 208260"/>
                      <a:gd name="connsiteX14" fmla="*/ 123349 w 508565"/>
                      <a:gd name="connsiteY14" fmla="*/ 181597 h 208260"/>
                      <a:gd name="connsiteX15" fmla="*/ 151105 w 508565"/>
                      <a:gd name="connsiteY15" fmla="*/ 126115 h 208260"/>
                      <a:gd name="connsiteX16" fmla="*/ 146561 w 508565"/>
                      <a:gd name="connsiteY16" fmla="*/ 124610 h 208260"/>
                      <a:gd name="connsiteX17" fmla="*/ 115643 w 508565"/>
                      <a:gd name="connsiteY17" fmla="*/ 177111 h 208260"/>
                      <a:gd name="connsiteX18" fmla="*/ 69380 w 508565"/>
                      <a:gd name="connsiteY18" fmla="*/ 174873 h 208260"/>
                      <a:gd name="connsiteX19" fmla="*/ 86439 w 508565"/>
                      <a:gd name="connsiteY19" fmla="*/ 112065 h 208260"/>
                      <a:gd name="connsiteX20" fmla="*/ 87106 w 508565"/>
                      <a:gd name="connsiteY20" fmla="*/ 109770 h 208260"/>
                      <a:gd name="connsiteX21" fmla="*/ 69390 w 508565"/>
                      <a:gd name="connsiteY21" fmla="*/ 117656 h 208260"/>
                      <a:gd name="connsiteX22" fmla="*/ 42405 w 508565"/>
                      <a:gd name="connsiteY22" fmla="*/ 172635 h 208260"/>
                      <a:gd name="connsiteX23" fmla="*/ 0 w 508565"/>
                      <a:gd name="connsiteY23" fmla="*/ 177121 h 208260"/>
                      <a:gd name="connsiteX24" fmla="*/ 7858 w 508565"/>
                      <a:gd name="connsiteY24" fmla="*/ 99292 h 208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08565" h="208260">
                        <a:moveTo>
                          <a:pt x="7858" y="99292"/>
                        </a:moveTo>
                        <a:cubicBezTo>
                          <a:pt x="9334" y="88195"/>
                          <a:pt x="16440" y="78280"/>
                          <a:pt x="27213" y="72270"/>
                        </a:cubicBezTo>
                        <a:lnTo>
                          <a:pt x="122063" y="22273"/>
                        </a:lnTo>
                        <a:lnTo>
                          <a:pt x="122149" y="22711"/>
                        </a:lnTo>
                        <a:cubicBezTo>
                          <a:pt x="136160" y="15482"/>
                          <a:pt x="156639" y="13662"/>
                          <a:pt x="181175" y="9938"/>
                        </a:cubicBezTo>
                        <a:cubicBezTo>
                          <a:pt x="246107" y="80"/>
                          <a:pt x="320297" y="-3645"/>
                          <a:pt x="336652" y="4328"/>
                        </a:cubicBezTo>
                        <a:cubicBezTo>
                          <a:pt x="369122" y="20149"/>
                          <a:pt x="427739" y="53953"/>
                          <a:pt x="427739" y="53953"/>
                        </a:cubicBezTo>
                        <a:cubicBezTo>
                          <a:pt x="512026" y="73184"/>
                          <a:pt x="549954" y="179350"/>
                          <a:pt x="443684" y="190570"/>
                        </a:cubicBezTo>
                        <a:cubicBezTo>
                          <a:pt x="416452" y="193447"/>
                          <a:pt x="388639" y="187560"/>
                          <a:pt x="363750" y="178531"/>
                        </a:cubicBezTo>
                        <a:cubicBezTo>
                          <a:pt x="341024" y="180131"/>
                          <a:pt x="300485" y="178721"/>
                          <a:pt x="270358" y="154156"/>
                        </a:cubicBezTo>
                        <a:lnTo>
                          <a:pt x="244031" y="191951"/>
                        </a:lnTo>
                        <a:cubicBezTo>
                          <a:pt x="219742" y="218678"/>
                          <a:pt x="192976" y="209554"/>
                          <a:pt x="205759" y="173225"/>
                        </a:cubicBezTo>
                        <a:lnTo>
                          <a:pt x="213674" y="144088"/>
                        </a:lnTo>
                        <a:cubicBezTo>
                          <a:pt x="201673" y="159119"/>
                          <a:pt x="188928" y="174730"/>
                          <a:pt x="182461" y="181597"/>
                        </a:cubicBezTo>
                        <a:cubicBezTo>
                          <a:pt x="134912" y="232080"/>
                          <a:pt x="113071" y="198428"/>
                          <a:pt x="123349" y="181597"/>
                        </a:cubicBezTo>
                        <a:cubicBezTo>
                          <a:pt x="128683" y="172863"/>
                          <a:pt x="142237" y="144774"/>
                          <a:pt x="151105" y="126115"/>
                        </a:cubicBezTo>
                        <a:cubicBezTo>
                          <a:pt x="149742" y="125715"/>
                          <a:pt x="148209" y="125210"/>
                          <a:pt x="146561" y="124610"/>
                        </a:cubicBezTo>
                        <a:cubicBezTo>
                          <a:pt x="134093" y="145450"/>
                          <a:pt x="120320" y="168634"/>
                          <a:pt x="115643" y="177111"/>
                        </a:cubicBezTo>
                        <a:cubicBezTo>
                          <a:pt x="97650" y="209649"/>
                          <a:pt x="69380" y="198428"/>
                          <a:pt x="69380" y="174873"/>
                        </a:cubicBezTo>
                        <a:cubicBezTo>
                          <a:pt x="69380" y="171892"/>
                          <a:pt x="78086" y="141002"/>
                          <a:pt x="86439" y="112065"/>
                        </a:cubicBezTo>
                        <a:cubicBezTo>
                          <a:pt x="86658" y="111294"/>
                          <a:pt x="86878" y="110531"/>
                          <a:pt x="87106" y="109770"/>
                        </a:cubicBezTo>
                        <a:lnTo>
                          <a:pt x="69390" y="117656"/>
                        </a:lnTo>
                        <a:cubicBezTo>
                          <a:pt x="69390" y="117656"/>
                          <a:pt x="51206" y="155728"/>
                          <a:pt x="42405" y="172635"/>
                        </a:cubicBezTo>
                        <a:cubicBezTo>
                          <a:pt x="29556" y="197314"/>
                          <a:pt x="0" y="200686"/>
                          <a:pt x="0" y="177121"/>
                        </a:cubicBezTo>
                        <a:cubicBezTo>
                          <a:pt x="-10" y="160947"/>
                          <a:pt x="4820" y="122114"/>
                          <a:pt x="7858" y="99292"/>
                        </a:cubicBez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164C1768-E697-869C-EB00-2E59D149A217}"/>
                  </a:ext>
                </a:extLst>
              </p:cNvPr>
              <p:cNvGrpSpPr/>
              <p:nvPr/>
            </p:nvGrpSpPr>
            <p:grpSpPr>
              <a:xfrm>
                <a:off x="806849" y="4168248"/>
                <a:ext cx="4600804" cy="1320064"/>
                <a:chOff x="762495" y="2310974"/>
                <a:chExt cx="4456709" cy="1278721"/>
              </a:xfrm>
            </p:grpSpPr>
            <p:sp>
              <p:nvSpPr>
                <p:cNvPr id="660" name="任意多边形: 形状 659">
                  <a:extLst>
                    <a:ext uri="{FF2B5EF4-FFF2-40B4-BE49-F238E27FC236}">
                      <a16:creationId xmlns:a16="http://schemas.microsoft.com/office/drawing/2014/main" id="{F207DFCA-AA5F-AA5F-3C70-77431352D589}"/>
                    </a:ext>
                  </a:extLst>
                </p:cNvPr>
                <p:cNvSpPr/>
                <p:nvPr/>
              </p:nvSpPr>
              <p:spPr>
                <a:xfrm>
                  <a:off x="762495" y="3378022"/>
                  <a:ext cx="4456709" cy="211673"/>
                </a:xfrm>
                <a:custGeom>
                  <a:avLst/>
                  <a:gdLst>
                    <a:gd name="connsiteX0" fmla="*/ 4265390 w 4456709"/>
                    <a:gd name="connsiteY0" fmla="*/ 0 h 211673"/>
                    <a:gd name="connsiteX1" fmla="*/ 191319 w 4456709"/>
                    <a:gd name="connsiteY1" fmla="*/ 0 h 211673"/>
                    <a:gd name="connsiteX2" fmla="*/ 0 w 4456709"/>
                    <a:gd name="connsiteY2" fmla="*/ 191310 h 211673"/>
                    <a:gd name="connsiteX3" fmla="*/ 0 w 4456709"/>
                    <a:gd name="connsiteY3" fmla="*/ 211674 h 211673"/>
                    <a:gd name="connsiteX4" fmla="*/ 4456710 w 4456709"/>
                    <a:gd name="connsiteY4" fmla="*/ 211674 h 211673"/>
                    <a:gd name="connsiteX5" fmla="*/ 4456710 w 4456709"/>
                    <a:gd name="connsiteY5" fmla="*/ 191310 h 211673"/>
                    <a:gd name="connsiteX6" fmla="*/ 4265390 w 4456709"/>
                    <a:gd name="connsiteY6" fmla="*/ 0 h 211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6709" h="211673">
                      <a:moveTo>
                        <a:pt x="4265390" y="0"/>
                      </a:moveTo>
                      <a:lnTo>
                        <a:pt x="191319" y="0"/>
                      </a:lnTo>
                      <a:cubicBezTo>
                        <a:pt x="85658" y="0"/>
                        <a:pt x="0" y="85658"/>
                        <a:pt x="0" y="191310"/>
                      </a:cubicBezTo>
                      <a:lnTo>
                        <a:pt x="0" y="211674"/>
                      </a:lnTo>
                      <a:lnTo>
                        <a:pt x="4456710" y="211674"/>
                      </a:lnTo>
                      <a:lnTo>
                        <a:pt x="4456710" y="191310"/>
                      </a:lnTo>
                      <a:cubicBezTo>
                        <a:pt x="4456710" y="85658"/>
                        <a:pt x="4371061" y="0"/>
                        <a:pt x="4265390" y="0"/>
                      </a:cubicBezTo>
                      <a:close/>
                    </a:path>
                  </a:pathLst>
                </a:custGeom>
                <a:solidFill>
                  <a:srgbClr val="B1897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61" name="组合 660">
                  <a:extLst>
                    <a:ext uri="{FF2B5EF4-FFF2-40B4-BE49-F238E27FC236}">
                      <a16:creationId xmlns:a16="http://schemas.microsoft.com/office/drawing/2014/main" id="{D97247CB-B5C0-79C5-E488-021D45DB7947}"/>
                    </a:ext>
                  </a:extLst>
                </p:cNvPr>
                <p:cNvGrpSpPr/>
                <p:nvPr/>
              </p:nvGrpSpPr>
              <p:grpSpPr>
                <a:xfrm>
                  <a:off x="2158060" y="2310974"/>
                  <a:ext cx="2719473" cy="1067057"/>
                  <a:chOff x="2158060" y="2310974"/>
                  <a:chExt cx="2719473" cy="1067057"/>
                </a:xfrm>
              </p:grpSpPr>
              <p:sp>
                <p:nvSpPr>
                  <p:cNvPr id="662" name="任意多边形: 形状 661">
                    <a:extLst>
                      <a:ext uri="{FF2B5EF4-FFF2-40B4-BE49-F238E27FC236}">
                        <a16:creationId xmlns:a16="http://schemas.microsoft.com/office/drawing/2014/main" id="{0F5DABBD-C47E-84C1-9016-EEA8C9410397}"/>
                      </a:ext>
                    </a:extLst>
                  </p:cNvPr>
                  <p:cNvSpPr/>
                  <p:nvPr/>
                </p:nvSpPr>
                <p:spPr>
                  <a:xfrm>
                    <a:off x="2158060" y="2504484"/>
                    <a:ext cx="1635096" cy="873537"/>
                  </a:xfrm>
                  <a:custGeom>
                    <a:avLst/>
                    <a:gdLst>
                      <a:gd name="connsiteX0" fmla="*/ 1559128 w 1635096"/>
                      <a:gd name="connsiteY0" fmla="*/ 0 h 873537"/>
                      <a:gd name="connsiteX1" fmla="*/ 703088 w 1635096"/>
                      <a:gd name="connsiteY1" fmla="*/ 0 h 873537"/>
                      <a:gd name="connsiteX2" fmla="*/ 627640 w 1635096"/>
                      <a:gd name="connsiteY2" fmla="*/ 67085 h 873537"/>
                      <a:gd name="connsiteX3" fmla="*/ 605304 w 1635096"/>
                      <a:gd name="connsiteY3" fmla="*/ 256899 h 873537"/>
                      <a:gd name="connsiteX4" fmla="*/ 552783 w 1635096"/>
                      <a:gd name="connsiteY4" fmla="*/ 703336 h 873537"/>
                      <a:gd name="connsiteX5" fmla="*/ 542106 w 1635096"/>
                      <a:gd name="connsiteY5" fmla="*/ 794128 h 873537"/>
                      <a:gd name="connsiteX6" fmla="*/ 79410 w 1635096"/>
                      <a:gd name="connsiteY6" fmla="*/ 794128 h 873537"/>
                      <a:gd name="connsiteX7" fmla="*/ 0 w 1635096"/>
                      <a:gd name="connsiteY7" fmla="*/ 873538 h 873537"/>
                      <a:gd name="connsiteX8" fmla="*/ 1541783 w 1635096"/>
                      <a:gd name="connsiteY8" fmla="*/ 873538 h 873537"/>
                      <a:gd name="connsiteX9" fmla="*/ 1634566 w 1635096"/>
                      <a:gd name="connsiteY9" fmla="*/ 84830 h 873537"/>
                      <a:gd name="connsiteX10" fmla="*/ 1559128 w 1635096"/>
                      <a:gd name="connsiteY10" fmla="*/ 0 h 873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35096" h="873537">
                        <a:moveTo>
                          <a:pt x="1559128" y="0"/>
                        </a:moveTo>
                        <a:lnTo>
                          <a:pt x="703088" y="0"/>
                        </a:lnTo>
                        <a:cubicBezTo>
                          <a:pt x="664569" y="0"/>
                          <a:pt x="632146" y="28832"/>
                          <a:pt x="627640" y="67085"/>
                        </a:cubicBezTo>
                        <a:lnTo>
                          <a:pt x="605304" y="256899"/>
                        </a:lnTo>
                        <a:lnTo>
                          <a:pt x="552783" y="703336"/>
                        </a:lnTo>
                        <a:lnTo>
                          <a:pt x="542106" y="794128"/>
                        </a:lnTo>
                        <a:lnTo>
                          <a:pt x="79410" y="794128"/>
                        </a:lnTo>
                        <a:cubicBezTo>
                          <a:pt x="35547" y="794128"/>
                          <a:pt x="0" y="829685"/>
                          <a:pt x="0" y="873538"/>
                        </a:cubicBezTo>
                        <a:lnTo>
                          <a:pt x="1541783" y="873538"/>
                        </a:lnTo>
                        <a:lnTo>
                          <a:pt x="1634566" y="84830"/>
                        </a:lnTo>
                        <a:cubicBezTo>
                          <a:pt x="1639881" y="39681"/>
                          <a:pt x="1604591" y="0"/>
                          <a:pt x="1559128" y="0"/>
                        </a:cubicBezTo>
                        <a:close/>
                      </a:path>
                    </a:pathLst>
                  </a:custGeom>
                  <a:solidFill>
                    <a:srgbClr val="3734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663" name="组合 662">
                    <a:extLst>
                      <a:ext uri="{FF2B5EF4-FFF2-40B4-BE49-F238E27FC236}">
                        <a16:creationId xmlns:a16="http://schemas.microsoft.com/office/drawing/2014/main" id="{8548BEC0-553F-5E10-0597-9D76CDDD548E}"/>
                      </a:ext>
                    </a:extLst>
                  </p:cNvPr>
                  <p:cNvGrpSpPr/>
                  <p:nvPr/>
                </p:nvGrpSpPr>
                <p:grpSpPr>
                  <a:xfrm>
                    <a:off x="3663886" y="2310974"/>
                    <a:ext cx="1213647" cy="1067057"/>
                    <a:chOff x="3663886" y="2310974"/>
                    <a:chExt cx="1213647" cy="1067057"/>
                  </a:xfrm>
                </p:grpSpPr>
                <p:grpSp>
                  <p:nvGrpSpPr>
                    <p:cNvPr id="664" name="组合 663">
                      <a:extLst>
                        <a:ext uri="{FF2B5EF4-FFF2-40B4-BE49-F238E27FC236}">
                          <a16:creationId xmlns:a16="http://schemas.microsoft.com/office/drawing/2014/main" id="{D8FD3235-A1F9-DE3D-497B-E4FC722ED9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3886" y="2719435"/>
                      <a:ext cx="492023" cy="658587"/>
                      <a:chOff x="3663886" y="2719435"/>
                      <a:chExt cx="492023" cy="658587"/>
                    </a:xfrm>
                  </p:grpSpPr>
                  <p:grpSp>
                    <p:nvGrpSpPr>
                      <p:cNvPr id="677" name="组合 676">
                        <a:extLst>
                          <a:ext uri="{FF2B5EF4-FFF2-40B4-BE49-F238E27FC236}">
                            <a16:creationId xmlns:a16="http://schemas.microsoft.com/office/drawing/2014/main" id="{C4A72726-A05B-A482-D606-30F294DA97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02059" y="2719435"/>
                        <a:ext cx="253850" cy="658587"/>
                        <a:chOff x="3902059" y="2719435"/>
                        <a:chExt cx="253850" cy="658587"/>
                      </a:xfrm>
                    </p:grpSpPr>
                    <p:sp>
                      <p:nvSpPr>
                        <p:cNvPr id="679" name="任意多边形: 形状 678">
                          <a:extLst>
                            <a:ext uri="{FF2B5EF4-FFF2-40B4-BE49-F238E27FC236}">
                              <a16:creationId xmlns:a16="http://schemas.microsoft.com/office/drawing/2014/main" id="{37E113AF-90FA-AD20-AF23-6B9366D97D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2059" y="2813989"/>
                          <a:ext cx="253850" cy="564032"/>
                        </a:xfrm>
                        <a:custGeom>
                          <a:avLst/>
                          <a:gdLst>
                            <a:gd name="connsiteX0" fmla="*/ 175736 w 253850"/>
                            <a:gd name="connsiteY0" fmla="*/ 60036 h 564032"/>
                            <a:gd name="connsiteX1" fmla="*/ 175736 w 253850"/>
                            <a:gd name="connsiteY1" fmla="*/ 0 h 564032"/>
                            <a:gd name="connsiteX2" fmla="*/ 165040 w 253850"/>
                            <a:gd name="connsiteY2" fmla="*/ 2286 h 564032"/>
                            <a:gd name="connsiteX3" fmla="*/ 88811 w 253850"/>
                            <a:gd name="connsiteY3" fmla="*/ 2286 h 564032"/>
                            <a:gd name="connsiteX4" fmla="*/ 78105 w 253850"/>
                            <a:gd name="connsiteY4" fmla="*/ 0 h 564032"/>
                            <a:gd name="connsiteX5" fmla="*/ 78105 w 253850"/>
                            <a:gd name="connsiteY5" fmla="*/ 59845 h 564032"/>
                            <a:gd name="connsiteX6" fmla="*/ 0 w 253850"/>
                            <a:gd name="connsiteY6" fmla="*/ 180442 h 564032"/>
                            <a:gd name="connsiteX7" fmla="*/ 0 w 253850"/>
                            <a:gd name="connsiteY7" fmla="*/ 536495 h 564032"/>
                            <a:gd name="connsiteX8" fmla="*/ 27756 w 253850"/>
                            <a:gd name="connsiteY8" fmla="*/ 564032 h 564032"/>
                            <a:gd name="connsiteX9" fmla="*/ 226095 w 253850"/>
                            <a:gd name="connsiteY9" fmla="*/ 564032 h 564032"/>
                            <a:gd name="connsiteX10" fmla="*/ 253851 w 253850"/>
                            <a:gd name="connsiteY10" fmla="*/ 536495 h 564032"/>
                            <a:gd name="connsiteX11" fmla="*/ 253851 w 253850"/>
                            <a:gd name="connsiteY11" fmla="*/ 181242 h 564032"/>
                            <a:gd name="connsiteX12" fmla="*/ 175736 w 253850"/>
                            <a:gd name="connsiteY12" fmla="*/ 60036 h 564032"/>
                            <a:gd name="connsiteX13" fmla="*/ 233401 w 253850"/>
                            <a:gd name="connsiteY13" fmla="*/ 467182 h 564032"/>
                            <a:gd name="connsiteX14" fmla="*/ 77191 w 253850"/>
                            <a:gd name="connsiteY14" fmla="*/ 467182 h 564032"/>
                            <a:gd name="connsiteX15" fmla="*/ 77191 w 253850"/>
                            <a:gd name="connsiteY15" fmla="*/ 215370 h 564032"/>
                            <a:gd name="connsiteX16" fmla="*/ 233401 w 253850"/>
                            <a:gd name="connsiteY16" fmla="*/ 215370 h 564032"/>
                            <a:gd name="connsiteX17" fmla="*/ 233401 w 253850"/>
                            <a:gd name="connsiteY17" fmla="*/ 467182 h 5640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253850" h="564032">
                              <a:moveTo>
                                <a:pt x="175736" y="60036"/>
                              </a:moveTo>
                              <a:lnTo>
                                <a:pt x="175736" y="0"/>
                              </a:lnTo>
                              <a:cubicBezTo>
                                <a:pt x="172460" y="1448"/>
                                <a:pt x="168840" y="2286"/>
                                <a:pt x="165040" y="2286"/>
                              </a:cubicBezTo>
                              <a:lnTo>
                                <a:pt x="88811" y="2286"/>
                              </a:lnTo>
                              <a:cubicBezTo>
                                <a:pt x="85001" y="2286"/>
                                <a:pt x="81391" y="1448"/>
                                <a:pt x="78105" y="0"/>
                              </a:cubicBezTo>
                              <a:lnTo>
                                <a:pt x="78105" y="59845"/>
                              </a:lnTo>
                              <a:cubicBezTo>
                                <a:pt x="30337" y="79877"/>
                                <a:pt x="0" y="128283"/>
                                <a:pt x="0" y="180442"/>
                              </a:cubicBezTo>
                              <a:lnTo>
                                <a:pt x="0" y="536495"/>
                              </a:lnTo>
                              <a:cubicBezTo>
                                <a:pt x="0" y="551697"/>
                                <a:pt x="12430" y="564032"/>
                                <a:pt x="27756" y="564032"/>
                              </a:cubicBezTo>
                              <a:lnTo>
                                <a:pt x="226095" y="564032"/>
                              </a:lnTo>
                              <a:cubicBezTo>
                                <a:pt x="241420" y="564032"/>
                                <a:pt x="253851" y="551707"/>
                                <a:pt x="253851" y="536495"/>
                              </a:cubicBezTo>
                              <a:lnTo>
                                <a:pt x="253851" y="181242"/>
                              </a:lnTo>
                              <a:cubicBezTo>
                                <a:pt x="253851" y="128540"/>
                                <a:pt x="222799" y="80372"/>
                                <a:pt x="175736" y="60036"/>
                              </a:cubicBezTo>
                              <a:close/>
                              <a:moveTo>
                                <a:pt x="233401" y="467182"/>
                              </a:moveTo>
                              <a:lnTo>
                                <a:pt x="77191" y="467182"/>
                              </a:lnTo>
                              <a:lnTo>
                                <a:pt x="77191" y="215370"/>
                              </a:lnTo>
                              <a:lnTo>
                                <a:pt x="233401" y="215370"/>
                              </a:lnTo>
                              <a:lnTo>
                                <a:pt x="233401" y="467182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80" name="任意多边形: 形状 679">
                          <a:extLst>
                            <a:ext uri="{FF2B5EF4-FFF2-40B4-BE49-F238E27FC236}">
                              <a16:creationId xmlns:a16="http://schemas.microsoft.com/office/drawing/2014/main" id="{2C41C6D3-4259-6CF7-6E28-4C42812F9D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4295" y="2719435"/>
                          <a:ext cx="129368" cy="96850"/>
                        </a:xfrm>
                        <a:custGeom>
                          <a:avLst/>
                          <a:gdLst>
                            <a:gd name="connsiteX0" fmla="*/ 102803 w 129368"/>
                            <a:gd name="connsiteY0" fmla="*/ 0 h 96850"/>
                            <a:gd name="connsiteX1" fmla="*/ 26575 w 129368"/>
                            <a:gd name="connsiteY1" fmla="*/ 0 h 96850"/>
                            <a:gd name="connsiteX2" fmla="*/ 0 w 129368"/>
                            <a:gd name="connsiteY2" fmla="*/ 26346 h 96850"/>
                            <a:gd name="connsiteX3" fmla="*/ 0 w 129368"/>
                            <a:gd name="connsiteY3" fmla="*/ 70495 h 96850"/>
                            <a:gd name="connsiteX4" fmla="*/ 15869 w 129368"/>
                            <a:gd name="connsiteY4" fmla="*/ 94564 h 96850"/>
                            <a:gd name="connsiteX5" fmla="*/ 26575 w 129368"/>
                            <a:gd name="connsiteY5" fmla="*/ 96850 h 96850"/>
                            <a:gd name="connsiteX6" fmla="*/ 102803 w 129368"/>
                            <a:gd name="connsiteY6" fmla="*/ 96850 h 96850"/>
                            <a:gd name="connsiteX7" fmla="*/ 113500 w 129368"/>
                            <a:gd name="connsiteY7" fmla="*/ 94564 h 96850"/>
                            <a:gd name="connsiteX8" fmla="*/ 129369 w 129368"/>
                            <a:gd name="connsiteY8" fmla="*/ 70495 h 96850"/>
                            <a:gd name="connsiteX9" fmla="*/ 129369 w 129368"/>
                            <a:gd name="connsiteY9" fmla="*/ 26346 h 96850"/>
                            <a:gd name="connsiteX10" fmla="*/ 102803 w 129368"/>
                            <a:gd name="connsiteY10" fmla="*/ 0 h 968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129368" h="96850">
                              <a:moveTo>
                                <a:pt x="102803" y="0"/>
                              </a:moveTo>
                              <a:lnTo>
                                <a:pt x="26575" y="0"/>
                              </a:lnTo>
                              <a:cubicBezTo>
                                <a:pt x="11954" y="0"/>
                                <a:pt x="0" y="11859"/>
                                <a:pt x="0" y="26346"/>
                              </a:cubicBezTo>
                              <a:lnTo>
                                <a:pt x="0" y="70495"/>
                              </a:lnTo>
                              <a:cubicBezTo>
                                <a:pt x="0" y="81210"/>
                                <a:pt x="6553" y="90449"/>
                                <a:pt x="15869" y="94564"/>
                              </a:cubicBezTo>
                              <a:cubicBezTo>
                                <a:pt x="19155" y="96012"/>
                                <a:pt x="22765" y="96850"/>
                                <a:pt x="26575" y="96850"/>
                              </a:cubicBezTo>
                              <a:lnTo>
                                <a:pt x="102803" y="96850"/>
                              </a:lnTo>
                              <a:cubicBezTo>
                                <a:pt x="106613" y="96850"/>
                                <a:pt x="110223" y="96012"/>
                                <a:pt x="113500" y="94564"/>
                              </a:cubicBezTo>
                              <a:cubicBezTo>
                                <a:pt x="122815" y="90459"/>
                                <a:pt x="129369" y="81220"/>
                                <a:pt x="129369" y="70495"/>
                              </a:cubicBezTo>
                              <a:lnTo>
                                <a:pt x="129369" y="26346"/>
                              </a:lnTo>
                              <a:cubicBezTo>
                                <a:pt x="129369" y="11859"/>
                                <a:pt x="117415" y="0"/>
                                <a:pt x="10280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81" name="任意多边形: 形状 680">
                          <a:extLst>
                            <a:ext uri="{FF2B5EF4-FFF2-40B4-BE49-F238E27FC236}">
                              <a16:creationId xmlns:a16="http://schemas.microsoft.com/office/drawing/2014/main" id="{830A8208-7B77-F10C-42A5-80A3AA4C75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9249" y="3029359"/>
                          <a:ext cx="156209" cy="251812"/>
                        </a:xfrm>
                        <a:custGeom>
                          <a:avLst/>
                          <a:gdLst>
                            <a:gd name="connsiteX0" fmla="*/ 0 w 156209"/>
                            <a:gd name="connsiteY0" fmla="*/ 0 h 251812"/>
                            <a:gd name="connsiteX1" fmla="*/ 156210 w 156209"/>
                            <a:gd name="connsiteY1" fmla="*/ 0 h 251812"/>
                            <a:gd name="connsiteX2" fmla="*/ 156210 w 156209"/>
                            <a:gd name="connsiteY2" fmla="*/ 251813 h 251812"/>
                            <a:gd name="connsiteX3" fmla="*/ 0 w 156209"/>
                            <a:gd name="connsiteY3" fmla="*/ 251813 h 2518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6209" h="251812">
                              <a:moveTo>
                                <a:pt x="0" y="0"/>
                              </a:moveTo>
                              <a:lnTo>
                                <a:pt x="156210" y="0"/>
                              </a:lnTo>
                              <a:lnTo>
                                <a:pt x="156210" y="251813"/>
                              </a:lnTo>
                              <a:lnTo>
                                <a:pt x="0" y="2518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8F8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78" name="任意多边形: 形状 677">
                        <a:extLst>
                          <a:ext uri="{FF2B5EF4-FFF2-40B4-BE49-F238E27FC236}">
                            <a16:creationId xmlns:a16="http://schemas.microsoft.com/office/drawing/2014/main" id="{0C3184AB-3B55-721D-839F-FF40D38F63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3886" y="3032150"/>
                        <a:ext cx="267928" cy="345871"/>
                      </a:xfrm>
                      <a:custGeom>
                        <a:avLst/>
                        <a:gdLst>
                          <a:gd name="connsiteX0" fmla="*/ 238706 w 267928"/>
                          <a:gd name="connsiteY0" fmla="*/ 345872 h 345871"/>
                          <a:gd name="connsiteX1" fmla="*/ 29232 w 267928"/>
                          <a:gd name="connsiteY1" fmla="*/ 345872 h 345871"/>
                          <a:gd name="connsiteX2" fmla="*/ 0 w 267928"/>
                          <a:gd name="connsiteY2" fmla="*/ 0 h 345871"/>
                          <a:gd name="connsiteX3" fmla="*/ 267929 w 267928"/>
                          <a:gd name="connsiteY3" fmla="*/ 0 h 3458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7928" h="345871">
                            <a:moveTo>
                              <a:pt x="238706" y="345872"/>
                            </a:moveTo>
                            <a:lnTo>
                              <a:pt x="29232" y="345872"/>
                            </a:lnTo>
                            <a:lnTo>
                              <a:pt x="0" y="0"/>
                            </a:lnTo>
                            <a:lnTo>
                              <a:pt x="267929" y="0"/>
                            </a:lnTo>
                            <a:close/>
                          </a:path>
                        </a:pathLst>
                      </a:custGeom>
                      <a:solidFill>
                        <a:srgbClr val="F8F8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65" name="组合 664">
                      <a:extLst>
                        <a:ext uri="{FF2B5EF4-FFF2-40B4-BE49-F238E27FC236}">
                          <a16:creationId xmlns:a16="http://schemas.microsoft.com/office/drawing/2014/main" id="{6682474E-BD15-616F-7520-2A34D977D1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19945" y="2310974"/>
                      <a:ext cx="357587" cy="1067057"/>
                      <a:chOff x="4519945" y="2310974"/>
                      <a:chExt cx="357587" cy="1067057"/>
                    </a:xfrm>
                  </p:grpSpPr>
                  <p:grpSp>
                    <p:nvGrpSpPr>
                      <p:cNvPr id="666" name="组合 665">
                        <a:extLst>
                          <a:ext uri="{FF2B5EF4-FFF2-40B4-BE49-F238E27FC236}">
                            <a16:creationId xmlns:a16="http://schemas.microsoft.com/office/drawing/2014/main" id="{4687FDE8-56BD-6FB0-3A9A-B914AF3350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19945" y="2310974"/>
                        <a:ext cx="357587" cy="753132"/>
                        <a:chOff x="4519945" y="2310974"/>
                        <a:chExt cx="357587" cy="753132"/>
                      </a:xfrm>
                    </p:grpSpPr>
                    <p:grpSp>
                      <p:nvGrpSpPr>
                        <p:cNvPr id="668" name="组合 667">
                          <a:extLst>
                            <a:ext uri="{FF2B5EF4-FFF2-40B4-BE49-F238E27FC236}">
                              <a16:creationId xmlns:a16="http://schemas.microsoft.com/office/drawing/2014/main" id="{1FE1681D-2556-1360-B616-FA92B0CABF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519945" y="2310974"/>
                          <a:ext cx="357587" cy="551277"/>
                          <a:chOff x="4519945" y="2310974"/>
                          <a:chExt cx="357587" cy="551277"/>
                        </a:xfrm>
                        <a:solidFill>
                          <a:srgbClr val="CACAFF"/>
                        </a:solidFill>
                      </p:grpSpPr>
                      <p:sp>
                        <p:nvSpPr>
                          <p:cNvPr id="670" name="任意多边形: 形状 669">
                            <a:extLst>
                              <a:ext uri="{FF2B5EF4-FFF2-40B4-BE49-F238E27FC236}">
                                <a16:creationId xmlns:a16="http://schemas.microsoft.com/office/drawing/2014/main" id="{9D663ED4-6A67-0850-7A24-3E878E0959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469071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129539 w 129538"/>
                              <a:gd name="connsiteY0" fmla="*/ 4686 h 107040"/>
                              <a:gd name="connsiteX1" fmla="*/ 18 w 129538"/>
                              <a:gd name="connsiteY1" fmla="*/ 99079 h 107040"/>
                              <a:gd name="connsiteX2" fmla="*/ 129539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129539" y="4686"/>
                                </a:moveTo>
                                <a:cubicBezTo>
                                  <a:pt x="129539" y="4686"/>
                                  <a:pt x="-1754" y="-31843"/>
                                  <a:pt x="18" y="99079"/>
                                </a:cubicBezTo>
                                <a:cubicBezTo>
                                  <a:pt x="124109" y="140846"/>
                                  <a:pt x="129539" y="4686"/>
                                  <a:pt x="129539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1" name="任意多边形: 形状 670">
                            <a:extLst>
                              <a:ext uri="{FF2B5EF4-FFF2-40B4-BE49-F238E27FC236}">
                                <a16:creationId xmlns:a16="http://schemas.microsoft.com/office/drawing/2014/main" id="{75A8A8F3-4830-304B-795E-C27C7E8C63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612136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18 w 129538"/>
                              <a:gd name="connsiteY0" fmla="*/ 99079 h 107040"/>
                              <a:gd name="connsiteX1" fmla="*/ 129539 w 129538"/>
                              <a:gd name="connsiteY1" fmla="*/ 4686 h 107040"/>
                              <a:gd name="connsiteX2" fmla="*/ 18 w 129538"/>
                              <a:gd name="connsiteY2" fmla="*/ 99079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18" y="99079"/>
                                </a:moveTo>
                                <a:cubicBezTo>
                                  <a:pt x="124109" y="140846"/>
                                  <a:pt x="129539" y="4686"/>
                                  <a:pt x="129539" y="4686"/>
                                </a:cubicBezTo>
                                <a:cubicBezTo>
                                  <a:pt x="129539" y="4686"/>
                                  <a:pt x="-1745" y="-31843"/>
                                  <a:pt x="18" y="990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2" name="任意多边形: 形状 671">
                            <a:extLst>
                              <a:ext uri="{FF2B5EF4-FFF2-40B4-BE49-F238E27FC236}">
                                <a16:creationId xmlns:a16="http://schemas.microsoft.com/office/drawing/2014/main" id="{F621EDA3-A87B-C234-1B67-2826EE3EE1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755213"/>
                            <a:ext cx="129538" cy="107038"/>
                          </a:xfrm>
                          <a:custGeom>
                            <a:avLst/>
                            <a:gdLst>
                              <a:gd name="connsiteX0" fmla="*/ 18 w 129538"/>
                              <a:gd name="connsiteY0" fmla="*/ 99076 h 107038"/>
                              <a:gd name="connsiteX1" fmla="*/ 129539 w 129538"/>
                              <a:gd name="connsiteY1" fmla="*/ 4683 h 107038"/>
                              <a:gd name="connsiteX2" fmla="*/ 18 w 129538"/>
                              <a:gd name="connsiteY2" fmla="*/ 99076 h 1070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38">
                                <a:moveTo>
                                  <a:pt x="18" y="99076"/>
                                </a:moveTo>
                                <a:cubicBezTo>
                                  <a:pt x="124109" y="140843"/>
                                  <a:pt x="129539" y="4683"/>
                                  <a:pt x="129539" y="4683"/>
                                </a:cubicBezTo>
                                <a:cubicBezTo>
                                  <a:pt x="129539" y="4683"/>
                                  <a:pt x="-1745" y="-31835"/>
                                  <a:pt x="18" y="9907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3" name="任意多边形: 形状 672">
                            <a:extLst>
                              <a:ext uri="{FF2B5EF4-FFF2-40B4-BE49-F238E27FC236}">
                                <a16:creationId xmlns:a16="http://schemas.microsoft.com/office/drawing/2014/main" id="{683922EE-A663-2208-44E7-28B1EFAA9A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469071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6 h 107040"/>
                              <a:gd name="connsiteX1" fmla="*/ 129521 w 129538"/>
                              <a:gd name="connsiteY1" fmla="*/ 99079 h 107040"/>
                              <a:gd name="connsiteX2" fmla="*/ 0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0" y="4686"/>
                                </a:moveTo>
                                <a:cubicBezTo>
                                  <a:pt x="0" y="4686"/>
                                  <a:pt x="5429" y="140846"/>
                                  <a:pt x="129521" y="99079"/>
                                </a:cubicBezTo>
                                <a:cubicBezTo>
                                  <a:pt x="131283" y="-31843"/>
                                  <a:pt x="0" y="4686"/>
                                  <a:pt x="0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4" name="任意多边形: 形状 673">
                            <a:extLst>
                              <a:ext uri="{FF2B5EF4-FFF2-40B4-BE49-F238E27FC236}">
                                <a16:creationId xmlns:a16="http://schemas.microsoft.com/office/drawing/2014/main" id="{F544AD88-EBA8-07DC-DB0A-D381D56A6D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612136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6 h 107040"/>
                              <a:gd name="connsiteX1" fmla="*/ 129521 w 129538"/>
                              <a:gd name="connsiteY1" fmla="*/ 99079 h 107040"/>
                              <a:gd name="connsiteX2" fmla="*/ 0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0" y="4686"/>
                                </a:moveTo>
                                <a:cubicBezTo>
                                  <a:pt x="0" y="4686"/>
                                  <a:pt x="5429" y="140846"/>
                                  <a:pt x="129521" y="99079"/>
                                </a:cubicBezTo>
                                <a:cubicBezTo>
                                  <a:pt x="131283" y="-31843"/>
                                  <a:pt x="0" y="4686"/>
                                  <a:pt x="0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5" name="任意多边形: 形状 674">
                            <a:extLst>
                              <a:ext uri="{FF2B5EF4-FFF2-40B4-BE49-F238E27FC236}">
                                <a16:creationId xmlns:a16="http://schemas.microsoft.com/office/drawing/2014/main" id="{C68D387F-D88C-2B12-FACD-FEEA3E0F6C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755213"/>
                            <a:ext cx="129538" cy="107038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3 h 107038"/>
                              <a:gd name="connsiteX1" fmla="*/ 129521 w 129538"/>
                              <a:gd name="connsiteY1" fmla="*/ 99076 h 107038"/>
                              <a:gd name="connsiteX2" fmla="*/ 0 w 129538"/>
                              <a:gd name="connsiteY2" fmla="*/ 4683 h 1070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38">
                                <a:moveTo>
                                  <a:pt x="0" y="4683"/>
                                </a:moveTo>
                                <a:cubicBezTo>
                                  <a:pt x="0" y="4683"/>
                                  <a:pt x="5429" y="140843"/>
                                  <a:pt x="129521" y="99076"/>
                                </a:cubicBezTo>
                                <a:cubicBezTo>
                                  <a:pt x="131283" y="-31835"/>
                                  <a:pt x="0" y="4683"/>
                                  <a:pt x="0" y="468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6" name="任意多边形: 形状 675">
                            <a:extLst>
                              <a:ext uri="{FF2B5EF4-FFF2-40B4-BE49-F238E27FC236}">
                                <a16:creationId xmlns:a16="http://schemas.microsoft.com/office/drawing/2014/main" id="{4FC9A933-7E62-5B3C-ABBD-7BE7696068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51068" y="2310974"/>
                            <a:ext cx="95343" cy="160258"/>
                          </a:xfrm>
                          <a:custGeom>
                            <a:avLst/>
                            <a:gdLst>
                              <a:gd name="connsiteX0" fmla="*/ 47672 w 95343"/>
                              <a:gd name="connsiteY0" fmla="*/ 0 h 160258"/>
                              <a:gd name="connsiteX1" fmla="*/ 47672 w 95343"/>
                              <a:gd name="connsiteY1" fmla="*/ 160258 h 160258"/>
                              <a:gd name="connsiteX2" fmla="*/ 47672 w 95343"/>
                              <a:gd name="connsiteY2" fmla="*/ 0 h 16025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95343" h="160258">
                                <a:moveTo>
                                  <a:pt x="47672" y="0"/>
                                </a:moveTo>
                                <a:cubicBezTo>
                                  <a:pt x="47672" y="0"/>
                                  <a:pt x="-59589" y="85173"/>
                                  <a:pt x="47672" y="160258"/>
                                </a:cubicBezTo>
                                <a:cubicBezTo>
                                  <a:pt x="154932" y="85173"/>
                                  <a:pt x="47672" y="0"/>
                                  <a:pt x="47672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669" name="任意多边形: 形状 668">
                          <a:extLst>
                            <a:ext uri="{FF2B5EF4-FFF2-40B4-BE49-F238E27FC236}">
                              <a16:creationId xmlns:a16="http://schemas.microsoft.com/office/drawing/2014/main" id="{A756C236-956A-00A6-9C4D-DFD05D2416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15414" y="2415092"/>
                          <a:ext cx="166551" cy="649014"/>
                        </a:xfrm>
                        <a:custGeom>
                          <a:avLst/>
                          <a:gdLst>
                            <a:gd name="connsiteX0" fmla="*/ 86040 w 166551"/>
                            <a:gd name="connsiteY0" fmla="*/ 477765 h 649014"/>
                            <a:gd name="connsiteX1" fmla="*/ 165326 w 166551"/>
                            <a:gd name="connsiteY1" fmla="*/ 416776 h 649014"/>
                            <a:gd name="connsiteX2" fmla="*/ 165907 w 166551"/>
                            <a:gd name="connsiteY2" fmla="*/ 412385 h 649014"/>
                            <a:gd name="connsiteX3" fmla="*/ 161516 w 166551"/>
                            <a:gd name="connsiteY3" fmla="*/ 411804 h 649014"/>
                            <a:gd name="connsiteX4" fmla="*/ 86040 w 166551"/>
                            <a:gd name="connsiteY4" fmla="*/ 469859 h 649014"/>
                            <a:gd name="connsiteX5" fmla="*/ 86040 w 166551"/>
                            <a:gd name="connsiteY5" fmla="*/ 336614 h 649014"/>
                            <a:gd name="connsiteX6" fmla="*/ 165326 w 166551"/>
                            <a:gd name="connsiteY6" fmla="*/ 275625 h 649014"/>
                            <a:gd name="connsiteX7" fmla="*/ 165907 w 166551"/>
                            <a:gd name="connsiteY7" fmla="*/ 271234 h 649014"/>
                            <a:gd name="connsiteX8" fmla="*/ 161516 w 166551"/>
                            <a:gd name="connsiteY8" fmla="*/ 270662 h 649014"/>
                            <a:gd name="connsiteX9" fmla="*/ 86040 w 166551"/>
                            <a:gd name="connsiteY9" fmla="*/ 328717 h 649014"/>
                            <a:gd name="connsiteX10" fmla="*/ 86040 w 166551"/>
                            <a:gd name="connsiteY10" fmla="*/ 195482 h 649014"/>
                            <a:gd name="connsiteX11" fmla="*/ 165326 w 166551"/>
                            <a:gd name="connsiteY11" fmla="*/ 134493 h 649014"/>
                            <a:gd name="connsiteX12" fmla="*/ 165907 w 166551"/>
                            <a:gd name="connsiteY12" fmla="*/ 130102 h 649014"/>
                            <a:gd name="connsiteX13" fmla="*/ 161516 w 166551"/>
                            <a:gd name="connsiteY13" fmla="*/ 129521 h 649014"/>
                            <a:gd name="connsiteX14" fmla="*/ 86040 w 166551"/>
                            <a:gd name="connsiteY14" fmla="*/ 187576 h 649014"/>
                            <a:gd name="connsiteX15" fmla="*/ 86040 w 166551"/>
                            <a:gd name="connsiteY15" fmla="*/ 3134 h 649014"/>
                            <a:gd name="connsiteX16" fmla="*/ 82906 w 166551"/>
                            <a:gd name="connsiteY16" fmla="*/ 0 h 649014"/>
                            <a:gd name="connsiteX17" fmla="*/ 79773 w 166551"/>
                            <a:gd name="connsiteY17" fmla="*/ 3134 h 649014"/>
                            <a:gd name="connsiteX18" fmla="*/ 79773 w 166551"/>
                            <a:gd name="connsiteY18" fmla="*/ 187014 h 649014"/>
                            <a:gd name="connsiteX19" fmla="*/ 5040 w 166551"/>
                            <a:gd name="connsiteY19" fmla="*/ 129521 h 649014"/>
                            <a:gd name="connsiteX20" fmla="*/ 649 w 166551"/>
                            <a:gd name="connsiteY20" fmla="*/ 130102 h 649014"/>
                            <a:gd name="connsiteX21" fmla="*/ 1220 w 166551"/>
                            <a:gd name="connsiteY21" fmla="*/ 134493 h 649014"/>
                            <a:gd name="connsiteX22" fmla="*/ 79773 w 166551"/>
                            <a:gd name="connsiteY22" fmla="*/ 194920 h 649014"/>
                            <a:gd name="connsiteX23" fmla="*/ 79773 w 166551"/>
                            <a:gd name="connsiteY23" fmla="*/ 328165 h 649014"/>
                            <a:gd name="connsiteX24" fmla="*/ 5040 w 166551"/>
                            <a:gd name="connsiteY24" fmla="*/ 270682 h 649014"/>
                            <a:gd name="connsiteX25" fmla="*/ 649 w 166551"/>
                            <a:gd name="connsiteY25" fmla="*/ 271253 h 649014"/>
                            <a:gd name="connsiteX26" fmla="*/ 1220 w 166551"/>
                            <a:gd name="connsiteY26" fmla="*/ 275644 h 649014"/>
                            <a:gd name="connsiteX27" fmla="*/ 79773 w 166551"/>
                            <a:gd name="connsiteY27" fmla="*/ 336071 h 649014"/>
                            <a:gd name="connsiteX28" fmla="*/ 79773 w 166551"/>
                            <a:gd name="connsiteY28" fmla="*/ 469316 h 649014"/>
                            <a:gd name="connsiteX29" fmla="*/ 5040 w 166551"/>
                            <a:gd name="connsiteY29" fmla="*/ 411823 h 649014"/>
                            <a:gd name="connsiteX30" fmla="*/ 649 w 166551"/>
                            <a:gd name="connsiteY30" fmla="*/ 412404 h 649014"/>
                            <a:gd name="connsiteX31" fmla="*/ 1220 w 166551"/>
                            <a:gd name="connsiteY31" fmla="*/ 416795 h 649014"/>
                            <a:gd name="connsiteX32" fmla="*/ 79773 w 166551"/>
                            <a:gd name="connsiteY32" fmla="*/ 477222 h 649014"/>
                            <a:gd name="connsiteX33" fmla="*/ 79773 w 166551"/>
                            <a:gd name="connsiteY33" fmla="*/ 649015 h 649014"/>
                            <a:gd name="connsiteX34" fmla="*/ 86040 w 166551"/>
                            <a:gd name="connsiteY34" fmla="*/ 649015 h 649014"/>
                            <a:gd name="connsiteX35" fmla="*/ 86040 w 166551"/>
                            <a:gd name="connsiteY35" fmla="*/ 477765 h 6490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166551" h="649014">
                              <a:moveTo>
                                <a:pt x="86040" y="477765"/>
                              </a:moveTo>
                              <a:lnTo>
                                <a:pt x="165326" y="416776"/>
                              </a:lnTo>
                              <a:cubicBezTo>
                                <a:pt x="166698" y="415719"/>
                                <a:pt x="166955" y="413757"/>
                                <a:pt x="165907" y="412385"/>
                              </a:cubicBezTo>
                              <a:cubicBezTo>
                                <a:pt x="164841" y="411004"/>
                                <a:pt x="162878" y="410756"/>
                                <a:pt x="161516" y="411804"/>
                              </a:cubicBezTo>
                              <a:lnTo>
                                <a:pt x="86040" y="469859"/>
                              </a:lnTo>
                              <a:lnTo>
                                <a:pt x="86040" y="336614"/>
                              </a:lnTo>
                              <a:lnTo>
                                <a:pt x="165326" y="275625"/>
                              </a:lnTo>
                              <a:cubicBezTo>
                                <a:pt x="166698" y="274568"/>
                                <a:pt x="166955" y="272606"/>
                                <a:pt x="165907" y="271234"/>
                              </a:cubicBezTo>
                              <a:cubicBezTo>
                                <a:pt x="164841" y="269853"/>
                                <a:pt x="162878" y="269605"/>
                                <a:pt x="161516" y="270662"/>
                              </a:cubicBezTo>
                              <a:lnTo>
                                <a:pt x="86040" y="328717"/>
                              </a:lnTo>
                              <a:lnTo>
                                <a:pt x="86040" y="195482"/>
                              </a:lnTo>
                              <a:lnTo>
                                <a:pt x="165326" y="134493"/>
                              </a:lnTo>
                              <a:cubicBezTo>
                                <a:pt x="166698" y="133436"/>
                                <a:pt x="166955" y="131464"/>
                                <a:pt x="165907" y="130102"/>
                              </a:cubicBezTo>
                              <a:cubicBezTo>
                                <a:pt x="164841" y="128730"/>
                                <a:pt x="162878" y="128473"/>
                                <a:pt x="161516" y="129521"/>
                              </a:cubicBezTo>
                              <a:lnTo>
                                <a:pt x="86040" y="187576"/>
                              </a:lnTo>
                              <a:lnTo>
                                <a:pt x="86040" y="3134"/>
                              </a:lnTo>
                              <a:cubicBezTo>
                                <a:pt x="86040" y="1400"/>
                                <a:pt x="84640" y="0"/>
                                <a:pt x="82906" y="0"/>
                              </a:cubicBezTo>
                              <a:cubicBezTo>
                                <a:pt x="81182" y="0"/>
                                <a:pt x="79773" y="1400"/>
                                <a:pt x="79773" y="3134"/>
                              </a:cubicBezTo>
                              <a:lnTo>
                                <a:pt x="79773" y="187014"/>
                              </a:lnTo>
                              <a:lnTo>
                                <a:pt x="5040" y="129521"/>
                              </a:lnTo>
                              <a:cubicBezTo>
                                <a:pt x="3677" y="128473"/>
                                <a:pt x="1706" y="128721"/>
                                <a:pt x="649" y="130102"/>
                              </a:cubicBezTo>
                              <a:cubicBezTo>
                                <a:pt x="-409" y="131464"/>
                                <a:pt x="-142" y="133426"/>
                                <a:pt x="1220" y="134493"/>
                              </a:cubicBezTo>
                              <a:lnTo>
                                <a:pt x="79773" y="194920"/>
                              </a:lnTo>
                              <a:lnTo>
                                <a:pt x="79773" y="328165"/>
                              </a:lnTo>
                              <a:lnTo>
                                <a:pt x="5040" y="270682"/>
                              </a:lnTo>
                              <a:cubicBezTo>
                                <a:pt x="3677" y="269634"/>
                                <a:pt x="1706" y="269872"/>
                                <a:pt x="649" y="271253"/>
                              </a:cubicBezTo>
                              <a:cubicBezTo>
                                <a:pt x="-409" y="272615"/>
                                <a:pt x="-142" y="274587"/>
                                <a:pt x="1220" y="275644"/>
                              </a:cubicBezTo>
                              <a:lnTo>
                                <a:pt x="79773" y="336071"/>
                              </a:lnTo>
                              <a:lnTo>
                                <a:pt x="79773" y="469316"/>
                              </a:lnTo>
                              <a:lnTo>
                                <a:pt x="5040" y="411823"/>
                              </a:lnTo>
                              <a:cubicBezTo>
                                <a:pt x="3677" y="410785"/>
                                <a:pt x="1706" y="411032"/>
                                <a:pt x="649" y="412404"/>
                              </a:cubicBezTo>
                              <a:cubicBezTo>
                                <a:pt x="-409" y="413766"/>
                                <a:pt x="-142" y="415738"/>
                                <a:pt x="1220" y="416795"/>
                              </a:cubicBezTo>
                              <a:lnTo>
                                <a:pt x="79773" y="477222"/>
                              </a:lnTo>
                              <a:lnTo>
                                <a:pt x="79773" y="649015"/>
                              </a:lnTo>
                              <a:lnTo>
                                <a:pt x="86040" y="649015"/>
                              </a:lnTo>
                              <a:lnTo>
                                <a:pt x="86040" y="4777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C5CB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67" name="任意多边形: 形状 666">
                        <a:extLst>
                          <a:ext uri="{FF2B5EF4-FFF2-40B4-BE49-F238E27FC236}">
                            <a16:creationId xmlns:a16="http://schemas.microsoft.com/office/drawing/2014/main" id="{0599B2F5-FDE2-2A58-7933-84CC6D0A2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57664" y="3064097"/>
                        <a:ext cx="284321" cy="313934"/>
                      </a:xfrm>
                      <a:custGeom>
                        <a:avLst/>
                        <a:gdLst>
                          <a:gd name="connsiteX0" fmla="*/ 0 w 284321"/>
                          <a:gd name="connsiteY0" fmla="*/ 0 h 313934"/>
                          <a:gd name="connsiteX1" fmla="*/ 284321 w 284321"/>
                          <a:gd name="connsiteY1" fmla="*/ 0 h 313934"/>
                          <a:gd name="connsiteX2" fmla="*/ 284321 w 284321"/>
                          <a:gd name="connsiteY2" fmla="*/ 313935 h 313934"/>
                          <a:gd name="connsiteX3" fmla="*/ 0 w 284321"/>
                          <a:gd name="connsiteY3" fmla="*/ 313935 h 3139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4321" h="313934">
                            <a:moveTo>
                              <a:pt x="0" y="0"/>
                            </a:moveTo>
                            <a:lnTo>
                              <a:pt x="284321" y="0"/>
                            </a:lnTo>
                            <a:lnTo>
                              <a:pt x="284321" y="313935"/>
                            </a:lnTo>
                            <a:lnTo>
                              <a:pt x="0" y="313935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588" name="组合 587">
                <a:extLst>
                  <a:ext uri="{FF2B5EF4-FFF2-40B4-BE49-F238E27FC236}">
                    <a16:creationId xmlns:a16="http://schemas.microsoft.com/office/drawing/2014/main" id="{EDE61A23-9435-000C-182A-3A5BF81610C2}"/>
                  </a:ext>
                </a:extLst>
              </p:cNvPr>
              <p:cNvGrpSpPr/>
              <p:nvPr/>
            </p:nvGrpSpPr>
            <p:grpSpPr>
              <a:xfrm>
                <a:off x="1007050" y="2739124"/>
                <a:ext cx="480712" cy="647099"/>
                <a:chOff x="956426" y="926608"/>
                <a:chExt cx="465656" cy="626833"/>
              </a:xfrm>
              <a:solidFill>
                <a:srgbClr val="B1B1FF"/>
              </a:solidFill>
            </p:grpSpPr>
            <p:sp>
              <p:nvSpPr>
                <p:cNvPr id="658" name="任意多边形: 形状 657">
                  <a:extLst>
                    <a:ext uri="{FF2B5EF4-FFF2-40B4-BE49-F238E27FC236}">
                      <a16:creationId xmlns:a16="http://schemas.microsoft.com/office/drawing/2014/main" id="{5D951302-2BB8-359F-7CE8-AE3283612A81}"/>
                    </a:ext>
                  </a:extLst>
                </p:cNvPr>
                <p:cNvSpPr/>
                <p:nvPr/>
              </p:nvSpPr>
              <p:spPr>
                <a:xfrm>
                  <a:off x="956426" y="1335295"/>
                  <a:ext cx="387903" cy="218146"/>
                </a:xfrm>
                <a:custGeom>
                  <a:avLst/>
                  <a:gdLst>
                    <a:gd name="connsiteX0" fmla="*/ 387903 w 387903"/>
                    <a:gd name="connsiteY0" fmla="*/ 218147 h 218146"/>
                    <a:gd name="connsiteX1" fmla="*/ 130738 w 387903"/>
                    <a:gd name="connsiteY1" fmla="*/ 8825 h 218146"/>
                    <a:gd name="connsiteX2" fmla="*/ 106821 w 387903"/>
                    <a:gd name="connsiteY2" fmla="*/ 176284 h 218146"/>
                    <a:gd name="connsiteX3" fmla="*/ 387903 w 387903"/>
                    <a:gd name="connsiteY3" fmla="*/ 218147 h 218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903" h="218146">
                      <a:moveTo>
                        <a:pt x="387903" y="218147"/>
                      </a:moveTo>
                      <a:cubicBezTo>
                        <a:pt x="381922" y="218147"/>
                        <a:pt x="243343" y="47802"/>
                        <a:pt x="130738" y="8825"/>
                      </a:cubicBezTo>
                      <a:cubicBezTo>
                        <a:pt x="-24758" y="-45000"/>
                        <a:pt x="-52333" y="164492"/>
                        <a:pt x="106821" y="176284"/>
                      </a:cubicBezTo>
                      <a:cubicBezTo>
                        <a:pt x="268288" y="188248"/>
                        <a:pt x="387903" y="218147"/>
                        <a:pt x="387903" y="2181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9" name="任意多边形: 形状 658">
                  <a:extLst>
                    <a:ext uri="{FF2B5EF4-FFF2-40B4-BE49-F238E27FC236}">
                      <a16:creationId xmlns:a16="http://schemas.microsoft.com/office/drawing/2014/main" id="{AFD9C429-81F3-0B9D-9E7F-A2ABAA12D679}"/>
                    </a:ext>
                  </a:extLst>
                </p:cNvPr>
                <p:cNvSpPr/>
                <p:nvPr/>
              </p:nvSpPr>
              <p:spPr>
                <a:xfrm>
                  <a:off x="1107797" y="926608"/>
                  <a:ext cx="314284" cy="483300"/>
                </a:xfrm>
                <a:custGeom>
                  <a:avLst/>
                  <a:gdLst>
                    <a:gd name="connsiteX0" fmla="*/ 314285 w 314284"/>
                    <a:gd name="connsiteY0" fmla="*/ 483301 h 483300"/>
                    <a:gd name="connsiteX1" fmla="*/ 206633 w 314284"/>
                    <a:gd name="connsiteY1" fmla="*/ 52695 h 483300"/>
                    <a:gd name="connsiteX2" fmla="*/ 66949 w 314284"/>
                    <a:gd name="connsiteY2" fmla="*/ 223869 h 483300"/>
                    <a:gd name="connsiteX3" fmla="*/ 314285 w 314284"/>
                    <a:gd name="connsiteY3" fmla="*/ 483301 h 483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284" h="483300">
                      <a:moveTo>
                        <a:pt x="314285" y="483301"/>
                      </a:moveTo>
                      <a:cubicBezTo>
                        <a:pt x="308141" y="478338"/>
                        <a:pt x="335507" y="157403"/>
                        <a:pt x="206633" y="52695"/>
                      </a:cubicBezTo>
                      <a:cubicBezTo>
                        <a:pt x="15247" y="-102801"/>
                        <a:pt x="-69449" y="125847"/>
                        <a:pt x="66949" y="223869"/>
                      </a:cubicBezTo>
                      <a:cubicBezTo>
                        <a:pt x="236532" y="345741"/>
                        <a:pt x="314285" y="483301"/>
                        <a:pt x="314285" y="48330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AD24C109-0CAA-FE6F-D80C-9314ED2D18A9}"/>
                  </a:ext>
                </a:extLst>
              </p:cNvPr>
              <p:cNvSpPr/>
              <p:nvPr/>
            </p:nvSpPr>
            <p:spPr>
              <a:xfrm>
                <a:off x="2657610" y="2491906"/>
                <a:ext cx="2025265" cy="861672"/>
              </a:xfrm>
              <a:custGeom>
                <a:avLst/>
                <a:gdLst>
                  <a:gd name="connsiteX0" fmla="*/ 1876234 w 1961835"/>
                  <a:gd name="connsiteY0" fmla="*/ 481794 h 834685"/>
                  <a:gd name="connsiteX1" fmla="*/ 1610868 w 1961835"/>
                  <a:gd name="connsiteY1" fmla="*/ 334499 h 834685"/>
                  <a:gd name="connsiteX2" fmla="*/ 1450276 w 1961835"/>
                  <a:gd name="connsiteY2" fmla="*/ 371265 h 834685"/>
                  <a:gd name="connsiteX3" fmla="*/ 1158887 w 1961835"/>
                  <a:gd name="connsiteY3" fmla="*/ 205607 h 834685"/>
                  <a:gd name="connsiteX4" fmla="*/ 982599 w 1961835"/>
                  <a:gd name="connsiteY4" fmla="*/ 248260 h 834685"/>
                  <a:gd name="connsiteX5" fmla="*/ 617886 w 1961835"/>
                  <a:gd name="connsiteY5" fmla="*/ 0 h 834685"/>
                  <a:gd name="connsiteX6" fmla="*/ 236105 w 1961835"/>
                  <a:gd name="connsiteY6" fmla="*/ 352901 h 834685"/>
                  <a:gd name="connsiteX7" fmla="*/ 13544 w 1961835"/>
                  <a:gd name="connsiteY7" fmla="*/ 834685 h 834685"/>
                  <a:gd name="connsiteX8" fmla="*/ 1961835 w 1961835"/>
                  <a:gd name="connsiteY8" fmla="*/ 834685 h 834685"/>
                  <a:gd name="connsiteX9" fmla="*/ 1876234 w 1961835"/>
                  <a:gd name="connsiteY9" fmla="*/ 481794 h 83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1835" h="834685">
                    <a:moveTo>
                      <a:pt x="1876234" y="481794"/>
                    </a:moveTo>
                    <a:cubicBezTo>
                      <a:pt x="1825342" y="399698"/>
                      <a:pt x="1720462" y="334499"/>
                      <a:pt x="1610868" y="334499"/>
                    </a:cubicBezTo>
                    <a:cubicBezTo>
                      <a:pt x="1550660" y="334499"/>
                      <a:pt x="1495082" y="348177"/>
                      <a:pt x="1450276" y="371265"/>
                    </a:cubicBezTo>
                    <a:cubicBezTo>
                      <a:pt x="1414033" y="275625"/>
                      <a:pt x="1297304" y="205607"/>
                      <a:pt x="1158887" y="205607"/>
                    </a:cubicBezTo>
                    <a:cubicBezTo>
                      <a:pt x="1093127" y="205607"/>
                      <a:pt x="1032262" y="221418"/>
                      <a:pt x="982599" y="248260"/>
                    </a:cubicBezTo>
                    <a:cubicBezTo>
                      <a:pt x="934364" y="104451"/>
                      <a:pt x="789317" y="0"/>
                      <a:pt x="617886" y="0"/>
                    </a:cubicBezTo>
                    <a:cubicBezTo>
                      <a:pt x="407031" y="0"/>
                      <a:pt x="236105" y="159572"/>
                      <a:pt x="236105" y="352901"/>
                    </a:cubicBezTo>
                    <a:cubicBezTo>
                      <a:pt x="-82335" y="435759"/>
                      <a:pt x="13544" y="834685"/>
                      <a:pt x="13544" y="834685"/>
                    </a:cubicBezTo>
                    <a:lnTo>
                      <a:pt x="1961835" y="834685"/>
                    </a:lnTo>
                    <a:cubicBezTo>
                      <a:pt x="1961835" y="834695"/>
                      <a:pt x="1961835" y="619887"/>
                      <a:pt x="1876234" y="481794"/>
                    </a:cubicBezTo>
                    <a:close/>
                  </a:path>
                </a:pathLst>
              </a:custGeom>
              <a:solidFill>
                <a:srgbClr val="EA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591" name="组合 590">
                <a:extLst>
                  <a:ext uri="{FF2B5EF4-FFF2-40B4-BE49-F238E27FC236}">
                    <a16:creationId xmlns:a16="http://schemas.microsoft.com/office/drawing/2014/main" id="{6A6DEEF3-31DE-6B0C-4880-E2BD282C7DFB}"/>
                  </a:ext>
                </a:extLst>
              </p:cNvPr>
              <p:cNvGrpSpPr/>
              <p:nvPr/>
            </p:nvGrpSpPr>
            <p:grpSpPr>
              <a:xfrm>
                <a:off x="3293212" y="2998500"/>
                <a:ext cx="787630" cy="974259"/>
                <a:chOff x="3170986" y="1177861"/>
                <a:chExt cx="762962" cy="943746"/>
              </a:xfrm>
            </p:grpSpPr>
            <p:grpSp>
              <p:nvGrpSpPr>
                <p:cNvPr id="645" name="组合 644">
                  <a:extLst>
                    <a:ext uri="{FF2B5EF4-FFF2-40B4-BE49-F238E27FC236}">
                      <a16:creationId xmlns:a16="http://schemas.microsoft.com/office/drawing/2014/main" id="{88D53F8C-92EA-ADF6-7DB0-E743F9E02AF3}"/>
                    </a:ext>
                  </a:extLst>
                </p:cNvPr>
                <p:cNvGrpSpPr/>
                <p:nvPr/>
              </p:nvGrpSpPr>
              <p:grpSpPr>
                <a:xfrm>
                  <a:off x="3170986" y="1177861"/>
                  <a:ext cx="762962" cy="943746"/>
                  <a:chOff x="3170986" y="1177861"/>
                  <a:chExt cx="762962" cy="943746"/>
                </a:xfrm>
              </p:grpSpPr>
              <p:sp>
                <p:nvSpPr>
                  <p:cNvPr id="656" name="任意多边形: 形状 655">
                    <a:extLst>
                      <a:ext uri="{FF2B5EF4-FFF2-40B4-BE49-F238E27FC236}">
                        <a16:creationId xmlns:a16="http://schemas.microsoft.com/office/drawing/2014/main" id="{A88C9E49-71FC-1B0F-16E9-93FBCE1548A9}"/>
                      </a:ext>
                    </a:extLst>
                  </p:cNvPr>
                  <p:cNvSpPr/>
                  <p:nvPr/>
                </p:nvSpPr>
                <p:spPr>
                  <a:xfrm>
                    <a:off x="3170996" y="1285103"/>
                    <a:ext cx="762952" cy="836504"/>
                  </a:xfrm>
                  <a:custGeom>
                    <a:avLst/>
                    <a:gdLst>
                      <a:gd name="connsiteX0" fmla="*/ 0 w 762952"/>
                      <a:gd name="connsiteY0" fmla="*/ 0 h 836504"/>
                      <a:gd name="connsiteX1" fmla="*/ 0 w 762952"/>
                      <a:gd name="connsiteY1" fmla="*/ 418633 h 836504"/>
                      <a:gd name="connsiteX2" fmla="*/ 35605 w 762952"/>
                      <a:gd name="connsiteY2" fmla="*/ 457124 h 836504"/>
                      <a:gd name="connsiteX3" fmla="*/ 257528 w 762952"/>
                      <a:gd name="connsiteY3" fmla="*/ 457124 h 836504"/>
                      <a:gd name="connsiteX4" fmla="*/ 365132 w 762952"/>
                      <a:gd name="connsiteY4" fmla="*/ 836504 h 836504"/>
                      <a:gd name="connsiteX5" fmla="*/ 345596 w 762952"/>
                      <a:gd name="connsiteY5" fmla="*/ 457124 h 836504"/>
                      <a:gd name="connsiteX6" fmla="*/ 727348 w 762952"/>
                      <a:gd name="connsiteY6" fmla="*/ 457124 h 836504"/>
                      <a:gd name="connsiteX7" fmla="*/ 762953 w 762952"/>
                      <a:gd name="connsiteY7" fmla="*/ 418633 h 836504"/>
                      <a:gd name="connsiteX8" fmla="*/ 762953 w 762952"/>
                      <a:gd name="connsiteY8" fmla="*/ 0 h 836504"/>
                      <a:gd name="connsiteX9" fmla="*/ 0 w 762952"/>
                      <a:gd name="connsiteY9" fmla="*/ 0 h 836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2952" h="836504">
                        <a:moveTo>
                          <a:pt x="0" y="0"/>
                        </a:moveTo>
                        <a:lnTo>
                          <a:pt x="0" y="418633"/>
                        </a:lnTo>
                        <a:cubicBezTo>
                          <a:pt x="0" y="439855"/>
                          <a:pt x="15973" y="457124"/>
                          <a:pt x="35605" y="457124"/>
                        </a:cubicBezTo>
                        <a:lnTo>
                          <a:pt x="257528" y="457124"/>
                        </a:lnTo>
                        <a:lnTo>
                          <a:pt x="365132" y="836504"/>
                        </a:lnTo>
                        <a:lnTo>
                          <a:pt x="345596" y="457124"/>
                        </a:lnTo>
                        <a:lnTo>
                          <a:pt x="727348" y="457124"/>
                        </a:lnTo>
                        <a:cubicBezTo>
                          <a:pt x="746979" y="457124"/>
                          <a:pt x="762953" y="439855"/>
                          <a:pt x="762953" y="418633"/>
                        </a:cubicBezTo>
                        <a:lnTo>
                          <a:pt x="7629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7" name="任意多边形: 形状 656">
                    <a:extLst>
                      <a:ext uri="{FF2B5EF4-FFF2-40B4-BE49-F238E27FC236}">
                        <a16:creationId xmlns:a16="http://schemas.microsoft.com/office/drawing/2014/main" id="{42CB33DB-7CB8-D7ED-2C3E-04EC8BED8BCD}"/>
                      </a:ext>
                    </a:extLst>
                  </p:cNvPr>
                  <p:cNvSpPr/>
                  <p:nvPr/>
                </p:nvSpPr>
                <p:spPr>
                  <a:xfrm>
                    <a:off x="3170986" y="1177861"/>
                    <a:ext cx="762962" cy="107251"/>
                  </a:xfrm>
                  <a:custGeom>
                    <a:avLst/>
                    <a:gdLst>
                      <a:gd name="connsiteX0" fmla="*/ 727367 w 762962"/>
                      <a:gd name="connsiteY0" fmla="*/ 0 h 107251"/>
                      <a:gd name="connsiteX1" fmla="*/ 35614 w 762962"/>
                      <a:gd name="connsiteY1" fmla="*/ 0 h 107251"/>
                      <a:gd name="connsiteX2" fmla="*/ 21746 w 762962"/>
                      <a:gd name="connsiteY2" fmla="*/ 3029 h 107251"/>
                      <a:gd name="connsiteX3" fmla="*/ 0 w 762962"/>
                      <a:gd name="connsiteY3" fmla="*/ 38490 h 107251"/>
                      <a:gd name="connsiteX4" fmla="*/ 0 w 762962"/>
                      <a:gd name="connsiteY4" fmla="*/ 107251 h 107251"/>
                      <a:gd name="connsiteX5" fmla="*/ 762962 w 762962"/>
                      <a:gd name="connsiteY5" fmla="*/ 107251 h 107251"/>
                      <a:gd name="connsiteX6" fmla="*/ 762962 w 762962"/>
                      <a:gd name="connsiteY6" fmla="*/ 38481 h 107251"/>
                      <a:gd name="connsiteX7" fmla="*/ 727367 w 762962"/>
                      <a:gd name="connsiteY7" fmla="*/ 0 h 107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962" h="107251">
                        <a:moveTo>
                          <a:pt x="727367" y="0"/>
                        </a:moveTo>
                        <a:lnTo>
                          <a:pt x="35614" y="0"/>
                        </a:lnTo>
                        <a:cubicBezTo>
                          <a:pt x="30814" y="0"/>
                          <a:pt x="26146" y="1019"/>
                          <a:pt x="21746" y="3029"/>
                        </a:cubicBezTo>
                        <a:cubicBezTo>
                          <a:pt x="8535" y="9068"/>
                          <a:pt x="0" y="22984"/>
                          <a:pt x="0" y="38490"/>
                        </a:cubicBezTo>
                        <a:lnTo>
                          <a:pt x="0" y="107251"/>
                        </a:lnTo>
                        <a:lnTo>
                          <a:pt x="762962" y="107251"/>
                        </a:lnTo>
                        <a:lnTo>
                          <a:pt x="762962" y="38481"/>
                        </a:lnTo>
                        <a:cubicBezTo>
                          <a:pt x="762972" y="17259"/>
                          <a:pt x="746998" y="0"/>
                          <a:pt x="72736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46" name="组合 645">
                  <a:extLst>
                    <a:ext uri="{FF2B5EF4-FFF2-40B4-BE49-F238E27FC236}">
                      <a16:creationId xmlns:a16="http://schemas.microsoft.com/office/drawing/2014/main" id="{A4643380-297F-8C41-A734-9DF66F4FC17F}"/>
                    </a:ext>
                  </a:extLst>
                </p:cNvPr>
                <p:cNvGrpSpPr/>
                <p:nvPr/>
              </p:nvGrpSpPr>
              <p:grpSpPr>
                <a:xfrm>
                  <a:off x="3793112" y="1215694"/>
                  <a:ext cx="87858" cy="31651"/>
                  <a:chOff x="3793112" y="1215694"/>
                  <a:chExt cx="87858" cy="31651"/>
                </a:xfrm>
              </p:grpSpPr>
              <p:sp>
                <p:nvSpPr>
                  <p:cNvPr id="654" name="任意多边形: 形状 653">
                    <a:extLst>
                      <a:ext uri="{FF2B5EF4-FFF2-40B4-BE49-F238E27FC236}">
                        <a16:creationId xmlns:a16="http://schemas.microsoft.com/office/drawing/2014/main" id="{9B301E9C-8BE8-E30D-BA6A-6D2EBB842946}"/>
                      </a:ext>
                    </a:extLst>
                  </p:cNvPr>
                  <p:cNvSpPr/>
                  <p:nvPr/>
                </p:nvSpPr>
                <p:spPr>
                  <a:xfrm>
                    <a:off x="3793112" y="1215694"/>
                    <a:ext cx="29289" cy="31651"/>
                  </a:xfrm>
                  <a:custGeom>
                    <a:avLst/>
                    <a:gdLst>
                      <a:gd name="connsiteX0" fmla="*/ 29289 w 29289"/>
                      <a:gd name="connsiteY0" fmla="*/ 15821 h 31651"/>
                      <a:gd name="connsiteX1" fmla="*/ 14650 w 29289"/>
                      <a:gd name="connsiteY1" fmla="*/ 31652 h 31651"/>
                      <a:gd name="connsiteX2" fmla="*/ 0 w 29289"/>
                      <a:gd name="connsiteY2" fmla="*/ 15821 h 31651"/>
                      <a:gd name="connsiteX3" fmla="*/ 14650 w 29289"/>
                      <a:gd name="connsiteY3" fmla="*/ 0 h 31651"/>
                      <a:gd name="connsiteX4" fmla="*/ 29289 w 29289"/>
                      <a:gd name="connsiteY4" fmla="*/ 15821 h 3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89" h="31651">
                        <a:moveTo>
                          <a:pt x="29289" y="15821"/>
                        </a:moveTo>
                        <a:cubicBezTo>
                          <a:pt x="29289" y="24565"/>
                          <a:pt x="22736" y="31652"/>
                          <a:pt x="14650" y="31652"/>
                        </a:cubicBezTo>
                        <a:cubicBezTo>
                          <a:pt x="6563" y="31652"/>
                          <a:pt x="0" y="24565"/>
                          <a:pt x="0" y="15821"/>
                        </a:cubicBezTo>
                        <a:cubicBezTo>
                          <a:pt x="0" y="7077"/>
                          <a:pt x="6553" y="0"/>
                          <a:pt x="14650" y="0"/>
                        </a:cubicBezTo>
                        <a:cubicBezTo>
                          <a:pt x="22736" y="0"/>
                          <a:pt x="29289" y="7077"/>
                          <a:pt x="29289" y="15821"/>
                        </a:cubicBezTo>
                        <a:close/>
                      </a:path>
                    </a:pathLst>
                  </a:custGeom>
                  <a:solidFill>
                    <a:srgbClr val="F8F8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5" name="任意多边形: 形状 654">
                    <a:extLst>
                      <a:ext uri="{FF2B5EF4-FFF2-40B4-BE49-F238E27FC236}">
                        <a16:creationId xmlns:a16="http://schemas.microsoft.com/office/drawing/2014/main" id="{2B89B71F-576B-A84B-C490-E440D83EC5E0}"/>
                      </a:ext>
                    </a:extLst>
                  </p:cNvPr>
                  <p:cNvSpPr/>
                  <p:nvPr/>
                </p:nvSpPr>
                <p:spPr>
                  <a:xfrm>
                    <a:off x="3851681" y="1215694"/>
                    <a:ext cx="29289" cy="31651"/>
                  </a:xfrm>
                  <a:custGeom>
                    <a:avLst/>
                    <a:gdLst>
                      <a:gd name="connsiteX0" fmla="*/ 29289 w 29289"/>
                      <a:gd name="connsiteY0" fmla="*/ 15821 h 31651"/>
                      <a:gd name="connsiteX1" fmla="*/ 14649 w 29289"/>
                      <a:gd name="connsiteY1" fmla="*/ 31652 h 31651"/>
                      <a:gd name="connsiteX2" fmla="*/ 0 w 29289"/>
                      <a:gd name="connsiteY2" fmla="*/ 15821 h 31651"/>
                      <a:gd name="connsiteX3" fmla="*/ 14649 w 29289"/>
                      <a:gd name="connsiteY3" fmla="*/ 0 h 31651"/>
                      <a:gd name="connsiteX4" fmla="*/ 29289 w 29289"/>
                      <a:gd name="connsiteY4" fmla="*/ 15821 h 3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89" h="31651">
                        <a:moveTo>
                          <a:pt x="29289" y="15821"/>
                        </a:moveTo>
                        <a:cubicBezTo>
                          <a:pt x="29289" y="24565"/>
                          <a:pt x="22736" y="31652"/>
                          <a:pt x="14649" y="31652"/>
                        </a:cubicBezTo>
                        <a:cubicBezTo>
                          <a:pt x="6563" y="31652"/>
                          <a:pt x="0" y="24565"/>
                          <a:pt x="0" y="15821"/>
                        </a:cubicBezTo>
                        <a:cubicBezTo>
                          <a:pt x="0" y="7077"/>
                          <a:pt x="6553" y="0"/>
                          <a:pt x="14649" y="0"/>
                        </a:cubicBezTo>
                        <a:cubicBezTo>
                          <a:pt x="22736" y="0"/>
                          <a:pt x="29289" y="7077"/>
                          <a:pt x="29289" y="158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47" name="组合 646">
                  <a:extLst>
                    <a:ext uri="{FF2B5EF4-FFF2-40B4-BE49-F238E27FC236}">
                      <a16:creationId xmlns:a16="http://schemas.microsoft.com/office/drawing/2014/main" id="{04E20B24-3BA6-103B-BA4D-71C6FACAD2CB}"/>
                    </a:ext>
                  </a:extLst>
                </p:cNvPr>
                <p:cNvGrpSpPr/>
                <p:nvPr/>
              </p:nvGrpSpPr>
              <p:grpSpPr>
                <a:xfrm>
                  <a:off x="3293249" y="1365323"/>
                  <a:ext cx="493118" cy="354558"/>
                  <a:chOff x="3293249" y="1365323"/>
                  <a:chExt cx="493118" cy="354558"/>
                </a:xfrm>
              </p:grpSpPr>
              <p:grpSp>
                <p:nvGrpSpPr>
                  <p:cNvPr id="648" name="组合 647">
                    <a:extLst>
                      <a:ext uri="{FF2B5EF4-FFF2-40B4-BE49-F238E27FC236}">
                        <a16:creationId xmlns:a16="http://schemas.microsoft.com/office/drawing/2014/main" id="{50AAB1A9-3CF2-213D-74CB-43AB55441C29}"/>
                      </a:ext>
                    </a:extLst>
                  </p:cNvPr>
                  <p:cNvGrpSpPr/>
                  <p:nvPr/>
                </p:nvGrpSpPr>
                <p:grpSpPr>
                  <a:xfrm>
                    <a:off x="3293249" y="1365323"/>
                    <a:ext cx="493118" cy="354558"/>
                    <a:chOff x="3293249" y="1365323"/>
                    <a:chExt cx="493118" cy="354558"/>
                  </a:xfrm>
                  <a:solidFill>
                    <a:srgbClr val="FFFFFF"/>
                  </a:solidFill>
                </p:grpSpPr>
                <p:sp>
                  <p:nvSpPr>
                    <p:cNvPr id="650" name="任意多边形: 形状 649">
                      <a:extLst>
                        <a:ext uri="{FF2B5EF4-FFF2-40B4-BE49-F238E27FC236}">
                          <a16:creationId xmlns:a16="http://schemas.microsoft.com/office/drawing/2014/main" id="{EB9A3597-AEFE-4A96-5125-7F2CDE1C6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3249" y="1365323"/>
                      <a:ext cx="105956" cy="354558"/>
                    </a:xfrm>
                    <a:custGeom>
                      <a:avLst/>
                      <a:gdLst>
                        <a:gd name="connsiteX0" fmla="*/ 0 w 105956"/>
                        <a:gd name="connsiteY0" fmla="*/ 0 h 354558"/>
                        <a:gd name="connsiteX1" fmla="*/ 105956 w 105956"/>
                        <a:gd name="connsiteY1" fmla="*/ 0 h 354558"/>
                        <a:gd name="connsiteX2" fmla="*/ 105956 w 105956"/>
                        <a:gd name="connsiteY2" fmla="*/ 354559 h 354558"/>
                        <a:gd name="connsiteX3" fmla="*/ 0 w 105956"/>
                        <a:gd name="connsiteY3" fmla="*/ 354559 h 3545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354558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354559"/>
                          </a:lnTo>
                          <a:lnTo>
                            <a:pt x="0" y="35455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1" name="任意多边形: 形状 650">
                      <a:extLst>
                        <a:ext uri="{FF2B5EF4-FFF2-40B4-BE49-F238E27FC236}">
                          <a16:creationId xmlns:a16="http://schemas.microsoft.com/office/drawing/2014/main" id="{2938D85F-6774-EAA1-A10A-90730AC95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2303" y="1552784"/>
                      <a:ext cx="105956" cy="167087"/>
                    </a:xfrm>
                    <a:custGeom>
                      <a:avLst/>
                      <a:gdLst>
                        <a:gd name="connsiteX0" fmla="*/ 0 w 105956"/>
                        <a:gd name="connsiteY0" fmla="*/ 0 h 167087"/>
                        <a:gd name="connsiteX1" fmla="*/ 105956 w 105956"/>
                        <a:gd name="connsiteY1" fmla="*/ 0 h 167087"/>
                        <a:gd name="connsiteX2" fmla="*/ 105956 w 105956"/>
                        <a:gd name="connsiteY2" fmla="*/ 167088 h 167087"/>
                        <a:gd name="connsiteX3" fmla="*/ 0 w 105956"/>
                        <a:gd name="connsiteY3" fmla="*/ 167088 h 167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167087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167088"/>
                          </a:lnTo>
                          <a:lnTo>
                            <a:pt x="0" y="16708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2" name="任意多边形: 形状 651">
                      <a:extLst>
                        <a:ext uri="{FF2B5EF4-FFF2-40B4-BE49-F238E27FC236}">
                          <a16:creationId xmlns:a16="http://schemas.microsoft.com/office/drawing/2014/main" id="{05DA6894-4819-728A-4576-1A1F209342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1358" y="1479432"/>
                      <a:ext cx="105956" cy="240449"/>
                    </a:xfrm>
                    <a:custGeom>
                      <a:avLst/>
                      <a:gdLst>
                        <a:gd name="connsiteX0" fmla="*/ 0 w 105956"/>
                        <a:gd name="connsiteY0" fmla="*/ 0 h 240449"/>
                        <a:gd name="connsiteX1" fmla="*/ 105956 w 105956"/>
                        <a:gd name="connsiteY1" fmla="*/ 0 h 240449"/>
                        <a:gd name="connsiteX2" fmla="*/ 105956 w 105956"/>
                        <a:gd name="connsiteY2" fmla="*/ 240449 h 240449"/>
                        <a:gd name="connsiteX3" fmla="*/ 0 w 105956"/>
                        <a:gd name="connsiteY3" fmla="*/ 240449 h 240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240449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240449"/>
                          </a:lnTo>
                          <a:lnTo>
                            <a:pt x="0" y="24044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3" name="任意多边形: 形状 652">
                      <a:extLst>
                        <a:ext uri="{FF2B5EF4-FFF2-40B4-BE49-F238E27FC236}">
                          <a16:creationId xmlns:a16="http://schemas.microsoft.com/office/drawing/2014/main" id="{76B96758-8396-9228-5D49-699902670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0412" y="1479432"/>
                      <a:ext cx="105956" cy="240449"/>
                    </a:xfrm>
                    <a:custGeom>
                      <a:avLst/>
                      <a:gdLst>
                        <a:gd name="connsiteX0" fmla="*/ 0 w 105956"/>
                        <a:gd name="connsiteY0" fmla="*/ 0 h 240449"/>
                        <a:gd name="connsiteX1" fmla="*/ 105956 w 105956"/>
                        <a:gd name="connsiteY1" fmla="*/ 0 h 240449"/>
                        <a:gd name="connsiteX2" fmla="*/ 105956 w 105956"/>
                        <a:gd name="connsiteY2" fmla="*/ 240449 h 240449"/>
                        <a:gd name="connsiteX3" fmla="*/ 0 w 105956"/>
                        <a:gd name="connsiteY3" fmla="*/ 240449 h 240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240449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240449"/>
                          </a:lnTo>
                          <a:lnTo>
                            <a:pt x="0" y="24044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649" name="任意多边形: 形状 648">
                    <a:extLst>
                      <a:ext uri="{FF2B5EF4-FFF2-40B4-BE49-F238E27FC236}">
                        <a16:creationId xmlns:a16="http://schemas.microsoft.com/office/drawing/2014/main" id="{8DB8DDC1-203E-9A20-E2FA-6D2C55FC4FC2}"/>
                      </a:ext>
                    </a:extLst>
                  </p:cNvPr>
                  <p:cNvSpPr/>
                  <p:nvPr/>
                </p:nvSpPr>
                <p:spPr>
                  <a:xfrm>
                    <a:off x="3329949" y="1402003"/>
                    <a:ext cx="419766" cy="138550"/>
                  </a:xfrm>
                  <a:custGeom>
                    <a:avLst/>
                    <a:gdLst>
                      <a:gd name="connsiteX0" fmla="*/ 405479 w 419766"/>
                      <a:gd name="connsiteY0" fmla="*/ 0 h 138550"/>
                      <a:gd name="connsiteX1" fmla="*/ 391220 w 419766"/>
                      <a:gd name="connsiteY1" fmla="*/ 14259 h 138550"/>
                      <a:gd name="connsiteX2" fmla="*/ 392458 w 419766"/>
                      <a:gd name="connsiteY2" fmla="*/ 20022 h 138550"/>
                      <a:gd name="connsiteX3" fmla="*/ 279225 w 419766"/>
                      <a:gd name="connsiteY3" fmla="*/ 112671 h 138550"/>
                      <a:gd name="connsiteX4" fmla="*/ 271005 w 419766"/>
                      <a:gd name="connsiteY4" fmla="*/ 110033 h 138550"/>
                      <a:gd name="connsiteX5" fmla="*/ 259327 w 419766"/>
                      <a:gd name="connsiteY5" fmla="*/ 116138 h 138550"/>
                      <a:gd name="connsiteX6" fmla="*/ 141313 w 419766"/>
                      <a:gd name="connsiteY6" fmla="*/ 48701 h 138550"/>
                      <a:gd name="connsiteX7" fmla="*/ 142627 w 419766"/>
                      <a:gd name="connsiteY7" fmla="*/ 42786 h 138550"/>
                      <a:gd name="connsiteX8" fmla="*/ 128368 w 419766"/>
                      <a:gd name="connsiteY8" fmla="*/ 28527 h 138550"/>
                      <a:gd name="connsiteX9" fmla="*/ 114109 w 419766"/>
                      <a:gd name="connsiteY9" fmla="*/ 42786 h 138550"/>
                      <a:gd name="connsiteX10" fmla="*/ 114385 w 419766"/>
                      <a:gd name="connsiteY10" fmla="*/ 45510 h 138550"/>
                      <a:gd name="connsiteX11" fmla="*/ 25870 w 419766"/>
                      <a:gd name="connsiteY11" fmla="*/ 83449 h 138550"/>
                      <a:gd name="connsiteX12" fmla="*/ 14259 w 419766"/>
                      <a:gd name="connsiteY12" fmla="*/ 77429 h 138550"/>
                      <a:gd name="connsiteX13" fmla="*/ 0 w 419766"/>
                      <a:gd name="connsiteY13" fmla="*/ 91688 h 138550"/>
                      <a:gd name="connsiteX14" fmla="*/ 14259 w 419766"/>
                      <a:gd name="connsiteY14" fmla="*/ 105947 h 138550"/>
                      <a:gd name="connsiteX15" fmla="*/ 28518 w 419766"/>
                      <a:gd name="connsiteY15" fmla="*/ 91688 h 138550"/>
                      <a:gd name="connsiteX16" fmla="*/ 28470 w 419766"/>
                      <a:gd name="connsiteY16" fmla="*/ 91192 h 138550"/>
                      <a:gd name="connsiteX17" fmla="*/ 118177 w 419766"/>
                      <a:gd name="connsiteY17" fmla="*/ 52749 h 138550"/>
                      <a:gd name="connsiteX18" fmla="*/ 128368 w 419766"/>
                      <a:gd name="connsiteY18" fmla="*/ 57045 h 138550"/>
                      <a:gd name="connsiteX19" fmla="*/ 135779 w 419766"/>
                      <a:gd name="connsiteY19" fmla="*/ 54912 h 138550"/>
                      <a:gd name="connsiteX20" fmla="*/ 256765 w 419766"/>
                      <a:gd name="connsiteY20" fmla="*/ 124044 h 138550"/>
                      <a:gd name="connsiteX21" fmla="*/ 256746 w 419766"/>
                      <a:gd name="connsiteY21" fmla="*/ 124282 h 138550"/>
                      <a:gd name="connsiteX22" fmla="*/ 271015 w 419766"/>
                      <a:gd name="connsiteY22" fmla="*/ 138551 h 138550"/>
                      <a:gd name="connsiteX23" fmla="*/ 285274 w 419766"/>
                      <a:gd name="connsiteY23" fmla="*/ 124282 h 138550"/>
                      <a:gd name="connsiteX24" fmla="*/ 284264 w 419766"/>
                      <a:gd name="connsiteY24" fmla="*/ 119082 h 138550"/>
                      <a:gd name="connsiteX25" fmla="*/ 397773 w 419766"/>
                      <a:gd name="connsiteY25" fmla="*/ 26213 h 138550"/>
                      <a:gd name="connsiteX26" fmla="*/ 405508 w 419766"/>
                      <a:gd name="connsiteY26" fmla="*/ 28518 h 138550"/>
                      <a:gd name="connsiteX27" fmla="*/ 419767 w 419766"/>
                      <a:gd name="connsiteY27" fmla="*/ 14259 h 138550"/>
                      <a:gd name="connsiteX28" fmla="*/ 405479 w 419766"/>
                      <a:gd name="connsiteY28" fmla="*/ 0 h 138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19766" h="138550">
                        <a:moveTo>
                          <a:pt x="405479" y="0"/>
                        </a:moveTo>
                        <a:cubicBezTo>
                          <a:pt x="397602" y="0"/>
                          <a:pt x="391220" y="6382"/>
                          <a:pt x="391220" y="14259"/>
                        </a:cubicBezTo>
                        <a:cubicBezTo>
                          <a:pt x="391220" y="16316"/>
                          <a:pt x="391668" y="18259"/>
                          <a:pt x="392458" y="20022"/>
                        </a:cubicBezTo>
                        <a:lnTo>
                          <a:pt x="279225" y="112671"/>
                        </a:lnTo>
                        <a:cubicBezTo>
                          <a:pt x="276901" y="111023"/>
                          <a:pt x="274072" y="110033"/>
                          <a:pt x="271005" y="110033"/>
                        </a:cubicBezTo>
                        <a:cubicBezTo>
                          <a:pt x="266167" y="110033"/>
                          <a:pt x="261909" y="112452"/>
                          <a:pt x="259327" y="116138"/>
                        </a:cubicBezTo>
                        <a:lnTo>
                          <a:pt x="141313" y="48701"/>
                        </a:lnTo>
                        <a:cubicBezTo>
                          <a:pt x="142141" y="46892"/>
                          <a:pt x="142627" y="44910"/>
                          <a:pt x="142627" y="42786"/>
                        </a:cubicBezTo>
                        <a:cubicBezTo>
                          <a:pt x="142627" y="34909"/>
                          <a:pt x="136245" y="28527"/>
                          <a:pt x="128368" y="28527"/>
                        </a:cubicBezTo>
                        <a:cubicBezTo>
                          <a:pt x="120491" y="28527"/>
                          <a:pt x="114109" y="34909"/>
                          <a:pt x="114109" y="42786"/>
                        </a:cubicBezTo>
                        <a:cubicBezTo>
                          <a:pt x="114109" y="43720"/>
                          <a:pt x="114214" y="44625"/>
                          <a:pt x="114385" y="45510"/>
                        </a:cubicBezTo>
                        <a:lnTo>
                          <a:pt x="25870" y="83449"/>
                        </a:lnTo>
                        <a:cubicBezTo>
                          <a:pt x="23279" y="79810"/>
                          <a:pt x="19059" y="77429"/>
                          <a:pt x="14259" y="77429"/>
                        </a:cubicBezTo>
                        <a:cubicBezTo>
                          <a:pt x="6382" y="77429"/>
                          <a:pt x="0" y="83820"/>
                          <a:pt x="0" y="91688"/>
                        </a:cubicBezTo>
                        <a:cubicBezTo>
                          <a:pt x="0" y="99565"/>
                          <a:pt x="6382" y="105947"/>
                          <a:pt x="14259" y="105947"/>
                        </a:cubicBezTo>
                        <a:cubicBezTo>
                          <a:pt x="22136" y="105947"/>
                          <a:pt x="28518" y="99555"/>
                          <a:pt x="28518" y="91688"/>
                        </a:cubicBezTo>
                        <a:cubicBezTo>
                          <a:pt x="28518" y="91516"/>
                          <a:pt x="28470" y="91364"/>
                          <a:pt x="28470" y="91192"/>
                        </a:cubicBezTo>
                        <a:lnTo>
                          <a:pt x="118177" y="52749"/>
                        </a:lnTo>
                        <a:cubicBezTo>
                          <a:pt x="120767" y="55397"/>
                          <a:pt x="124368" y="57045"/>
                          <a:pt x="128368" y="57045"/>
                        </a:cubicBezTo>
                        <a:cubicBezTo>
                          <a:pt x="131093" y="57045"/>
                          <a:pt x="133617" y="56245"/>
                          <a:pt x="135779" y="54912"/>
                        </a:cubicBezTo>
                        <a:lnTo>
                          <a:pt x="256765" y="124044"/>
                        </a:lnTo>
                        <a:cubicBezTo>
                          <a:pt x="256765" y="124130"/>
                          <a:pt x="256746" y="124206"/>
                          <a:pt x="256746" y="124282"/>
                        </a:cubicBezTo>
                        <a:cubicBezTo>
                          <a:pt x="256746" y="132159"/>
                          <a:pt x="263128" y="138551"/>
                          <a:pt x="271015" y="138551"/>
                        </a:cubicBezTo>
                        <a:cubicBezTo>
                          <a:pt x="278892" y="138551"/>
                          <a:pt x="285274" y="132159"/>
                          <a:pt x="285274" y="124282"/>
                        </a:cubicBezTo>
                        <a:cubicBezTo>
                          <a:pt x="285274" y="122444"/>
                          <a:pt x="284893" y="120691"/>
                          <a:pt x="284264" y="119082"/>
                        </a:cubicBezTo>
                        <a:lnTo>
                          <a:pt x="397773" y="26213"/>
                        </a:lnTo>
                        <a:cubicBezTo>
                          <a:pt x="400002" y="27661"/>
                          <a:pt x="402650" y="28518"/>
                          <a:pt x="405508" y="28518"/>
                        </a:cubicBezTo>
                        <a:cubicBezTo>
                          <a:pt x="413385" y="28518"/>
                          <a:pt x="419767" y="22136"/>
                          <a:pt x="419767" y="14259"/>
                        </a:cubicBezTo>
                        <a:cubicBezTo>
                          <a:pt x="419767" y="6382"/>
                          <a:pt x="413356" y="0"/>
                          <a:pt x="40547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92" name="组合 591">
                <a:extLst>
                  <a:ext uri="{FF2B5EF4-FFF2-40B4-BE49-F238E27FC236}">
                    <a16:creationId xmlns:a16="http://schemas.microsoft.com/office/drawing/2014/main" id="{30EAF85C-9608-BE18-2E96-A8C66D488CBA}"/>
                  </a:ext>
                </a:extLst>
              </p:cNvPr>
              <p:cNvGrpSpPr/>
              <p:nvPr/>
            </p:nvGrpSpPr>
            <p:grpSpPr>
              <a:xfrm>
                <a:off x="4455144" y="2807278"/>
                <a:ext cx="946599" cy="685622"/>
                <a:chOff x="4296527" y="992628"/>
                <a:chExt cx="916952" cy="664149"/>
              </a:xfrm>
            </p:grpSpPr>
            <p:sp>
              <p:nvSpPr>
                <p:cNvPr id="623" name="任意多边形: 形状 622">
                  <a:extLst>
                    <a:ext uri="{FF2B5EF4-FFF2-40B4-BE49-F238E27FC236}">
                      <a16:creationId xmlns:a16="http://schemas.microsoft.com/office/drawing/2014/main" id="{D58EF952-D58A-995B-C983-1E274DD542F4}"/>
                    </a:ext>
                  </a:extLst>
                </p:cNvPr>
                <p:cNvSpPr/>
                <p:nvPr/>
              </p:nvSpPr>
              <p:spPr>
                <a:xfrm>
                  <a:off x="4296527" y="992628"/>
                  <a:ext cx="916952" cy="126215"/>
                </a:xfrm>
                <a:custGeom>
                  <a:avLst/>
                  <a:gdLst>
                    <a:gd name="connsiteX0" fmla="*/ 874157 w 916952"/>
                    <a:gd name="connsiteY0" fmla="*/ 0 h 126215"/>
                    <a:gd name="connsiteX1" fmla="*/ 42786 w 916952"/>
                    <a:gd name="connsiteY1" fmla="*/ 0 h 126215"/>
                    <a:gd name="connsiteX2" fmla="*/ 26127 w 916952"/>
                    <a:gd name="connsiteY2" fmla="*/ 3562 h 126215"/>
                    <a:gd name="connsiteX3" fmla="*/ 0 w 916952"/>
                    <a:gd name="connsiteY3" fmla="*/ 45291 h 126215"/>
                    <a:gd name="connsiteX4" fmla="*/ 0 w 916952"/>
                    <a:gd name="connsiteY4" fmla="*/ 126216 h 126215"/>
                    <a:gd name="connsiteX5" fmla="*/ 916952 w 916952"/>
                    <a:gd name="connsiteY5" fmla="*/ 126216 h 126215"/>
                    <a:gd name="connsiteX6" fmla="*/ 916952 w 916952"/>
                    <a:gd name="connsiteY6" fmla="*/ 45291 h 126215"/>
                    <a:gd name="connsiteX7" fmla="*/ 874157 w 916952"/>
                    <a:gd name="connsiteY7" fmla="*/ 0 h 126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6952" h="126215">
                      <a:moveTo>
                        <a:pt x="874157" y="0"/>
                      </a:moveTo>
                      <a:lnTo>
                        <a:pt x="42786" y="0"/>
                      </a:lnTo>
                      <a:cubicBezTo>
                        <a:pt x="37014" y="0"/>
                        <a:pt x="31404" y="1200"/>
                        <a:pt x="26127" y="3562"/>
                      </a:cubicBezTo>
                      <a:cubicBezTo>
                        <a:pt x="10258" y="10668"/>
                        <a:pt x="0" y="27051"/>
                        <a:pt x="0" y="45291"/>
                      </a:cubicBezTo>
                      <a:lnTo>
                        <a:pt x="0" y="126216"/>
                      </a:lnTo>
                      <a:lnTo>
                        <a:pt x="916952" y="126216"/>
                      </a:lnTo>
                      <a:lnTo>
                        <a:pt x="916952" y="45291"/>
                      </a:lnTo>
                      <a:cubicBezTo>
                        <a:pt x="916952" y="20317"/>
                        <a:pt x="897759" y="0"/>
                        <a:pt x="8741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24" name="组合 623">
                  <a:extLst>
                    <a:ext uri="{FF2B5EF4-FFF2-40B4-BE49-F238E27FC236}">
                      <a16:creationId xmlns:a16="http://schemas.microsoft.com/office/drawing/2014/main" id="{8F4B08BA-4D8C-0234-DBBE-F8FD78C471CC}"/>
                    </a:ext>
                  </a:extLst>
                </p:cNvPr>
                <p:cNvGrpSpPr/>
                <p:nvPr/>
              </p:nvGrpSpPr>
              <p:grpSpPr>
                <a:xfrm>
                  <a:off x="5044201" y="1037158"/>
                  <a:ext cx="105603" cy="37252"/>
                  <a:chOff x="5044201" y="1037158"/>
                  <a:chExt cx="105603" cy="37252"/>
                </a:xfrm>
              </p:grpSpPr>
              <p:sp>
                <p:nvSpPr>
                  <p:cNvPr id="643" name="任意多边形: 形状 642">
                    <a:extLst>
                      <a:ext uri="{FF2B5EF4-FFF2-40B4-BE49-F238E27FC236}">
                        <a16:creationId xmlns:a16="http://schemas.microsoft.com/office/drawing/2014/main" id="{578145BE-A45F-5846-0D01-282E6D76DED8}"/>
                      </a:ext>
                    </a:extLst>
                  </p:cNvPr>
                  <p:cNvSpPr/>
                  <p:nvPr/>
                </p:nvSpPr>
                <p:spPr>
                  <a:xfrm>
                    <a:off x="5044201" y="1037158"/>
                    <a:ext cx="35204" cy="37252"/>
                  </a:xfrm>
                  <a:custGeom>
                    <a:avLst/>
                    <a:gdLst>
                      <a:gd name="connsiteX0" fmla="*/ 35204 w 35204"/>
                      <a:gd name="connsiteY0" fmla="*/ 18621 h 37252"/>
                      <a:gd name="connsiteX1" fmla="*/ 17602 w 35204"/>
                      <a:gd name="connsiteY1" fmla="*/ 37252 h 37252"/>
                      <a:gd name="connsiteX2" fmla="*/ 0 w 35204"/>
                      <a:gd name="connsiteY2" fmla="*/ 18621 h 37252"/>
                      <a:gd name="connsiteX3" fmla="*/ 17602 w 35204"/>
                      <a:gd name="connsiteY3" fmla="*/ 0 h 37252"/>
                      <a:gd name="connsiteX4" fmla="*/ 35204 w 35204"/>
                      <a:gd name="connsiteY4" fmla="*/ 18621 h 37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4" h="37252">
                        <a:moveTo>
                          <a:pt x="35204" y="18621"/>
                        </a:moveTo>
                        <a:cubicBezTo>
                          <a:pt x="35204" y="28908"/>
                          <a:pt x="27327" y="37252"/>
                          <a:pt x="17602" y="37252"/>
                        </a:cubicBezTo>
                        <a:cubicBezTo>
                          <a:pt x="7887" y="37252"/>
                          <a:pt x="0" y="28908"/>
                          <a:pt x="0" y="18621"/>
                        </a:cubicBezTo>
                        <a:cubicBezTo>
                          <a:pt x="0" y="8334"/>
                          <a:pt x="7877" y="0"/>
                          <a:pt x="17602" y="0"/>
                        </a:cubicBezTo>
                        <a:cubicBezTo>
                          <a:pt x="27327" y="-10"/>
                          <a:pt x="35204" y="8334"/>
                          <a:pt x="35204" y="18621"/>
                        </a:cubicBezTo>
                        <a:close/>
                      </a:path>
                    </a:pathLst>
                  </a:custGeom>
                  <a:solidFill>
                    <a:srgbClr val="F8F8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4" name="任意多边形: 形状 643">
                    <a:extLst>
                      <a:ext uri="{FF2B5EF4-FFF2-40B4-BE49-F238E27FC236}">
                        <a16:creationId xmlns:a16="http://schemas.microsoft.com/office/drawing/2014/main" id="{D6B05A38-1AB4-547D-E479-B0C9D7196334}"/>
                      </a:ext>
                    </a:extLst>
                  </p:cNvPr>
                  <p:cNvSpPr/>
                  <p:nvPr/>
                </p:nvSpPr>
                <p:spPr>
                  <a:xfrm>
                    <a:off x="5114601" y="1037158"/>
                    <a:ext cx="35204" cy="37252"/>
                  </a:xfrm>
                  <a:custGeom>
                    <a:avLst/>
                    <a:gdLst>
                      <a:gd name="connsiteX0" fmla="*/ 35204 w 35204"/>
                      <a:gd name="connsiteY0" fmla="*/ 18621 h 37252"/>
                      <a:gd name="connsiteX1" fmla="*/ 17602 w 35204"/>
                      <a:gd name="connsiteY1" fmla="*/ 37252 h 37252"/>
                      <a:gd name="connsiteX2" fmla="*/ 0 w 35204"/>
                      <a:gd name="connsiteY2" fmla="*/ 18621 h 37252"/>
                      <a:gd name="connsiteX3" fmla="*/ 17602 w 35204"/>
                      <a:gd name="connsiteY3" fmla="*/ 0 h 37252"/>
                      <a:gd name="connsiteX4" fmla="*/ 35204 w 35204"/>
                      <a:gd name="connsiteY4" fmla="*/ 18621 h 37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4" h="37252">
                        <a:moveTo>
                          <a:pt x="35204" y="18621"/>
                        </a:moveTo>
                        <a:cubicBezTo>
                          <a:pt x="35204" y="28908"/>
                          <a:pt x="27327" y="37252"/>
                          <a:pt x="17602" y="37252"/>
                        </a:cubicBezTo>
                        <a:cubicBezTo>
                          <a:pt x="7887" y="37252"/>
                          <a:pt x="0" y="28908"/>
                          <a:pt x="0" y="18621"/>
                        </a:cubicBezTo>
                        <a:cubicBezTo>
                          <a:pt x="0" y="8334"/>
                          <a:pt x="7877" y="0"/>
                          <a:pt x="17602" y="0"/>
                        </a:cubicBezTo>
                        <a:cubicBezTo>
                          <a:pt x="27327" y="-10"/>
                          <a:pt x="35204" y="8334"/>
                          <a:pt x="35204" y="186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25" name="任意多边形: 形状 624">
                  <a:extLst>
                    <a:ext uri="{FF2B5EF4-FFF2-40B4-BE49-F238E27FC236}">
                      <a16:creationId xmlns:a16="http://schemas.microsoft.com/office/drawing/2014/main" id="{F21F8288-B669-8298-4E00-E2E5B56666A4}"/>
                    </a:ext>
                  </a:extLst>
                </p:cNvPr>
                <p:cNvSpPr/>
                <p:nvPr/>
              </p:nvSpPr>
              <p:spPr>
                <a:xfrm>
                  <a:off x="4296527" y="1118844"/>
                  <a:ext cx="916952" cy="537933"/>
                </a:xfrm>
                <a:custGeom>
                  <a:avLst/>
                  <a:gdLst>
                    <a:gd name="connsiteX0" fmla="*/ 0 w 916952"/>
                    <a:gd name="connsiteY0" fmla="*/ 0 h 537933"/>
                    <a:gd name="connsiteX1" fmla="*/ 0 w 916952"/>
                    <a:gd name="connsiteY1" fmla="*/ 492643 h 537933"/>
                    <a:gd name="connsiteX2" fmla="*/ 42786 w 916952"/>
                    <a:gd name="connsiteY2" fmla="*/ 537934 h 537933"/>
                    <a:gd name="connsiteX3" fmla="*/ 874157 w 916952"/>
                    <a:gd name="connsiteY3" fmla="*/ 537934 h 537933"/>
                    <a:gd name="connsiteX4" fmla="*/ 916952 w 916952"/>
                    <a:gd name="connsiteY4" fmla="*/ 492643 h 537933"/>
                    <a:gd name="connsiteX5" fmla="*/ 916952 w 916952"/>
                    <a:gd name="connsiteY5" fmla="*/ 0 h 537933"/>
                    <a:gd name="connsiteX6" fmla="*/ 0 w 916952"/>
                    <a:gd name="connsiteY6" fmla="*/ 0 h 53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952" h="537933">
                      <a:moveTo>
                        <a:pt x="0" y="0"/>
                      </a:moveTo>
                      <a:lnTo>
                        <a:pt x="0" y="492643"/>
                      </a:lnTo>
                      <a:cubicBezTo>
                        <a:pt x="0" y="517617"/>
                        <a:pt x="19193" y="537934"/>
                        <a:pt x="42786" y="537934"/>
                      </a:cubicBezTo>
                      <a:lnTo>
                        <a:pt x="874157" y="537934"/>
                      </a:lnTo>
                      <a:cubicBezTo>
                        <a:pt x="897750" y="537934"/>
                        <a:pt x="916952" y="517617"/>
                        <a:pt x="916952" y="492643"/>
                      </a:cubicBezTo>
                      <a:lnTo>
                        <a:pt x="91695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26" name="组合 625">
                  <a:extLst>
                    <a:ext uri="{FF2B5EF4-FFF2-40B4-BE49-F238E27FC236}">
                      <a16:creationId xmlns:a16="http://schemas.microsoft.com/office/drawing/2014/main" id="{33D9E38D-D17D-6AD4-083F-58CF5FA1A520}"/>
                    </a:ext>
                  </a:extLst>
                </p:cNvPr>
                <p:cNvGrpSpPr/>
                <p:nvPr/>
              </p:nvGrpSpPr>
              <p:grpSpPr>
                <a:xfrm>
                  <a:off x="4372136" y="1185500"/>
                  <a:ext cx="759304" cy="387515"/>
                  <a:chOff x="4372136" y="1185500"/>
                  <a:chExt cx="759304" cy="387515"/>
                </a:xfrm>
              </p:grpSpPr>
              <p:grpSp>
                <p:nvGrpSpPr>
                  <p:cNvPr id="627" name="组合 626">
                    <a:extLst>
                      <a:ext uri="{FF2B5EF4-FFF2-40B4-BE49-F238E27FC236}">
                        <a16:creationId xmlns:a16="http://schemas.microsoft.com/office/drawing/2014/main" id="{BC6A34AC-2260-13A6-5530-FDC12546CB0A}"/>
                      </a:ext>
                    </a:extLst>
                  </p:cNvPr>
                  <p:cNvGrpSpPr/>
                  <p:nvPr/>
                </p:nvGrpSpPr>
                <p:grpSpPr>
                  <a:xfrm>
                    <a:off x="4372136" y="1185500"/>
                    <a:ext cx="759304" cy="379647"/>
                    <a:chOff x="4372136" y="1185500"/>
                    <a:chExt cx="759304" cy="379647"/>
                  </a:xfrm>
                  <a:solidFill>
                    <a:srgbClr val="9595FF"/>
                  </a:solidFill>
                </p:grpSpPr>
                <p:sp>
                  <p:nvSpPr>
                    <p:cNvPr id="630" name="任意多边形: 形状 629">
                      <a:extLst>
                        <a:ext uri="{FF2B5EF4-FFF2-40B4-BE49-F238E27FC236}">
                          <a16:creationId xmlns:a16="http://schemas.microsoft.com/office/drawing/2014/main" id="{7D98B895-6FFE-CFED-677B-ABE2619A3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185500"/>
                      <a:ext cx="759294" cy="16240"/>
                    </a:xfrm>
                    <a:custGeom>
                      <a:avLst/>
                      <a:gdLst>
                        <a:gd name="connsiteX0" fmla="*/ 8125 w 759294"/>
                        <a:gd name="connsiteY0" fmla="*/ 16240 h 16240"/>
                        <a:gd name="connsiteX1" fmla="*/ 751170 w 759294"/>
                        <a:gd name="connsiteY1" fmla="*/ 16240 h 16240"/>
                        <a:gd name="connsiteX2" fmla="*/ 759295 w 759294"/>
                        <a:gd name="connsiteY2" fmla="*/ 8115 h 16240"/>
                        <a:gd name="connsiteX3" fmla="*/ 751170 w 759294"/>
                        <a:gd name="connsiteY3" fmla="*/ 0 h 16240"/>
                        <a:gd name="connsiteX4" fmla="*/ 8125 w 759294"/>
                        <a:gd name="connsiteY4" fmla="*/ 0 h 16240"/>
                        <a:gd name="connsiteX5" fmla="*/ 0 w 759294"/>
                        <a:gd name="connsiteY5" fmla="*/ 8115 h 16240"/>
                        <a:gd name="connsiteX6" fmla="*/ 8125 w 759294"/>
                        <a:gd name="connsiteY6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59294" h="16240">
                          <a:moveTo>
                            <a:pt x="8125" y="16240"/>
                          </a:moveTo>
                          <a:lnTo>
                            <a:pt x="751170" y="16240"/>
                          </a:lnTo>
                          <a:cubicBezTo>
                            <a:pt x="755656" y="16240"/>
                            <a:pt x="759295" y="12602"/>
                            <a:pt x="759295" y="8115"/>
                          </a:cubicBezTo>
                          <a:cubicBezTo>
                            <a:pt x="759295" y="3629"/>
                            <a:pt x="755656" y="0"/>
                            <a:pt x="751170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1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1" name="任意多边形: 形状 630">
                      <a:extLst>
                        <a:ext uri="{FF2B5EF4-FFF2-40B4-BE49-F238E27FC236}">
                          <a16:creationId xmlns:a16="http://schemas.microsoft.com/office/drawing/2014/main" id="{0536D015-A8B7-2A37-7134-20A66548E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246060"/>
                      <a:ext cx="328355" cy="16239"/>
                    </a:xfrm>
                    <a:custGeom>
                      <a:avLst/>
                      <a:gdLst>
                        <a:gd name="connsiteX0" fmla="*/ 8125 w 328355"/>
                        <a:gd name="connsiteY0" fmla="*/ 16240 h 16239"/>
                        <a:gd name="connsiteX1" fmla="*/ 313334 w 328355"/>
                        <a:gd name="connsiteY1" fmla="*/ 16240 h 16239"/>
                        <a:gd name="connsiteX2" fmla="*/ 328355 w 328355"/>
                        <a:gd name="connsiteY2" fmla="*/ 0 h 16239"/>
                        <a:gd name="connsiteX3" fmla="*/ 8125 w 328355"/>
                        <a:gd name="connsiteY3" fmla="*/ 0 h 16239"/>
                        <a:gd name="connsiteX4" fmla="*/ 0 w 328355"/>
                        <a:gd name="connsiteY4" fmla="*/ 8125 h 16239"/>
                        <a:gd name="connsiteX5" fmla="*/ 8125 w 328355"/>
                        <a:gd name="connsiteY5" fmla="*/ 16240 h 16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8355" h="16239">
                          <a:moveTo>
                            <a:pt x="8125" y="16240"/>
                          </a:moveTo>
                          <a:lnTo>
                            <a:pt x="313334" y="16240"/>
                          </a:lnTo>
                          <a:cubicBezTo>
                            <a:pt x="317935" y="10458"/>
                            <a:pt x="322945" y="5020"/>
                            <a:pt x="328355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8"/>
                            <a:pt x="0" y="8125"/>
                          </a:cubicBezTo>
                          <a:cubicBezTo>
                            <a:pt x="10" y="12611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2" name="任意多边形: 形状 631">
                      <a:extLst>
                        <a:ext uri="{FF2B5EF4-FFF2-40B4-BE49-F238E27FC236}">
                          <a16:creationId xmlns:a16="http://schemas.microsoft.com/office/drawing/2014/main" id="{7B7ECD8A-15FE-4DB7-3ED5-6DC61CEAB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8993" y="1246060"/>
                      <a:ext cx="232448" cy="16239"/>
                    </a:xfrm>
                    <a:custGeom>
                      <a:avLst/>
                      <a:gdLst>
                        <a:gd name="connsiteX0" fmla="*/ 224323 w 232448"/>
                        <a:gd name="connsiteY0" fmla="*/ 0 h 16239"/>
                        <a:gd name="connsiteX1" fmla="*/ 0 w 232448"/>
                        <a:gd name="connsiteY1" fmla="*/ 0 h 16239"/>
                        <a:gd name="connsiteX2" fmla="*/ 15021 w 232448"/>
                        <a:gd name="connsiteY2" fmla="*/ 16240 h 16239"/>
                        <a:gd name="connsiteX3" fmla="*/ 224323 w 232448"/>
                        <a:gd name="connsiteY3" fmla="*/ 16240 h 16239"/>
                        <a:gd name="connsiteX4" fmla="*/ 232448 w 232448"/>
                        <a:gd name="connsiteY4" fmla="*/ 8115 h 16239"/>
                        <a:gd name="connsiteX5" fmla="*/ 224323 w 232448"/>
                        <a:gd name="connsiteY5" fmla="*/ 0 h 16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2448" h="16239">
                          <a:moveTo>
                            <a:pt x="224323" y="0"/>
                          </a:moveTo>
                          <a:lnTo>
                            <a:pt x="0" y="0"/>
                          </a:lnTo>
                          <a:cubicBezTo>
                            <a:pt x="5410" y="5029"/>
                            <a:pt x="10420" y="10458"/>
                            <a:pt x="15021" y="16240"/>
                          </a:cubicBezTo>
                          <a:lnTo>
                            <a:pt x="224323" y="16240"/>
                          </a:lnTo>
                          <a:cubicBezTo>
                            <a:pt x="228809" y="16240"/>
                            <a:pt x="232448" y="12602"/>
                            <a:pt x="232448" y="8115"/>
                          </a:cubicBezTo>
                          <a:cubicBezTo>
                            <a:pt x="232448" y="3638"/>
                            <a:pt x="228809" y="0"/>
                            <a:pt x="224323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3" name="任意多边形: 形状 632">
                      <a:extLst>
                        <a:ext uri="{FF2B5EF4-FFF2-40B4-BE49-F238E27FC236}">
                          <a16:creationId xmlns:a16="http://schemas.microsoft.com/office/drawing/2014/main" id="{97D613C7-3DD8-344D-54A2-3D6F93A6E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36" y="1306629"/>
                      <a:ext cx="289245" cy="16240"/>
                    </a:xfrm>
                    <a:custGeom>
                      <a:avLst/>
                      <a:gdLst>
                        <a:gd name="connsiteX0" fmla="*/ 8134 w 289245"/>
                        <a:gd name="connsiteY0" fmla="*/ 16240 h 16240"/>
                        <a:gd name="connsiteX1" fmla="*/ 284807 w 289245"/>
                        <a:gd name="connsiteY1" fmla="*/ 16240 h 16240"/>
                        <a:gd name="connsiteX2" fmla="*/ 289246 w 289245"/>
                        <a:gd name="connsiteY2" fmla="*/ 0 h 16240"/>
                        <a:gd name="connsiteX3" fmla="*/ 8125 w 289245"/>
                        <a:gd name="connsiteY3" fmla="*/ 0 h 16240"/>
                        <a:gd name="connsiteX4" fmla="*/ 0 w 289245"/>
                        <a:gd name="connsiteY4" fmla="*/ 8125 h 16240"/>
                        <a:gd name="connsiteX5" fmla="*/ 8134 w 289245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9245" h="16240">
                          <a:moveTo>
                            <a:pt x="8134" y="16240"/>
                          </a:moveTo>
                          <a:lnTo>
                            <a:pt x="284807" y="16240"/>
                          </a:lnTo>
                          <a:cubicBezTo>
                            <a:pt x="285969" y="10697"/>
                            <a:pt x="287474" y="5286"/>
                            <a:pt x="289246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19" y="12611"/>
                            <a:pt x="3648" y="16240"/>
                            <a:pt x="8134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4" name="任意多边形: 形状 633">
                      <a:extLst>
                        <a:ext uri="{FF2B5EF4-FFF2-40B4-BE49-F238E27FC236}">
                          <a16:creationId xmlns:a16="http://schemas.microsoft.com/office/drawing/2014/main" id="{585CD536-0BA1-2350-AC23-046E2F818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8102" y="1306629"/>
                      <a:ext cx="193328" cy="16240"/>
                    </a:xfrm>
                    <a:custGeom>
                      <a:avLst/>
                      <a:gdLst>
                        <a:gd name="connsiteX0" fmla="*/ 185214 w 193328"/>
                        <a:gd name="connsiteY0" fmla="*/ 0 h 16240"/>
                        <a:gd name="connsiteX1" fmla="*/ 0 w 193328"/>
                        <a:gd name="connsiteY1" fmla="*/ 0 h 16240"/>
                        <a:gd name="connsiteX2" fmla="*/ 4439 w 193328"/>
                        <a:gd name="connsiteY2" fmla="*/ 16240 h 16240"/>
                        <a:gd name="connsiteX3" fmla="*/ 185204 w 193328"/>
                        <a:gd name="connsiteY3" fmla="*/ 16240 h 16240"/>
                        <a:gd name="connsiteX4" fmla="*/ 193329 w 193328"/>
                        <a:gd name="connsiteY4" fmla="*/ 8115 h 16240"/>
                        <a:gd name="connsiteX5" fmla="*/ 185214 w 193328"/>
                        <a:gd name="connsiteY5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3328" h="16240">
                          <a:moveTo>
                            <a:pt x="185214" y="0"/>
                          </a:moveTo>
                          <a:lnTo>
                            <a:pt x="0" y="0"/>
                          </a:lnTo>
                          <a:cubicBezTo>
                            <a:pt x="1772" y="5286"/>
                            <a:pt x="3277" y="10706"/>
                            <a:pt x="4439" y="16240"/>
                          </a:cubicBezTo>
                          <a:lnTo>
                            <a:pt x="185204" y="16240"/>
                          </a:lnTo>
                          <a:cubicBezTo>
                            <a:pt x="189691" y="16240"/>
                            <a:pt x="193329" y="12602"/>
                            <a:pt x="193329" y="8115"/>
                          </a:cubicBezTo>
                          <a:cubicBezTo>
                            <a:pt x="193339" y="3639"/>
                            <a:pt x="189700" y="0"/>
                            <a:pt x="18521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5" name="任意多边形: 形状 634">
                      <a:extLst>
                        <a:ext uri="{FF2B5EF4-FFF2-40B4-BE49-F238E27FC236}">
                          <a16:creationId xmlns:a16="http://schemas.microsoft.com/office/drawing/2014/main" id="{AB777562-240D-864E-4DB5-822DC563E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2417" y="1367199"/>
                      <a:ext cx="189023" cy="16240"/>
                    </a:xfrm>
                    <a:custGeom>
                      <a:avLst/>
                      <a:gdLst>
                        <a:gd name="connsiteX0" fmla="*/ 180899 w 189023"/>
                        <a:gd name="connsiteY0" fmla="*/ 0 h 16240"/>
                        <a:gd name="connsiteX1" fmla="*/ 2534 w 189023"/>
                        <a:gd name="connsiteY1" fmla="*/ 0 h 16240"/>
                        <a:gd name="connsiteX2" fmla="*/ 0 w 189023"/>
                        <a:gd name="connsiteY2" fmla="*/ 16240 h 16240"/>
                        <a:gd name="connsiteX3" fmla="*/ 180899 w 189023"/>
                        <a:gd name="connsiteY3" fmla="*/ 16240 h 16240"/>
                        <a:gd name="connsiteX4" fmla="*/ 189024 w 189023"/>
                        <a:gd name="connsiteY4" fmla="*/ 8115 h 16240"/>
                        <a:gd name="connsiteX5" fmla="*/ 180899 w 189023"/>
                        <a:gd name="connsiteY5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9023" h="16240">
                          <a:moveTo>
                            <a:pt x="180899" y="0"/>
                          </a:moveTo>
                          <a:lnTo>
                            <a:pt x="2534" y="0"/>
                          </a:lnTo>
                          <a:cubicBezTo>
                            <a:pt x="2000" y="5477"/>
                            <a:pt x="1134" y="10897"/>
                            <a:pt x="0" y="16240"/>
                          </a:cubicBezTo>
                          <a:lnTo>
                            <a:pt x="180899" y="16240"/>
                          </a:lnTo>
                          <a:cubicBezTo>
                            <a:pt x="185385" y="16240"/>
                            <a:pt x="189024" y="12602"/>
                            <a:pt x="189024" y="8115"/>
                          </a:cubicBezTo>
                          <a:cubicBezTo>
                            <a:pt x="189024" y="3639"/>
                            <a:pt x="185385" y="0"/>
                            <a:pt x="18089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6" name="任意多边形: 形状 635">
                      <a:extLst>
                        <a:ext uri="{FF2B5EF4-FFF2-40B4-BE49-F238E27FC236}">
                          <a16:creationId xmlns:a16="http://schemas.microsoft.com/office/drawing/2014/main" id="{A58C581B-5627-E457-024D-39E8B899B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367199"/>
                      <a:ext cx="284911" cy="16240"/>
                    </a:xfrm>
                    <a:custGeom>
                      <a:avLst/>
                      <a:gdLst>
                        <a:gd name="connsiteX0" fmla="*/ 8125 w 284911"/>
                        <a:gd name="connsiteY0" fmla="*/ 16240 h 16240"/>
                        <a:gd name="connsiteX1" fmla="*/ 284912 w 284911"/>
                        <a:gd name="connsiteY1" fmla="*/ 16240 h 16240"/>
                        <a:gd name="connsiteX2" fmla="*/ 282388 w 284911"/>
                        <a:gd name="connsiteY2" fmla="*/ 0 h 16240"/>
                        <a:gd name="connsiteX3" fmla="*/ 8125 w 284911"/>
                        <a:gd name="connsiteY3" fmla="*/ 0 h 16240"/>
                        <a:gd name="connsiteX4" fmla="*/ 0 w 284911"/>
                        <a:gd name="connsiteY4" fmla="*/ 8125 h 16240"/>
                        <a:gd name="connsiteX5" fmla="*/ 8125 w 284911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4911" h="16240">
                          <a:moveTo>
                            <a:pt x="8125" y="16240"/>
                          </a:moveTo>
                          <a:lnTo>
                            <a:pt x="284912" y="16240"/>
                          </a:lnTo>
                          <a:cubicBezTo>
                            <a:pt x="283778" y="10925"/>
                            <a:pt x="282921" y="5505"/>
                            <a:pt x="282388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7" name="任意多边形: 形状 636">
                      <a:extLst>
                        <a:ext uri="{FF2B5EF4-FFF2-40B4-BE49-F238E27FC236}">
                          <a16:creationId xmlns:a16="http://schemas.microsoft.com/office/drawing/2014/main" id="{CF834A96-498A-FE86-9080-4C288464D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1129" y="1427768"/>
                      <a:ext cx="210312" cy="16240"/>
                    </a:xfrm>
                    <a:custGeom>
                      <a:avLst/>
                      <a:gdLst>
                        <a:gd name="connsiteX0" fmla="*/ 202187 w 210312"/>
                        <a:gd name="connsiteY0" fmla="*/ 16240 h 16240"/>
                        <a:gd name="connsiteX1" fmla="*/ 210312 w 210312"/>
                        <a:gd name="connsiteY1" fmla="*/ 8115 h 16240"/>
                        <a:gd name="connsiteX2" fmla="*/ 202187 w 210312"/>
                        <a:gd name="connsiteY2" fmla="*/ 0 h 16240"/>
                        <a:gd name="connsiteX3" fmla="*/ 3867 w 210312"/>
                        <a:gd name="connsiteY3" fmla="*/ 0 h 16240"/>
                        <a:gd name="connsiteX4" fmla="*/ 0 w 210312"/>
                        <a:gd name="connsiteY4" fmla="*/ 5982 h 16240"/>
                        <a:gd name="connsiteX5" fmla="*/ 11868 w 210312"/>
                        <a:gd name="connsiteY5" fmla="*/ 16240 h 16240"/>
                        <a:gd name="connsiteX6" fmla="*/ 202187 w 210312"/>
                        <a:gd name="connsiteY6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0312" h="16240">
                          <a:moveTo>
                            <a:pt x="202187" y="16240"/>
                          </a:moveTo>
                          <a:cubicBezTo>
                            <a:pt x="206673" y="16240"/>
                            <a:pt x="210312" y="12602"/>
                            <a:pt x="210312" y="8115"/>
                          </a:cubicBezTo>
                          <a:cubicBezTo>
                            <a:pt x="210312" y="3629"/>
                            <a:pt x="206673" y="0"/>
                            <a:pt x="202187" y="0"/>
                          </a:cubicBezTo>
                          <a:lnTo>
                            <a:pt x="3867" y="0"/>
                          </a:lnTo>
                          <a:cubicBezTo>
                            <a:pt x="2648" y="2029"/>
                            <a:pt x="1324" y="4010"/>
                            <a:pt x="0" y="5982"/>
                          </a:cubicBezTo>
                          <a:lnTo>
                            <a:pt x="11868" y="16240"/>
                          </a:lnTo>
                          <a:lnTo>
                            <a:pt x="202187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8" name="任意多边形: 形状 637">
                      <a:extLst>
                        <a:ext uri="{FF2B5EF4-FFF2-40B4-BE49-F238E27FC236}">
                          <a16:creationId xmlns:a16="http://schemas.microsoft.com/office/drawing/2014/main" id="{A6B1F0ED-6EB0-2969-2001-69C358D04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427768"/>
                      <a:ext cx="313724" cy="16240"/>
                    </a:xfrm>
                    <a:custGeom>
                      <a:avLst/>
                      <a:gdLst>
                        <a:gd name="connsiteX0" fmla="*/ 8125 w 313724"/>
                        <a:gd name="connsiteY0" fmla="*/ 16240 h 16240"/>
                        <a:gd name="connsiteX1" fmla="*/ 313725 w 313724"/>
                        <a:gd name="connsiteY1" fmla="*/ 16240 h 16240"/>
                        <a:gd name="connsiteX2" fmla="*/ 302400 w 313724"/>
                        <a:gd name="connsiteY2" fmla="*/ 0 h 16240"/>
                        <a:gd name="connsiteX3" fmla="*/ 8125 w 313724"/>
                        <a:gd name="connsiteY3" fmla="*/ 0 h 16240"/>
                        <a:gd name="connsiteX4" fmla="*/ 0 w 313724"/>
                        <a:gd name="connsiteY4" fmla="*/ 8115 h 16240"/>
                        <a:gd name="connsiteX5" fmla="*/ 8125 w 313724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3724" h="16240">
                          <a:moveTo>
                            <a:pt x="8125" y="16240"/>
                          </a:moveTo>
                          <a:lnTo>
                            <a:pt x="313725" y="16240"/>
                          </a:lnTo>
                          <a:cubicBezTo>
                            <a:pt x="309601" y="11097"/>
                            <a:pt x="305810" y="5677"/>
                            <a:pt x="302400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1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9" name="任意多边形: 形状 638">
                      <a:extLst>
                        <a:ext uri="{FF2B5EF4-FFF2-40B4-BE49-F238E27FC236}">
                          <a16:creationId xmlns:a16="http://schemas.microsoft.com/office/drawing/2014/main" id="{4DB38012-55BD-B03C-88B2-E360F6E7A8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4308" y="1488328"/>
                      <a:ext cx="147132" cy="16240"/>
                    </a:xfrm>
                    <a:custGeom>
                      <a:avLst/>
                      <a:gdLst>
                        <a:gd name="connsiteX0" fmla="*/ 139008 w 147132"/>
                        <a:gd name="connsiteY0" fmla="*/ 16240 h 16240"/>
                        <a:gd name="connsiteX1" fmla="*/ 147133 w 147132"/>
                        <a:gd name="connsiteY1" fmla="*/ 8115 h 16240"/>
                        <a:gd name="connsiteX2" fmla="*/ 139008 w 147132"/>
                        <a:gd name="connsiteY2" fmla="*/ 0 h 16240"/>
                        <a:gd name="connsiteX3" fmla="*/ 0 w 147132"/>
                        <a:gd name="connsiteY3" fmla="*/ 0 h 16240"/>
                        <a:gd name="connsiteX4" fmla="*/ 18793 w 147132"/>
                        <a:gd name="connsiteY4" fmla="*/ 16240 h 16240"/>
                        <a:gd name="connsiteX5" fmla="*/ 139008 w 147132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132" h="16240">
                          <a:moveTo>
                            <a:pt x="139008" y="16240"/>
                          </a:moveTo>
                          <a:cubicBezTo>
                            <a:pt x="143494" y="16240"/>
                            <a:pt x="147133" y="12602"/>
                            <a:pt x="147133" y="8115"/>
                          </a:cubicBezTo>
                          <a:cubicBezTo>
                            <a:pt x="147133" y="3638"/>
                            <a:pt x="143494" y="0"/>
                            <a:pt x="139008" y="0"/>
                          </a:cubicBezTo>
                          <a:lnTo>
                            <a:pt x="0" y="0"/>
                          </a:lnTo>
                          <a:lnTo>
                            <a:pt x="18793" y="16240"/>
                          </a:lnTo>
                          <a:lnTo>
                            <a:pt x="139008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0" name="任意多边形: 形状 639">
                      <a:extLst>
                        <a:ext uri="{FF2B5EF4-FFF2-40B4-BE49-F238E27FC236}">
                          <a16:creationId xmlns:a16="http://schemas.microsoft.com/office/drawing/2014/main" id="{1E9DE1A1-1C12-CD28-DE96-82B9D4C21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488328"/>
                      <a:ext cx="566261" cy="16240"/>
                    </a:xfrm>
                    <a:custGeom>
                      <a:avLst/>
                      <a:gdLst>
                        <a:gd name="connsiteX0" fmla="*/ 481803 w 566261"/>
                        <a:gd name="connsiteY0" fmla="*/ 0 h 16240"/>
                        <a:gd name="connsiteX1" fmla="*/ 427606 w 566261"/>
                        <a:gd name="connsiteY1" fmla="*/ 10496 h 16240"/>
                        <a:gd name="connsiteX2" fmla="*/ 373361 w 566261"/>
                        <a:gd name="connsiteY2" fmla="*/ 0 h 16240"/>
                        <a:gd name="connsiteX3" fmla="*/ 8125 w 566261"/>
                        <a:gd name="connsiteY3" fmla="*/ 0 h 16240"/>
                        <a:gd name="connsiteX4" fmla="*/ 0 w 566261"/>
                        <a:gd name="connsiteY4" fmla="*/ 8115 h 16240"/>
                        <a:gd name="connsiteX5" fmla="*/ 8125 w 566261"/>
                        <a:gd name="connsiteY5" fmla="*/ 16240 h 16240"/>
                        <a:gd name="connsiteX6" fmla="*/ 566261 w 566261"/>
                        <a:gd name="connsiteY6" fmla="*/ 16240 h 16240"/>
                        <a:gd name="connsiteX7" fmla="*/ 547468 w 566261"/>
                        <a:gd name="connsiteY7" fmla="*/ 0 h 16240"/>
                        <a:gd name="connsiteX8" fmla="*/ 481803 w 566261"/>
                        <a:gd name="connsiteY8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6261" h="16240">
                          <a:moveTo>
                            <a:pt x="481803" y="0"/>
                          </a:moveTo>
                          <a:cubicBezTo>
                            <a:pt x="464734" y="6839"/>
                            <a:pt x="446361" y="10496"/>
                            <a:pt x="427606" y="10496"/>
                          </a:cubicBezTo>
                          <a:cubicBezTo>
                            <a:pt x="408441" y="10496"/>
                            <a:pt x="390144" y="6744"/>
                            <a:pt x="373361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8"/>
                            <a:pt x="0" y="8115"/>
                          </a:cubicBezTo>
                          <a:cubicBezTo>
                            <a:pt x="0" y="12602"/>
                            <a:pt x="3638" y="16240"/>
                            <a:pt x="8125" y="16240"/>
                          </a:cubicBezTo>
                          <a:lnTo>
                            <a:pt x="566261" y="16240"/>
                          </a:lnTo>
                          <a:lnTo>
                            <a:pt x="547468" y="0"/>
                          </a:lnTo>
                          <a:lnTo>
                            <a:pt x="481803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1" name="任意多边形: 形状 640">
                      <a:extLst>
                        <a:ext uri="{FF2B5EF4-FFF2-40B4-BE49-F238E27FC236}">
                          <a16:creationId xmlns:a16="http://schemas.microsoft.com/office/drawing/2014/main" id="{3BDF16EA-D431-9124-FDEC-55603A988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4437" y="1548888"/>
                      <a:ext cx="107003" cy="16249"/>
                    </a:xfrm>
                    <a:custGeom>
                      <a:avLst/>
                      <a:gdLst>
                        <a:gd name="connsiteX0" fmla="*/ 98879 w 107003"/>
                        <a:gd name="connsiteY0" fmla="*/ 16250 h 16249"/>
                        <a:gd name="connsiteX1" fmla="*/ 107004 w 107003"/>
                        <a:gd name="connsiteY1" fmla="*/ 8125 h 16249"/>
                        <a:gd name="connsiteX2" fmla="*/ 98879 w 107003"/>
                        <a:gd name="connsiteY2" fmla="*/ 0 h 16249"/>
                        <a:gd name="connsiteX3" fmla="*/ 14031 w 107003"/>
                        <a:gd name="connsiteY3" fmla="*/ 0 h 16249"/>
                        <a:gd name="connsiteX4" fmla="*/ 0 w 107003"/>
                        <a:gd name="connsiteY4" fmla="*/ 16240 h 16249"/>
                        <a:gd name="connsiteX5" fmla="*/ 98879 w 107003"/>
                        <a:gd name="connsiteY5" fmla="*/ 16240 h 16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03" h="16249">
                          <a:moveTo>
                            <a:pt x="98879" y="16250"/>
                          </a:moveTo>
                          <a:cubicBezTo>
                            <a:pt x="103365" y="16250"/>
                            <a:pt x="107004" y="12611"/>
                            <a:pt x="107004" y="8125"/>
                          </a:cubicBezTo>
                          <a:cubicBezTo>
                            <a:pt x="107004" y="3638"/>
                            <a:pt x="103365" y="0"/>
                            <a:pt x="98879" y="0"/>
                          </a:cubicBezTo>
                          <a:lnTo>
                            <a:pt x="14031" y="0"/>
                          </a:lnTo>
                          <a:lnTo>
                            <a:pt x="0" y="16240"/>
                          </a:lnTo>
                          <a:lnTo>
                            <a:pt x="98879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2" name="任意多边形: 形状 641">
                      <a:extLst>
                        <a:ext uri="{FF2B5EF4-FFF2-40B4-BE49-F238E27FC236}">
                          <a16:creationId xmlns:a16="http://schemas.microsoft.com/office/drawing/2014/main" id="{B9DA7DC9-3E63-E4B9-9C29-311446B16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548898"/>
                      <a:ext cx="636355" cy="16249"/>
                    </a:xfrm>
                    <a:custGeom>
                      <a:avLst/>
                      <a:gdLst>
                        <a:gd name="connsiteX0" fmla="*/ 8125 w 636355"/>
                        <a:gd name="connsiteY0" fmla="*/ 0 h 16249"/>
                        <a:gd name="connsiteX1" fmla="*/ 0 w 636355"/>
                        <a:gd name="connsiteY1" fmla="*/ 8125 h 16249"/>
                        <a:gd name="connsiteX2" fmla="*/ 8125 w 636355"/>
                        <a:gd name="connsiteY2" fmla="*/ 16250 h 16249"/>
                        <a:gd name="connsiteX3" fmla="*/ 636356 w 636355"/>
                        <a:gd name="connsiteY3" fmla="*/ 16250 h 16249"/>
                        <a:gd name="connsiteX4" fmla="*/ 617563 w 636355"/>
                        <a:gd name="connsiteY4" fmla="*/ 10 h 16249"/>
                        <a:gd name="connsiteX5" fmla="*/ 8125 w 636355"/>
                        <a:gd name="connsiteY5" fmla="*/ 10 h 16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6355" h="16249">
                          <a:moveTo>
                            <a:pt x="8125" y="0"/>
                          </a:move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0" y="12611"/>
                            <a:pt x="3638" y="16250"/>
                            <a:pt x="8125" y="16250"/>
                          </a:cubicBezTo>
                          <a:lnTo>
                            <a:pt x="636356" y="16250"/>
                          </a:lnTo>
                          <a:lnTo>
                            <a:pt x="617563" y="10"/>
                          </a:lnTo>
                          <a:lnTo>
                            <a:pt x="8125" y="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628" name="任意多边形: 形状 627">
                    <a:extLst>
                      <a:ext uri="{FF2B5EF4-FFF2-40B4-BE49-F238E27FC236}">
                        <a16:creationId xmlns:a16="http://schemas.microsoft.com/office/drawing/2014/main" id="{76129F43-6496-1DE5-0A2C-ACBA0204BFF1}"/>
                      </a:ext>
                    </a:extLst>
                  </p:cNvPr>
                  <p:cNvSpPr/>
                  <p:nvPr/>
                </p:nvSpPr>
                <p:spPr>
                  <a:xfrm>
                    <a:off x="4770833" y="1276092"/>
                    <a:ext cx="120416" cy="145018"/>
                  </a:xfrm>
                  <a:custGeom>
                    <a:avLst/>
                    <a:gdLst>
                      <a:gd name="connsiteX0" fmla="*/ 119635 w 120416"/>
                      <a:gd name="connsiteY0" fmla="*/ 122787 h 145018"/>
                      <a:gd name="connsiteX1" fmla="*/ 87697 w 120416"/>
                      <a:gd name="connsiteY1" fmla="*/ 19917 h 145018"/>
                      <a:gd name="connsiteX2" fmla="*/ 60656 w 120416"/>
                      <a:gd name="connsiteY2" fmla="*/ 0 h 145018"/>
                      <a:gd name="connsiteX3" fmla="*/ 60656 w 120416"/>
                      <a:gd name="connsiteY3" fmla="*/ 0 h 145018"/>
                      <a:gd name="connsiteX4" fmla="*/ 33614 w 120416"/>
                      <a:gd name="connsiteY4" fmla="*/ 19917 h 145018"/>
                      <a:gd name="connsiteX5" fmla="*/ 668 w 120416"/>
                      <a:gd name="connsiteY5" fmla="*/ 126016 h 145018"/>
                      <a:gd name="connsiteX6" fmla="*/ 14660 w 120416"/>
                      <a:gd name="connsiteY6" fmla="*/ 145009 h 145018"/>
                      <a:gd name="connsiteX7" fmla="*/ 18822 w 120416"/>
                      <a:gd name="connsiteY7" fmla="*/ 145009 h 145018"/>
                      <a:gd name="connsiteX8" fmla="*/ 33033 w 120416"/>
                      <a:gd name="connsiteY8" fmla="*/ 133931 h 145018"/>
                      <a:gd name="connsiteX9" fmla="*/ 38634 w 120416"/>
                      <a:gd name="connsiteY9" fmla="*/ 111681 h 145018"/>
                      <a:gd name="connsiteX10" fmla="*/ 81516 w 120416"/>
                      <a:gd name="connsiteY10" fmla="*/ 111681 h 145018"/>
                      <a:gd name="connsiteX11" fmla="*/ 86459 w 120416"/>
                      <a:gd name="connsiteY11" fmla="*/ 131340 h 145018"/>
                      <a:gd name="connsiteX12" fmla="*/ 103280 w 120416"/>
                      <a:gd name="connsiteY12" fmla="*/ 145018 h 145018"/>
                      <a:gd name="connsiteX13" fmla="*/ 119635 w 120416"/>
                      <a:gd name="connsiteY13" fmla="*/ 122787 h 145018"/>
                      <a:gd name="connsiteX14" fmla="*/ 45264 w 120416"/>
                      <a:gd name="connsiteY14" fmla="*/ 84782 h 145018"/>
                      <a:gd name="connsiteX15" fmla="*/ 48378 w 120416"/>
                      <a:gd name="connsiteY15" fmla="*/ 72504 h 145018"/>
                      <a:gd name="connsiteX16" fmla="*/ 55389 w 120416"/>
                      <a:gd name="connsiteY16" fmla="*/ 44710 h 145018"/>
                      <a:gd name="connsiteX17" fmla="*/ 64656 w 120416"/>
                      <a:gd name="connsiteY17" fmla="*/ 44691 h 145018"/>
                      <a:gd name="connsiteX18" fmla="*/ 71772 w 120416"/>
                      <a:gd name="connsiteY18" fmla="*/ 72514 h 145018"/>
                      <a:gd name="connsiteX19" fmla="*/ 74896 w 120416"/>
                      <a:gd name="connsiteY19" fmla="*/ 84791 h 145018"/>
                      <a:gd name="connsiteX20" fmla="*/ 45264 w 120416"/>
                      <a:gd name="connsiteY20" fmla="*/ 84791 h 145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20416" h="145018">
                        <a:moveTo>
                          <a:pt x="119635" y="122787"/>
                        </a:moveTo>
                        <a:lnTo>
                          <a:pt x="87697" y="19917"/>
                        </a:lnTo>
                        <a:cubicBezTo>
                          <a:pt x="84021" y="8068"/>
                          <a:pt x="73058" y="0"/>
                          <a:pt x="60656" y="0"/>
                        </a:cubicBezTo>
                        <a:lnTo>
                          <a:pt x="60656" y="0"/>
                        </a:lnTo>
                        <a:cubicBezTo>
                          <a:pt x="48255" y="0"/>
                          <a:pt x="37291" y="8077"/>
                          <a:pt x="33614" y="19917"/>
                        </a:cubicBezTo>
                        <a:lnTo>
                          <a:pt x="668" y="126016"/>
                        </a:lnTo>
                        <a:cubicBezTo>
                          <a:pt x="-2257" y="135445"/>
                          <a:pt x="4792" y="145009"/>
                          <a:pt x="14660" y="145009"/>
                        </a:cubicBezTo>
                        <a:lnTo>
                          <a:pt x="18822" y="145009"/>
                        </a:lnTo>
                        <a:cubicBezTo>
                          <a:pt x="25537" y="145009"/>
                          <a:pt x="31395" y="140446"/>
                          <a:pt x="33033" y="133931"/>
                        </a:cubicBezTo>
                        <a:lnTo>
                          <a:pt x="38634" y="111681"/>
                        </a:lnTo>
                        <a:lnTo>
                          <a:pt x="81516" y="111681"/>
                        </a:lnTo>
                        <a:lnTo>
                          <a:pt x="86459" y="131340"/>
                        </a:lnTo>
                        <a:cubicBezTo>
                          <a:pt x="88412" y="139113"/>
                          <a:pt x="95260" y="145018"/>
                          <a:pt x="103280" y="145018"/>
                        </a:cubicBezTo>
                        <a:cubicBezTo>
                          <a:pt x="114825" y="144999"/>
                          <a:pt x="123054" y="133807"/>
                          <a:pt x="119635" y="122787"/>
                        </a:cubicBezTo>
                        <a:close/>
                        <a:moveTo>
                          <a:pt x="45264" y="84782"/>
                        </a:moveTo>
                        <a:lnTo>
                          <a:pt x="48378" y="72504"/>
                        </a:lnTo>
                        <a:cubicBezTo>
                          <a:pt x="50607" y="63846"/>
                          <a:pt x="53036" y="54264"/>
                          <a:pt x="55389" y="44710"/>
                        </a:cubicBezTo>
                        <a:cubicBezTo>
                          <a:pt x="56579" y="39872"/>
                          <a:pt x="63447" y="39853"/>
                          <a:pt x="64656" y="44691"/>
                        </a:cubicBezTo>
                        <a:cubicBezTo>
                          <a:pt x="67038" y="54235"/>
                          <a:pt x="69438" y="63894"/>
                          <a:pt x="71772" y="72514"/>
                        </a:cubicBezTo>
                        <a:lnTo>
                          <a:pt x="74896" y="84791"/>
                        </a:lnTo>
                        <a:lnTo>
                          <a:pt x="45264" y="847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9" name="任意多边形: 形状 628">
                    <a:extLst>
                      <a:ext uri="{FF2B5EF4-FFF2-40B4-BE49-F238E27FC236}">
                        <a16:creationId xmlns:a16="http://schemas.microsoft.com/office/drawing/2014/main" id="{B550850E-6923-B50D-A7EB-217404188470}"/>
                      </a:ext>
                    </a:extLst>
                  </p:cNvPr>
                  <p:cNvSpPr/>
                  <p:nvPr/>
                </p:nvSpPr>
                <p:spPr>
                  <a:xfrm>
                    <a:off x="4653829" y="1206979"/>
                    <a:ext cx="391439" cy="366036"/>
                  </a:xfrm>
                  <a:custGeom>
                    <a:avLst/>
                    <a:gdLst>
                      <a:gd name="connsiteX0" fmla="*/ 349272 w 391439"/>
                      <a:gd name="connsiteY0" fmla="*/ 297590 h 366036"/>
                      <a:gd name="connsiteX1" fmla="*/ 330479 w 391439"/>
                      <a:gd name="connsiteY1" fmla="*/ 281349 h 366036"/>
                      <a:gd name="connsiteX2" fmla="*/ 279178 w 391439"/>
                      <a:gd name="connsiteY2" fmla="*/ 237020 h 366036"/>
                      <a:gd name="connsiteX3" fmla="*/ 267310 w 391439"/>
                      <a:gd name="connsiteY3" fmla="*/ 226762 h 366036"/>
                      <a:gd name="connsiteX4" fmla="*/ 267310 w 391439"/>
                      <a:gd name="connsiteY4" fmla="*/ 226762 h 366036"/>
                      <a:gd name="connsiteX5" fmla="*/ 271176 w 391439"/>
                      <a:gd name="connsiteY5" fmla="*/ 220780 h 366036"/>
                      <a:gd name="connsiteX6" fmla="*/ 288598 w 391439"/>
                      <a:gd name="connsiteY6" fmla="*/ 176451 h 366036"/>
                      <a:gd name="connsiteX7" fmla="*/ 291132 w 391439"/>
                      <a:gd name="connsiteY7" fmla="*/ 160211 h 366036"/>
                      <a:gd name="connsiteX8" fmla="*/ 291855 w 391439"/>
                      <a:gd name="connsiteY8" fmla="*/ 145923 h 366036"/>
                      <a:gd name="connsiteX9" fmla="*/ 288731 w 391439"/>
                      <a:gd name="connsiteY9" fmla="*/ 115891 h 366036"/>
                      <a:gd name="connsiteX10" fmla="*/ 284293 w 391439"/>
                      <a:gd name="connsiteY10" fmla="*/ 99651 h 366036"/>
                      <a:gd name="connsiteX11" fmla="*/ 260195 w 391439"/>
                      <a:gd name="connsiteY11" fmla="*/ 55321 h 366036"/>
                      <a:gd name="connsiteX12" fmla="*/ 245173 w 391439"/>
                      <a:gd name="connsiteY12" fmla="*/ 39081 h 366036"/>
                      <a:gd name="connsiteX13" fmla="*/ 145932 w 391439"/>
                      <a:gd name="connsiteY13" fmla="*/ 0 h 366036"/>
                      <a:gd name="connsiteX14" fmla="*/ 46682 w 391439"/>
                      <a:gd name="connsiteY14" fmla="*/ 39081 h 366036"/>
                      <a:gd name="connsiteX15" fmla="*/ 31661 w 391439"/>
                      <a:gd name="connsiteY15" fmla="*/ 55321 h 366036"/>
                      <a:gd name="connsiteX16" fmla="*/ 7563 w 391439"/>
                      <a:gd name="connsiteY16" fmla="*/ 99651 h 366036"/>
                      <a:gd name="connsiteX17" fmla="*/ 3124 w 391439"/>
                      <a:gd name="connsiteY17" fmla="*/ 115891 h 366036"/>
                      <a:gd name="connsiteX18" fmla="*/ 0 w 391439"/>
                      <a:gd name="connsiteY18" fmla="*/ 145923 h 366036"/>
                      <a:gd name="connsiteX19" fmla="*/ 714 w 391439"/>
                      <a:gd name="connsiteY19" fmla="*/ 160211 h 366036"/>
                      <a:gd name="connsiteX20" fmla="*/ 3238 w 391439"/>
                      <a:gd name="connsiteY20" fmla="*/ 176451 h 366036"/>
                      <a:gd name="connsiteX21" fmla="*/ 20726 w 391439"/>
                      <a:gd name="connsiteY21" fmla="*/ 220780 h 366036"/>
                      <a:gd name="connsiteX22" fmla="*/ 32052 w 391439"/>
                      <a:gd name="connsiteY22" fmla="*/ 237020 h 366036"/>
                      <a:gd name="connsiteX23" fmla="*/ 91678 w 391439"/>
                      <a:gd name="connsiteY23" fmla="*/ 281349 h 366036"/>
                      <a:gd name="connsiteX24" fmla="*/ 145923 w 391439"/>
                      <a:gd name="connsiteY24" fmla="*/ 291846 h 366036"/>
                      <a:gd name="connsiteX25" fmla="*/ 200120 w 391439"/>
                      <a:gd name="connsiteY25" fmla="*/ 281349 h 366036"/>
                      <a:gd name="connsiteX26" fmla="*/ 239001 w 391439"/>
                      <a:gd name="connsiteY26" fmla="*/ 258204 h 366036"/>
                      <a:gd name="connsiteX27" fmla="*/ 265786 w 391439"/>
                      <a:gd name="connsiteY27" fmla="*/ 281349 h 366036"/>
                      <a:gd name="connsiteX28" fmla="*/ 284579 w 391439"/>
                      <a:gd name="connsiteY28" fmla="*/ 297590 h 366036"/>
                      <a:gd name="connsiteX29" fmla="*/ 335871 w 391439"/>
                      <a:gd name="connsiteY29" fmla="*/ 341919 h 366036"/>
                      <a:gd name="connsiteX30" fmla="*/ 354663 w 391439"/>
                      <a:gd name="connsiteY30" fmla="*/ 358159 h 366036"/>
                      <a:gd name="connsiteX31" fmla="*/ 363788 w 391439"/>
                      <a:gd name="connsiteY31" fmla="*/ 366036 h 366036"/>
                      <a:gd name="connsiteX32" fmla="*/ 370599 w 391439"/>
                      <a:gd name="connsiteY32" fmla="*/ 358159 h 366036"/>
                      <a:gd name="connsiteX33" fmla="*/ 384629 w 391439"/>
                      <a:gd name="connsiteY33" fmla="*/ 341919 h 366036"/>
                      <a:gd name="connsiteX34" fmla="*/ 391439 w 391439"/>
                      <a:gd name="connsiteY34" fmla="*/ 334042 h 366036"/>
                      <a:gd name="connsiteX35" fmla="*/ 349272 w 391439"/>
                      <a:gd name="connsiteY35" fmla="*/ 297590 h 366036"/>
                      <a:gd name="connsiteX36" fmla="*/ 195205 w 391439"/>
                      <a:gd name="connsiteY36" fmla="*/ 237030 h 366036"/>
                      <a:gd name="connsiteX37" fmla="*/ 145923 w 391439"/>
                      <a:gd name="connsiteY37" fmla="*/ 249555 h 366036"/>
                      <a:gd name="connsiteX38" fmla="*/ 96564 w 391439"/>
                      <a:gd name="connsiteY38" fmla="*/ 237030 h 366036"/>
                      <a:gd name="connsiteX39" fmla="*/ 74371 w 391439"/>
                      <a:gd name="connsiteY39" fmla="*/ 220790 h 366036"/>
                      <a:gd name="connsiteX40" fmla="*/ 46892 w 391439"/>
                      <a:gd name="connsiteY40" fmla="*/ 176460 h 366036"/>
                      <a:gd name="connsiteX41" fmla="*/ 43301 w 391439"/>
                      <a:gd name="connsiteY41" fmla="*/ 160220 h 366036"/>
                      <a:gd name="connsiteX42" fmla="*/ 42291 w 391439"/>
                      <a:gd name="connsiteY42" fmla="*/ 145932 h 366036"/>
                      <a:gd name="connsiteX43" fmla="*/ 46739 w 391439"/>
                      <a:gd name="connsiteY43" fmla="*/ 115900 h 366036"/>
                      <a:gd name="connsiteX44" fmla="*/ 53235 w 391439"/>
                      <a:gd name="connsiteY44" fmla="*/ 99660 h 366036"/>
                      <a:gd name="connsiteX45" fmla="*/ 95688 w 391439"/>
                      <a:gd name="connsiteY45" fmla="*/ 55331 h 366036"/>
                      <a:gd name="connsiteX46" fmla="*/ 145913 w 391439"/>
                      <a:gd name="connsiteY46" fmla="*/ 42301 h 366036"/>
                      <a:gd name="connsiteX47" fmla="*/ 196139 w 391439"/>
                      <a:gd name="connsiteY47" fmla="*/ 55331 h 366036"/>
                      <a:gd name="connsiteX48" fmla="*/ 238592 w 391439"/>
                      <a:gd name="connsiteY48" fmla="*/ 99660 h 366036"/>
                      <a:gd name="connsiteX49" fmla="*/ 245088 w 391439"/>
                      <a:gd name="connsiteY49" fmla="*/ 115900 h 366036"/>
                      <a:gd name="connsiteX50" fmla="*/ 249545 w 391439"/>
                      <a:gd name="connsiteY50" fmla="*/ 145932 h 366036"/>
                      <a:gd name="connsiteX51" fmla="*/ 248450 w 391439"/>
                      <a:gd name="connsiteY51" fmla="*/ 160220 h 366036"/>
                      <a:gd name="connsiteX52" fmla="*/ 244869 w 391439"/>
                      <a:gd name="connsiteY52" fmla="*/ 176460 h 366036"/>
                      <a:gd name="connsiteX53" fmla="*/ 223209 w 391439"/>
                      <a:gd name="connsiteY53" fmla="*/ 214970 h 366036"/>
                      <a:gd name="connsiteX54" fmla="*/ 217532 w 391439"/>
                      <a:gd name="connsiteY54" fmla="*/ 220790 h 366036"/>
                      <a:gd name="connsiteX55" fmla="*/ 195205 w 391439"/>
                      <a:gd name="connsiteY55" fmla="*/ 237030 h 366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391439" h="366036">
                        <a:moveTo>
                          <a:pt x="349272" y="297590"/>
                        </a:moveTo>
                        <a:lnTo>
                          <a:pt x="330479" y="281349"/>
                        </a:lnTo>
                        <a:lnTo>
                          <a:pt x="279178" y="237020"/>
                        </a:lnTo>
                        <a:lnTo>
                          <a:pt x="267310" y="226762"/>
                        </a:lnTo>
                        <a:lnTo>
                          <a:pt x="267310" y="226762"/>
                        </a:lnTo>
                        <a:cubicBezTo>
                          <a:pt x="268634" y="224790"/>
                          <a:pt x="269957" y="222809"/>
                          <a:pt x="271176" y="220780"/>
                        </a:cubicBezTo>
                        <a:cubicBezTo>
                          <a:pt x="279387" y="207054"/>
                          <a:pt x="285255" y="192091"/>
                          <a:pt x="288598" y="176451"/>
                        </a:cubicBezTo>
                        <a:cubicBezTo>
                          <a:pt x="289741" y="171107"/>
                          <a:pt x="290598" y="165687"/>
                          <a:pt x="291132" y="160211"/>
                        </a:cubicBezTo>
                        <a:cubicBezTo>
                          <a:pt x="291598" y="155476"/>
                          <a:pt x="291855" y="150714"/>
                          <a:pt x="291855" y="145923"/>
                        </a:cubicBezTo>
                        <a:cubicBezTo>
                          <a:pt x="291855" y="135626"/>
                          <a:pt x="290769" y="125587"/>
                          <a:pt x="288731" y="115891"/>
                        </a:cubicBezTo>
                        <a:cubicBezTo>
                          <a:pt x="287569" y="110347"/>
                          <a:pt x="286065" y="104937"/>
                          <a:pt x="284293" y="99651"/>
                        </a:cubicBezTo>
                        <a:cubicBezTo>
                          <a:pt x="278854" y="83420"/>
                          <a:pt x="270634" y="68456"/>
                          <a:pt x="260195" y="55321"/>
                        </a:cubicBezTo>
                        <a:cubicBezTo>
                          <a:pt x="255604" y="49539"/>
                          <a:pt x="250584" y="44101"/>
                          <a:pt x="245173" y="39081"/>
                        </a:cubicBezTo>
                        <a:cubicBezTo>
                          <a:pt x="219113" y="14859"/>
                          <a:pt x="184233" y="0"/>
                          <a:pt x="145932" y="0"/>
                        </a:cubicBezTo>
                        <a:cubicBezTo>
                          <a:pt x="107632" y="0"/>
                          <a:pt x="72742" y="14859"/>
                          <a:pt x="46682" y="39081"/>
                        </a:cubicBezTo>
                        <a:cubicBezTo>
                          <a:pt x="41272" y="44110"/>
                          <a:pt x="36262" y="49539"/>
                          <a:pt x="31661" y="55321"/>
                        </a:cubicBezTo>
                        <a:cubicBezTo>
                          <a:pt x="21222" y="68456"/>
                          <a:pt x="13011" y="83420"/>
                          <a:pt x="7563" y="99651"/>
                        </a:cubicBezTo>
                        <a:cubicBezTo>
                          <a:pt x="5791" y="104937"/>
                          <a:pt x="4286" y="110357"/>
                          <a:pt x="3124" y="115891"/>
                        </a:cubicBezTo>
                        <a:cubicBezTo>
                          <a:pt x="1086" y="125587"/>
                          <a:pt x="0" y="135626"/>
                          <a:pt x="0" y="145923"/>
                        </a:cubicBezTo>
                        <a:cubicBezTo>
                          <a:pt x="0" y="150743"/>
                          <a:pt x="248" y="155505"/>
                          <a:pt x="714" y="160211"/>
                        </a:cubicBezTo>
                        <a:cubicBezTo>
                          <a:pt x="1248" y="165725"/>
                          <a:pt x="2105" y="171136"/>
                          <a:pt x="3238" y="176451"/>
                        </a:cubicBezTo>
                        <a:cubicBezTo>
                          <a:pt x="6639" y="192329"/>
                          <a:pt x="12611" y="207264"/>
                          <a:pt x="20726" y="220780"/>
                        </a:cubicBezTo>
                        <a:cubicBezTo>
                          <a:pt x="24136" y="226457"/>
                          <a:pt x="27937" y="231877"/>
                          <a:pt x="32052" y="237020"/>
                        </a:cubicBezTo>
                        <a:cubicBezTo>
                          <a:pt x="47673" y="256499"/>
                          <a:pt x="68170" y="271891"/>
                          <a:pt x="91678" y="281349"/>
                        </a:cubicBezTo>
                        <a:cubicBezTo>
                          <a:pt x="108461" y="288093"/>
                          <a:pt x="126759" y="291846"/>
                          <a:pt x="145923" y="291846"/>
                        </a:cubicBezTo>
                        <a:cubicBezTo>
                          <a:pt x="164678" y="291846"/>
                          <a:pt x="183051" y="288179"/>
                          <a:pt x="200120" y="281349"/>
                        </a:cubicBezTo>
                        <a:cubicBezTo>
                          <a:pt x="214151" y="275730"/>
                          <a:pt x="227266" y="267910"/>
                          <a:pt x="239001" y="258204"/>
                        </a:cubicBezTo>
                        <a:lnTo>
                          <a:pt x="265786" y="281349"/>
                        </a:lnTo>
                        <a:lnTo>
                          <a:pt x="284579" y="297590"/>
                        </a:lnTo>
                        <a:lnTo>
                          <a:pt x="335871" y="341919"/>
                        </a:lnTo>
                        <a:lnTo>
                          <a:pt x="354663" y="358159"/>
                        </a:lnTo>
                        <a:lnTo>
                          <a:pt x="363788" y="366036"/>
                        </a:lnTo>
                        <a:lnTo>
                          <a:pt x="370599" y="358159"/>
                        </a:lnTo>
                        <a:lnTo>
                          <a:pt x="384629" y="341919"/>
                        </a:lnTo>
                        <a:lnTo>
                          <a:pt x="391439" y="334042"/>
                        </a:lnTo>
                        <a:lnTo>
                          <a:pt x="349272" y="297590"/>
                        </a:lnTo>
                        <a:close/>
                        <a:moveTo>
                          <a:pt x="195205" y="237030"/>
                        </a:moveTo>
                        <a:cubicBezTo>
                          <a:pt x="180213" y="245135"/>
                          <a:pt x="163296" y="249555"/>
                          <a:pt x="145923" y="249555"/>
                        </a:cubicBezTo>
                        <a:cubicBezTo>
                          <a:pt x="128064" y="249555"/>
                          <a:pt x="111252" y="245012"/>
                          <a:pt x="96564" y="237030"/>
                        </a:cubicBezTo>
                        <a:cubicBezTo>
                          <a:pt x="88449" y="232610"/>
                          <a:pt x="81001" y="227124"/>
                          <a:pt x="74371" y="220790"/>
                        </a:cubicBezTo>
                        <a:cubicBezTo>
                          <a:pt x="61760" y="208731"/>
                          <a:pt x="52159" y="193538"/>
                          <a:pt x="46892" y="176460"/>
                        </a:cubicBezTo>
                        <a:cubicBezTo>
                          <a:pt x="45272" y="171212"/>
                          <a:pt x="44072" y="165783"/>
                          <a:pt x="43301" y="160220"/>
                        </a:cubicBezTo>
                        <a:cubicBezTo>
                          <a:pt x="42653" y="155543"/>
                          <a:pt x="42291" y="150781"/>
                          <a:pt x="42291" y="145932"/>
                        </a:cubicBezTo>
                        <a:cubicBezTo>
                          <a:pt x="42291" y="135493"/>
                          <a:pt x="43863" y="125406"/>
                          <a:pt x="46739" y="115900"/>
                        </a:cubicBezTo>
                        <a:cubicBezTo>
                          <a:pt x="48454" y="110271"/>
                          <a:pt x="50635" y="104842"/>
                          <a:pt x="53235" y="99660"/>
                        </a:cubicBezTo>
                        <a:cubicBezTo>
                          <a:pt x="62608" y="80962"/>
                          <a:pt x="77457" y="65484"/>
                          <a:pt x="95688" y="55331"/>
                        </a:cubicBezTo>
                        <a:cubicBezTo>
                          <a:pt x="110576" y="47044"/>
                          <a:pt x="127702" y="42301"/>
                          <a:pt x="145913" y="42301"/>
                        </a:cubicBezTo>
                        <a:cubicBezTo>
                          <a:pt x="164125" y="42301"/>
                          <a:pt x="181242" y="47044"/>
                          <a:pt x="196139" y="55331"/>
                        </a:cubicBezTo>
                        <a:cubicBezTo>
                          <a:pt x="214360" y="65475"/>
                          <a:pt x="229219" y="80962"/>
                          <a:pt x="238592" y="99660"/>
                        </a:cubicBezTo>
                        <a:cubicBezTo>
                          <a:pt x="241192" y="104842"/>
                          <a:pt x="243374" y="110271"/>
                          <a:pt x="245088" y="115900"/>
                        </a:cubicBezTo>
                        <a:cubicBezTo>
                          <a:pt x="247974" y="125406"/>
                          <a:pt x="249545" y="135493"/>
                          <a:pt x="249545" y="145932"/>
                        </a:cubicBezTo>
                        <a:cubicBezTo>
                          <a:pt x="249545" y="150743"/>
                          <a:pt x="249107" y="155505"/>
                          <a:pt x="248450" y="160220"/>
                        </a:cubicBezTo>
                        <a:cubicBezTo>
                          <a:pt x="247678" y="165744"/>
                          <a:pt x="246497" y="171174"/>
                          <a:pt x="244869" y="176460"/>
                        </a:cubicBezTo>
                        <a:cubicBezTo>
                          <a:pt x="240516" y="190586"/>
                          <a:pt x="233229" y="203749"/>
                          <a:pt x="223209" y="214970"/>
                        </a:cubicBezTo>
                        <a:cubicBezTo>
                          <a:pt x="221390" y="216998"/>
                          <a:pt x="219485" y="218923"/>
                          <a:pt x="217532" y="220790"/>
                        </a:cubicBezTo>
                        <a:cubicBezTo>
                          <a:pt x="210798" y="227209"/>
                          <a:pt x="203292" y="232658"/>
                          <a:pt x="195205" y="2370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93" name="组合 592">
                <a:extLst>
                  <a:ext uri="{FF2B5EF4-FFF2-40B4-BE49-F238E27FC236}">
                    <a16:creationId xmlns:a16="http://schemas.microsoft.com/office/drawing/2014/main" id="{7F311700-2AFD-7E91-46B7-C3EB12DAE6CF}"/>
                  </a:ext>
                </a:extLst>
              </p:cNvPr>
              <p:cNvGrpSpPr/>
              <p:nvPr/>
            </p:nvGrpSpPr>
            <p:grpSpPr>
              <a:xfrm>
                <a:off x="2737885" y="3179396"/>
                <a:ext cx="647884" cy="601964"/>
                <a:chOff x="2633052" y="1353092"/>
                <a:chExt cx="627593" cy="583111"/>
              </a:xfrm>
            </p:grpSpPr>
            <p:sp>
              <p:nvSpPr>
                <p:cNvPr id="617" name="任意多边形: 形状 616">
                  <a:extLst>
                    <a:ext uri="{FF2B5EF4-FFF2-40B4-BE49-F238E27FC236}">
                      <a16:creationId xmlns:a16="http://schemas.microsoft.com/office/drawing/2014/main" id="{3C2A847D-E1E6-45E7-BBDF-FB411AD217EB}"/>
                    </a:ext>
                  </a:extLst>
                </p:cNvPr>
                <p:cNvSpPr/>
                <p:nvPr/>
              </p:nvSpPr>
              <p:spPr>
                <a:xfrm>
                  <a:off x="2633052" y="1397927"/>
                  <a:ext cx="590921" cy="538276"/>
                </a:xfrm>
                <a:custGeom>
                  <a:avLst/>
                  <a:gdLst>
                    <a:gd name="connsiteX0" fmla="*/ 561994 w 590921"/>
                    <a:gd name="connsiteY0" fmla="*/ 0 h 538276"/>
                    <a:gd name="connsiteX1" fmla="*/ 28918 w 590921"/>
                    <a:gd name="connsiteY1" fmla="*/ 0 h 538276"/>
                    <a:gd name="connsiteX2" fmla="*/ 0 w 590921"/>
                    <a:gd name="connsiteY2" fmla="*/ 28918 h 538276"/>
                    <a:gd name="connsiteX3" fmla="*/ 0 w 590921"/>
                    <a:gd name="connsiteY3" fmla="*/ 231896 h 538276"/>
                    <a:gd name="connsiteX4" fmla="*/ 28918 w 590921"/>
                    <a:gd name="connsiteY4" fmla="*/ 260813 h 538276"/>
                    <a:gd name="connsiteX5" fmla="*/ 215532 w 590921"/>
                    <a:gd name="connsiteY5" fmla="*/ 260813 h 538276"/>
                    <a:gd name="connsiteX6" fmla="*/ 418643 w 590921"/>
                    <a:gd name="connsiteY6" fmla="*/ 538277 h 538276"/>
                    <a:gd name="connsiteX7" fmla="*/ 313696 w 590921"/>
                    <a:gd name="connsiteY7" fmla="*/ 260813 h 538276"/>
                    <a:gd name="connsiteX8" fmla="*/ 562004 w 590921"/>
                    <a:gd name="connsiteY8" fmla="*/ 260813 h 538276"/>
                    <a:gd name="connsiteX9" fmla="*/ 590922 w 590921"/>
                    <a:gd name="connsiteY9" fmla="*/ 231896 h 538276"/>
                    <a:gd name="connsiteX10" fmla="*/ 590922 w 590921"/>
                    <a:gd name="connsiteY10" fmla="*/ 28918 h 538276"/>
                    <a:gd name="connsiteX11" fmla="*/ 561994 w 590921"/>
                    <a:gd name="connsiteY11" fmla="*/ 0 h 538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0921" h="538276">
                      <a:moveTo>
                        <a:pt x="561994" y="0"/>
                      </a:moveTo>
                      <a:lnTo>
                        <a:pt x="28918" y="0"/>
                      </a:lnTo>
                      <a:cubicBezTo>
                        <a:pt x="12945" y="0"/>
                        <a:pt x="0" y="12944"/>
                        <a:pt x="0" y="28918"/>
                      </a:cubicBezTo>
                      <a:lnTo>
                        <a:pt x="0" y="231896"/>
                      </a:lnTo>
                      <a:cubicBezTo>
                        <a:pt x="0" y="247869"/>
                        <a:pt x="12945" y="260813"/>
                        <a:pt x="28918" y="260813"/>
                      </a:cubicBezTo>
                      <a:lnTo>
                        <a:pt x="215532" y="260813"/>
                      </a:lnTo>
                      <a:lnTo>
                        <a:pt x="418643" y="538277"/>
                      </a:lnTo>
                      <a:lnTo>
                        <a:pt x="313696" y="260813"/>
                      </a:lnTo>
                      <a:lnTo>
                        <a:pt x="562004" y="260813"/>
                      </a:lnTo>
                      <a:cubicBezTo>
                        <a:pt x="577977" y="260813"/>
                        <a:pt x="590922" y="247869"/>
                        <a:pt x="590922" y="231896"/>
                      </a:cubicBezTo>
                      <a:lnTo>
                        <a:pt x="590922" y="28918"/>
                      </a:lnTo>
                      <a:cubicBezTo>
                        <a:pt x="590922" y="12944"/>
                        <a:pt x="577967" y="0"/>
                        <a:pt x="561994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18" name="组合 617">
                  <a:extLst>
                    <a:ext uri="{FF2B5EF4-FFF2-40B4-BE49-F238E27FC236}">
                      <a16:creationId xmlns:a16="http://schemas.microsoft.com/office/drawing/2014/main" id="{6463D066-3079-9452-4F42-481E5C4C7452}"/>
                    </a:ext>
                  </a:extLst>
                </p:cNvPr>
                <p:cNvGrpSpPr/>
                <p:nvPr/>
              </p:nvGrpSpPr>
              <p:grpSpPr>
                <a:xfrm>
                  <a:off x="2767536" y="1505245"/>
                  <a:ext cx="330098" cy="44824"/>
                  <a:chOff x="2767536" y="1505245"/>
                  <a:chExt cx="330098" cy="44824"/>
                </a:xfrm>
                <a:solidFill>
                  <a:srgbClr val="FFFFFF"/>
                </a:solidFill>
              </p:grpSpPr>
              <p:sp>
                <p:nvSpPr>
                  <p:cNvPr id="620" name="任意多边形: 形状 619">
                    <a:extLst>
                      <a:ext uri="{FF2B5EF4-FFF2-40B4-BE49-F238E27FC236}">
                        <a16:creationId xmlns:a16="http://schemas.microsoft.com/office/drawing/2014/main" id="{01C42ACA-A42A-89BD-0778-A6CFFF5615CC}"/>
                      </a:ext>
                    </a:extLst>
                  </p:cNvPr>
                  <p:cNvSpPr/>
                  <p:nvPr/>
                </p:nvSpPr>
                <p:spPr>
                  <a:xfrm>
                    <a:off x="2767536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95" y="44825"/>
                          <a:pt x="22412" y="44825"/>
                        </a:cubicBezTo>
                        <a:cubicBezTo>
                          <a:pt x="10030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40" y="0"/>
                          <a:pt x="22412" y="0"/>
                        </a:cubicBezTo>
                        <a:cubicBezTo>
                          <a:pt x="3479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1" name="任意多边形: 形状 620">
                    <a:extLst>
                      <a:ext uri="{FF2B5EF4-FFF2-40B4-BE49-F238E27FC236}">
                        <a16:creationId xmlns:a16="http://schemas.microsoft.com/office/drawing/2014/main" id="{C54AA672-13CE-F0E6-33AA-5E0822A0ABA4}"/>
                      </a:ext>
                    </a:extLst>
                  </p:cNvPr>
                  <p:cNvSpPr/>
                  <p:nvPr/>
                </p:nvSpPr>
                <p:spPr>
                  <a:xfrm>
                    <a:off x="2910173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85" y="44825"/>
                          <a:pt x="22412" y="44825"/>
                        </a:cubicBezTo>
                        <a:cubicBezTo>
                          <a:pt x="10030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30" y="0"/>
                          <a:pt x="22412" y="0"/>
                        </a:cubicBezTo>
                        <a:cubicBezTo>
                          <a:pt x="3478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2" name="任意多边形: 形状 621">
                    <a:extLst>
                      <a:ext uri="{FF2B5EF4-FFF2-40B4-BE49-F238E27FC236}">
                        <a16:creationId xmlns:a16="http://schemas.microsoft.com/office/drawing/2014/main" id="{0DE147CB-44EF-E3CF-B9F7-9AEBF11AADC1}"/>
                      </a:ext>
                    </a:extLst>
                  </p:cNvPr>
                  <p:cNvSpPr/>
                  <p:nvPr/>
                </p:nvSpPr>
                <p:spPr>
                  <a:xfrm>
                    <a:off x="3052810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85" y="44825"/>
                          <a:pt x="22412" y="44825"/>
                        </a:cubicBezTo>
                        <a:cubicBezTo>
                          <a:pt x="10039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39" y="0"/>
                          <a:pt x="22412" y="0"/>
                        </a:cubicBezTo>
                        <a:cubicBezTo>
                          <a:pt x="3478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19" name="任意多边形: 形状 618">
                  <a:extLst>
                    <a:ext uri="{FF2B5EF4-FFF2-40B4-BE49-F238E27FC236}">
                      <a16:creationId xmlns:a16="http://schemas.microsoft.com/office/drawing/2014/main" id="{D1619D0D-2FF7-6B77-7500-C406ACB9A206}"/>
                    </a:ext>
                  </a:extLst>
                </p:cNvPr>
                <p:cNvSpPr/>
                <p:nvPr/>
              </p:nvSpPr>
              <p:spPr>
                <a:xfrm>
                  <a:off x="3146536" y="1353092"/>
                  <a:ext cx="114109" cy="114109"/>
                </a:xfrm>
                <a:custGeom>
                  <a:avLst/>
                  <a:gdLst>
                    <a:gd name="connsiteX0" fmla="*/ 57055 w 114109"/>
                    <a:gd name="connsiteY0" fmla="*/ 0 h 114109"/>
                    <a:gd name="connsiteX1" fmla="*/ 0 w 114109"/>
                    <a:gd name="connsiteY1" fmla="*/ 57055 h 114109"/>
                    <a:gd name="connsiteX2" fmla="*/ 57055 w 114109"/>
                    <a:gd name="connsiteY2" fmla="*/ 114109 h 114109"/>
                    <a:gd name="connsiteX3" fmla="*/ 114110 w 114109"/>
                    <a:gd name="connsiteY3" fmla="*/ 57055 h 114109"/>
                    <a:gd name="connsiteX4" fmla="*/ 57055 w 114109"/>
                    <a:gd name="connsiteY4" fmla="*/ 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109" h="114109">
                      <a:moveTo>
                        <a:pt x="57055" y="0"/>
                      </a:moveTo>
                      <a:cubicBezTo>
                        <a:pt x="25679" y="0"/>
                        <a:pt x="0" y="25670"/>
                        <a:pt x="0" y="57055"/>
                      </a:cubicBezTo>
                      <a:cubicBezTo>
                        <a:pt x="0" y="88440"/>
                        <a:pt x="25670" y="114109"/>
                        <a:pt x="57055" y="114109"/>
                      </a:cubicBezTo>
                      <a:cubicBezTo>
                        <a:pt x="88430" y="114109"/>
                        <a:pt x="114110" y="88430"/>
                        <a:pt x="114110" y="57055"/>
                      </a:cubicBezTo>
                      <a:cubicBezTo>
                        <a:pt x="114110" y="25679"/>
                        <a:pt x="88440" y="0"/>
                        <a:pt x="57055" y="0"/>
                      </a:cubicBezTo>
                      <a:close/>
                    </a:path>
                  </a:pathLst>
                </a:custGeom>
                <a:solidFill>
                  <a:srgbClr val="5C5C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5" name="组合 594">
                <a:extLst>
                  <a:ext uri="{FF2B5EF4-FFF2-40B4-BE49-F238E27FC236}">
                    <a16:creationId xmlns:a16="http://schemas.microsoft.com/office/drawing/2014/main" id="{069877CE-96AC-5AFA-9E2E-195D40B52A4D}"/>
                  </a:ext>
                </a:extLst>
              </p:cNvPr>
              <p:cNvGrpSpPr/>
              <p:nvPr/>
            </p:nvGrpSpPr>
            <p:grpSpPr>
              <a:xfrm>
                <a:off x="3535181" y="2398385"/>
                <a:ext cx="610027" cy="494706"/>
                <a:chOff x="3405377" y="596541"/>
                <a:chExt cx="590921" cy="479212"/>
              </a:xfrm>
            </p:grpSpPr>
            <p:sp>
              <p:nvSpPr>
                <p:cNvPr id="596" name="任意多边形: 形状 595">
                  <a:extLst>
                    <a:ext uri="{FF2B5EF4-FFF2-40B4-BE49-F238E27FC236}">
                      <a16:creationId xmlns:a16="http://schemas.microsoft.com/office/drawing/2014/main" id="{04F393D9-B8D9-6BCF-07FF-7D1B7CAF408B}"/>
                    </a:ext>
                  </a:extLst>
                </p:cNvPr>
                <p:cNvSpPr/>
                <p:nvPr/>
              </p:nvSpPr>
              <p:spPr>
                <a:xfrm>
                  <a:off x="3405377" y="596541"/>
                  <a:ext cx="590921" cy="479212"/>
                </a:xfrm>
                <a:custGeom>
                  <a:avLst/>
                  <a:gdLst>
                    <a:gd name="connsiteX0" fmla="*/ 561994 w 590921"/>
                    <a:gd name="connsiteY0" fmla="*/ 0 h 479212"/>
                    <a:gd name="connsiteX1" fmla="*/ 28918 w 590921"/>
                    <a:gd name="connsiteY1" fmla="*/ 0 h 479212"/>
                    <a:gd name="connsiteX2" fmla="*/ 0 w 590921"/>
                    <a:gd name="connsiteY2" fmla="*/ 28918 h 479212"/>
                    <a:gd name="connsiteX3" fmla="*/ 0 w 590921"/>
                    <a:gd name="connsiteY3" fmla="*/ 231896 h 479212"/>
                    <a:gd name="connsiteX4" fmla="*/ 28918 w 590921"/>
                    <a:gd name="connsiteY4" fmla="*/ 260814 h 479212"/>
                    <a:gd name="connsiteX5" fmla="*/ 289598 w 590921"/>
                    <a:gd name="connsiteY5" fmla="*/ 260814 h 479212"/>
                    <a:gd name="connsiteX6" fmla="*/ 351835 w 590921"/>
                    <a:gd name="connsiteY6" fmla="*/ 479212 h 479212"/>
                    <a:gd name="connsiteX7" fmla="*/ 368008 w 590921"/>
                    <a:gd name="connsiteY7" fmla="*/ 260814 h 479212"/>
                    <a:gd name="connsiteX8" fmla="*/ 562004 w 590921"/>
                    <a:gd name="connsiteY8" fmla="*/ 260814 h 479212"/>
                    <a:gd name="connsiteX9" fmla="*/ 590922 w 590921"/>
                    <a:gd name="connsiteY9" fmla="*/ 231896 h 479212"/>
                    <a:gd name="connsiteX10" fmla="*/ 590922 w 590921"/>
                    <a:gd name="connsiteY10" fmla="*/ 28918 h 479212"/>
                    <a:gd name="connsiteX11" fmla="*/ 561994 w 590921"/>
                    <a:gd name="connsiteY11" fmla="*/ 0 h 479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0921" h="479212">
                      <a:moveTo>
                        <a:pt x="561994" y="0"/>
                      </a:moveTo>
                      <a:lnTo>
                        <a:pt x="28918" y="0"/>
                      </a:lnTo>
                      <a:cubicBezTo>
                        <a:pt x="12945" y="0"/>
                        <a:pt x="0" y="12954"/>
                        <a:pt x="0" y="28918"/>
                      </a:cubicBezTo>
                      <a:lnTo>
                        <a:pt x="0" y="231896"/>
                      </a:lnTo>
                      <a:cubicBezTo>
                        <a:pt x="0" y="247869"/>
                        <a:pt x="12945" y="260814"/>
                        <a:pt x="28918" y="260814"/>
                      </a:cubicBezTo>
                      <a:lnTo>
                        <a:pt x="289598" y="260814"/>
                      </a:lnTo>
                      <a:lnTo>
                        <a:pt x="351835" y="479212"/>
                      </a:lnTo>
                      <a:lnTo>
                        <a:pt x="368008" y="260814"/>
                      </a:lnTo>
                      <a:lnTo>
                        <a:pt x="562004" y="260814"/>
                      </a:lnTo>
                      <a:cubicBezTo>
                        <a:pt x="577977" y="260814"/>
                        <a:pt x="590922" y="247869"/>
                        <a:pt x="590922" y="231896"/>
                      </a:cubicBezTo>
                      <a:lnTo>
                        <a:pt x="590922" y="28918"/>
                      </a:lnTo>
                      <a:cubicBezTo>
                        <a:pt x="590912" y="12954"/>
                        <a:pt x="577968" y="0"/>
                        <a:pt x="561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597" name="组合 596">
                  <a:extLst>
                    <a:ext uri="{FF2B5EF4-FFF2-40B4-BE49-F238E27FC236}">
                      <a16:creationId xmlns:a16="http://schemas.microsoft.com/office/drawing/2014/main" id="{8B4EAB51-0165-121A-6F2B-6FB8F57000C6}"/>
                    </a:ext>
                  </a:extLst>
                </p:cNvPr>
                <p:cNvGrpSpPr/>
                <p:nvPr/>
              </p:nvGrpSpPr>
              <p:grpSpPr>
                <a:xfrm>
                  <a:off x="3531698" y="703859"/>
                  <a:ext cx="330098" cy="44824"/>
                  <a:chOff x="3531698" y="703859"/>
                  <a:chExt cx="330098" cy="44824"/>
                </a:xfrm>
                <a:solidFill>
                  <a:srgbClr val="FFFFFF"/>
                </a:solidFill>
              </p:grpSpPr>
              <p:sp>
                <p:nvSpPr>
                  <p:cNvPr id="598" name="任意多边形: 形状 597">
                    <a:extLst>
                      <a:ext uri="{FF2B5EF4-FFF2-40B4-BE49-F238E27FC236}">
                        <a16:creationId xmlns:a16="http://schemas.microsoft.com/office/drawing/2014/main" id="{2D85DA0C-CB64-20F3-B73A-9FA357B58E98}"/>
                      </a:ext>
                    </a:extLst>
                  </p:cNvPr>
                  <p:cNvSpPr/>
                  <p:nvPr/>
                </p:nvSpPr>
                <p:spPr>
                  <a:xfrm>
                    <a:off x="3816972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0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85" y="0"/>
                          <a:pt x="22412" y="0"/>
                        </a:cubicBezTo>
                        <a:cubicBezTo>
                          <a:pt x="10040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9" name="任意多边形: 形状 598">
                    <a:extLst>
                      <a:ext uri="{FF2B5EF4-FFF2-40B4-BE49-F238E27FC236}">
                        <a16:creationId xmlns:a16="http://schemas.microsoft.com/office/drawing/2014/main" id="{E8A1E220-2BA4-B016-00A2-AB2B4A5C0F0A}"/>
                      </a:ext>
                    </a:extLst>
                  </p:cNvPr>
                  <p:cNvSpPr/>
                  <p:nvPr/>
                </p:nvSpPr>
                <p:spPr>
                  <a:xfrm>
                    <a:off x="3674335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0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85" y="0"/>
                          <a:pt x="22412" y="0"/>
                        </a:cubicBezTo>
                        <a:cubicBezTo>
                          <a:pt x="10040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0" name="任意多边形: 形状 599">
                    <a:extLst>
                      <a:ext uri="{FF2B5EF4-FFF2-40B4-BE49-F238E27FC236}">
                        <a16:creationId xmlns:a16="http://schemas.microsoft.com/office/drawing/2014/main" id="{1C5F1F94-3CA3-588E-CEEF-437413DF0899}"/>
                      </a:ext>
                    </a:extLst>
                  </p:cNvPr>
                  <p:cNvSpPr/>
                  <p:nvPr/>
                </p:nvSpPr>
                <p:spPr>
                  <a:xfrm>
                    <a:off x="3531698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9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95" y="0"/>
                          <a:pt x="22412" y="0"/>
                        </a:cubicBezTo>
                        <a:cubicBezTo>
                          <a:pt x="10039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8150B44-22DC-C055-4F42-C9E8EC0679DD}"/>
                </a:ext>
              </a:extLst>
            </p:cNvPr>
            <p:cNvGrpSpPr/>
            <p:nvPr/>
          </p:nvGrpSpPr>
          <p:grpSpPr>
            <a:xfrm>
              <a:off x="6296049" y="606532"/>
              <a:ext cx="5367232" cy="2912090"/>
              <a:chOff x="6296049" y="-162927"/>
              <a:chExt cx="5367232" cy="2912090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E45EC37-2C10-784A-ABCE-5C7A594B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7345" y="-162927"/>
                <a:ext cx="5135936" cy="291209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kumimoji="0" sz="12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>
                  <a:lnSpc>
                    <a:spcPct val="160000"/>
                  </a:lnSpc>
                </a:pPr>
                <a:r>
                  <a:rPr lang="zh-CN" altLang="en-US" sz="2000" dirty="0"/>
                  <a:t>我认为学习是件快乐的事情。请大家想想，学习使我们认识了汉字，学会了计算，还懂得了许多道理。当我们通过努力，取得好成绩或学习有了进步时，老师和家长就会表扬我们，这时我们的内心是不是很快乐呢？</a:t>
                </a:r>
                <a:endParaRPr lang="en-US" altLang="zh-CN" sz="2000" dirty="0"/>
              </a:p>
            </p:txBody>
          </p:sp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2F0FF078-62A8-B923-B675-2CB2A310CF68}"/>
                  </a:ext>
                </a:extLst>
              </p:cNvPr>
              <p:cNvSpPr/>
              <p:nvPr/>
            </p:nvSpPr>
            <p:spPr>
              <a:xfrm>
                <a:off x="6296049" y="1189921"/>
                <a:ext cx="268212" cy="2682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494447A-4D5E-229F-ADDE-C6191DCCD563}"/>
                </a:ext>
              </a:extLst>
            </p:cNvPr>
            <p:cNvGrpSpPr/>
            <p:nvPr/>
          </p:nvGrpSpPr>
          <p:grpSpPr>
            <a:xfrm>
              <a:off x="6296049" y="4090325"/>
              <a:ext cx="5357630" cy="2167861"/>
              <a:chOff x="6296049" y="3464337"/>
              <a:chExt cx="5357630" cy="216786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7FFCF44-2C19-029C-4F90-31E9AA44E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5827" y="3464337"/>
                <a:ext cx="5037852" cy="2167861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kumimoji="0" sz="12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r>
                  <a:rPr lang="zh-CN" altLang="en-US" sz="2000" dirty="0"/>
                  <a:t>我认为学习太苦了。我们每天背着沉重的书包到学校去学习，回家要做作业，期末还要考试，为了应付这些，就要放弃看电视、玩耍的时间。若考试考得不好，还要被老师和家长批评，你们想想，学习是多么辛苦啊！</a:t>
                </a:r>
                <a:endParaRPr lang="en-US" altLang="zh-CN" sz="2000" dirty="0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BA48D866-6754-595B-E8FA-20F9863D9548}"/>
                  </a:ext>
                </a:extLst>
              </p:cNvPr>
              <p:cNvSpPr/>
              <p:nvPr/>
            </p:nvSpPr>
            <p:spPr>
              <a:xfrm>
                <a:off x="6296049" y="3896045"/>
                <a:ext cx="268212" cy="2682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42F9885-5D3D-3B73-A32E-8C54C51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小小辩论赛</a:t>
            </a:r>
          </a:p>
        </p:txBody>
      </p:sp>
    </p:spTree>
    <p:extLst>
      <p:ext uri="{BB962C8B-B14F-4D97-AF65-F5344CB8AC3E}">
        <p14:creationId xmlns:p14="http://schemas.microsoft.com/office/powerpoint/2010/main" val="360792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638800" y="1625601"/>
            <a:ext cx="6134101" cy="2159000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我们应该如何平衡学习中的苦与乐呢？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7832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组合 692">
            <a:extLst>
              <a:ext uri="{FF2B5EF4-FFF2-40B4-BE49-F238E27FC236}">
                <a16:creationId xmlns:a16="http://schemas.microsoft.com/office/drawing/2014/main" id="{2F9218FB-42D3-0B80-B6DC-D3D4931AADC1}"/>
              </a:ext>
            </a:extLst>
          </p:cNvPr>
          <p:cNvGrpSpPr/>
          <p:nvPr/>
        </p:nvGrpSpPr>
        <p:grpSpPr>
          <a:xfrm>
            <a:off x="806849" y="0"/>
            <a:ext cx="11385152" cy="6858000"/>
            <a:chOff x="806849" y="0"/>
            <a:chExt cx="11385152" cy="6858000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DF90E62-3EE4-30B7-5061-0A0259275A54}"/>
                </a:ext>
              </a:extLst>
            </p:cNvPr>
            <p:cNvSpPr/>
            <p:nvPr/>
          </p:nvSpPr>
          <p:spPr>
            <a:xfrm>
              <a:off x="6407802" y="0"/>
              <a:ext cx="5784199" cy="6858000"/>
            </a:xfrm>
            <a:custGeom>
              <a:avLst/>
              <a:gdLst>
                <a:gd name="connsiteX0" fmla="*/ 0 w 6614245"/>
                <a:gd name="connsiteY0" fmla="*/ 0 h 6858000"/>
                <a:gd name="connsiteX1" fmla="*/ 6614245 w 6614245"/>
                <a:gd name="connsiteY1" fmla="*/ 0 h 6858000"/>
                <a:gd name="connsiteX2" fmla="*/ 6614245 w 6614245"/>
                <a:gd name="connsiteY2" fmla="*/ 6858000 h 6858000"/>
                <a:gd name="connsiteX3" fmla="*/ 0 w 66142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4245" h="6858000">
                  <a:moveTo>
                    <a:pt x="0" y="0"/>
                  </a:moveTo>
                  <a:lnTo>
                    <a:pt x="6614245" y="0"/>
                  </a:lnTo>
                  <a:lnTo>
                    <a:pt x="66142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692" name="组合 691">
              <a:extLst>
                <a:ext uri="{FF2B5EF4-FFF2-40B4-BE49-F238E27FC236}">
                  <a16:creationId xmlns:a16="http://schemas.microsoft.com/office/drawing/2014/main" id="{59F4B0F1-A217-C9EB-A415-48861C94886E}"/>
                </a:ext>
              </a:extLst>
            </p:cNvPr>
            <p:cNvGrpSpPr/>
            <p:nvPr/>
          </p:nvGrpSpPr>
          <p:grpSpPr>
            <a:xfrm>
              <a:off x="806849" y="2398385"/>
              <a:ext cx="4600804" cy="3089927"/>
              <a:chOff x="806849" y="2398385"/>
              <a:chExt cx="4600804" cy="3089927"/>
            </a:xfrm>
          </p:grpSpPr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B1DA7883-957A-39CF-073F-967C61EDE5BA}"/>
                  </a:ext>
                </a:extLst>
              </p:cNvPr>
              <p:cNvSpPr/>
              <p:nvPr/>
            </p:nvSpPr>
            <p:spPr>
              <a:xfrm>
                <a:off x="1289352" y="4400817"/>
                <a:ext cx="408378" cy="868977"/>
              </a:xfrm>
              <a:custGeom>
                <a:avLst/>
                <a:gdLst>
                  <a:gd name="connsiteX0" fmla="*/ 387410 w 395588"/>
                  <a:gd name="connsiteY0" fmla="*/ 841763 h 841762"/>
                  <a:gd name="connsiteX1" fmla="*/ 395564 w 395588"/>
                  <a:gd name="connsiteY1" fmla="*/ 635699 h 841762"/>
                  <a:gd name="connsiteX2" fmla="*/ 386982 w 395588"/>
                  <a:gd name="connsiteY2" fmla="*/ 0 h 841762"/>
                  <a:gd name="connsiteX3" fmla="*/ 28918 w 395588"/>
                  <a:gd name="connsiteY3" fmla="*/ 36929 h 841762"/>
                  <a:gd name="connsiteX4" fmla="*/ 0 w 395588"/>
                  <a:gd name="connsiteY4" fmla="*/ 145961 h 841762"/>
                  <a:gd name="connsiteX5" fmla="*/ 0 w 395588"/>
                  <a:gd name="connsiteY5" fmla="*/ 841753 h 841762"/>
                  <a:gd name="connsiteX6" fmla="*/ 387410 w 395588"/>
                  <a:gd name="connsiteY6" fmla="*/ 841753 h 84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5588" h="841762">
                    <a:moveTo>
                      <a:pt x="387410" y="841763"/>
                    </a:moveTo>
                    <a:cubicBezTo>
                      <a:pt x="392240" y="754361"/>
                      <a:pt x="395383" y="680514"/>
                      <a:pt x="395564" y="635699"/>
                    </a:cubicBezTo>
                    <a:cubicBezTo>
                      <a:pt x="396021" y="524656"/>
                      <a:pt x="390039" y="199139"/>
                      <a:pt x="386982" y="0"/>
                    </a:cubicBezTo>
                    <a:cubicBezTo>
                      <a:pt x="291637" y="14097"/>
                      <a:pt x="155905" y="31252"/>
                      <a:pt x="28918" y="36929"/>
                    </a:cubicBezTo>
                    <a:cubicBezTo>
                      <a:pt x="10554" y="69085"/>
                      <a:pt x="0" y="106280"/>
                      <a:pt x="0" y="145961"/>
                    </a:cubicBezTo>
                    <a:lnTo>
                      <a:pt x="0" y="841753"/>
                    </a:lnTo>
                    <a:lnTo>
                      <a:pt x="387410" y="841753"/>
                    </a:lnTo>
                    <a:close/>
                  </a:path>
                </a:pathLst>
              </a:custGeom>
              <a:solidFill>
                <a:srgbClr val="3734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586" name="组合 585">
                <a:extLst>
                  <a:ext uri="{FF2B5EF4-FFF2-40B4-BE49-F238E27FC236}">
                    <a16:creationId xmlns:a16="http://schemas.microsoft.com/office/drawing/2014/main" id="{958709BD-6DB4-50E2-FED8-1D6515B7CB6D}"/>
                  </a:ext>
                </a:extLst>
              </p:cNvPr>
              <p:cNvGrpSpPr/>
              <p:nvPr/>
            </p:nvGrpSpPr>
            <p:grpSpPr>
              <a:xfrm>
                <a:off x="915400" y="3039996"/>
                <a:ext cx="2372071" cy="2245177"/>
                <a:chOff x="867646" y="1218057"/>
                <a:chExt cx="2297779" cy="2174861"/>
              </a:xfrm>
            </p:grpSpPr>
            <p:grpSp>
              <p:nvGrpSpPr>
                <p:cNvPr id="682" name="组合 681">
                  <a:extLst>
                    <a:ext uri="{FF2B5EF4-FFF2-40B4-BE49-F238E27FC236}">
                      <a16:creationId xmlns:a16="http://schemas.microsoft.com/office/drawing/2014/main" id="{0B6673AE-CD37-C1AF-9895-F0EAA7D1EFA3}"/>
                    </a:ext>
                  </a:extLst>
                </p:cNvPr>
                <p:cNvGrpSpPr/>
                <p:nvPr/>
              </p:nvGrpSpPr>
              <p:grpSpPr>
                <a:xfrm>
                  <a:off x="1840706" y="1218057"/>
                  <a:ext cx="592331" cy="899197"/>
                  <a:chOff x="1840706" y="1218057"/>
                  <a:chExt cx="592331" cy="899197"/>
                </a:xfrm>
              </p:grpSpPr>
              <p:sp>
                <p:nvSpPr>
                  <p:cNvPr id="690" name="任意多边形: 形状 689">
                    <a:extLst>
                      <a:ext uri="{FF2B5EF4-FFF2-40B4-BE49-F238E27FC236}">
                        <a16:creationId xmlns:a16="http://schemas.microsoft.com/office/drawing/2014/main" id="{AD18E7B1-CD84-8EE0-C2F3-16C7B4D4EE9D}"/>
                      </a:ext>
                    </a:extLst>
                  </p:cNvPr>
                  <p:cNvSpPr/>
                  <p:nvPr/>
                </p:nvSpPr>
                <p:spPr>
                  <a:xfrm>
                    <a:off x="1842558" y="1218057"/>
                    <a:ext cx="581137" cy="491327"/>
                  </a:xfrm>
                  <a:custGeom>
                    <a:avLst/>
                    <a:gdLst>
                      <a:gd name="connsiteX0" fmla="*/ 398055 w 581137"/>
                      <a:gd name="connsiteY0" fmla="*/ 28079 h 491327"/>
                      <a:gd name="connsiteX1" fmla="*/ 163607 w 581137"/>
                      <a:gd name="connsiteY1" fmla="*/ 50844 h 491327"/>
                      <a:gd name="connsiteX2" fmla="*/ 164331 w 581137"/>
                      <a:gd name="connsiteY2" fmla="*/ 50844 h 491327"/>
                      <a:gd name="connsiteX3" fmla="*/ 162283 w 581137"/>
                      <a:gd name="connsiteY3" fmla="*/ 51787 h 491327"/>
                      <a:gd name="connsiteX4" fmla="*/ 10350 w 581137"/>
                      <a:gd name="connsiteY4" fmla="*/ 213207 h 491327"/>
                      <a:gd name="connsiteX5" fmla="*/ 1434 w 581137"/>
                      <a:gd name="connsiteY5" fmla="*/ 279396 h 491327"/>
                      <a:gd name="connsiteX6" fmla="*/ 37686 w 581137"/>
                      <a:gd name="connsiteY6" fmla="*/ 429177 h 491327"/>
                      <a:gd name="connsiteX7" fmla="*/ 70529 w 581137"/>
                      <a:gd name="connsiteY7" fmla="*/ 491327 h 491327"/>
                      <a:gd name="connsiteX8" fmla="*/ 83892 w 581137"/>
                      <a:gd name="connsiteY8" fmla="*/ 491327 h 491327"/>
                      <a:gd name="connsiteX9" fmla="*/ 66061 w 581137"/>
                      <a:gd name="connsiteY9" fmla="*/ 383762 h 491327"/>
                      <a:gd name="connsiteX10" fmla="*/ 93417 w 581137"/>
                      <a:gd name="connsiteY10" fmla="*/ 347557 h 491327"/>
                      <a:gd name="connsiteX11" fmla="*/ 117792 w 581137"/>
                      <a:gd name="connsiteY11" fmla="*/ 308943 h 491327"/>
                      <a:gd name="connsiteX12" fmla="*/ 121392 w 581137"/>
                      <a:gd name="connsiteY12" fmla="*/ 275538 h 491327"/>
                      <a:gd name="connsiteX13" fmla="*/ 143852 w 581137"/>
                      <a:gd name="connsiteY13" fmla="*/ 235581 h 491327"/>
                      <a:gd name="connsiteX14" fmla="*/ 176551 w 581137"/>
                      <a:gd name="connsiteY14" fmla="*/ 209559 h 491327"/>
                      <a:gd name="connsiteX15" fmla="*/ 233168 w 581137"/>
                      <a:gd name="connsiteY15" fmla="*/ 234905 h 491327"/>
                      <a:gd name="connsiteX16" fmla="*/ 402494 w 581137"/>
                      <a:gd name="connsiteY16" fmla="*/ 255593 h 491327"/>
                      <a:gd name="connsiteX17" fmla="*/ 453005 w 581137"/>
                      <a:gd name="connsiteY17" fmla="*/ 287607 h 491327"/>
                      <a:gd name="connsiteX18" fmla="*/ 462244 w 581137"/>
                      <a:gd name="connsiteY18" fmla="*/ 319411 h 491327"/>
                      <a:gd name="connsiteX19" fmla="*/ 488105 w 581137"/>
                      <a:gd name="connsiteY19" fmla="*/ 362978 h 491327"/>
                      <a:gd name="connsiteX20" fmla="*/ 513527 w 581137"/>
                      <a:gd name="connsiteY20" fmla="*/ 374827 h 491327"/>
                      <a:gd name="connsiteX21" fmla="*/ 514289 w 581137"/>
                      <a:gd name="connsiteY21" fmla="*/ 383762 h 491327"/>
                      <a:gd name="connsiteX22" fmla="*/ 496468 w 581137"/>
                      <a:gd name="connsiteY22" fmla="*/ 491327 h 491327"/>
                      <a:gd name="connsiteX23" fmla="*/ 509841 w 581137"/>
                      <a:gd name="connsiteY23" fmla="*/ 491327 h 491327"/>
                      <a:gd name="connsiteX24" fmla="*/ 538959 w 581137"/>
                      <a:gd name="connsiteY24" fmla="*/ 431558 h 491327"/>
                      <a:gd name="connsiteX25" fmla="*/ 571820 w 581137"/>
                      <a:gd name="connsiteY25" fmla="*/ 312486 h 491327"/>
                      <a:gd name="connsiteX26" fmla="*/ 398055 w 581137"/>
                      <a:gd name="connsiteY26" fmla="*/ 28079 h 491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81137" h="491327">
                        <a:moveTo>
                          <a:pt x="398055" y="28079"/>
                        </a:moveTo>
                        <a:cubicBezTo>
                          <a:pt x="152977" y="-46397"/>
                          <a:pt x="174351" y="50844"/>
                          <a:pt x="163607" y="50844"/>
                        </a:cubicBezTo>
                        <a:lnTo>
                          <a:pt x="164331" y="50844"/>
                        </a:lnTo>
                        <a:cubicBezTo>
                          <a:pt x="163635" y="51158"/>
                          <a:pt x="162969" y="51472"/>
                          <a:pt x="162283" y="51787"/>
                        </a:cubicBezTo>
                        <a:cubicBezTo>
                          <a:pt x="109095" y="60616"/>
                          <a:pt x="5892" y="97373"/>
                          <a:pt x="10350" y="213207"/>
                        </a:cubicBezTo>
                        <a:cubicBezTo>
                          <a:pt x="10397" y="214436"/>
                          <a:pt x="6464" y="249821"/>
                          <a:pt x="1434" y="279396"/>
                        </a:cubicBezTo>
                        <a:cubicBezTo>
                          <a:pt x="-5938" y="322744"/>
                          <a:pt x="16465" y="383742"/>
                          <a:pt x="37686" y="429177"/>
                        </a:cubicBezTo>
                        <a:cubicBezTo>
                          <a:pt x="54469" y="465115"/>
                          <a:pt x="70529" y="491327"/>
                          <a:pt x="70529" y="491327"/>
                        </a:cubicBezTo>
                        <a:lnTo>
                          <a:pt x="83892" y="491327"/>
                        </a:lnTo>
                        <a:lnTo>
                          <a:pt x="66061" y="383762"/>
                        </a:lnTo>
                        <a:cubicBezTo>
                          <a:pt x="63623" y="370160"/>
                          <a:pt x="78082" y="357739"/>
                          <a:pt x="93417" y="347557"/>
                        </a:cubicBezTo>
                        <a:cubicBezTo>
                          <a:pt x="107114" y="338470"/>
                          <a:pt x="116106" y="324497"/>
                          <a:pt x="117792" y="308943"/>
                        </a:cubicBezTo>
                        <a:lnTo>
                          <a:pt x="121392" y="275538"/>
                        </a:lnTo>
                        <a:cubicBezTo>
                          <a:pt x="123059" y="260032"/>
                          <a:pt x="131108" y="245725"/>
                          <a:pt x="143852" y="235581"/>
                        </a:cubicBezTo>
                        <a:lnTo>
                          <a:pt x="176551" y="209559"/>
                        </a:lnTo>
                        <a:cubicBezTo>
                          <a:pt x="191048" y="216969"/>
                          <a:pt x="206431" y="222494"/>
                          <a:pt x="233168" y="234905"/>
                        </a:cubicBezTo>
                        <a:cubicBezTo>
                          <a:pt x="308920" y="255593"/>
                          <a:pt x="354878" y="261118"/>
                          <a:pt x="402494" y="255593"/>
                        </a:cubicBezTo>
                        <a:cubicBezTo>
                          <a:pt x="438136" y="251459"/>
                          <a:pt x="443156" y="267928"/>
                          <a:pt x="453005" y="287607"/>
                        </a:cubicBezTo>
                        <a:cubicBezTo>
                          <a:pt x="459006" y="299599"/>
                          <a:pt x="461473" y="310524"/>
                          <a:pt x="462244" y="319411"/>
                        </a:cubicBezTo>
                        <a:cubicBezTo>
                          <a:pt x="463749" y="336765"/>
                          <a:pt x="472884" y="352805"/>
                          <a:pt x="488105" y="362978"/>
                        </a:cubicBezTo>
                        <a:cubicBezTo>
                          <a:pt x="498525" y="369931"/>
                          <a:pt x="508955" y="375770"/>
                          <a:pt x="513527" y="374827"/>
                        </a:cubicBezTo>
                        <a:cubicBezTo>
                          <a:pt x="514489" y="377742"/>
                          <a:pt x="514832" y="380723"/>
                          <a:pt x="514289" y="383762"/>
                        </a:cubicBezTo>
                        <a:lnTo>
                          <a:pt x="496468" y="491327"/>
                        </a:lnTo>
                        <a:lnTo>
                          <a:pt x="509841" y="491327"/>
                        </a:lnTo>
                        <a:cubicBezTo>
                          <a:pt x="509841" y="491327"/>
                          <a:pt x="524090" y="465229"/>
                          <a:pt x="538959" y="431558"/>
                        </a:cubicBezTo>
                        <a:cubicBezTo>
                          <a:pt x="556228" y="392429"/>
                          <a:pt x="574325" y="343061"/>
                          <a:pt x="571820" y="312486"/>
                        </a:cubicBezTo>
                        <a:cubicBezTo>
                          <a:pt x="589851" y="290769"/>
                          <a:pt x="602852" y="50825"/>
                          <a:pt x="398055" y="28079"/>
                        </a:cubicBezTo>
                        <a:close/>
                      </a:path>
                    </a:pathLst>
                  </a:custGeom>
                  <a:solidFill>
                    <a:srgbClr val="3734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1" name="任意多边形: 形状 690">
                    <a:extLst>
                      <a:ext uri="{FF2B5EF4-FFF2-40B4-BE49-F238E27FC236}">
                        <a16:creationId xmlns:a16="http://schemas.microsoft.com/office/drawing/2014/main" id="{6DE1EF09-ECA6-C038-B804-1BDF5CAD8039}"/>
                      </a:ext>
                    </a:extLst>
                  </p:cNvPr>
                  <p:cNvSpPr/>
                  <p:nvPr/>
                </p:nvSpPr>
                <p:spPr>
                  <a:xfrm>
                    <a:off x="1840706" y="1427626"/>
                    <a:ext cx="592331" cy="689628"/>
                  </a:xfrm>
                  <a:custGeom>
                    <a:avLst/>
                    <a:gdLst>
                      <a:gd name="connsiteX0" fmla="*/ 409804 w 592331"/>
                      <a:gd name="connsiteY0" fmla="*/ 650157 h 689628"/>
                      <a:gd name="connsiteX1" fmla="*/ 405822 w 592331"/>
                      <a:gd name="connsiteY1" fmla="*/ 504130 h 689628"/>
                      <a:gd name="connsiteX2" fmla="*/ 513436 w 592331"/>
                      <a:gd name="connsiteY2" fmla="*/ 345434 h 689628"/>
                      <a:gd name="connsiteX3" fmla="*/ 592331 w 592331"/>
                      <a:gd name="connsiteY3" fmla="*/ 260756 h 689628"/>
                      <a:gd name="connsiteX4" fmla="*/ 540810 w 592331"/>
                      <a:gd name="connsiteY4" fmla="*/ 221990 h 689628"/>
                      <a:gd name="connsiteX5" fmla="*/ 511692 w 592331"/>
                      <a:gd name="connsiteY5" fmla="*/ 281759 h 689628"/>
                      <a:gd name="connsiteX6" fmla="*/ 498329 w 592331"/>
                      <a:gd name="connsiteY6" fmla="*/ 281759 h 689628"/>
                      <a:gd name="connsiteX7" fmla="*/ 516150 w 592331"/>
                      <a:gd name="connsiteY7" fmla="*/ 174193 h 689628"/>
                      <a:gd name="connsiteX8" fmla="*/ 515388 w 592331"/>
                      <a:gd name="connsiteY8" fmla="*/ 165259 h 689628"/>
                      <a:gd name="connsiteX9" fmla="*/ 489966 w 592331"/>
                      <a:gd name="connsiteY9" fmla="*/ 153410 h 689628"/>
                      <a:gd name="connsiteX10" fmla="*/ 464106 w 592331"/>
                      <a:gd name="connsiteY10" fmla="*/ 109842 h 689628"/>
                      <a:gd name="connsiteX11" fmla="*/ 454866 w 592331"/>
                      <a:gd name="connsiteY11" fmla="*/ 78038 h 689628"/>
                      <a:gd name="connsiteX12" fmla="*/ 404355 w 592331"/>
                      <a:gd name="connsiteY12" fmla="*/ 46025 h 689628"/>
                      <a:gd name="connsiteX13" fmla="*/ 235020 w 592331"/>
                      <a:gd name="connsiteY13" fmla="*/ 25346 h 689628"/>
                      <a:gd name="connsiteX14" fmla="*/ 178403 w 592331"/>
                      <a:gd name="connsiteY14" fmla="*/ 0 h 689628"/>
                      <a:gd name="connsiteX15" fmla="*/ 145704 w 592331"/>
                      <a:gd name="connsiteY15" fmla="*/ 26022 h 689628"/>
                      <a:gd name="connsiteX16" fmla="*/ 123244 w 592331"/>
                      <a:gd name="connsiteY16" fmla="*/ 65980 h 689628"/>
                      <a:gd name="connsiteX17" fmla="*/ 119644 w 592331"/>
                      <a:gd name="connsiteY17" fmla="*/ 99384 h 689628"/>
                      <a:gd name="connsiteX18" fmla="*/ 95269 w 592331"/>
                      <a:gd name="connsiteY18" fmla="*/ 137998 h 689628"/>
                      <a:gd name="connsiteX19" fmla="*/ 67913 w 592331"/>
                      <a:gd name="connsiteY19" fmla="*/ 174203 h 689628"/>
                      <a:gd name="connsiteX20" fmla="*/ 85744 w 592331"/>
                      <a:gd name="connsiteY20" fmla="*/ 281769 h 689628"/>
                      <a:gd name="connsiteX21" fmla="*/ 72380 w 592331"/>
                      <a:gd name="connsiteY21" fmla="*/ 281769 h 689628"/>
                      <a:gd name="connsiteX22" fmla="*/ 39538 w 592331"/>
                      <a:gd name="connsiteY22" fmla="*/ 219618 h 689628"/>
                      <a:gd name="connsiteX23" fmla="*/ 0 w 592331"/>
                      <a:gd name="connsiteY23" fmla="*/ 260766 h 689628"/>
                      <a:gd name="connsiteX24" fmla="*/ 78886 w 592331"/>
                      <a:gd name="connsiteY24" fmla="*/ 345443 h 689628"/>
                      <a:gd name="connsiteX25" fmla="*/ 186509 w 592331"/>
                      <a:gd name="connsiteY25" fmla="*/ 504139 h 689628"/>
                      <a:gd name="connsiteX26" fmla="*/ 182566 w 592331"/>
                      <a:gd name="connsiteY26" fmla="*/ 648671 h 689628"/>
                      <a:gd name="connsiteX27" fmla="*/ 298294 w 592331"/>
                      <a:gd name="connsiteY27" fmla="*/ 689629 h 689628"/>
                      <a:gd name="connsiteX28" fmla="*/ 409804 w 592331"/>
                      <a:gd name="connsiteY28" fmla="*/ 650157 h 68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92331" h="689628">
                        <a:moveTo>
                          <a:pt x="409804" y="650157"/>
                        </a:moveTo>
                        <a:lnTo>
                          <a:pt x="405822" y="504130"/>
                        </a:lnTo>
                        <a:cubicBezTo>
                          <a:pt x="438312" y="489052"/>
                          <a:pt x="491109" y="440036"/>
                          <a:pt x="513436" y="345434"/>
                        </a:cubicBezTo>
                        <a:cubicBezTo>
                          <a:pt x="538629" y="338185"/>
                          <a:pt x="592331" y="316249"/>
                          <a:pt x="592331" y="260756"/>
                        </a:cubicBezTo>
                        <a:cubicBezTo>
                          <a:pt x="592331" y="214084"/>
                          <a:pt x="559327" y="216799"/>
                          <a:pt x="540810" y="221990"/>
                        </a:cubicBezTo>
                        <a:cubicBezTo>
                          <a:pt x="525952" y="255661"/>
                          <a:pt x="511692" y="281759"/>
                          <a:pt x="511692" y="281759"/>
                        </a:cubicBezTo>
                        <a:lnTo>
                          <a:pt x="498329" y="281759"/>
                        </a:lnTo>
                        <a:lnTo>
                          <a:pt x="516150" y="174193"/>
                        </a:lnTo>
                        <a:cubicBezTo>
                          <a:pt x="516693" y="171155"/>
                          <a:pt x="516360" y="168173"/>
                          <a:pt x="515388" y="165259"/>
                        </a:cubicBezTo>
                        <a:cubicBezTo>
                          <a:pt x="510816" y="166202"/>
                          <a:pt x="500386" y="160363"/>
                          <a:pt x="489966" y="153410"/>
                        </a:cubicBezTo>
                        <a:cubicBezTo>
                          <a:pt x="474745" y="143237"/>
                          <a:pt x="465611" y="127197"/>
                          <a:pt x="464106" y="109842"/>
                        </a:cubicBezTo>
                        <a:cubicBezTo>
                          <a:pt x="463334" y="100955"/>
                          <a:pt x="460867" y="90030"/>
                          <a:pt x="454866" y="78038"/>
                        </a:cubicBezTo>
                        <a:cubicBezTo>
                          <a:pt x="445027" y="58360"/>
                          <a:pt x="440007" y="41891"/>
                          <a:pt x="404355" y="46025"/>
                        </a:cubicBezTo>
                        <a:cubicBezTo>
                          <a:pt x="356740" y="51559"/>
                          <a:pt x="310782" y="46025"/>
                          <a:pt x="235020" y="25346"/>
                        </a:cubicBezTo>
                        <a:cubicBezTo>
                          <a:pt x="208283" y="12935"/>
                          <a:pt x="192900" y="7410"/>
                          <a:pt x="178403" y="0"/>
                        </a:cubicBezTo>
                        <a:lnTo>
                          <a:pt x="145704" y="26022"/>
                        </a:lnTo>
                        <a:cubicBezTo>
                          <a:pt x="132959" y="36157"/>
                          <a:pt x="124920" y="50473"/>
                          <a:pt x="123244" y="65980"/>
                        </a:cubicBezTo>
                        <a:lnTo>
                          <a:pt x="119644" y="99384"/>
                        </a:lnTo>
                        <a:cubicBezTo>
                          <a:pt x="117967" y="114938"/>
                          <a:pt x="108975" y="128911"/>
                          <a:pt x="95269" y="137998"/>
                        </a:cubicBezTo>
                        <a:cubicBezTo>
                          <a:pt x="79934" y="148171"/>
                          <a:pt x="65475" y="160601"/>
                          <a:pt x="67913" y="174203"/>
                        </a:cubicBezTo>
                        <a:lnTo>
                          <a:pt x="85744" y="281769"/>
                        </a:lnTo>
                        <a:lnTo>
                          <a:pt x="72380" y="281769"/>
                        </a:lnTo>
                        <a:cubicBezTo>
                          <a:pt x="72380" y="281769"/>
                          <a:pt x="56321" y="255556"/>
                          <a:pt x="39538" y="219618"/>
                        </a:cubicBezTo>
                        <a:cubicBezTo>
                          <a:pt x="21507" y="217599"/>
                          <a:pt x="0" y="223085"/>
                          <a:pt x="0" y="260766"/>
                        </a:cubicBezTo>
                        <a:cubicBezTo>
                          <a:pt x="0" y="316259"/>
                          <a:pt x="53692" y="338195"/>
                          <a:pt x="78886" y="345443"/>
                        </a:cubicBezTo>
                        <a:cubicBezTo>
                          <a:pt x="101213" y="440045"/>
                          <a:pt x="154010" y="489061"/>
                          <a:pt x="186509" y="504139"/>
                        </a:cubicBezTo>
                        <a:lnTo>
                          <a:pt x="182566" y="648671"/>
                        </a:lnTo>
                        <a:lnTo>
                          <a:pt x="298294" y="689629"/>
                        </a:lnTo>
                        <a:lnTo>
                          <a:pt x="409804" y="650157"/>
                        </a:ln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83" name="任意多边形: 形状 682">
                  <a:extLst>
                    <a:ext uri="{FF2B5EF4-FFF2-40B4-BE49-F238E27FC236}">
                      <a16:creationId xmlns:a16="http://schemas.microsoft.com/office/drawing/2014/main" id="{8465CC73-E3FA-DB35-30B3-BCF366999ADA}"/>
                    </a:ext>
                  </a:extLst>
                </p:cNvPr>
                <p:cNvSpPr/>
                <p:nvPr/>
              </p:nvSpPr>
              <p:spPr>
                <a:xfrm>
                  <a:off x="1019089" y="2073011"/>
                  <a:ext cx="2142793" cy="1305020"/>
                </a:xfrm>
                <a:custGeom>
                  <a:avLst/>
                  <a:gdLst>
                    <a:gd name="connsiteX0" fmla="*/ 2108635 w 2142793"/>
                    <a:gd name="connsiteY0" fmla="*/ 1005926 h 1305020"/>
                    <a:gd name="connsiteX1" fmla="*/ 1535449 w 2142793"/>
                    <a:gd name="connsiteY1" fmla="*/ 119177 h 1305020"/>
                    <a:gd name="connsiteX2" fmla="*/ 1293952 w 2142793"/>
                    <a:gd name="connsiteY2" fmla="*/ 52826 h 1305020"/>
                    <a:gd name="connsiteX3" fmla="*/ 1293952 w 2142793"/>
                    <a:gd name="connsiteY3" fmla="*/ 52845 h 1305020"/>
                    <a:gd name="connsiteX4" fmla="*/ 1293952 w 2142793"/>
                    <a:gd name="connsiteY4" fmla="*/ 52826 h 1305020"/>
                    <a:gd name="connsiteX5" fmla="*/ 1244918 w 2142793"/>
                    <a:gd name="connsiteY5" fmla="*/ 0 h 1305020"/>
                    <a:gd name="connsiteX6" fmla="*/ 1231421 w 2142793"/>
                    <a:gd name="connsiteY6" fmla="*/ 4772 h 1305020"/>
                    <a:gd name="connsiteX7" fmla="*/ 1119921 w 2142793"/>
                    <a:gd name="connsiteY7" fmla="*/ 44234 h 1305020"/>
                    <a:gd name="connsiteX8" fmla="*/ 1004192 w 2142793"/>
                    <a:gd name="connsiteY8" fmla="*/ 3277 h 1305020"/>
                    <a:gd name="connsiteX9" fmla="*/ 994924 w 2142793"/>
                    <a:gd name="connsiteY9" fmla="*/ 0 h 1305020"/>
                    <a:gd name="connsiteX10" fmla="*/ 945890 w 2142793"/>
                    <a:gd name="connsiteY10" fmla="*/ 52826 h 1305020"/>
                    <a:gd name="connsiteX11" fmla="*/ 736235 w 2142793"/>
                    <a:gd name="connsiteY11" fmla="*/ 102746 h 1305020"/>
                    <a:gd name="connsiteX12" fmla="*/ 427101 w 2142793"/>
                    <a:gd name="connsiteY12" fmla="*/ 112947 h 1305020"/>
                    <a:gd name="connsiteX13" fmla="*/ 113090 w 2142793"/>
                    <a:gd name="connsiteY13" fmla="*/ 447084 h 1305020"/>
                    <a:gd name="connsiteX14" fmla="*/ 0 w 2142793"/>
                    <a:gd name="connsiteY14" fmla="*/ 489690 h 1305020"/>
                    <a:gd name="connsiteX15" fmla="*/ 597780 w 2142793"/>
                    <a:gd name="connsiteY15" fmla="*/ 463258 h 1305020"/>
                    <a:gd name="connsiteX16" fmla="*/ 606362 w 2142793"/>
                    <a:gd name="connsiteY16" fmla="*/ 1098957 h 1305020"/>
                    <a:gd name="connsiteX17" fmla="*/ 598208 w 2142793"/>
                    <a:gd name="connsiteY17" fmla="*/ 1305020 h 1305020"/>
                    <a:gd name="connsiteX18" fmla="*/ 1641491 w 2142793"/>
                    <a:gd name="connsiteY18" fmla="*/ 1305020 h 1305020"/>
                    <a:gd name="connsiteX19" fmla="*/ 1633480 w 2142793"/>
                    <a:gd name="connsiteY19" fmla="*/ 1098957 h 1305020"/>
                    <a:gd name="connsiteX20" fmla="*/ 1635890 w 2142793"/>
                    <a:gd name="connsiteY20" fmla="*/ 852078 h 1305020"/>
                    <a:gd name="connsiteX21" fmla="*/ 1977066 w 2142793"/>
                    <a:gd name="connsiteY21" fmla="*/ 1275064 h 1305020"/>
                    <a:gd name="connsiteX22" fmla="*/ 2108635 w 2142793"/>
                    <a:gd name="connsiteY22" fmla="*/ 1005926 h 1305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142793" h="1305020">
                      <a:moveTo>
                        <a:pt x="2108635" y="1005926"/>
                      </a:moveTo>
                      <a:cubicBezTo>
                        <a:pt x="2023824" y="858926"/>
                        <a:pt x="1778670" y="118624"/>
                        <a:pt x="1535449" y="119177"/>
                      </a:cubicBezTo>
                      <a:cubicBezTo>
                        <a:pt x="1462802" y="76390"/>
                        <a:pt x="1367390" y="63170"/>
                        <a:pt x="1293952" y="52826"/>
                      </a:cubicBezTo>
                      <a:lnTo>
                        <a:pt x="1293952" y="52845"/>
                      </a:lnTo>
                      <a:lnTo>
                        <a:pt x="1293952" y="52826"/>
                      </a:lnTo>
                      <a:lnTo>
                        <a:pt x="1244918" y="0"/>
                      </a:lnTo>
                      <a:lnTo>
                        <a:pt x="1231421" y="4772"/>
                      </a:lnTo>
                      <a:lnTo>
                        <a:pt x="1119921" y="44234"/>
                      </a:lnTo>
                      <a:lnTo>
                        <a:pt x="1004192" y="3277"/>
                      </a:lnTo>
                      <a:lnTo>
                        <a:pt x="994924" y="0"/>
                      </a:lnTo>
                      <a:lnTo>
                        <a:pt x="945890" y="52826"/>
                      </a:lnTo>
                      <a:cubicBezTo>
                        <a:pt x="882787" y="61712"/>
                        <a:pt x="803415" y="72685"/>
                        <a:pt x="736235" y="102746"/>
                      </a:cubicBezTo>
                      <a:cubicBezTo>
                        <a:pt x="669379" y="90954"/>
                        <a:pt x="548964" y="98898"/>
                        <a:pt x="427101" y="112947"/>
                      </a:cubicBezTo>
                      <a:cubicBezTo>
                        <a:pt x="295132" y="263376"/>
                        <a:pt x="163230" y="404460"/>
                        <a:pt x="113090" y="447084"/>
                      </a:cubicBezTo>
                      <a:cubicBezTo>
                        <a:pt x="85935" y="470173"/>
                        <a:pt x="37271" y="486451"/>
                        <a:pt x="0" y="489690"/>
                      </a:cubicBezTo>
                      <a:cubicBezTo>
                        <a:pt x="153514" y="520475"/>
                        <a:pt x="434721" y="487375"/>
                        <a:pt x="597780" y="463258"/>
                      </a:cubicBezTo>
                      <a:cubicBezTo>
                        <a:pt x="600847" y="662397"/>
                        <a:pt x="606819" y="987914"/>
                        <a:pt x="606362" y="1098957"/>
                      </a:cubicBezTo>
                      <a:cubicBezTo>
                        <a:pt x="606181" y="1143772"/>
                        <a:pt x="603037" y="1217628"/>
                        <a:pt x="598208" y="1305020"/>
                      </a:cubicBezTo>
                      <a:lnTo>
                        <a:pt x="1641491" y="1305020"/>
                      </a:lnTo>
                      <a:cubicBezTo>
                        <a:pt x="1636738" y="1217190"/>
                        <a:pt x="1633661" y="1143314"/>
                        <a:pt x="1633480" y="1098957"/>
                      </a:cubicBezTo>
                      <a:cubicBezTo>
                        <a:pt x="1633280" y="1049350"/>
                        <a:pt x="1634357" y="956910"/>
                        <a:pt x="1635890" y="852078"/>
                      </a:cubicBezTo>
                      <a:cubicBezTo>
                        <a:pt x="1701156" y="1001868"/>
                        <a:pt x="1796529" y="1181033"/>
                        <a:pt x="1977066" y="1275064"/>
                      </a:cubicBezTo>
                      <a:cubicBezTo>
                        <a:pt x="2131247" y="1355360"/>
                        <a:pt x="2184445" y="1137323"/>
                        <a:pt x="2108635" y="1005926"/>
                      </a:cubicBezTo>
                      <a:close/>
                    </a:path>
                  </a:pathLst>
                </a:custGeom>
                <a:solidFill>
                  <a:srgbClr val="EAE4E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84" name="组合 683">
                  <a:extLst>
                    <a:ext uri="{FF2B5EF4-FFF2-40B4-BE49-F238E27FC236}">
                      <a16:creationId xmlns:a16="http://schemas.microsoft.com/office/drawing/2014/main" id="{3C97934E-3B37-AA20-0211-9594CC2EB487}"/>
                    </a:ext>
                  </a:extLst>
                </p:cNvPr>
                <p:cNvGrpSpPr/>
                <p:nvPr/>
              </p:nvGrpSpPr>
              <p:grpSpPr>
                <a:xfrm>
                  <a:off x="867646" y="1659133"/>
                  <a:ext cx="2297779" cy="1733785"/>
                  <a:chOff x="867646" y="1659133"/>
                  <a:chExt cx="2297779" cy="1733785"/>
                </a:xfrm>
                <a:solidFill>
                  <a:srgbClr val="E0D9D5"/>
                </a:solidFill>
              </p:grpSpPr>
              <p:sp>
                <p:nvSpPr>
                  <p:cNvPr id="688" name="任意多边形: 形状 687">
                    <a:extLst>
                      <a:ext uri="{FF2B5EF4-FFF2-40B4-BE49-F238E27FC236}">
                        <a16:creationId xmlns:a16="http://schemas.microsoft.com/office/drawing/2014/main" id="{360F5F2E-CAA9-92A8-EE99-3B60715BCAE3}"/>
                      </a:ext>
                    </a:extLst>
                  </p:cNvPr>
                  <p:cNvSpPr/>
                  <p:nvPr/>
                </p:nvSpPr>
                <p:spPr>
                  <a:xfrm>
                    <a:off x="867646" y="1659133"/>
                    <a:ext cx="914211" cy="904162"/>
                  </a:xfrm>
                  <a:custGeom>
                    <a:avLst/>
                    <a:gdLst>
                      <a:gd name="connsiteX0" fmla="*/ 578543 w 914211"/>
                      <a:gd name="connsiteY0" fmla="*/ 526816 h 904162"/>
                      <a:gd name="connsiteX1" fmla="*/ 914100 w 914211"/>
                      <a:gd name="connsiteY1" fmla="*/ 89237 h 904162"/>
                      <a:gd name="connsiteX2" fmla="*/ 737030 w 914211"/>
                      <a:gd name="connsiteY2" fmla="*/ 42212 h 904162"/>
                      <a:gd name="connsiteX3" fmla="*/ 58831 w 914211"/>
                      <a:gd name="connsiteY3" fmla="*/ 550095 h 904162"/>
                      <a:gd name="connsiteX4" fmla="*/ 115238 w 914211"/>
                      <a:gd name="connsiteY4" fmla="*/ 901148 h 904162"/>
                      <a:gd name="connsiteX5" fmla="*/ 151442 w 914211"/>
                      <a:gd name="connsiteY5" fmla="*/ 903558 h 904162"/>
                      <a:gd name="connsiteX6" fmla="*/ 264533 w 914211"/>
                      <a:gd name="connsiteY6" fmla="*/ 860953 h 904162"/>
                      <a:gd name="connsiteX7" fmla="*/ 578543 w 914211"/>
                      <a:gd name="connsiteY7" fmla="*/ 526816 h 904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211" h="904162">
                        <a:moveTo>
                          <a:pt x="578543" y="526816"/>
                        </a:moveTo>
                        <a:cubicBezTo>
                          <a:pt x="748822" y="332706"/>
                          <a:pt x="919196" y="123022"/>
                          <a:pt x="914100" y="89237"/>
                        </a:cubicBezTo>
                        <a:cubicBezTo>
                          <a:pt x="902832" y="14561"/>
                          <a:pt x="812906" y="-42589"/>
                          <a:pt x="737030" y="42212"/>
                        </a:cubicBezTo>
                        <a:cubicBezTo>
                          <a:pt x="703997" y="79122"/>
                          <a:pt x="123010" y="440205"/>
                          <a:pt x="58831" y="550095"/>
                        </a:cubicBezTo>
                        <a:cubicBezTo>
                          <a:pt x="-5349" y="659975"/>
                          <a:pt x="-52583" y="845227"/>
                          <a:pt x="115238" y="901148"/>
                        </a:cubicBezTo>
                        <a:cubicBezTo>
                          <a:pt x="124315" y="904177"/>
                          <a:pt x="137060" y="904806"/>
                          <a:pt x="151442" y="903558"/>
                        </a:cubicBezTo>
                        <a:cubicBezTo>
                          <a:pt x="188714" y="900320"/>
                          <a:pt x="237377" y="884041"/>
                          <a:pt x="264533" y="860953"/>
                        </a:cubicBezTo>
                        <a:cubicBezTo>
                          <a:pt x="314672" y="818329"/>
                          <a:pt x="446584" y="677244"/>
                          <a:pt x="578543" y="526816"/>
                        </a:cubicBezTo>
                        <a:close/>
                      </a:path>
                    </a:pathLst>
                  </a:custGeom>
                  <a:solidFill>
                    <a:srgbClr val="E0D9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9" name="任意多边形: 形状 688">
                    <a:extLst>
                      <a:ext uri="{FF2B5EF4-FFF2-40B4-BE49-F238E27FC236}">
                        <a16:creationId xmlns:a16="http://schemas.microsoft.com/office/drawing/2014/main" id="{08CBB514-E202-CDF3-D7F8-8C58C7138FB4}"/>
                      </a:ext>
                    </a:extLst>
                  </p:cNvPr>
                  <p:cNvSpPr/>
                  <p:nvPr/>
                </p:nvSpPr>
                <p:spPr>
                  <a:xfrm>
                    <a:off x="2595892" y="3104631"/>
                    <a:ext cx="569534" cy="288288"/>
                  </a:xfrm>
                  <a:custGeom>
                    <a:avLst/>
                    <a:gdLst>
                      <a:gd name="connsiteX0" fmla="*/ 354077 w 569534"/>
                      <a:gd name="connsiteY0" fmla="*/ 10663 h 288288"/>
                      <a:gd name="connsiteX1" fmla="*/ 97730 w 569534"/>
                      <a:gd name="connsiteY1" fmla="*/ 100331 h 288288"/>
                      <a:gd name="connsiteX2" fmla="*/ 3223 w 569534"/>
                      <a:gd name="connsiteY2" fmla="*/ 182113 h 288288"/>
                      <a:gd name="connsiteX3" fmla="*/ 97206 w 569534"/>
                      <a:gd name="connsiteY3" fmla="*/ 288288 h 288288"/>
                      <a:gd name="connsiteX4" fmla="*/ 430639 w 569534"/>
                      <a:gd name="connsiteY4" fmla="*/ 267371 h 288288"/>
                      <a:gd name="connsiteX5" fmla="*/ 568980 w 569534"/>
                      <a:gd name="connsiteY5" fmla="*/ 99065 h 288288"/>
                      <a:gd name="connsiteX6" fmla="*/ 354077 w 569534"/>
                      <a:gd name="connsiteY6" fmla="*/ 10663 h 28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9534" h="288288">
                        <a:moveTo>
                          <a:pt x="354077" y="10663"/>
                        </a:moveTo>
                        <a:lnTo>
                          <a:pt x="97730" y="100331"/>
                        </a:lnTo>
                        <a:cubicBezTo>
                          <a:pt x="97730" y="100331"/>
                          <a:pt x="11758" y="139688"/>
                          <a:pt x="3223" y="182113"/>
                        </a:cubicBezTo>
                        <a:cubicBezTo>
                          <a:pt x="-8207" y="238920"/>
                          <a:pt x="7976" y="275772"/>
                          <a:pt x="97206" y="288288"/>
                        </a:cubicBezTo>
                        <a:lnTo>
                          <a:pt x="430639" y="267371"/>
                        </a:lnTo>
                        <a:cubicBezTo>
                          <a:pt x="430639" y="267371"/>
                          <a:pt x="579733" y="270457"/>
                          <a:pt x="568980" y="99065"/>
                        </a:cubicBezTo>
                        <a:cubicBezTo>
                          <a:pt x="559931" y="-45268"/>
                          <a:pt x="354077" y="10663"/>
                          <a:pt x="354077" y="10663"/>
                        </a:cubicBezTo>
                        <a:close/>
                      </a:path>
                    </a:pathLst>
                  </a:custGeom>
                  <a:solidFill>
                    <a:srgbClr val="E0D9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85" name="组合 684">
                  <a:extLst>
                    <a:ext uri="{FF2B5EF4-FFF2-40B4-BE49-F238E27FC236}">
                      <a16:creationId xmlns:a16="http://schemas.microsoft.com/office/drawing/2014/main" id="{630521FF-9CCA-CC6E-69FF-B3779D849E5B}"/>
                    </a:ext>
                  </a:extLst>
                </p:cNvPr>
                <p:cNvGrpSpPr/>
                <p:nvPr/>
              </p:nvGrpSpPr>
              <p:grpSpPr>
                <a:xfrm>
                  <a:off x="1667824" y="1318903"/>
                  <a:ext cx="1062018" cy="2031842"/>
                  <a:chOff x="1667824" y="1318903"/>
                  <a:chExt cx="1062018" cy="2031842"/>
                </a:xfrm>
                <a:solidFill>
                  <a:srgbClr val="FF8764"/>
                </a:solidFill>
              </p:grpSpPr>
              <p:sp>
                <p:nvSpPr>
                  <p:cNvPr id="686" name="任意多边形: 形状 685">
                    <a:extLst>
                      <a:ext uri="{FF2B5EF4-FFF2-40B4-BE49-F238E27FC236}">
                        <a16:creationId xmlns:a16="http://schemas.microsoft.com/office/drawing/2014/main" id="{DD4E2041-60F6-EDCE-132F-88ACF4151A1D}"/>
                      </a:ext>
                    </a:extLst>
                  </p:cNvPr>
                  <p:cNvSpPr/>
                  <p:nvPr/>
                </p:nvSpPr>
                <p:spPr>
                  <a:xfrm>
                    <a:off x="1667824" y="1318903"/>
                    <a:ext cx="300706" cy="438958"/>
                  </a:xfrm>
                  <a:custGeom>
                    <a:avLst/>
                    <a:gdLst>
                      <a:gd name="connsiteX0" fmla="*/ 219135 w 300706"/>
                      <a:gd name="connsiteY0" fmla="*/ 1186 h 438958"/>
                      <a:gd name="connsiteX1" fmla="*/ 187950 w 300706"/>
                      <a:gd name="connsiteY1" fmla="*/ 7987 h 438958"/>
                      <a:gd name="connsiteX2" fmla="*/ 107845 w 300706"/>
                      <a:gd name="connsiteY2" fmla="*/ 72642 h 438958"/>
                      <a:gd name="connsiteX3" fmla="*/ 108197 w 300706"/>
                      <a:gd name="connsiteY3" fmla="*/ 72880 h 438958"/>
                      <a:gd name="connsiteX4" fmla="*/ 74517 w 300706"/>
                      <a:gd name="connsiteY4" fmla="*/ 120077 h 438958"/>
                      <a:gd name="connsiteX5" fmla="*/ 18539 w 300706"/>
                      <a:gd name="connsiteY5" fmla="*/ 230853 h 438958"/>
                      <a:gd name="connsiteX6" fmla="*/ 10042 w 300706"/>
                      <a:gd name="connsiteY6" fmla="*/ 306986 h 438958"/>
                      <a:gd name="connsiteX7" fmla="*/ 129419 w 300706"/>
                      <a:gd name="connsiteY7" fmla="*/ 339352 h 438958"/>
                      <a:gd name="connsiteX8" fmla="*/ 167833 w 300706"/>
                      <a:gd name="connsiteY8" fmla="*/ 253474 h 438958"/>
                      <a:gd name="connsiteX9" fmla="*/ 211153 w 300706"/>
                      <a:gd name="connsiteY9" fmla="*/ 244607 h 438958"/>
                      <a:gd name="connsiteX10" fmla="*/ 209172 w 300706"/>
                      <a:gd name="connsiteY10" fmla="*/ 203754 h 438958"/>
                      <a:gd name="connsiteX11" fmla="*/ 180473 w 300706"/>
                      <a:gd name="connsiteY11" fmla="*/ 199668 h 438958"/>
                      <a:gd name="connsiteX12" fmla="*/ 225403 w 300706"/>
                      <a:gd name="connsiteY12" fmla="*/ 186390 h 438958"/>
                      <a:gd name="connsiteX13" fmla="*/ 247853 w 300706"/>
                      <a:gd name="connsiteY13" fmla="*/ 134269 h 438958"/>
                      <a:gd name="connsiteX14" fmla="*/ 188388 w 300706"/>
                      <a:gd name="connsiteY14" fmla="*/ 137670 h 438958"/>
                      <a:gd name="connsiteX15" fmla="*/ 188788 w 300706"/>
                      <a:gd name="connsiteY15" fmla="*/ 133097 h 438958"/>
                      <a:gd name="connsiteX16" fmla="*/ 246824 w 300706"/>
                      <a:gd name="connsiteY16" fmla="*/ 125763 h 438958"/>
                      <a:gd name="connsiteX17" fmla="*/ 262417 w 300706"/>
                      <a:gd name="connsiteY17" fmla="*/ 84120 h 438958"/>
                      <a:gd name="connsiteX18" fmla="*/ 200561 w 300706"/>
                      <a:gd name="connsiteY18" fmla="*/ 75309 h 438958"/>
                      <a:gd name="connsiteX19" fmla="*/ 198275 w 300706"/>
                      <a:gd name="connsiteY19" fmla="*/ 75023 h 438958"/>
                      <a:gd name="connsiteX20" fmla="*/ 211963 w 300706"/>
                      <a:gd name="connsiteY20" fmla="*/ 62393 h 438958"/>
                      <a:gd name="connsiteX21" fmla="*/ 270694 w 300706"/>
                      <a:gd name="connsiteY21" fmla="*/ 59479 h 438958"/>
                      <a:gd name="connsiteX22" fmla="*/ 290753 w 300706"/>
                      <a:gd name="connsiteY22" fmla="*/ 23789 h 438958"/>
                      <a:gd name="connsiteX23" fmla="*/ 219135 w 300706"/>
                      <a:gd name="connsiteY23" fmla="*/ 1186 h 438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00706" h="438958">
                        <a:moveTo>
                          <a:pt x="219135" y="1186"/>
                        </a:moveTo>
                        <a:cubicBezTo>
                          <a:pt x="208791" y="-1719"/>
                          <a:pt x="197351" y="776"/>
                          <a:pt x="187950" y="7987"/>
                        </a:cubicBezTo>
                        <a:lnTo>
                          <a:pt x="107845" y="72642"/>
                        </a:lnTo>
                        <a:lnTo>
                          <a:pt x="108197" y="72880"/>
                        </a:lnTo>
                        <a:cubicBezTo>
                          <a:pt x="96491" y="82491"/>
                          <a:pt x="87109" y="99865"/>
                          <a:pt x="74517" y="120077"/>
                        </a:cubicBezTo>
                        <a:cubicBezTo>
                          <a:pt x="41160" y="173588"/>
                          <a:pt x="17719" y="213412"/>
                          <a:pt x="18539" y="230853"/>
                        </a:cubicBezTo>
                        <a:cubicBezTo>
                          <a:pt x="20158" y="265485"/>
                          <a:pt x="10042" y="306986"/>
                          <a:pt x="10042" y="306986"/>
                        </a:cubicBezTo>
                        <a:cubicBezTo>
                          <a:pt x="-36125" y="456871"/>
                          <a:pt x="89624" y="494285"/>
                          <a:pt x="129419" y="339352"/>
                        </a:cubicBezTo>
                        <a:cubicBezTo>
                          <a:pt x="129419" y="339352"/>
                          <a:pt x="178044" y="289374"/>
                          <a:pt x="167833" y="253474"/>
                        </a:cubicBezTo>
                        <a:lnTo>
                          <a:pt x="211153" y="244607"/>
                        </a:lnTo>
                        <a:cubicBezTo>
                          <a:pt x="243948" y="233339"/>
                          <a:pt x="246062" y="206269"/>
                          <a:pt x="209172" y="203754"/>
                        </a:cubicBezTo>
                        <a:lnTo>
                          <a:pt x="180473" y="199668"/>
                        </a:lnTo>
                        <a:cubicBezTo>
                          <a:pt x="198285" y="194791"/>
                          <a:pt x="216897" y="189485"/>
                          <a:pt x="225403" y="186390"/>
                        </a:cubicBezTo>
                        <a:cubicBezTo>
                          <a:pt x="287982" y="163635"/>
                          <a:pt x="266589" y="131593"/>
                          <a:pt x="247853" y="134269"/>
                        </a:cubicBezTo>
                        <a:cubicBezTo>
                          <a:pt x="238118" y="135660"/>
                          <a:pt x="208200" y="136936"/>
                          <a:pt x="188388" y="137670"/>
                        </a:cubicBezTo>
                        <a:cubicBezTo>
                          <a:pt x="188550" y="136317"/>
                          <a:pt x="188693" y="134774"/>
                          <a:pt x="188788" y="133097"/>
                        </a:cubicBezTo>
                        <a:cubicBezTo>
                          <a:pt x="211896" y="130021"/>
                          <a:pt x="237575" y="126678"/>
                          <a:pt x="246824" y="125763"/>
                        </a:cubicBezTo>
                        <a:cubicBezTo>
                          <a:pt x="282352" y="122258"/>
                          <a:pt x="283191" y="93064"/>
                          <a:pt x="262417" y="84120"/>
                        </a:cubicBezTo>
                        <a:cubicBezTo>
                          <a:pt x="259788" y="82986"/>
                          <a:pt x="229241" y="78938"/>
                          <a:pt x="200561" y="75309"/>
                        </a:cubicBezTo>
                        <a:cubicBezTo>
                          <a:pt x="199799" y="75214"/>
                          <a:pt x="199037" y="75119"/>
                          <a:pt x="198275" y="75023"/>
                        </a:cubicBezTo>
                        <a:lnTo>
                          <a:pt x="211963" y="62393"/>
                        </a:lnTo>
                        <a:cubicBezTo>
                          <a:pt x="211963" y="62393"/>
                          <a:pt x="252434" y="60822"/>
                          <a:pt x="270694" y="59479"/>
                        </a:cubicBezTo>
                        <a:cubicBezTo>
                          <a:pt x="297335" y="57526"/>
                          <a:pt x="311528" y="32742"/>
                          <a:pt x="290753" y="23789"/>
                        </a:cubicBezTo>
                        <a:cubicBezTo>
                          <a:pt x="276495" y="17654"/>
                          <a:pt x="240414" y="7177"/>
                          <a:pt x="219135" y="1186"/>
                        </a:cubicBez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7" name="任意多边形: 形状 686">
                    <a:extLst>
                      <a:ext uri="{FF2B5EF4-FFF2-40B4-BE49-F238E27FC236}">
                        <a16:creationId xmlns:a16="http://schemas.microsoft.com/office/drawing/2014/main" id="{8C549FC9-91BA-AE51-9528-130131A15273}"/>
                      </a:ext>
                    </a:extLst>
                  </p:cNvPr>
                  <p:cNvSpPr/>
                  <p:nvPr/>
                </p:nvSpPr>
                <p:spPr>
                  <a:xfrm>
                    <a:off x="2221277" y="3142484"/>
                    <a:ext cx="508565" cy="208260"/>
                  </a:xfrm>
                  <a:custGeom>
                    <a:avLst/>
                    <a:gdLst>
                      <a:gd name="connsiteX0" fmla="*/ 7858 w 508565"/>
                      <a:gd name="connsiteY0" fmla="*/ 99292 h 208260"/>
                      <a:gd name="connsiteX1" fmla="*/ 27213 w 508565"/>
                      <a:gd name="connsiteY1" fmla="*/ 72270 h 208260"/>
                      <a:gd name="connsiteX2" fmla="*/ 122063 w 508565"/>
                      <a:gd name="connsiteY2" fmla="*/ 22273 h 208260"/>
                      <a:gd name="connsiteX3" fmla="*/ 122149 w 508565"/>
                      <a:gd name="connsiteY3" fmla="*/ 22711 h 208260"/>
                      <a:gd name="connsiteX4" fmla="*/ 181175 w 508565"/>
                      <a:gd name="connsiteY4" fmla="*/ 9938 h 208260"/>
                      <a:gd name="connsiteX5" fmla="*/ 336652 w 508565"/>
                      <a:gd name="connsiteY5" fmla="*/ 4328 h 208260"/>
                      <a:gd name="connsiteX6" fmla="*/ 427739 w 508565"/>
                      <a:gd name="connsiteY6" fmla="*/ 53953 h 208260"/>
                      <a:gd name="connsiteX7" fmla="*/ 443684 w 508565"/>
                      <a:gd name="connsiteY7" fmla="*/ 190570 h 208260"/>
                      <a:gd name="connsiteX8" fmla="*/ 363750 w 508565"/>
                      <a:gd name="connsiteY8" fmla="*/ 178531 h 208260"/>
                      <a:gd name="connsiteX9" fmla="*/ 270358 w 508565"/>
                      <a:gd name="connsiteY9" fmla="*/ 154156 h 208260"/>
                      <a:gd name="connsiteX10" fmla="*/ 244031 w 508565"/>
                      <a:gd name="connsiteY10" fmla="*/ 191951 h 208260"/>
                      <a:gd name="connsiteX11" fmla="*/ 205759 w 508565"/>
                      <a:gd name="connsiteY11" fmla="*/ 173225 h 208260"/>
                      <a:gd name="connsiteX12" fmla="*/ 213674 w 508565"/>
                      <a:gd name="connsiteY12" fmla="*/ 144088 h 208260"/>
                      <a:gd name="connsiteX13" fmla="*/ 182461 w 508565"/>
                      <a:gd name="connsiteY13" fmla="*/ 181597 h 208260"/>
                      <a:gd name="connsiteX14" fmla="*/ 123349 w 508565"/>
                      <a:gd name="connsiteY14" fmla="*/ 181597 h 208260"/>
                      <a:gd name="connsiteX15" fmla="*/ 151105 w 508565"/>
                      <a:gd name="connsiteY15" fmla="*/ 126115 h 208260"/>
                      <a:gd name="connsiteX16" fmla="*/ 146561 w 508565"/>
                      <a:gd name="connsiteY16" fmla="*/ 124610 h 208260"/>
                      <a:gd name="connsiteX17" fmla="*/ 115643 w 508565"/>
                      <a:gd name="connsiteY17" fmla="*/ 177111 h 208260"/>
                      <a:gd name="connsiteX18" fmla="*/ 69380 w 508565"/>
                      <a:gd name="connsiteY18" fmla="*/ 174873 h 208260"/>
                      <a:gd name="connsiteX19" fmla="*/ 86439 w 508565"/>
                      <a:gd name="connsiteY19" fmla="*/ 112065 h 208260"/>
                      <a:gd name="connsiteX20" fmla="*/ 87106 w 508565"/>
                      <a:gd name="connsiteY20" fmla="*/ 109770 h 208260"/>
                      <a:gd name="connsiteX21" fmla="*/ 69390 w 508565"/>
                      <a:gd name="connsiteY21" fmla="*/ 117656 h 208260"/>
                      <a:gd name="connsiteX22" fmla="*/ 42405 w 508565"/>
                      <a:gd name="connsiteY22" fmla="*/ 172635 h 208260"/>
                      <a:gd name="connsiteX23" fmla="*/ 0 w 508565"/>
                      <a:gd name="connsiteY23" fmla="*/ 177121 h 208260"/>
                      <a:gd name="connsiteX24" fmla="*/ 7858 w 508565"/>
                      <a:gd name="connsiteY24" fmla="*/ 99292 h 208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08565" h="208260">
                        <a:moveTo>
                          <a:pt x="7858" y="99292"/>
                        </a:moveTo>
                        <a:cubicBezTo>
                          <a:pt x="9334" y="88195"/>
                          <a:pt x="16440" y="78280"/>
                          <a:pt x="27213" y="72270"/>
                        </a:cubicBezTo>
                        <a:lnTo>
                          <a:pt x="122063" y="22273"/>
                        </a:lnTo>
                        <a:lnTo>
                          <a:pt x="122149" y="22711"/>
                        </a:lnTo>
                        <a:cubicBezTo>
                          <a:pt x="136160" y="15482"/>
                          <a:pt x="156639" y="13662"/>
                          <a:pt x="181175" y="9938"/>
                        </a:cubicBezTo>
                        <a:cubicBezTo>
                          <a:pt x="246107" y="80"/>
                          <a:pt x="320297" y="-3645"/>
                          <a:pt x="336652" y="4328"/>
                        </a:cubicBezTo>
                        <a:cubicBezTo>
                          <a:pt x="369122" y="20149"/>
                          <a:pt x="427739" y="53953"/>
                          <a:pt x="427739" y="53953"/>
                        </a:cubicBezTo>
                        <a:cubicBezTo>
                          <a:pt x="512026" y="73184"/>
                          <a:pt x="549954" y="179350"/>
                          <a:pt x="443684" y="190570"/>
                        </a:cubicBezTo>
                        <a:cubicBezTo>
                          <a:pt x="416452" y="193447"/>
                          <a:pt x="388639" y="187560"/>
                          <a:pt x="363750" y="178531"/>
                        </a:cubicBezTo>
                        <a:cubicBezTo>
                          <a:pt x="341024" y="180131"/>
                          <a:pt x="300485" y="178721"/>
                          <a:pt x="270358" y="154156"/>
                        </a:cubicBezTo>
                        <a:lnTo>
                          <a:pt x="244031" y="191951"/>
                        </a:lnTo>
                        <a:cubicBezTo>
                          <a:pt x="219742" y="218678"/>
                          <a:pt x="192976" y="209554"/>
                          <a:pt x="205759" y="173225"/>
                        </a:cubicBezTo>
                        <a:lnTo>
                          <a:pt x="213674" y="144088"/>
                        </a:lnTo>
                        <a:cubicBezTo>
                          <a:pt x="201673" y="159119"/>
                          <a:pt x="188928" y="174730"/>
                          <a:pt x="182461" y="181597"/>
                        </a:cubicBezTo>
                        <a:cubicBezTo>
                          <a:pt x="134912" y="232080"/>
                          <a:pt x="113071" y="198428"/>
                          <a:pt x="123349" y="181597"/>
                        </a:cubicBezTo>
                        <a:cubicBezTo>
                          <a:pt x="128683" y="172863"/>
                          <a:pt x="142237" y="144774"/>
                          <a:pt x="151105" y="126115"/>
                        </a:cubicBezTo>
                        <a:cubicBezTo>
                          <a:pt x="149742" y="125715"/>
                          <a:pt x="148209" y="125210"/>
                          <a:pt x="146561" y="124610"/>
                        </a:cubicBezTo>
                        <a:cubicBezTo>
                          <a:pt x="134093" y="145450"/>
                          <a:pt x="120320" y="168634"/>
                          <a:pt x="115643" y="177111"/>
                        </a:cubicBezTo>
                        <a:cubicBezTo>
                          <a:pt x="97650" y="209649"/>
                          <a:pt x="69380" y="198428"/>
                          <a:pt x="69380" y="174873"/>
                        </a:cubicBezTo>
                        <a:cubicBezTo>
                          <a:pt x="69380" y="171892"/>
                          <a:pt x="78086" y="141002"/>
                          <a:pt x="86439" y="112065"/>
                        </a:cubicBezTo>
                        <a:cubicBezTo>
                          <a:pt x="86658" y="111294"/>
                          <a:pt x="86878" y="110531"/>
                          <a:pt x="87106" y="109770"/>
                        </a:cubicBezTo>
                        <a:lnTo>
                          <a:pt x="69390" y="117656"/>
                        </a:lnTo>
                        <a:cubicBezTo>
                          <a:pt x="69390" y="117656"/>
                          <a:pt x="51206" y="155728"/>
                          <a:pt x="42405" y="172635"/>
                        </a:cubicBezTo>
                        <a:cubicBezTo>
                          <a:pt x="29556" y="197314"/>
                          <a:pt x="0" y="200686"/>
                          <a:pt x="0" y="177121"/>
                        </a:cubicBezTo>
                        <a:cubicBezTo>
                          <a:pt x="-10" y="160947"/>
                          <a:pt x="4820" y="122114"/>
                          <a:pt x="7858" y="99292"/>
                        </a:cubicBezTo>
                        <a:close/>
                      </a:path>
                    </a:pathLst>
                  </a:custGeom>
                  <a:solidFill>
                    <a:srgbClr val="FF87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87" name="组合 586">
                <a:extLst>
                  <a:ext uri="{FF2B5EF4-FFF2-40B4-BE49-F238E27FC236}">
                    <a16:creationId xmlns:a16="http://schemas.microsoft.com/office/drawing/2014/main" id="{164C1768-E697-869C-EB00-2E59D149A217}"/>
                  </a:ext>
                </a:extLst>
              </p:cNvPr>
              <p:cNvGrpSpPr/>
              <p:nvPr/>
            </p:nvGrpSpPr>
            <p:grpSpPr>
              <a:xfrm>
                <a:off x="806849" y="4168248"/>
                <a:ext cx="4600804" cy="1320064"/>
                <a:chOff x="762495" y="2310974"/>
                <a:chExt cx="4456709" cy="1278721"/>
              </a:xfrm>
            </p:grpSpPr>
            <p:sp>
              <p:nvSpPr>
                <p:cNvPr id="660" name="任意多边形: 形状 659">
                  <a:extLst>
                    <a:ext uri="{FF2B5EF4-FFF2-40B4-BE49-F238E27FC236}">
                      <a16:creationId xmlns:a16="http://schemas.microsoft.com/office/drawing/2014/main" id="{F207DFCA-AA5F-AA5F-3C70-77431352D589}"/>
                    </a:ext>
                  </a:extLst>
                </p:cNvPr>
                <p:cNvSpPr/>
                <p:nvPr/>
              </p:nvSpPr>
              <p:spPr>
                <a:xfrm>
                  <a:off x="762495" y="3378022"/>
                  <a:ext cx="4456709" cy="211673"/>
                </a:xfrm>
                <a:custGeom>
                  <a:avLst/>
                  <a:gdLst>
                    <a:gd name="connsiteX0" fmla="*/ 4265390 w 4456709"/>
                    <a:gd name="connsiteY0" fmla="*/ 0 h 211673"/>
                    <a:gd name="connsiteX1" fmla="*/ 191319 w 4456709"/>
                    <a:gd name="connsiteY1" fmla="*/ 0 h 211673"/>
                    <a:gd name="connsiteX2" fmla="*/ 0 w 4456709"/>
                    <a:gd name="connsiteY2" fmla="*/ 191310 h 211673"/>
                    <a:gd name="connsiteX3" fmla="*/ 0 w 4456709"/>
                    <a:gd name="connsiteY3" fmla="*/ 211674 h 211673"/>
                    <a:gd name="connsiteX4" fmla="*/ 4456710 w 4456709"/>
                    <a:gd name="connsiteY4" fmla="*/ 211674 h 211673"/>
                    <a:gd name="connsiteX5" fmla="*/ 4456710 w 4456709"/>
                    <a:gd name="connsiteY5" fmla="*/ 191310 h 211673"/>
                    <a:gd name="connsiteX6" fmla="*/ 4265390 w 4456709"/>
                    <a:gd name="connsiteY6" fmla="*/ 0 h 211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6709" h="211673">
                      <a:moveTo>
                        <a:pt x="4265390" y="0"/>
                      </a:moveTo>
                      <a:lnTo>
                        <a:pt x="191319" y="0"/>
                      </a:lnTo>
                      <a:cubicBezTo>
                        <a:pt x="85658" y="0"/>
                        <a:pt x="0" y="85658"/>
                        <a:pt x="0" y="191310"/>
                      </a:cubicBezTo>
                      <a:lnTo>
                        <a:pt x="0" y="211674"/>
                      </a:lnTo>
                      <a:lnTo>
                        <a:pt x="4456710" y="211674"/>
                      </a:lnTo>
                      <a:lnTo>
                        <a:pt x="4456710" y="191310"/>
                      </a:lnTo>
                      <a:cubicBezTo>
                        <a:pt x="4456710" y="85658"/>
                        <a:pt x="4371061" y="0"/>
                        <a:pt x="4265390" y="0"/>
                      </a:cubicBezTo>
                      <a:close/>
                    </a:path>
                  </a:pathLst>
                </a:custGeom>
                <a:solidFill>
                  <a:srgbClr val="B1897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61" name="组合 660">
                  <a:extLst>
                    <a:ext uri="{FF2B5EF4-FFF2-40B4-BE49-F238E27FC236}">
                      <a16:creationId xmlns:a16="http://schemas.microsoft.com/office/drawing/2014/main" id="{D97247CB-B5C0-79C5-E488-021D45DB7947}"/>
                    </a:ext>
                  </a:extLst>
                </p:cNvPr>
                <p:cNvGrpSpPr/>
                <p:nvPr/>
              </p:nvGrpSpPr>
              <p:grpSpPr>
                <a:xfrm>
                  <a:off x="2158060" y="2310974"/>
                  <a:ext cx="2719473" cy="1067057"/>
                  <a:chOff x="2158060" y="2310974"/>
                  <a:chExt cx="2719473" cy="1067057"/>
                </a:xfrm>
              </p:grpSpPr>
              <p:sp>
                <p:nvSpPr>
                  <p:cNvPr id="662" name="任意多边形: 形状 661">
                    <a:extLst>
                      <a:ext uri="{FF2B5EF4-FFF2-40B4-BE49-F238E27FC236}">
                        <a16:creationId xmlns:a16="http://schemas.microsoft.com/office/drawing/2014/main" id="{0F5DABBD-C47E-84C1-9016-EEA8C9410397}"/>
                      </a:ext>
                    </a:extLst>
                  </p:cNvPr>
                  <p:cNvSpPr/>
                  <p:nvPr/>
                </p:nvSpPr>
                <p:spPr>
                  <a:xfrm>
                    <a:off x="2158060" y="2504484"/>
                    <a:ext cx="1635096" cy="873537"/>
                  </a:xfrm>
                  <a:custGeom>
                    <a:avLst/>
                    <a:gdLst>
                      <a:gd name="connsiteX0" fmla="*/ 1559128 w 1635096"/>
                      <a:gd name="connsiteY0" fmla="*/ 0 h 873537"/>
                      <a:gd name="connsiteX1" fmla="*/ 703088 w 1635096"/>
                      <a:gd name="connsiteY1" fmla="*/ 0 h 873537"/>
                      <a:gd name="connsiteX2" fmla="*/ 627640 w 1635096"/>
                      <a:gd name="connsiteY2" fmla="*/ 67085 h 873537"/>
                      <a:gd name="connsiteX3" fmla="*/ 605304 w 1635096"/>
                      <a:gd name="connsiteY3" fmla="*/ 256899 h 873537"/>
                      <a:gd name="connsiteX4" fmla="*/ 552783 w 1635096"/>
                      <a:gd name="connsiteY4" fmla="*/ 703336 h 873537"/>
                      <a:gd name="connsiteX5" fmla="*/ 542106 w 1635096"/>
                      <a:gd name="connsiteY5" fmla="*/ 794128 h 873537"/>
                      <a:gd name="connsiteX6" fmla="*/ 79410 w 1635096"/>
                      <a:gd name="connsiteY6" fmla="*/ 794128 h 873537"/>
                      <a:gd name="connsiteX7" fmla="*/ 0 w 1635096"/>
                      <a:gd name="connsiteY7" fmla="*/ 873538 h 873537"/>
                      <a:gd name="connsiteX8" fmla="*/ 1541783 w 1635096"/>
                      <a:gd name="connsiteY8" fmla="*/ 873538 h 873537"/>
                      <a:gd name="connsiteX9" fmla="*/ 1634566 w 1635096"/>
                      <a:gd name="connsiteY9" fmla="*/ 84830 h 873537"/>
                      <a:gd name="connsiteX10" fmla="*/ 1559128 w 1635096"/>
                      <a:gd name="connsiteY10" fmla="*/ 0 h 873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35096" h="873537">
                        <a:moveTo>
                          <a:pt x="1559128" y="0"/>
                        </a:moveTo>
                        <a:lnTo>
                          <a:pt x="703088" y="0"/>
                        </a:lnTo>
                        <a:cubicBezTo>
                          <a:pt x="664569" y="0"/>
                          <a:pt x="632146" y="28832"/>
                          <a:pt x="627640" y="67085"/>
                        </a:cubicBezTo>
                        <a:lnTo>
                          <a:pt x="605304" y="256899"/>
                        </a:lnTo>
                        <a:lnTo>
                          <a:pt x="552783" y="703336"/>
                        </a:lnTo>
                        <a:lnTo>
                          <a:pt x="542106" y="794128"/>
                        </a:lnTo>
                        <a:lnTo>
                          <a:pt x="79410" y="794128"/>
                        </a:lnTo>
                        <a:cubicBezTo>
                          <a:pt x="35547" y="794128"/>
                          <a:pt x="0" y="829685"/>
                          <a:pt x="0" y="873538"/>
                        </a:cubicBezTo>
                        <a:lnTo>
                          <a:pt x="1541783" y="873538"/>
                        </a:lnTo>
                        <a:lnTo>
                          <a:pt x="1634566" y="84830"/>
                        </a:lnTo>
                        <a:cubicBezTo>
                          <a:pt x="1639881" y="39681"/>
                          <a:pt x="1604591" y="0"/>
                          <a:pt x="1559128" y="0"/>
                        </a:cubicBezTo>
                        <a:close/>
                      </a:path>
                    </a:pathLst>
                  </a:custGeom>
                  <a:solidFill>
                    <a:srgbClr val="3734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663" name="组合 662">
                    <a:extLst>
                      <a:ext uri="{FF2B5EF4-FFF2-40B4-BE49-F238E27FC236}">
                        <a16:creationId xmlns:a16="http://schemas.microsoft.com/office/drawing/2014/main" id="{8548BEC0-553F-5E10-0597-9D76CDDD548E}"/>
                      </a:ext>
                    </a:extLst>
                  </p:cNvPr>
                  <p:cNvGrpSpPr/>
                  <p:nvPr/>
                </p:nvGrpSpPr>
                <p:grpSpPr>
                  <a:xfrm>
                    <a:off x="3663886" y="2310974"/>
                    <a:ext cx="1213647" cy="1067057"/>
                    <a:chOff x="3663886" y="2310974"/>
                    <a:chExt cx="1213647" cy="1067057"/>
                  </a:xfrm>
                </p:grpSpPr>
                <p:grpSp>
                  <p:nvGrpSpPr>
                    <p:cNvPr id="664" name="组合 663">
                      <a:extLst>
                        <a:ext uri="{FF2B5EF4-FFF2-40B4-BE49-F238E27FC236}">
                          <a16:creationId xmlns:a16="http://schemas.microsoft.com/office/drawing/2014/main" id="{D8FD3235-A1F9-DE3D-497B-E4FC722ED9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3886" y="2719435"/>
                      <a:ext cx="492023" cy="658587"/>
                      <a:chOff x="3663886" y="2719435"/>
                      <a:chExt cx="492023" cy="658587"/>
                    </a:xfrm>
                  </p:grpSpPr>
                  <p:grpSp>
                    <p:nvGrpSpPr>
                      <p:cNvPr id="677" name="组合 676">
                        <a:extLst>
                          <a:ext uri="{FF2B5EF4-FFF2-40B4-BE49-F238E27FC236}">
                            <a16:creationId xmlns:a16="http://schemas.microsoft.com/office/drawing/2014/main" id="{C4A72726-A05B-A482-D606-30F294DA97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02059" y="2719435"/>
                        <a:ext cx="253850" cy="658587"/>
                        <a:chOff x="3902059" y="2719435"/>
                        <a:chExt cx="253850" cy="658587"/>
                      </a:xfrm>
                    </p:grpSpPr>
                    <p:sp>
                      <p:nvSpPr>
                        <p:cNvPr id="679" name="任意多边形: 形状 678">
                          <a:extLst>
                            <a:ext uri="{FF2B5EF4-FFF2-40B4-BE49-F238E27FC236}">
                              <a16:creationId xmlns:a16="http://schemas.microsoft.com/office/drawing/2014/main" id="{37E113AF-90FA-AD20-AF23-6B9366D97D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2059" y="2813989"/>
                          <a:ext cx="253850" cy="564032"/>
                        </a:xfrm>
                        <a:custGeom>
                          <a:avLst/>
                          <a:gdLst>
                            <a:gd name="connsiteX0" fmla="*/ 175736 w 253850"/>
                            <a:gd name="connsiteY0" fmla="*/ 60036 h 564032"/>
                            <a:gd name="connsiteX1" fmla="*/ 175736 w 253850"/>
                            <a:gd name="connsiteY1" fmla="*/ 0 h 564032"/>
                            <a:gd name="connsiteX2" fmla="*/ 165040 w 253850"/>
                            <a:gd name="connsiteY2" fmla="*/ 2286 h 564032"/>
                            <a:gd name="connsiteX3" fmla="*/ 88811 w 253850"/>
                            <a:gd name="connsiteY3" fmla="*/ 2286 h 564032"/>
                            <a:gd name="connsiteX4" fmla="*/ 78105 w 253850"/>
                            <a:gd name="connsiteY4" fmla="*/ 0 h 564032"/>
                            <a:gd name="connsiteX5" fmla="*/ 78105 w 253850"/>
                            <a:gd name="connsiteY5" fmla="*/ 59845 h 564032"/>
                            <a:gd name="connsiteX6" fmla="*/ 0 w 253850"/>
                            <a:gd name="connsiteY6" fmla="*/ 180442 h 564032"/>
                            <a:gd name="connsiteX7" fmla="*/ 0 w 253850"/>
                            <a:gd name="connsiteY7" fmla="*/ 536495 h 564032"/>
                            <a:gd name="connsiteX8" fmla="*/ 27756 w 253850"/>
                            <a:gd name="connsiteY8" fmla="*/ 564032 h 564032"/>
                            <a:gd name="connsiteX9" fmla="*/ 226095 w 253850"/>
                            <a:gd name="connsiteY9" fmla="*/ 564032 h 564032"/>
                            <a:gd name="connsiteX10" fmla="*/ 253851 w 253850"/>
                            <a:gd name="connsiteY10" fmla="*/ 536495 h 564032"/>
                            <a:gd name="connsiteX11" fmla="*/ 253851 w 253850"/>
                            <a:gd name="connsiteY11" fmla="*/ 181242 h 564032"/>
                            <a:gd name="connsiteX12" fmla="*/ 175736 w 253850"/>
                            <a:gd name="connsiteY12" fmla="*/ 60036 h 564032"/>
                            <a:gd name="connsiteX13" fmla="*/ 233401 w 253850"/>
                            <a:gd name="connsiteY13" fmla="*/ 467182 h 564032"/>
                            <a:gd name="connsiteX14" fmla="*/ 77191 w 253850"/>
                            <a:gd name="connsiteY14" fmla="*/ 467182 h 564032"/>
                            <a:gd name="connsiteX15" fmla="*/ 77191 w 253850"/>
                            <a:gd name="connsiteY15" fmla="*/ 215370 h 564032"/>
                            <a:gd name="connsiteX16" fmla="*/ 233401 w 253850"/>
                            <a:gd name="connsiteY16" fmla="*/ 215370 h 564032"/>
                            <a:gd name="connsiteX17" fmla="*/ 233401 w 253850"/>
                            <a:gd name="connsiteY17" fmla="*/ 467182 h 5640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253850" h="564032">
                              <a:moveTo>
                                <a:pt x="175736" y="60036"/>
                              </a:moveTo>
                              <a:lnTo>
                                <a:pt x="175736" y="0"/>
                              </a:lnTo>
                              <a:cubicBezTo>
                                <a:pt x="172460" y="1448"/>
                                <a:pt x="168840" y="2286"/>
                                <a:pt x="165040" y="2286"/>
                              </a:cubicBezTo>
                              <a:lnTo>
                                <a:pt x="88811" y="2286"/>
                              </a:lnTo>
                              <a:cubicBezTo>
                                <a:pt x="85001" y="2286"/>
                                <a:pt x="81391" y="1448"/>
                                <a:pt x="78105" y="0"/>
                              </a:cubicBezTo>
                              <a:lnTo>
                                <a:pt x="78105" y="59845"/>
                              </a:lnTo>
                              <a:cubicBezTo>
                                <a:pt x="30337" y="79877"/>
                                <a:pt x="0" y="128283"/>
                                <a:pt x="0" y="180442"/>
                              </a:cubicBezTo>
                              <a:lnTo>
                                <a:pt x="0" y="536495"/>
                              </a:lnTo>
                              <a:cubicBezTo>
                                <a:pt x="0" y="551697"/>
                                <a:pt x="12430" y="564032"/>
                                <a:pt x="27756" y="564032"/>
                              </a:cubicBezTo>
                              <a:lnTo>
                                <a:pt x="226095" y="564032"/>
                              </a:lnTo>
                              <a:cubicBezTo>
                                <a:pt x="241420" y="564032"/>
                                <a:pt x="253851" y="551707"/>
                                <a:pt x="253851" y="536495"/>
                              </a:cubicBezTo>
                              <a:lnTo>
                                <a:pt x="253851" y="181242"/>
                              </a:lnTo>
                              <a:cubicBezTo>
                                <a:pt x="253851" y="128540"/>
                                <a:pt x="222799" y="80372"/>
                                <a:pt x="175736" y="60036"/>
                              </a:cubicBezTo>
                              <a:close/>
                              <a:moveTo>
                                <a:pt x="233401" y="467182"/>
                              </a:moveTo>
                              <a:lnTo>
                                <a:pt x="77191" y="467182"/>
                              </a:lnTo>
                              <a:lnTo>
                                <a:pt x="77191" y="215370"/>
                              </a:lnTo>
                              <a:lnTo>
                                <a:pt x="233401" y="215370"/>
                              </a:lnTo>
                              <a:lnTo>
                                <a:pt x="233401" y="467182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80" name="任意多边形: 形状 679">
                          <a:extLst>
                            <a:ext uri="{FF2B5EF4-FFF2-40B4-BE49-F238E27FC236}">
                              <a16:creationId xmlns:a16="http://schemas.microsoft.com/office/drawing/2014/main" id="{2C41C6D3-4259-6CF7-6E28-4C42812F9D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4295" y="2719435"/>
                          <a:ext cx="129368" cy="96850"/>
                        </a:xfrm>
                        <a:custGeom>
                          <a:avLst/>
                          <a:gdLst>
                            <a:gd name="connsiteX0" fmla="*/ 102803 w 129368"/>
                            <a:gd name="connsiteY0" fmla="*/ 0 h 96850"/>
                            <a:gd name="connsiteX1" fmla="*/ 26575 w 129368"/>
                            <a:gd name="connsiteY1" fmla="*/ 0 h 96850"/>
                            <a:gd name="connsiteX2" fmla="*/ 0 w 129368"/>
                            <a:gd name="connsiteY2" fmla="*/ 26346 h 96850"/>
                            <a:gd name="connsiteX3" fmla="*/ 0 w 129368"/>
                            <a:gd name="connsiteY3" fmla="*/ 70495 h 96850"/>
                            <a:gd name="connsiteX4" fmla="*/ 15869 w 129368"/>
                            <a:gd name="connsiteY4" fmla="*/ 94564 h 96850"/>
                            <a:gd name="connsiteX5" fmla="*/ 26575 w 129368"/>
                            <a:gd name="connsiteY5" fmla="*/ 96850 h 96850"/>
                            <a:gd name="connsiteX6" fmla="*/ 102803 w 129368"/>
                            <a:gd name="connsiteY6" fmla="*/ 96850 h 96850"/>
                            <a:gd name="connsiteX7" fmla="*/ 113500 w 129368"/>
                            <a:gd name="connsiteY7" fmla="*/ 94564 h 96850"/>
                            <a:gd name="connsiteX8" fmla="*/ 129369 w 129368"/>
                            <a:gd name="connsiteY8" fmla="*/ 70495 h 96850"/>
                            <a:gd name="connsiteX9" fmla="*/ 129369 w 129368"/>
                            <a:gd name="connsiteY9" fmla="*/ 26346 h 96850"/>
                            <a:gd name="connsiteX10" fmla="*/ 102803 w 129368"/>
                            <a:gd name="connsiteY10" fmla="*/ 0 h 968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129368" h="96850">
                              <a:moveTo>
                                <a:pt x="102803" y="0"/>
                              </a:moveTo>
                              <a:lnTo>
                                <a:pt x="26575" y="0"/>
                              </a:lnTo>
                              <a:cubicBezTo>
                                <a:pt x="11954" y="0"/>
                                <a:pt x="0" y="11859"/>
                                <a:pt x="0" y="26346"/>
                              </a:cubicBezTo>
                              <a:lnTo>
                                <a:pt x="0" y="70495"/>
                              </a:lnTo>
                              <a:cubicBezTo>
                                <a:pt x="0" y="81210"/>
                                <a:pt x="6553" y="90449"/>
                                <a:pt x="15869" y="94564"/>
                              </a:cubicBezTo>
                              <a:cubicBezTo>
                                <a:pt x="19155" y="96012"/>
                                <a:pt x="22765" y="96850"/>
                                <a:pt x="26575" y="96850"/>
                              </a:cubicBezTo>
                              <a:lnTo>
                                <a:pt x="102803" y="96850"/>
                              </a:lnTo>
                              <a:cubicBezTo>
                                <a:pt x="106613" y="96850"/>
                                <a:pt x="110223" y="96012"/>
                                <a:pt x="113500" y="94564"/>
                              </a:cubicBezTo>
                              <a:cubicBezTo>
                                <a:pt x="122815" y="90459"/>
                                <a:pt x="129369" y="81220"/>
                                <a:pt x="129369" y="70495"/>
                              </a:cubicBezTo>
                              <a:lnTo>
                                <a:pt x="129369" y="26346"/>
                              </a:lnTo>
                              <a:cubicBezTo>
                                <a:pt x="129369" y="11859"/>
                                <a:pt x="117415" y="0"/>
                                <a:pt x="10280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81" name="任意多边形: 形状 680">
                          <a:extLst>
                            <a:ext uri="{FF2B5EF4-FFF2-40B4-BE49-F238E27FC236}">
                              <a16:creationId xmlns:a16="http://schemas.microsoft.com/office/drawing/2014/main" id="{830A8208-7B77-F10C-42A5-80A3AA4C75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9249" y="3029359"/>
                          <a:ext cx="156209" cy="251812"/>
                        </a:xfrm>
                        <a:custGeom>
                          <a:avLst/>
                          <a:gdLst>
                            <a:gd name="connsiteX0" fmla="*/ 0 w 156209"/>
                            <a:gd name="connsiteY0" fmla="*/ 0 h 251812"/>
                            <a:gd name="connsiteX1" fmla="*/ 156210 w 156209"/>
                            <a:gd name="connsiteY1" fmla="*/ 0 h 251812"/>
                            <a:gd name="connsiteX2" fmla="*/ 156210 w 156209"/>
                            <a:gd name="connsiteY2" fmla="*/ 251813 h 251812"/>
                            <a:gd name="connsiteX3" fmla="*/ 0 w 156209"/>
                            <a:gd name="connsiteY3" fmla="*/ 251813 h 2518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6209" h="251812">
                              <a:moveTo>
                                <a:pt x="0" y="0"/>
                              </a:moveTo>
                              <a:lnTo>
                                <a:pt x="156210" y="0"/>
                              </a:lnTo>
                              <a:lnTo>
                                <a:pt x="156210" y="251813"/>
                              </a:lnTo>
                              <a:lnTo>
                                <a:pt x="0" y="2518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8F8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78" name="任意多边形: 形状 677">
                        <a:extLst>
                          <a:ext uri="{FF2B5EF4-FFF2-40B4-BE49-F238E27FC236}">
                            <a16:creationId xmlns:a16="http://schemas.microsoft.com/office/drawing/2014/main" id="{0C3184AB-3B55-721D-839F-FF40D38F63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3886" y="3032150"/>
                        <a:ext cx="267928" cy="345871"/>
                      </a:xfrm>
                      <a:custGeom>
                        <a:avLst/>
                        <a:gdLst>
                          <a:gd name="connsiteX0" fmla="*/ 238706 w 267928"/>
                          <a:gd name="connsiteY0" fmla="*/ 345872 h 345871"/>
                          <a:gd name="connsiteX1" fmla="*/ 29232 w 267928"/>
                          <a:gd name="connsiteY1" fmla="*/ 345872 h 345871"/>
                          <a:gd name="connsiteX2" fmla="*/ 0 w 267928"/>
                          <a:gd name="connsiteY2" fmla="*/ 0 h 345871"/>
                          <a:gd name="connsiteX3" fmla="*/ 267929 w 267928"/>
                          <a:gd name="connsiteY3" fmla="*/ 0 h 3458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7928" h="345871">
                            <a:moveTo>
                              <a:pt x="238706" y="345872"/>
                            </a:moveTo>
                            <a:lnTo>
                              <a:pt x="29232" y="345872"/>
                            </a:lnTo>
                            <a:lnTo>
                              <a:pt x="0" y="0"/>
                            </a:lnTo>
                            <a:lnTo>
                              <a:pt x="267929" y="0"/>
                            </a:lnTo>
                            <a:close/>
                          </a:path>
                        </a:pathLst>
                      </a:custGeom>
                      <a:solidFill>
                        <a:srgbClr val="F8F8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65" name="组合 664">
                      <a:extLst>
                        <a:ext uri="{FF2B5EF4-FFF2-40B4-BE49-F238E27FC236}">
                          <a16:creationId xmlns:a16="http://schemas.microsoft.com/office/drawing/2014/main" id="{6682474E-BD15-616F-7520-2A34D977D1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19945" y="2310974"/>
                      <a:ext cx="357587" cy="1067057"/>
                      <a:chOff x="4519945" y="2310974"/>
                      <a:chExt cx="357587" cy="1067057"/>
                    </a:xfrm>
                  </p:grpSpPr>
                  <p:grpSp>
                    <p:nvGrpSpPr>
                      <p:cNvPr id="666" name="组合 665">
                        <a:extLst>
                          <a:ext uri="{FF2B5EF4-FFF2-40B4-BE49-F238E27FC236}">
                            <a16:creationId xmlns:a16="http://schemas.microsoft.com/office/drawing/2014/main" id="{4687FDE8-56BD-6FB0-3A9A-B914AF3350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19945" y="2310974"/>
                        <a:ext cx="357587" cy="753132"/>
                        <a:chOff x="4519945" y="2310974"/>
                        <a:chExt cx="357587" cy="753132"/>
                      </a:xfrm>
                    </p:grpSpPr>
                    <p:grpSp>
                      <p:nvGrpSpPr>
                        <p:cNvPr id="668" name="组合 667">
                          <a:extLst>
                            <a:ext uri="{FF2B5EF4-FFF2-40B4-BE49-F238E27FC236}">
                              <a16:creationId xmlns:a16="http://schemas.microsoft.com/office/drawing/2014/main" id="{1FE1681D-2556-1360-B616-FA92B0CABF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519945" y="2310974"/>
                          <a:ext cx="357587" cy="551277"/>
                          <a:chOff x="4519945" y="2310974"/>
                          <a:chExt cx="357587" cy="551277"/>
                        </a:xfrm>
                        <a:solidFill>
                          <a:srgbClr val="CACAFF"/>
                        </a:solidFill>
                      </p:grpSpPr>
                      <p:sp>
                        <p:nvSpPr>
                          <p:cNvPr id="670" name="任意多边形: 形状 669">
                            <a:extLst>
                              <a:ext uri="{FF2B5EF4-FFF2-40B4-BE49-F238E27FC236}">
                                <a16:creationId xmlns:a16="http://schemas.microsoft.com/office/drawing/2014/main" id="{9D663ED4-6A67-0850-7A24-3E878E0959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469071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129539 w 129538"/>
                              <a:gd name="connsiteY0" fmla="*/ 4686 h 107040"/>
                              <a:gd name="connsiteX1" fmla="*/ 18 w 129538"/>
                              <a:gd name="connsiteY1" fmla="*/ 99079 h 107040"/>
                              <a:gd name="connsiteX2" fmla="*/ 129539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129539" y="4686"/>
                                </a:moveTo>
                                <a:cubicBezTo>
                                  <a:pt x="129539" y="4686"/>
                                  <a:pt x="-1754" y="-31843"/>
                                  <a:pt x="18" y="99079"/>
                                </a:cubicBezTo>
                                <a:cubicBezTo>
                                  <a:pt x="124109" y="140846"/>
                                  <a:pt x="129539" y="4686"/>
                                  <a:pt x="129539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1" name="任意多边形: 形状 670">
                            <a:extLst>
                              <a:ext uri="{FF2B5EF4-FFF2-40B4-BE49-F238E27FC236}">
                                <a16:creationId xmlns:a16="http://schemas.microsoft.com/office/drawing/2014/main" id="{75A8A8F3-4830-304B-795E-C27C7E8C63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612136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18 w 129538"/>
                              <a:gd name="connsiteY0" fmla="*/ 99079 h 107040"/>
                              <a:gd name="connsiteX1" fmla="*/ 129539 w 129538"/>
                              <a:gd name="connsiteY1" fmla="*/ 4686 h 107040"/>
                              <a:gd name="connsiteX2" fmla="*/ 18 w 129538"/>
                              <a:gd name="connsiteY2" fmla="*/ 99079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18" y="99079"/>
                                </a:moveTo>
                                <a:cubicBezTo>
                                  <a:pt x="124109" y="140846"/>
                                  <a:pt x="129539" y="4686"/>
                                  <a:pt x="129539" y="4686"/>
                                </a:cubicBezTo>
                                <a:cubicBezTo>
                                  <a:pt x="129539" y="4686"/>
                                  <a:pt x="-1745" y="-31843"/>
                                  <a:pt x="18" y="990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2" name="任意多边形: 形状 671">
                            <a:extLst>
                              <a:ext uri="{FF2B5EF4-FFF2-40B4-BE49-F238E27FC236}">
                                <a16:creationId xmlns:a16="http://schemas.microsoft.com/office/drawing/2014/main" id="{F621EDA3-A87B-C234-1B67-2826EE3EE1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7994" y="2755213"/>
                            <a:ext cx="129538" cy="107038"/>
                          </a:xfrm>
                          <a:custGeom>
                            <a:avLst/>
                            <a:gdLst>
                              <a:gd name="connsiteX0" fmla="*/ 18 w 129538"/>
                              <a:gd name="connsiteY0" fmla="*/ 99076 h 107038"/>
                              <a:gd name="connsiteX1" fmla="*/ 129539 w 129538"/>
                              <a:gd name="connsiteY1" fmla="*/ 4683 h 107038"/>
                              <a:gd name="connsiteX2" fmla="*/ 18 w 129538"/>
                              <a:gd name="connsiteY2" fmla="*/ 99076 h 1070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38">
                                <a:moveTo>
                                  <a:pt x="18" y="99076"/>
                                </a:moveTo>
                                <a:cubicBezTo>
                                  <a:pt x="124109" y="140843"/>
                                  <a:pt x="129539" y="4683"/>
                                  <a:pt x="129539" y="4683"/>
                                </a:cubicBezTo>
                                <a:cubicBezTo>
                                  <a:pt x="129539" y="4683"/>
                                  <a:pt x="-1745" y="-31835"/>
                                  <a:pt x="18" y="9907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3" name="任意多边形: 形状 672">
                            <a:extLst>
                              <a:ext uri="{FF2B5EF4-FFF2-40B4-BE49-F238E27FC236}">
                                <a16:creationId xmlns:a16="http://schemas.microsoft.com/office/drawing/2014/main" id="{683922EE-A663-2208-44E7-28B1EFAA9A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469071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6 h 107040"/>
                              <a:gd name="connsiteX1" fmla="*/ 129521 w 129538"/>
                              <a:gd name="connsiteY1" fmla="*/ 99079 h 107040"/>
                              <a:gd name="connsiteX2" fmla="*/ 0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0" y="4686"/>
                                </a:moveTo>
                                <a:cubicBezTo>
                                  <a:pt x="0" y="4686"/>
                                  <a:pt x="5429" y="140846"/>
                                  <a:pt x="129521" y="99079"/>
                                </a:cubicBezTo>
                                <a:cubicBezTo>
                                  <a:pt x="131283" y="-31843"/>
                                  <a:pt x="0" y="4686"/>
                                  <a:pt x="0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4" name="任意多边形: 形状 673">
                            <a:extLst>
                              <a:ext uri="{FF2B5EF4-FFF2-40B4-BE49-F238E27FC236}">
                                <a16:creationId xmlns:a16="http://schemas.microsoft.com/office/drawing/2014/main" id="{F544AD88-EBA8-07DC-DB0A-D381D56A6D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612136"/>
                            <a:ext cx="129538" cy="107040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6 h 107040"/>
                              <a:gd name="connsiteX1" fmla="*/ 129521 w 129538"/>
                              <a:gd name="connsiteY1" fmla="*/ 99079 h 107040"/>
                              <a:gd name="connsiteX2" fmla="*/ 0 w 129538"/>
                              <a:gd name="connsiteY2" fmla="*/ 4686 h 1070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40">
                                <a:moveTo>
                                  <a:pt x="0" y="4686"/>
                                </a:moveTo>
                                <a:cubicBezTo>
                                  <a:pt x="0" y="4686"/>
                                  <a:pt x="5429" y="140846"/>
                                  <a:pt x="129521" y="99079"/>
                                </a:cubicBezTo>
                                <a:cubicBezTo>
                                  <a:pt x="131283" y="-31843"/>
                                  <a:pt x="0" y="4686"/>
                                  <a:pt x="0" y="468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5" name="任意多边形: 形状 674">
                            <a:extLst>
                              <a:ext uri="{FF2B5EF4-FFF2-40B4-BE49-F238E27FC236}">
                                <a16:creationId xmlns:a16="http://schemas.microsoft.com/office/drawing/2014/main" id="{C68D387F-D88C-2B12-FACD-FEEA3E0F6C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9945" y="2755213"/>
                            <a:ext cx="129538" cy="107038"/>
                          </a:xfrm>
                          <a:custGeom>
                            <a:avLst/>
                            <a:gdLst>
                              <a:gd name="connsiteX0" fmla="*/ 0 w 129538"/>
                              <a:gd name="connsiteY0" fmla="*/ 4683 h 107038"/>
                              <a:gd name="connsiteX1" fmla="*/ 129521 w 129538"/>
                              <a:gd name="connsiteY1" fmla="*/ 99076 h 107038"/>
                              <a:gd name="connsiteX2" fmla="*/ 0 w 129538"/>
                              <a:gd name="connsiteY2" fmla="*/ 4683 h 1070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538" h="107038">
                                <a:moveTo>
                                  <a:pt x="0" y="4683"/>
                                </a:moveTo>
                                <a:cubicBezTo>
                                  <a:pt x="0" y="4683"/>
                                  <a:pt x="5429" y="140843"/>
                                  <a:pt x="129521" y="99076"/>
                                </a:cubicBezTo>
                                <a:cubicBezTo>
                                  <a:pt x="131283" y="-31835"/>
                                  <a:pt x="0" y="4683"/>
                                  <a:pt x="0" y="468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676" name="任意多边形: 形状 675">
                            <a:extLst>
                              <a:ext uri="{FF2B5EF4-FFF2-40B4-BE49-F238E27FC236}">
                                <a16:creationId xmlns:a16="http://schemas.microsoft.com/office/drawing/2014/main" id="{4FC9A933-7E62-5B3C-ABBD-7BE7696068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51068" y="2310974"/>
                            <a:ext cx="95343" cy="160258"/>
                          </a:xfrm>
                          <a:custGeom>
                            <a:avLst/>
                            <a:gdLst>
                              <a:gd name="connsiteX0" fmla="*/ 47672 w 95343"/>
                              <a:gd name="connsiteY0" fmla="*/ 0 h 160258"/>
                              <a:gd name="connsiteX1" fmla="*/ 47672 w 95343"/>
                              <a:gd name="connsiteY1" fmla="*/ 160258 h 160258"/>
                              <a:gd name="connsiteX2" fmla="*/ 47672 w 95343"/>
                              <a:gd name="connsiteY2" fmla="*/ 0 h 16025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95343" h="160258">
                                <a:moveTo>
                                  <a:pt x="47672" y="0"/>
                                </a:moveTo>
                                <a:cubicBezTo>
                                  <a:pt x="47672" y="0"/>
                                  <a:pt x="-59589" y="85173"/>
                                  <a:pt x="47672" y="160258"/>
                                </a:cubicBezTo>
                                <a:cubicBezTo>
                                  <a:pt x="154932" y="85173"/>
                                  <a:pt x="47672" y="0"/>
                                  <a:pt x="47672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669" name="任意多边形: 形状 668">
                          <a:extLst>
                            <a:ext uri="{FF2B5EF4-FFF2-40B4-BE49-F238E27FC236}">
                              <a16:creationId xmlns:a16="http://schemas.microsoft.com/office/drawing/2014/main" id="{A756C236-956A-00A6-9C4D-DFD05D2416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15414" y="2415092"/>
                          <a:ext cx="166551" cy="649014"/>
                        </a:xfrm>
                        <a:custGeom>
                          <a:avLst/>
                          <a:gdLst>
                            <a:gd name="connsiteX0" fmla="*/ 86040 w 166551"/>
                            <a:gd name="connsiteY0" fmla="*/ 477765 h 649014"/>
                            <a:gd name="connsiteX1" fmla="*/ 165326 w 166551"/>
                            <a:gd name="connsiteY1" fmla="*/ 416776 h 649014"/>
                            <a:gd name="connsiteX2" fmla="*/ 165907 w 166551"/>
                            <a:gd name="connsiteY2" fmla="*/ 412385 h 649014"/>
                            <a:gd name="connsiteX3" fmla="*/ 161516 w 166551"/>
                            <a:gd name="connsiteY3" fmla="*/ 411804 h 649014"/>
                            <a:gd name="connsiteX4" fmla="*/ 86040 w 166551"/>
                            <a:gd name="connsiteY4" fmla="*/ 469859 h 649014"/>
                            <a:gd name="connsiteX5" fmla="*/ 86040 w 166551"/>
                            <a:gd name="connsiteY5" fmla="*/ 336614 h 649014"/>
                            <a:gd name="connsiteX6" fmla="*/ 165326 w 166551"/>
                            <a:gd name="connsiteY6" fmla="*/ 275625 h 649014"/>
                            <a:gd name="connsiteX7" fmla="*/ 165907 w 166551"/>
                            <a:gd name="connsiteY7" fmla="*/ 271234 h 649014"/>
                            <a:gd name="connsiteX8" fmla="*/ 161516 w 166551"/>
                            <a:gd name="connsiteY8" fmla="*/ 270662 h 649014"/>
                            <a:gd name="connsiteX9" fmla="*/ 86040 w 166551"/>
                            <a:gd name="connsiteY9" fmla="*/ 328717 h 649014"/>
                            <a:gd name="connsiteX10" fmla="*/ 86040 w 166551"/>
                            <a:gd name="connsiteY10" fmla="*/ 195482 h 649014"/>
                            <a:gd name="connsiteX11" fmla="*/ 165326 w 166551"/>
                            <a:gd name="connsiteY11" fmla="*/ 134493 h 649014"/>
                            <a:gd name="connsiteX12" fmla="*/ 165907 w 166551"/>
                            <a:gd name="connsiteY12" fmla="*/ 130102 h 649014"/>
                            <a:gd name="connsiteX13" fmla="*/ 161516 w 166551"/>
                            <a:gd name="connsiteY13" fmla="*/ 129521 h 649014"/>
                            <a:gd name="connsiteX14" fmla="*/ 86040 w 166551"/>
                            <a:gd name="connsiteY14" fmla="*/ 187576 h 649014"/>
                            <a:gd name="connsiteX15" fmla="*/ 86040 w 166551"/>
                            <a:gd name="connsiteY15" fmla="*/ 3134 h 649014"/>
                            <a:gd name="connsiteX16" fmla="*/ 82906 w 166551"/>
                            <a:gd name="connsiteY16" fmla="*/ 0 h 649014"/>
                            <a:gd name="connsiteX17" fmla="*/ 79773 w 166551"/>
                            <a:gd name="connsiteY17" fmla="*/ 3134 h 649014"/>
                            <a:gd name="connsiteX18" fmla="*/ 79773 w 166551"/>
                            <a:gd name="connsiteY18" fmla="*/ 187014 h 649014"/>
                            <a:gd name="connsiteX19" fmla="*/ 5040 w 166551"/>
                            <a:gd name="connsiteY19" fmla="*/ 129521 h 649014"/>
                            <a:gd name="connsiteX20" fmla="*/ 649 w 166551"/>
                            <a:gd name="connsiteY20" fmla="*/ 130102 h 649014"/>
                            <a:gd name="connsiteX21" fmla="*/ 1220 w 166551"/>
                            <a:gd name="connsiteY21" fmla="*/ 134493 h 649014"/>
                            <a:gd name="connsiteX22" fmla="*/ 79773 w 166551"/>
                            <a:gd name="connsiteY22" fmla="*/ 194920 h 649014"/>
                            <a:gd name="connsiteX23" fmla="*/ 79773 w 166551"/>
                            <a:gd name="connsiteY23" fmla="*/ 328165 h 649014"/>
                            <a:gd name="connsiteX24" fmla="*/ 5040 w 166551"/>
                            <a:gd name="connsiteY24" fmla="*/ 270682 h 649014"/>
                            <a:gd name="connsiteX25" fmla="*/ 649 w 166551"/>
                            <a:gd name="connsiteY25" fmla="*/ 271253 h 649014"/>
                            <a:gd name="connsiteX26" fmla="*/ 1220 w 166551"/>
                            <a:gd name="connsiteY26" fmla="*/ 275644 h 649014"/>
                            <a:gd name="connsiteX27" fmla="*/ 79773 w 166551"/>
                            <a:gd name="connsiteY27" fmla="*/ 336071 h 649014"/>
                            <a:gd name="connsiteX28" fmla="*/ 79773 w 166551"/>
                            <a:gd name="connsiteY28" fmla="*/ 469316 h 649014"/>
                            <a:gd name="connsiteX29" fmla="*/ 5040 w 166551"/>
                            <a:gd name="connsiteY29" fmla="*/ 411823 h 649014"/>
                            <a:gd name="connsiteX30" fmla="*/ 649 w 166551"/>
                            <a:gd name="connsiteY30" fmla="*/ 412404 h 649014"/>
                            <a:gd name="connsiteX31" fmla="*/ 1220 w 166551"/>
                            <a:gd name="connsiteY31" fmla="*/ 416795 h 649014"/>
                            <a:gd name="connsiteX32" fmla="*/ 79773 w 166551"/>
                            <a:gd name="connsiteY32" fmla="*/ 477222 h 649014"/>
                            <a:gd name="connsiteX33" fmla="*/ 79773 w 166551"/>
                            <a:gd name="connsiteY33" fmla="*/ 649015 h 649014"/>
                            <a:gd name="connsiteX34" fmla="*/ 86040 w 166551"/>
                            <a:gd name="connsiteY34" fmla="*/ 649015 h 649014"/>
                            <a:gd name="connsiteX35" fmla="*/ 86040 w 166551"/>
                            <a:gd name="connsiteY35" fmla="*/ 477765 h 6490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166551" h="649014">
                              <a:moveTo>
                                <a:pt x="86040" y="477765"/>
                              </a:moveTo>
                              <a:lnTo>
                                <a:pt x="165326" y="416776"/>
                              </a:lnTo>
                              <a:cubicBezTo>
                                <a:pt x="166698" y="415719"/>
                                <a:pt x="166955" y="413757"/>
                                <a:pt x="165907" y="412385"/>
                              </a:cubicBezTo>
                              <a:cubicBezTo>
                                <a:pt x="164841" y="411004"/>
                                <a:pt x="162878" y="410756"/>
                                <a:pt x="161516" y="411804"/>
                              </a:cubicBezTo>
                              <a:lnTo>
                                <a:pt x="86040" y="469859"/>
                              </a:lnTo>
                              <a:lnTo>
                                <a:pt x="86040" y="336614"/>
                              </a:lnTo>
                              <a:lnTo>
                                <a:pt x="165326" y="275625"/>
                              </a:lnTo>
                              <a:cubicBezTo>
                                <a:pt x="166698" y="274568"/>
                                <a:pt x="166955" y="272606"/>
                                <a:pt x="165907" y="271234"/>
                              </a:cubicBezTo>
                              <a:cubicBezTo>
                                <a:pt x="164841" y="269853"/>
                                <a:pt x="162878" y="269605"/>
                                <a:pt x="161516" y="270662"/>
                              </a:cubicBezTo>
                              <a:lnTo>
                                <a:pt x="86040" y="328717"/>
                              </a:lnTo>
                              <a:lnTo>
                                <a:pt x="86040" y="195482"/>
                              </a:lnTo>
                              <a:lnTo>
                                <a:pt x="165326" y="134493"/>
                              </a:lnTo>
                              <a:cubicBezTo>
                                <a:pt x="166698" y="133436"/>
                                <a:pt x="166955" y="131464"/>
                                <a:pt x="165907" y="130102"/>
                              </a:cubicBezTo>
                              <a:cubicBezTo>
                                <a:pt x="164841" y="128730"/>
                                <a:pt x="162878" y="128473"/>
                                <a:pt x="161516" y="129521"/>
                              </a:cubicBezTo>
                              <a:lnTo>
                                <a:pt x="86040" y="187576"/>
                              </a:lnTo>
                              <a:lnTo>
                                <a:pt x="86040" y="3134"/>
                              </a:lnTo>
                              <a:cubicBezTo>
                                <a:pt x="86040" y="1400"/>
                                <a:pt x="84640" y="0"/>
                                <a:pt x="82906" y="0"/>
                              </a:cubicBezTo>
                              <a:cubicBezTo>
                                <a:pt x="81182" y="0"/>
                                <a:pt x="79773" y="1400"/>
                                <a:pt x="79773" y="3134"/>
                              </a:cubicBezTo>
                              <a:lnTo>
                                <a:pt x="79773" y="187014"/>
                              </a:lnTo>
                              <a:lnTo>
                                <a:pt x="5040" y="129521"/>
                              </a:lnTo>
                              <a:cubicBezTo>
                                <a:pt x="3677" y="128473"/>
                                <a:pt x="1706" y="128721"/>
                                <a:pt x="649" y="130102"/>
                              </a:cubicBezTo>
                              <a:cubicBezTo>
                                <a:pt x="-409" y="131464"/>
                                <a:pt x="-142" y="133426"/>
                                <a:pt x="1220" y="134493"/>
                              </a:cubicBezTo>
                              <a:lnTo>
                                <a:pt x="79773" y="194920"/>
                              </a:lnTo>
                              <a:lnTo>
                                <a:pt x="79773" y="328165"/>
                              </a:lnTo>
                              <a:lnTo>
                                <a:pt x="5040" y="270682"/>
                              </a:lnTo>
                              <a:cubicBezTo>
                                <a:pt x="3677" y="269634"/>
                                <a:pt x="1706" y="269872"/>
                                <a:pt x="649" y="271253"/>
                              </a:cubicBezTo>
                              <a:cubicBezTo>
                                <a:pt x="-409" y="272615"/>
                                <a:pt x="-142" y="274587"/>
                                <a:pt x="1220" y="275644"/>
                              </a:cubicBezTo>
                              <a:lnTo>
                                <a:pt x="79773" y="336071"/>
                              </a:lnTo>
                              <a:lnTo>
                                <a:pt x="79773" y="469316"/>
                              </a:lnTo>
                              <a:lnTo>
                                <a:pt x="5040" y="411823"/>
                              </a:lnTo>
                              <a:cubicBezTo>
                                <a:pt x="3677" y="410785"/>
                                <a:pt x="1706" y="411032"/>
                                <a:pt x="649" y="412404"/>
                              </a:cubicBezTo>
                              <a:cubicBezTo>
                                <a:pt x="-409" y="413766"/>
                                <a:pt x="-142" y="415738"/>
                                <a:pt x="1220" y="416795"/>
                              </a:cubicBezTo>
                              <a:lnTo>
                                <a:pt x="79773" y="477222"/>
                              </a:lnTo>
                              <a:lnTo>
                                <a:pt x="79773" y="649015"/>
                              </a:lnTo>
                              <a:lnTo>
                                <a:pt x="86040" y="649015"/>
                              </a:lnTo>
                              <a:lnTo>
                                <a:pt x="86040" y="4777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C5CB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667" name="任意多边形: 形状 666">
                        <a:extLst>
                          <a:ext uri="{FF2B5EF4-FFF2-40B4-BE49-F238E27FC236}">
                            <a16:creationId xmlns:a16="http://schemas.microsoft.com/office/drawing/2014/main" id="{0599B2F5-FDE2-2A58-7933-84CC6D0A2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57664" y="3064097"/>
                        <a:ext cx="284321" cy="313934"/>
                      </a:xfrm>
                      <a:custGeom>
                        <a:avLst/>
                        <a:gdLst>
                          <a:gd name="connsiteX0" fmla="*/ 0 w 284321"/>
                          <a:gd name="connsiteY0" fmla="*/ 0 h 313934"/>
                          <a:gd name="connsiteX1" fmla="*/ 284321 w 284321"/>
                          <a:gd name="connsiteY1" fmla="*/ 0 h 313934"/>
                          <a:gd name="connsiteX2" fmla="*/ 284321 w 284321"/>
                          <a:gd name="connsiteY2" fmla="*/ 313935 h 313934"/>
                          <a:gd name="connsiteX3" fmla="*/ 0 w 284321"/>
                          <a:gd name="connsiteY3" fmla="*/ 313935 h 3139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4321" h="313934">
                            <a:moveTo>
                              <a:pt x="0" y="0"/>
                            </a:moveTo>
                            <a:lnTo>
                              <a:pt x="284321" y="0"/>
                            </a:lnTo>
                            <a:lnTo>
                              <a:pt x="284321" y="313935"/>
                            </a:lnTo>
                            <a:lnTo>
                              <a:pt x="0" y="313935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588" name="组合 587">
                <a:extLst>
                  <a:ext uri="{FF2B5EF4-FFF2-40B4-BE49-F238E27FC236}">
                    <a16:creationId xmlns:a16="http://schemas.microsoft.com/office/drawing/2014/main" id="{EDE61A23-9435-000C-182A-3A5BF81610C2}"/>
                  </a:ext>
                </a:extLst>
              </p:cNvPr>
              <p:cNvGrpSpPr/>
              <p:nvPr/>
            </p:nvGrpSpPr>
            <p:grpSpPr>
              <a:xfrm>
                <a:off x="1007050" y="2739124"/>
                <a:ext cx="480712" cy="647099"/>
                <a:chOff x="956426" y="926608"/>
                <a:chExt cx="465656" cy="626833"/>
              </a:xfrm>
              <a:solidFill>
                <a:srgbClr val="B1B1FF"/>
              </a:solidFill>
            </p:grpSpPr>
            <p:sp>
              <p:nvSpPr>
                <p:cNvPr id="658" name="任意多边形: 形状 657">
                  <a:extLst>
                    <a:ext uri="{FF2B5EF4-FFF2-40B4-BE49-F238E27FC236}">
                      <a16:creationId xmlns:a16="http://schemas.microsoft.com/office/drawing/2014/main" id="{5D951302-2BB8-359F-7CE8-AE3283612A81}"/>
                    </a:ext>
                  </a:extLst>
                </p:cNvPr>
                <p:cNvSpPr/>
                <p:nvPr/>
              </p:nvSpPr>
              <p:spPr>
                <a:xfrm>
                  <a:off x="956426" y="1335295"/>
                  <a:ext cx="387903" cy="218146"/>
                </a:xfrm>
                <a:custGeom>
                  <a:avLst/>
                  <a:gdLst>
                    <a:gd name="connsiteX0" fmla="*/ 387903 w 387903"/>
                    <a:gd name="connsiteY0" fmla="*/ 218147 h 218146"/>
                    <a:gd name="connsiteX1" fmla="*/ 130738 w 387903"/>
                    <a:gd name="connsiteY1" fmla="*/ 8825 h 218146"/>
                    <a:gd name="connsiteX2" fmla="*/ 106821 w 387903"/>
                    <a:gd name="connsiteY2" fmla="*/ 176284 h 218146"/>
                    <a:gd name="connsiteX3" fmla="*/ 387903 w 387903"/>
                    <a:gd name="connsiteY3" fmla="*/ 218147 h 218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903" h="218146">
                      <a:moveTo>
                        <a:pt x="387903" y="218147"/>
                      </a:moveTo>
                      <a:cubicBezTo>
                        <a:pt x="381922" y="218147"/>
                        <a:pt x="243343" y="47802"/>
                        <a:pt x="130738" y="8825"/>
                      </a:cubicBezTo>
                      <a:cubicBezTo>
                        <a:pt x="-24758" y="-45000"/>
                        <a:pt x="-52333" y="164492"/>
                        <a:pt x="106821" y="176284"/>
                      </a:cubicBezTo>
                      <a:cubicBezTo>
                        <a:pt x="268288" y="188248"/>
                        <a:pt x="387903" y="218147"/>
                        <a:pt x="387903" y="2181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9" name="任意多边形: 形状 658">
                  <a:extLst>
                    <a:ext uri="{FF2B5EF4-FFF2-40B4-BE49-F238E27FC236}">
                      <a16:creationId xmlns:a16="http://schemas.microsoft.com/office/drawing/2014/main" id="{AFD9C429-81F3-0B9D-9E7F-A2ABAA12D679}"/>
                    </a:ext>
                  </a:extLst>
                </p:cNvPr>
                <p:cNvSpPr/>
                <p:nvPr/>
              </p:nvSpPr>
              <p:spPr>
                <a:xfrm>
                  <a:off x="1107797" y="926608"/>
                  <a:ext cx="314284" cy="483300"/>
                </a:xfrm>
                <a:custGeom>
                  <a:avLst/>
                  <a:gdLst>
                    <a:gd name="connsiteX0" fmla="*/ 314285 w 314284"/>
                    <a:gd name="connsiteY0" fmla="*/ 483301 h 483300"/>
                    <a:gd name="connsiteX1" fmla="*/ 206633 w 314284"/>
                    <a:gd name="connsiteY1" fmla="*/ 52695 h 483300"/>
                    <a:gd name="connsiteX2" fmla="*/ 66949 w 314284"/>
                    <a:gd name="connsiteY2" fmla="*/ 223869 h 483300"/>
                    <a:gd name="connsiteX3" fmla="*/ 314285 w 314284"/>
                    <a:gd name="connsiteY3" fmla="*/ 483301 h 483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284" h="483300">
                      <a:moveTo>
                        <a:pt x="314285" y="483301"/>
                      </a:moveTo>
                      <a:cubicBezTo>
                        <a:pt x="308141" y="478338"/>
                        <a:pt x="335507" y="157403"/>
                        <a:pt x="206633" y="52695"/>
                      </a:cubicBezTo>
                      <a:cubicBezTo>
                        <a:pt x="15247" y="-102801"/>
                        <a:pt x="-69449" y="125847"/>
                        <a:pt x="66949" y="223869"/>
                      </a:cubicBezTo>
                      <a:cubicBezTo>
                        <a:pt x="236532" y="345741"/>
                        <a:pt x="314285" y="483301"/>
                        <a:pt x="314285" y="48330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AD24C109-0CAA-FE6F-D80C-9314ED2D18A9}"/>
                  </a:ext>
                </a:extLst>
              </p:cNvPr>
              <p:cNvSpPr/>
              <p:nvPr/>
            </p:nvSpPr>
            <p:spPr>
              <a:xfrm>
                <a:off x="2657610" y="2491906"/>
                <a:ext cx="2025265" cy="861672"/>
              </a:xfrm>
              <a:custGeom>
                <a:avLst/>
                <a:gdLst>
                  <a:gd name="connsiteX0" fmla="*/ 1876234 w 1961835"/>
                  <a:gd name="connsiteY0" fmla="*/ 481794 h 834685"/>
                  <a:gd name="connsiteX1" fmla="*/ 1610868 w 1961835"/>
                  <a:gd name="connsiteY1" fmla="*/ 334499 h 834685"/>
                  <a:gd name="connsiteX2" fmla="*/ 1450276 w 1961835"/>
                  <a:gd name="connsiteY2" fmla="*/ 371265 h 834685"/>
                  <a:gd name="connsiteX3" fmla="*/ 1158887 w 1961835"/>
                  <a:gd name="connsiteY3" fmla="*/ 205607 h 834685"/>
                  <a:gd name="connsiteX4" fmla="*/ 982599 w 1961835"/>
                  <a:gd name="connsiteY4" fmla="*/ 248260 h 834685"/>
                  <a:gd name="connsiteX5" fmla="*/ 617886 w 1961835"/>
                  <a:gd name="connsiteY5" fmla="*/ 0 h 834685"/>
                  <a:gd name="connsiteX6" fmla="*/ 236105 w 1961835"/>
                  <a:gd name="connsiteY6" fmla="*/ 352901 h 834685"/>
                  <a:gd name="connsiteX7" fmla="*/ 13544 w 1961835"/>
                  <a:gd name="connsiteY7" fmla="*/ 834685 h 834685"/>
                  <a:gd name="connsiteX8" fmla="*/ 1961835 w 1961835"/>
                  <a:gd name="connsiteY8" fmla="*/ 834685 h 834685"/>
                  <a:gd name="connsiteX9" fmla="*/ 1876234 w 1961835"/>
                  <a:gd name="connsiteY9" fmla="*/ 481794 h 83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1835" h="834685">
                    <a:moveTo>
                      <a:pt x="1876234" y="481794"/>
                    </a:moveTo>
                    <a:cubicBezTo>
                      <a:pt x="1825342" y="399698"/>
                      <a:pt x="1720462" y="334499"/>
                      <a:pt x="1610868" y="334499"/>
                    </a:cubicBezTo>
                    <a:cubicBezTo>
                      <a:pt x="1550660" y="334499"/>
                      <a:pt x="1495082" y="348177"/>
                      <a:pt x="1450276" y="371265"/>
                    </a:cubicBezTo>
                    <a:cubicBezTo>
                      <a:pt x="1414033" y="275625"/>
                      <a:pt x="1297304" y="205607"/>
                      <a:pt x="1158887" y="205607"/>
                    </a:cubicBezTo>
                    <a:cubicBezTo>
                      <a:pt x="1093127" y="205607"/>
                      <a:pt x="1032262" y="221418"/>
                      <a:pt x="982599" y="248260"/>
                    </a:cubicBezTo>
                    <a:cubicBezTo>
                      <a:pt x="934364" y="104451"/>
                      <a:pt x="789317" y="0"/>
                      <a:pt x="617886" y="0"/>
                    </a:cubicBezTo>
                    <a:cubicBezTo>
                      <a:pt x="407031" y="0"/>
                      <a:pt x="236105" y="159572"/>
                      <a:pt x="236105" y="352901"/>
                    </a:cubicBezTo>
                    <a:cubicBezTo>
                      <a:pt x="-82335" y="435759"/>
                      <a:pt x="13544" y="834685"/>
                      <a:pt x="13544" y="834685"/>
                    </a:cubicBezTo>
                    <a:lnTo>
                      <a:pt x="1961835" y="834685"/>
                    </a:lnTo>
                    <a:cubicBezTo>
                      <a:pt x="1961835" y="834695"/>
                      <a:pt x="1961835" y="619887"/>
                      <a:pt x="1876234" y="481794"/>
                    </a:cubicBezTo>
                    <a:close/>
                  </a:path>
                </a:pathLst>
              </a:custGeom>
              <a:solidFill>
                <a:srgbClr val="EA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591" name="组合 590">
                <a:extLst>
                  <a:ext uri="{FF2B5EF4-FFF2-40B4-BE49-F238E27FC236}">
                    <a16:creationId xmlns:a16="http://schemas.microsoft.com/office/drawing/2014/main" id="{6A6DEEF3-31DE-6B0C-4880-E2BD282C7DFB}"/>
                  </a:ext>
                </a:extLst>
              </p:cNvPr>
              <p:cNvGrpSpPr/>
              <p:nvPr/>
            </p:nvGrpSpPr>
            <p:grpSpPr>
              <a:xfrm>
                <a:off x="3293212" y="2998500"/>
                <a:ext cx="787630" cy="974259"/>
                <a:chOff x="3170986" y="1177861"/>
                <a:chExt cx="762962" cy="943746"/>
              </a:xfrm>
            </p:grpSpPr>
            <p:grpSp>
              <p:nvGrpSpPr>
                <p:cNvPr id="645" name="组合 644">
                  <a:extLst>
                    <a:ext uri="{FF2B5EF4-FFF2-40B4-BE49-F238E27FC236}">
                      <a16:creationId xmlns:a16="http://schemas.microsoft.com/office/drawing/2014/main" id="{88D53F8C-92EA-ADF6-7DB0-E743F9E02AF3}"/>
                    </a:ext>
                  </a:extLst>
                </p:cNvPr>
                <p:cNvGrpSpPr/>
                <p:nvPr/>
              </p:nvGrpSpPr>
              <p:grpSpPr>
                <a:xfrm>
                  <a:off x="3170986" y="1177861"/>
                  <a:ext cx="762962" cy="943746"/>
                  <a:chOff x="3170986" y="1177861"/>
                  <a:chExt cx="762962" cy="943746"/>
                </a:xfrm>
              </p:grpSpPr>
              <p:sp>
                <p:nvSpPr>
                  <p:cNvPr id="656" name="任意多边形: 形状 655">
                    <a:extLst>
                      <a:ext uri="{FF2B5EF4-FFF2-40B4-BE49-F238E27FC236}">
                        <a16:creationId xmlns:a16="http://schemas.microsoft.com/office/drawing/2014/main" id="{A88C9E49-71FC-1B0F-16E9-93FBCE1548A9}"/>
                      </a:ext>
                    </a:extLst>
                  </p:cNvPr>
                  <p:cNvSpPr/>
                  <p:nvPr/>
                </p:nvSpPr>
                <p:spPr>
                  <a:xfrm>
                    <a:off x="3170996" y="1285103"/>
                    <a:ext cx="762952" cy="836504"/>
                  </a:xfrm>
                  <a:custGeom>
                    <a:avLst/>
                    <a:gdLst>
                      <a:gd name="connsiteX0" fmla="*/ 0 w 762952"/>
                      <a:gd name="connsiteY0" fmla="*/ 0 h 836504"/>
                      <a:gd name="connsiteX1" fmla="*/ 0 w 762952"/>
                      <a:gd name="connsiteY1" fmla="*/ 418633 h 836504"/>
                      <a:gd name="connsiteX2" fmla="*/ 35605 w 762952"/>
                      <a:gd name="connsiteY2" fmla="*/ 457124 h 836504"/>
                      <a:gd name="connsiteX3" fmla="*/ 257528 w 762952"/>
                      <a:gd name="connsiteY3" fmla="*/ 457124 h 836504"/>
                      <a:gd name="connsiteX4" fmla="*/ 365132 w 762952"/>
                      <a:gd name="connsiteY4" fmla="*/ 836504 h 836504"/>
                      <a:gd name="connsiteX5" fmla="*/ 345596 w 762952"/>
                      <a:gd name="connsiteY5" fmla="*/ 457124 h 836504"/>
                      <a:gd name="connsiteX6" fmla="*/ 727348 w 762952"/>
                      <a:gd name="connsiteY6" fmla="*/ 457124 h 836504"/>
                      <a:gd name="connsiteX7" fmla="*/ 762953 w 762952"/>
                      <a:gd name="connsiteY7" fmla="*/ 418633 h 836504"/>
                      <a:gd name="connsiteX8" fmla="*/ 762953 w 762952"/>
                      <a:gd name="connsiteY8" fmla="*/ 0 h 836504"/>
                      <a:gd name="connsiteX9" fmla="*/ 0 w 762952"/>
                      <a:gd name="connsiteY9" fmla="*/ 0 h 836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2952" h="836504">
                        <a:moveTo>
                          <a:pt x="0" y="0"/>
                        </a:moveTo>
                        <a:lnTo>
                          <a:pt x="0" y="418633"/>
                        </a:lnTo>
                        <a:cubicBezTo>
                          <a:pt x="0" y="439855"/>
                          <a:pt x="15973" y="457124"/>
                          <a:pt x="35605" y="457124"/>
                        </a:cubicBezTo>
                        <a:lnTo>
                          <a:pt x="257528" y="457124"/>
                        </a:lnTo>
                        <a:lnTo>
                          <a:pt x="365132" y="836504"/>
                        </a:lnTo>
                        <a:lnTo>
                          <a:pt x="345596" y="457124"/>
                        </a:lnTo>
                        <a:lnTo>
                          <a:pt x="727348" y="457124"/>
                        </a:lnTo>
                        <a:cubicBezTo>
                          <a:pt x="746979" y="457124"/>
                          <a:pt x="762953" y="439855"/>
                          <a:pt x="762953" y="418633"/>
                        </a:cubicBezTo>
                        <a:lnTo>
                          <a:pt x="7629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7" name="任意多边形: 形状 656">
                    <a:extLst>
                      <a:ext uri="{FF2B5EF4-FFF2-40B4-BE49-F238E27FC236}">
                        <a16:creationId xmlns:a16="http://schemas.microsoft.com/office/drawing/2014/main" id="{42CB33DB-7CB8-D7ED-2C3E-04EC8BED8BCD}"/>
                      </a:ext>
                    </a:extLst>
                  </p:cNvPr>
                  <p:cNvSpPr/>
                  <p:nvPr/>
                </p:nvSpPr>
                <p:spPr>
                  <a:xfrm>
                    <a:off x="3170986" y="1177861"/>
                    <a:ext cx="762962" cy="107251"/>
                  </a:xfrm>
                  <a:custGeom>
                    <a:avLst/>
                    <a:gdLst>
                      <a:gd name="connsiteX0" fmla="*/ 727367 w 762962"/>
                      <a:gd name="connsiteY0" fmla="*/ 0 h 107251"/>
                      <a:gd name="connsiteX1" fmla="*/ 35614 w 762962"/>
                      <a:gd name="connsiteY1" fmla="*/ 0 h 107251"/>
                      <a:gd name="connsiteX2" fmla="*/ 21746 w 762962"/>
                      <a:gd name="connsiteY2" fmla="*/ 3029 h 107251"/>
                      <a:gd name="connsiteX3" fmla="*/ 0 w 762962"/>
                      <a:gd name="connsiteY3" fmla="*/ 38490 h 107251"/>
                      <a:gd name="connsiteX4" fmla="*/ 0 w 762962"/>
                      <a:gd name="connsiteY4" fmla="*/ 107251 h 107251"/>
                      <a:gd name="connsiteX5" fmla="*/ 762962 w 762962"/>
                      <a:gd name="connsiteY5" fmla="*/ 107251 h 107251"/>
                      <a:gd name="connsiteX6" fmla="*/ 762962 w 762962"/>
                      <a:gd name="connsiteY6" fmla="*/ 38481 h 107251"/>
                      <a:gd name="connsiteX7" fmla="*/ 727367 w 762962"/>
                      <a:gd name="connsiteY7" fmla="*/ 0 h 107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962" h="107251">
                        <a:moveTo>
                          <a:pt x="727367" y="0"/>
                        </a:moveTo>
                        <a:lnTo>
                          <a:pt x="35614" y="0"/>
                        </a:lnTo>
                        <a:cubicBezTo>
                          <a:pt x="30814" y="0"/>
                          <a:pt x="26146" y="1019"/>
                          <a:pt x="21746" y="3029"/>
                        </a:cubicBezTo>
                        <a:cubicBezTo>
                          <a:pt x="8535" y="9068"/>
                          <a:pt x="0" y="22984"/>
                          <a:pt x="0" y="38490"/>
                        </a:cubicBezTo>
                        <a:lnTo>
                          <a:pt x="0" y="107251"/>
                        </a:lnTo>
                        <a:lnTo>
                          <a:pt x="762962" y="107251"/>
                        </a:lnTo>
                        <a:lnTo>
                          <a:pt x="762962" y="38481"/>
                        </a:lnTo>
                        <a:cubicBezTo>
                          <a:pt x="762972" y="17259"/>
                          <a:pt x="746998" y="0"/>
                          <a:pt x="72736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46" name="组合 645">
                  <a:extLst>
                    <a:ext uri="{FF2B5EF4-FFF2-40B4-BE49-F238E27FC236}">
                      <a16:creationId xmlns:a16="http://schemas.microsoft.com/office/drawing/2014/main" id="{A4643380-297F-8C41-A734-9DF66F4FC17F}"/>
                    </a:ext>
                  </a:extLst>
                </p:cNvPr>
                <p:cNvGrpSpPr/>
                <p:nvPr/>
              </p:nvGrpSpPr>
              <p:grpSpPr>
                <a:xfrm>
                  <a:off x="3793112" y="1215694"/>
                  <a:ext cx="87858" cy="31651"/>
                  <a:chOff x="3793112" y="1215694"/>
                  <a:chExt cx="87858" cy="31651"/>
                </a:xfrm>
              </p:grpSpPr>
              <p:sp>
                <p:nvSpPr>
                  <p:cNvPr id="654" name="任意多边形: 形状 653">
                    <a:extLst>
                      <a:ext uri="{FF2B5EF4-FFF2-40B4-BE49-F238E27FC236}">
                        <a16:creationId xmlns:a16="http://schemas.microsoft.com/office/drawing/2014/main" id="{9B301E9C-8BE8-E30D-BA6A-6D2EBB842946}"/>
                      </a:ext>
                    </a:extLst>
                  </p:cNvPr>
                  <p:cNvSpPr/>
                  <p:nvPr/>
                </p:nvSpPr>
                <p:spPr>
                  <a:xfrm>
                    <a:off x="3793112" y="1215694"/>
                    <a:ext cx="29289" cy="31651"/>
                  </a:xfrm>
                  <a:custGeom>
                    <a:avLst/>
                    <a:gdLst>
                      <a:gd name="connsiteX0" fmla="*/ 29289 w 29289"/>
                      <a:gd name="connsiteY0" fmla="*/ 15821 h 31651"/>
                      <a:gd name="connsiteX1" fmla="*/ 14650 w 29289"/>
                      <a:gd name="connsiteY1" fmla="*/ 31652 h 31651"/>
                      <a:gd name="connsiteX2" fmla="*/ 0 w 29289"/>
                      <a:gd name="connsiteY2" fmla="*/ 15821 h 31651"/>
                      <a:gd name="connsiteX3" fmla="*/ 14650 w 29289"/>
                      <a:gd name="connsiteY3" fmla="*/ 0 h 31651"/>
                      <a:gd name="connsiteX4" fmla="*/ 29289 w 29289"/>
                      <a:gd name="connsiteY4" fmla="*/ 15821 h 3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89" h="31651">
                        <a:moveTo>
                          <a:pt x="29289" y="15821"/>
                        </a:moveTo>
                        <a:cubicBezTo>
                          <a:pt x="29289" y="24565"/>
                          <a:pt x="22736" y="31652"/>
                          <a:pt x="14650" y="31652"/>
                        </a:cubicBezTo>
                        <a:cubicBezTo>
                          <a:pt x="6563" y="31652"/>
                          <a:pt x="0" y="24565"/>
                          <a:pt x="0" y="15821"/>
                        </a:cubicBezTo>
                        <a:cubicBezTo>
                          <a:pt x="0" y="7077"/>
                          <a:pt x="6553" y="0"/>
                          <a:pt x="14650" y="0"/>
                        </a:cubicBezTo>
                        <a:cubicBezTo>
                          <a:pt x="22736" y="0"/>
                          <a:pt x="29289" y="7077"/>
                          <a:pt x="29289" y="15821"/>
                        </a:cubicBezTo>
                        <a:close/>
                      </a:path>
                    </a:pathLst>
                  </a:custGeom>
                  <a:solidFill>
                    <a:srgbClr val="F8F8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5" name="任意多边形: 形状 654">
                    <a:extLst>
                      <a:ext uri="{FF2B5EF4-FFF2-40B4-BE49-F238E27FC236}">
                        <a16:creationId xmlns:a16="http://schemas.microsoft.com/office/drawing/2014/main" id="{2B89B71F-576B-A84B-C490-E440D83EC5E0}"/>
                      </a:ext>
                    </a:extLst>
                  </p:cNvPr>
                  <p:cNvSpPr/>
                  <p:nvPr/>
                </p:nvSpPr>
                <p:spPr>
                  <a:xfrm>
                    <a:off x="3851681" y="1215694"/>
                    <a:ext cx="29289" cy="31651"/>
                  </a:xfrm>
                  <a:custGeom>
                    <a:avLst/>
                    <a:gdLst>
                      <a:gd name="connsiteX0" fmla="*/ 29289 w 29289"/>
                      <a:gd name="connsiteY0" fmla="*/ 15821 h 31651"/>
                      <a:gd name="connsiteX1" fmla="*/ 14649 w 29289"/>
                      <a:gd name="connsiteY1" fmla="*/ 31652 h 31651"/>
                      <a:gd name="connsiteX2" fmla="*/ 0 w 29289"/>
                      <a:gd name="connsiteY2" fmla="*/ 15821 h 31651"/>
                      <a:gd name="connsiteX3" fmla="*/ 14649 w 29289"/>
                      <a:gd name="connsiteY3" fmla="*/ 0 h 31651"/>
                      <a:gd name="connsiteX4" fmla="*/ 29289 w 29289"/>
                      <a:gd name="connsiteY4" fmla="*/ 15821 h 3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89" h="31651">
                        <a:moveTo>
                          <a:pt x="29289" y="15821"/>
                        </a:moveTo>
                        <a:cubicBezTo>
                          <a:pt x="29289" y="24565"/>
                          <a:pt x="22736" y="31652"/>
                          <a:pt x="14649" y="31652"/>
                        </a:cubicBezTo>
                        <a:cubicBezTo>
                          <a:pt x="6563" y="31652"/>
                          <a:pt x="0" y="24565"/>
                          <a:pt x="0" y="15821"/>
                        </a:cubicBezTo>
                        <a:cubicBezTo>
                          <a:pt x="0" y="7077"/>
                          <a:pt x="6553" y="0"/>
                          <a:pt x="14649" y="0"/>
                        </a:cubicBezTo>
                        <a:cubicBezTo>
                          <a:pt x="22736" y="0"/>
                          <a:pt x="29289" y="7077"/>
                          <a:pt x="29289" y="158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47" name="组合 646">
                  <a:extLst>
                    <a:ext uri="{FF2B5EF4-FFF2-40B4-BE49-F238E27FC236}">
                      <a16:creationId xmlns:a16="http://schemas.microsoft.com/office/drawing/2014/main" id="{04E20B24-3BA6-103B-BA4D-71C6FACAD2CB}"/>
                    </a:ext>
                  </a:extLst>
                </p:cNvPr>
                <p:cNvGrpSpPr/>
                <p:nvPr/>
              </p:nvGrpSpPr>
              <p:grpSpPr>
                <a:xfrm>
                  <a:off x="3293249" y="1365323"/>
                  <a:ext cx="493118" cy="354558"/>
                  <a:chOff x="3293249" y="1365323"/>
                  <a:chExt cx="493118" cy="354558"/>
                </a:xfrm>
              </p:grpSpPr>
              <p:grpSp>
                <p:nvGrpSpPr>
                  <p:cNvPr id="648" name="组合 647">
                    <a:extLst>
                      <a:ext uri="{FF2B5EF4-FFF2-40B4-BE49-F238E27FC236}">
                        <a16:creationId xmlns:a16="http://schemas.microsoft.com/office/drawing/2014/main" id="{50AAB1A9-3CF2-213D-74CB-43AB55441C29}"/>
                      </a:ext>
                    </a:extLst>
                  </p:cNvPr>
                  <p:cNvGrpSpPr/>
                  <p:nvPr/>
                </p:nvGrpSpPr>
                <p:grpSpPr>
                  <a:xfrm>
                    <a:off x="3293249" y="1365323"/>
                    <a:ext cx="493118" cy="354558"/>
                    <a:chOff x="3293249" y="1365323"/>
                    <a:chExt cx="493118" cy="354558"/>
                  </a:xfrm>
                  <a:solidFill>
                    <a:srgbClr val="FFFFFF"/>
                  </a:solidFill>
                </p:grpSpPr>
                <p:sp>
                  <p:nvSpPr>
                    <p:cNvPr id="650" name="任意多边形: 形状 649">
                      <a:extLst>
                        <a:ext uri="{FF2B5EF4-FFF2-40B4-BE49-F238E27FC236}">
                          <a16:creationId xmlns:a16="http://schemas.microsoft.com/office/drawing/2014/main" id="{EB9A3597-AEFE-4A96-5125-7F2CDE1C6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3249" y="1365323"/>
                      <a:ext cx="105956" cy="354558"/>
                    </a:xfrm>
                    <a:custGeom>
                      <a:avLst/>
                      <a:gdLst>
                        <a:gd name="connsiteX0" fmla="*/ 0 w 105956"/>
                        <a:gd name="connsiteY0" fmla="*/ 0 h 354558"/>
                        <a:gd name="connsiteX1" fmla="*/ 105956 w 105956"/>
                        <a:gd name="connsiteY1" fmla="*/ 0 h 354558"/>
                        <a:gd name="connsiteX2" fmla="*/ 105956 w 105956"/>
                        <a:gd name="connsiteY2" fmla="*/ 354559 h 354558"/>
                        <a:gd name="connsiteX3" fmla="*/ 0 w 105956"/>
                        <a:gd name="connsiteY3" fmla="*/ 354559 h 3545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354558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354559"/>
                          </a:lnTo>
                          <a:lnTo>
                            <a:pt x="0" y="35455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1" name="任意多边形: 形状 650">
                      <a:extLst>
                        <a:ext uri="{FF2B5EF4-FFF2-40B4-BE49-F238E27FC236}">
                          <a16:creationId xmlns:a16="http://schemas.microsoft.com/office/drawing/2014/main" id="{2938D85F-6774-EAA1-A10A-90730AC95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2303" y="1552784"/>
                      <a:ext cx="105956" cy="167087"/>
                    </a:xfrm>
                    <a:custGeom>
                      <a:avLst/>
                      <a:gdLst>
                        <a:gd name="connsiteX0" fmla="*/ 0 w 105956"/>
                        <a:gd name="connsiteY0" fmla="*/ 0 h 167087"/>
                        <a:gd name="connsiteX1" fmla="*/ 105956 w 105956"/>
                        <a:gd name="connsiteY1" fmla="*/ 0 h 167087"/>
                        <a:gd name="connsiteX2" fmla="*/ 105956 w 105956"/>
                        <a:gd name="connsiteY2" fmla="*/ 167088 h 167087"/>
                        <a:gd name="connsiteX3" fmla="*/ 0 w 105956"/>
                        <a:gd name="connsiteY3" fmla="*/ 167088 h 167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167087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167088"/>
                          </a:lnTo>
                          <a:lnTo>
                            <a:pt x="0" y="16708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2" name="任意多边形: 形状 651">
                      <a:extLst>
                        <a:ext uri="{FF2B5EF4-FFF2-40B4-BE49-F238E27FC236}">
                          <a16:creationId xmlns:a16="http://schemas.microsoft.com/office/drawing/2014/main" id="{05DA6894-4819-728A-4576-1A1F209342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1358" y="1479432"/>
                      <a:ext cx="105956" cy="240449"/>
                    </a:xfrm>
                    <a:custGeom>
                      <a:avLst/>
                      <a:gdLst>
                        <a:gd name="connsiteX0" fmla="*/ 0 w 105956"/>
                        <a:gd name="connsiteY0" fmla="*/ 0 h 240449"/>
                        <a:gd name="connsiteX1" fmla="*/ 105956 w 105956"/>
                        <a:gd name="connsiteY1" fmla="*/ 0 h 240449"/>
                        <a:gd name="connsiteX2" fmla="*/ 105956 w 105956"/>
                        <a:gd name="connsiteY2" fmla="*/ 240449 h 240449"/>
                        <a:gd name="connsiteX3" fmla="*/ 0 w 105956"/>
                        <a:gd name="connsiteY3" fmla="*/ 240449 h 240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240449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240449"/>
                          </a:lnTo>
                          <a:lnTo>
                            <a:pt x="0" y="24044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3" name="任意多边形: 形状 652">
                      <a:extLst>
                        <a:ext uri="{FF2B5EF4-FFF2-40B4-BE49-F238E27FC236}">
                          <a16:creationId xmlns:a16="http://schemas.microsoft.com/office/drawing/2014/main" id="{76B96758-8396-9228-5D49-699902670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0412" y="1479432"/>
                      <a:ext cx="105956" cy="240449"/>
                    </a:xfrm>
                    <a:custGeom>
                      <a:avLst/>
                      <a:gdLst>
                        <a:gd name="connsiteX0" fmla="*/ 0 w 105956"/>
                        <a:gd name="connsiteY0" fmla="*/ 0 h 240449"/>
                        <a:gd name="connsiteX1" fmla="*/ 105956 w 105956"/>
                        <a:gd name="connsiteY1" fmla="*/ 0 h 240449"/>
                        <a:gd name="connsiteX2" fmla="*/ 105956 w 105956"/>
                        <a:gd name="connsiteY2" fmla="*/ 240449 h 240449"/>
                        <a:gd name="connsiteX3" fmla="*/ 0 w 105956"/>
                        <a:gd name="connsiteY3" fmla="*/ 240449 h 240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956" h="240449">
                          <a:moveTo>
                            <a:pt x="0" y="0"/>
                          </a:moveTo>
                          <a:lnTo>
                            <a:pt x="105956" y="0"/>
                          </a:lnTo>
                          <a:lnTo>
                            <a:pt x="105956" y="240449"/>
                          </a:lnTo>
                          <a:lnTo>
                            <a:pt x="0" y="24044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649" name="任意多边形: 形状 648">
                    <a:extLst>
                      <a:ext uri="{FF2B5EF4-FFF2-40B4-BE49-F238E27FC236}">
                        <a16:creationId xmlns:a16="http://schemas.microsoft.com/office/drawing/2014/main" id="{8DB8DDC1-203E-9A20-E2FA-6D2C55FC4FC2}"/>
                      </a:ext>
                    </a:extLst>
                  </p:cNvPr>
                  <p:cNvSpPr/>
                  <p:nvPr/>
                </p:nvSpPr>
                <p:spPr>
                  <a:xfrm>
                    <a:off x="3329949" y="1402003"/>
                    <a:ext cx="419766" cy="138550"/>
                  </a:xfrm>
                  <a:custGeom>
                    <a:avLst/>
                    <a:gdLst>
                      <a:gd name="connsiteX0" fmla="*/ 405479 w 419766"/>
                      <a:gd name="connsiteY0" fmla="*/ 0 h 138550"/>
                      <a:gd name="connsiteX1" fmla="*/ 391220 w 419766"/>
                      <a:gd name="connsiteY1" fmla="*/ 14259 h 138550"/>
                      <a:gd name="connsiteX2" fmla="*/ 392458 w 419766"/>
                      <a:gd name="connsiteY2" fmla="*/ 20022 h 138550"/>
                      <a:gd name="connsiteX3" fmla="*/ 279225 w 419766"/>
                      <a:gd name="connsiteY3" fmla="*/ 112671 h 138550"/>
                      <a:gd name="connsiteX4" fmla="*/ 271005 w 419766"/>
                      <a:gd name="connsiteY4" fmla="*/ 110033 h 138550"/>
                      <a:gd name="connsiteX5" fmla="*/ 259327 w 419766"/>
                      <a:gd name="connsiteY5" fmla="*/ 116138 h 138550"/>
                      <a:gd name="connsiteX6" fmla="*/ 141313 w 419766"/>
                      <a:gd name="connsiteY6" fmla="*/ 48701 h 138550"/>
                      <a:gd name="connsiteX7" fmla="*/ 142627 w 419766"/>
                      <a:gd name="connsiteY7" fmla="*/ 42786 h 138550"/>
                      <a:gd name="connsiteX8" fmla="*/ 128368 w 419766"/>
                      <a:gd name="connsiteY8" fmla="*/ 28527 h 138550"/>
                      <a:gd name="connsiteX9" fmla="*/ 114109 w 419766"/>
                      <a:gd name="connsiteY9" fmla="*/ 42786 h 138550"/>
                      <a:gd name="connsiteX10" fmla="*/ 114385 w 419766"/>
                      <a:gd name="connsiteY10" fmla="*/ 45510 h 138550"/>
                      <a:gd name="connsiteX11" fmla="*/ 25870 w 419766"/>
                      <a:gd name="connsiteY11" fmla="*/ 83449 h 138550"/>
                      <a:gd name="connsiteX12" fmla="*/ 14259 w 419766"/>
                      <a:gd name="connsiteY12" fmla="*/ 77429 h 138550"/>
                      <a:gd name="connsiteX13" fmla="*/ 0 w 419766"/>
                      <a:gd name="connsiteY13" fmla="*/ 91688 h 138550"/>
                      <a:gd name="connsiteX14" fmla="*/ 14259 w 419766"/>
                      <a:gd name="connsiteY14" fmla="*/ 105947 h 138550"/>
                      <a:gd name="connsiteX15" fmla="*/ 28518 w 419766"/>
                      <a:gd name="connsiteY15" fmla="*/ 91688 h 138550"/>
                      <a:gd name="connsiteX16" fmla="*/ 28470 w 419766"/>
                      <a:gd name="connsiteY16" fmla="*/ 91192 h 138550"/>
                      <a:gd name="connsiteX17" fmla="*/ 118177 w 419766"/>
                      <a:gd name="connsiteY17" fmla="*/ 52749 h 138550"/>
                      <a:gd name="connsiteX18" fmla="*/ 128368 w 419766"/>
                      <a:gd name="connsiteY18" fmla="*/ 57045 h 138550"/>
                      <a:gd name="connsiteX19" fmla="*/ 135779 w 419766"/>
                      <a:gd name="connsiteY19" fmla="*/ 54912 h 138550"/>
                      <a:gd name="connsiteX20" fmla="*/ 256765 w 419766"/>
                      <a:gd name="connsiteY20" fmla="*/ 124044 h 138550"/>
                      <a:gd name="connsiteX21" fmla="*/ 256746 w 419766"/>
                      <a:gd name="connsiteY21" fmla="*/ 124282 h 138550"/>
                      <a:gd name="connsiteX22" fmla="*/ 271015 w 419766"/>
                      <a:gd name="connsiteY22" fmla="*/ 138551 h 138550"/>
                      <a:gd name="connsiteX23" fmla="*/ 285274 w 419766"/>
                      <a:gd name="connsiteY23" fmla="*/ 124282 h 138550"/>
                      <a:gd name="connsiteX24" fmla="*/ 284264 w 419766"/>
                      <a:gd name="connsiteY24" fmla="*/ 119082 h 138550"/>
                      <a:gd name="connsiteX25" fmla="*/ 397773 w 419766"/>
                      <a:gd name="connsiteY25" fmla="*/ 26213 h 138550"/>
                      <a:gd name="connsiteX26" fmla="*/ 405508 w 419766"/>
                      <a:gd name="connsiteY26" fmla="*/ 28518 h 138550"/>
                      <a:gd name="connsiteX27" fmla="*/ 419767 w 419766"/>
                      <a:gd name="connsiteY27" fmla="*/ 14259 h 138550"/>
                      <a:gd name="connsiteX28" fmla="*/ 405479 w 419766"/>
                      <a:gd name="connsiteY28" fmla="*/ 0 h 138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19766" h="138550">
                        <a:moveTo>
                          <a:pt x="405479" y="0"/>
                        </a:moveTo>
                        <a:cubicBezTo>
                          <a:pt x="397602" y="0"/>
                          <a:pt x="391220" y="6382"/>
                          <a:pt x="391220" y="14259"/>
                        </a:cubicBezTo>
                        <a:cubicBezTo>
                          <a:pt x="391220" y="16316"/>
                          <a:pt x="391668" y="18259"/>
                          <a:pt x="392458" y="20022"/>
                        </a:cubicBezTo>
                        <a:lnTo>
                          <a:pt x="279225" y="112671"/>
                        </a:lnTo>
                        <a:cubicBezTo>
                          <a:pt x="276901" y="111023"/>
                          <a:pt x="274072" y="110033"/>
                          <a:pt x="271005" y="110033"/>
                        </a:cubicBezTo>
                        <a:cubicBezTo>
                          <a:pt x="266167" y="110033"/>
                          <a:pt x="261909" y="112452"/>
                          <a:pt x="259327" y="116138"/>
                        </a:cubicBezTo>
                        <a:lnTo>
                          <a:pt x="141313" y="48701"/>
                        </a:lnTo>
                        <a:cubicBezTo>
                          <a:pt x="142141" y="46892"/>
                          <a:pt x="142627" y="44910"/>
                          <a:pt x="142627" y="42786"/>
                        </a:cubicBezTo>
                        <a:cubicBezTo>
                          <a:pt x="142627" y="34909"/>
                          <a:pt x="136245" y="28527"/>
                          <a:pt x="128368" y="28527"/>
                        </a:cubicBezTo>
                        <a:cubicBezTo>
                          <a:pt x="120491" y="28527"/>
                          <a:pt x="114109" y="34909"/>
                          <a:pt x="114109" y="42786"/>
                        </a:cubicBezTo>
                        <a:cubicBezTo>
                          <a:pt x="114109" y="43720"/>
                          <a:pt x="114214" y="44625"/>
                          <a:pt x="114385" y="45510"/>
                        </a:cubicBezTo>
                        <a:lnTo>
                          <a:pt x="25870" y="83449"/>
                        </a:lnTo>
                        <a:cubicBezTo>
                          <a:pt x="23279" y="79810"/>
                          <a:pt x="19059" y="77429"/>
                          <a:pt x="14259" y="77429"/>
                        </a:cubicBezTo>
                        <a:cubicBezTo>
                          <a:pt x="6382" y="77429"/>
                          <a:pt x="0" y="83820"/>
                          <a:pt x="0" y="91688"/>
                        </a:cubicBezTo>
                        <a:cubicBezTo>
                          <a:pt x="0" y="99565"/>
                          <a:pt x="6382" y="105947"/>
                          <a:pt x="14259" y="105947"/>
                        </a:cubicBezTo>
                        <a:cubicBezTo>
                          <a:pt x="22136" y="105947"/>
                          <a:pt x="28518" y="99555"/>
                          <a:pt x="28518" y="91688"/>
                        </a:cubicBezTo>
                        <a:cubicBezTo>
                          <a:pt x="28518" y="91516"/>
                          <a:pt x="28470" y="91364"/>
                          <a:pt x="28470" y="91192"/>
                        </a:cubicBezTo>
                        <a:lnTo>
                          <a:pt x="118177" y="52749"/>
                        </a:lnTo>
                        <a:cubicBezTo>
                          <a:pt x="120767" y="55397"/>
                          <a:pt x="124368" y="57045"/>
                          <a:pt x="128368" y="57045"/>
                        </a:cubicBezTo>
                        <a:cubicBezTo>
                          <a:pt x="131093" y="57045"/>
                          <a:pt x="133617" y="56245"/>
                          <a:pt x="135779" y="54912"/>
                        </a:cubicBezTo>
                        <a:lnTo>
                          <a:pt x="256765" y="124044"/>
                        </a:lnTo>
                        <a:cubicBezTo>
                          <a:pt x="256765" y="124130"/>
                          <a:pt x="256746" y="124206"/>
                          <a:pt x="256746" y="124282"/>
                        </a:cubicBezTo>
                        <a:cubicBezTo>
                          <a:pt x="256746" y="132159"/>
                          <a:pt x="263128" y="138551"/>
                          <a:pt x="271015" y="138551"/>
                        </a:cubicBezTo>
                        <a:cubicBezTo>
                          <a:pt x="278892" y="138551"/>
                          <a:pt x="285274" y="132159"/>
                          <a:pt x="285274" y="124282"/>
                        </a:cubicBezTo>
                        <a:cubicBezTo>
                          <a:pt x="285274" y="122444"/>
                          <a:pt x="284893" y="120691"/>
                          <a:pt x="284264" y="119082"/>
                        </a:cubicBezTo>
                        <a:lnTo>
                          <a:pt x="397773" y="26213"/>
                        </a:lnTo>
                        <a:cubicBezTo>
                          <a:pt x="400002" y="27661"/>
                          <a:pt x="402650" y="28518"/>
                          <a:pt x="405508" y="28518"/>
                        </a:cubicBezTo>
                        <a:cubicBezTo>
                          <a:pt x="413385" y="28518"/>
                          <a:pt x="419767" y="22136"/>
                          <a:pt x="419767" y="14259"/>
                        </a:cubicBezTo>
                        <a:cubicBezTo>
                          <a:pt x="419767" y="6382"/>
                          <a:pt x="413356" y="0"/>
                          <a:pt x="40547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92" name="组合 591">
                <a:extLst>
                  <a:ext uri="{FF2B5EF4-FFF2-40B4-BE49-F238E27FC236}">
                    <a16:creationId xmlns:a16="http://schemas.microsoft.com/office/drawing/2014/main" id="{30EAF85C-9608-BE18-2E96-A8C66D488CBA}"/>
                  </a:ext>
                </a:extLst>
              </p:cNvPr>
              <p:cNvGrpSpPr/>
              <p:nvPr/>
            </p:nvGrpSpPr>
            <p:grpSpPr>
              <a:xfrm>
                <a:off x="4455144" y="2807278"/>
                <a:ext cx="946599" cy="685622"/>
                <a:chOff x="4296527" y="992628"/>
                <a:chExt cx="916952" cy="664149"/>
              </a:xfrm>
            </p:grpSpPr>
            <p:sp>
              <p:nvSpPr>
                <p:cNvPr id="623" name="任意多边形: 形状 622">
                  <a:extLst>
                    <a:ext uri="{FF2B5EF4-FFF2-40B4-BE49-F238E27FC236}">
                      <a16:creationId xmlns:a16="http://schemas.microsoft.com/office/drawing/2014/main" id="{D58EF952-D58A-995B-C983-1E274DD542F4}"/>
                    </a:ext>
                  </a:extLst>
                </p:cNvPr>
                <p:cNvSpPr/>
                <p:nvPr/>
              </p:nvSpPr>
              <p:spPr>
                <a:xfrm>
                  <a:off x="4296527" y="992628"/>
                  <a:ext cx="916952" cy="126215"/>
                </a:xfrm>
                <a:custGeom>
                  <a:avLst/>
                  <a:gdLst>
                    <a:gd name="connsiteX0" fmla="*/ 874157 w 916952"/>
                    <a:gd name="connsiteY0" fmla="*/ 0 h 126215"/>
                    <a:gd name="connsiteX1" fmla="*/ 42786 w 916952"/>
                    <a:gd name="connsiteY1" fmla="*/ 0 h 126215"/>
                    <a:gd name="connsiteX2" fmla="*/ 26127 w 916952"/>
                    <a:gd name="connsiteY2" fmla="*/ 3562 h 126215"/>
                    <a:gd name="connsiteX3" fmla="*/ 0 w 916952"/>
                    <a:gd name="connsiteY3" fmla="*/ 45291 h 126215"/>
                    <a:gd name="connsiteX4" fmla="*/ 0 w 916952"/>
                    <a:gd name="connsiteY4" fmla="*/ 126216 h 126215"/>
                    <a:gd name="connsiteX5" fmla="*/ 916952 w 916952"/>
                    <a:gd name="connsiteY5" fmla="*/ 126216 h 126215"/>
                    <a:gd name="connsiteX6" fmla="*/ 916952 w 916952"/>
                    <a:gd name="connsiteY6" fmla="*/ 45291 h 126215"/>
                    <a:gd name="connsiteX7" fmla="*/ 874157 w 916952"/>
                    <a:gd name="connsiteY7" fmla="*/ 0 h 126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6952" h="126215">
                      <a:moveTo>
                        <a:pt x="874157" y="0"/>
                      </a:moveTo>
                      <a:lnTo>
                        <a:pt x="42786" y="0"/>
                      </a:lnTo>
                      <a:cubicBezTo>
                        <a:pt x="37014" y="0"/>
                        <a:pt x="31404" y="1200"/>
                        <a:pt x="26127" y="3562"/>
                      </a:cubicBezTo>
                      <a:cubicBezTo>
                        <a:pt x="10258" y="10668"/>
                        <a:pt x="0" y="27051"/>
                        <a:pt x="0" y="45291"/>
                      </a:cubicBezTo>
                      <a:lnTo>
                        <a:pt x="0" y="126216"/>
                      </a:lnTo>
                      <a:lnTo>
                        <a:pt x="916952" y="126216"/>
                      </a:lnTo>
                      <a:lnTo>
                        <a:pt x="916952" y="45291"/>
                      </a:lnTo>
                      <a:cubicBezTo>
                        <a:pt x="916952" y="20317"/>
                        <a:pt x="897759" y="0"/>
                        <a:pt x="8741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24" name="组合 623">
                  <a:extLst>
                    <a:ext uri="{FF2B5EF4-FFF2-40B4-BE49-F238E27FC236}">
                      <a16:creationId xmlns:a16="http://schemas.microsoft.com/office/drawing/2014/main" id="{8F4B08BA-4D8C-0234-DBBE-F8FD78C471CC}"/>
                    </a:ext>
                  </a:extLst>
                </p:cNvPr>
                <p:cNvGrpSpPr/>
                <p:nvPr/>
              </p:nvGrpSpPr>
              <p:grpSpPr>
                <a:xfrm>
                  <a:off x="5044201" y="1037158"/>
                  <a:ext cx="105603" cy="37252"/>
                  <a:chOff x="5044201" y="1037158"/>
                  <a:chExt cx="105603" cy="37252"/>
                </a:xfrm>
              </p:grpSpPr>
              <p:sp>
                <p:nvSpPr>
                  <p:cNvPr id="643" name="任意多边形: 形状 642">
                    <a:extLst>
                      <a:ext uri="{FF2B5EF4-FFF2-40B4-BE49-F238E27FC236}">
                        <a16:creationId xmlns:a16="http://schemas.microsoft.com/office/drawing/2014/main" id="{578145BE-A45F-5846-0D01-282E6D76DED8}"/>
                      </a:ext>
                    </a:extLst>
                  </p:cNvPr>
                  <p:cNvSpPr/>
                  <p:nvPr/>
                </p:nvSpPr>
                <p:spPr>
                  <a:xfrm>
                    <a:off x="5044201" y="1037158"/>
                    <a:ext cx="35204" cy="37252"/>
                  </a:xfrm>
                  <a:custGeom>
                    <a:avLst/>
                    <a:gdLst>
                      <a:gd name="connsiteX0" fmla="*/ 35204 w 35204"/>
                      <a:gd name="connsiteY0" fmla="*/ 18621 h 37252"/>
                      <a:gd name="connsiteX1" fmla="*/ 17602 w 35204"/>
                      <a:gd name="connsiteY1" fmla="*/ 37252 h 37252"/>
                      <a:gd name="connsiteX2" fmla="*/ 0 w 35204"/>
                      <a:gd name="connsiteY2" fmla="*/ 18621 h 37252"/>
                      <a:gd name="connsiteX3" fmla="*/ 17602 w 35204"/>
                      <a:gd name="connsiteY3" fmla="*/ 0 h 37252"/>
                      <a:gd name="connsiteX4" fmla="*/ 35204 w 35204"/>
                      <a:gd name="connsiteY4" fmla="*/ 18621 h 37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4" h="37252">
                        <a:moveTo>
                          <a:pt x="35204" y="18621"/>
                        </a:moveTo>
                        <a:cubicBezTo>
                          <a:pt x="35204" y="28908"/>
                          <a:pt x="27327" y="37252"/>
                          <a:pt x="17602" y="37252"/>
                        </a:cubicBezTo>
                        <a:cubicBezTo>
                          <a:pt x="7887" y="37252"/>
                          <a:pt x="0" y="28908"/>
                          <a:pt x="0" y="18621"/>
                        </a:cubicBezTo>
                        <a:cubicBezTo>
                          <a:pt x="0" y="8334"/>
                          <a:pt x="7877" y="0"/>
                          <a:pt x="17602" y="0"/>
                        </a:cubicBezTo>
                        <a:cubicBezTo>
                          <a:pt x="27327" y="-10"/>
                          <a:pt x="35204" y="8334"/>
                          <a:pt x="35204" y="18621"/>
                        </a:cubicBezTo>
                        <a:close/>
                      </a:path>
                    </a:pathLst>
                  </a:custGeom>
                  <a:solidFill>
                    <a:srgbClr val="F8F8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4" name="任意多边形: 形状 643">
                    <a:extLst>
                      <a:ext uri="{FF2B5EF4-FFF2-40B4-BE49-F238E27FC236}">
                        <a16:creationId xmlns:a16="http://schemas.microsoft.com/office/drawing/2014/main" id="{D6B05A38-1AB4-547D-E479-B0C9D7196334}"/>
                      </a:ext>
                    </a:extLst>
                  </p:cNvPr>
                  <p:cNvSpPr/>
                  <p:nvPr/>
                </p:nvSpPr>
                <p:spPr>
                  <a:xfrm>
                    <a:off x="5114601" y="1037158"/>
                    <a:ext cx="35204" cy="37252"/>
                  </a:xfrm>
                  <a:custGeom>
                    <a:avLst/>
                    <a:gdLst>
                      <a:gd name="connsiteX0" fmla="*/ 35204 w 35204"/>
                      <a:gd name="connsiteY0" fmla="*/ 18621 h 37252"/>
                      <a:gd name="connsiteX1" fmla="*/ 17602 w 35204"/>
                      <a:gd name="connsiteY1" fmla="*/ 37252 h 37252"/>
                      <a:gd name="connsiteX2" fmla="*/ 0 w 35204"/>
                      <a:gd name="connsiteY2" fmla="*/ 18621 h 37252"/>
                      <a:gd name="connsiteX3" fmla="*/ 17602 w 35204"/>
                      <a:gd name="connsiteY3" fmla="*/ 0 h 37252"/>
                      <a:gd name="connsiteX4" fmla="*/ 35204 w 35204"/>
                      <a:gd name="connsiteY4" fmla="*/ 18621 h 37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04" h="37252">
                        <a:moveTo>
                          <a:pt x="35204" y="18621"/>
                        </a:moveTo>
                        <a:cubicBezTo>
                          <a:pt x="35204" y="28908"/>
                          <a:pt x="27327" y="37252"/>
                          <a:pt x="17602" y="37252"/>
                        </a:cubicBezTo>
                        <a:cubicBezTo>
                          <a:pt x="7887" y="37252"/>
                          <a:pt x="0" y="28908"/>
                          <a:pt x="0" y="18621"/>
                        </a:cubicBezTo>
                        <a:cubicBezTo>
                          <a:pt x="0" y="8334"/>
                          <a:pt x="7877" y="0"/>
                          <a:pt x="17602" y="0"/>
                        </a:cubicBezTo>
                        <a:cubicBezTo>
                          <a:pt x="27327" y="-10"/>
                          <a:pt x="35204" y="8334"/>
                          <a:pt x="35204" y="186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25" name="任意多边形: 形状 624">
                  <a:extLst>
                    <a:ext uri="{FF2B5EF4-FFF2-40B4-BE49-F238E27FC236}">
                      <a16:creationId xmlns:a16="http://schemas.microsoft.com/office/drawing/2014/main" id="{F21F8288-B669-8298-4E00-E2E5B56666A4}"/>
                    </a:ext>
                  </a:extLst>
                </p:cNvPr>
                <p:cNvSpPr/>
                <p:nvPr/>
              </p:nvSpPr>
              <p:spPr>
                <a:xfrm>
                  <a:off x="4296527" y="1118844"/>
                  <a:ext cx="916952" cy="537933"/>
                </a:xfrm>
                <a:custGeom>
                  <a:avLst/>
                  <a:gdLst>
                    <a:gd name="connsiteX0" fmla="*/ 0 w 916952"/>
                    <a:gd name="connsiteY0" fmla="*/ 0 h 537933"/>
                    <a:gd name="connsiteX1" fmla="*/ 0 w 916952"/>
                    <a:gd name="connsiteY1" fmla="*/ 492643 h 537933"/>
                    <a:gd name="connsiteX2" fmla="*/ 42786 w 916952"/>
                    <a:gd name="connsiteY2" fmla="*/ 537934 h 537933"/>
                    <a:gd name="connsiteX3" fmla="*/ 874157 w 916952"/>
                    <a:gd name="connsiteY3" fmla="*/ 537934 h 537933"/>
                    <a:gd name="connsiteX4" fmla="*/ 916952 w 916952"/>
                    <a:gd name="connsiteY4" fmla="*/ 492643 h 537933"/>
                    <a:gd name="connsiteX5" fmla="*/ 916952 w 916952"/>
                    <a:gd name="connsiteY5" fmla="*/ 0 h 537933"/>
                    <a:gd name="connsiteX6" fmla="*/ 0 w 916952"/>
                    <a:gd name="connsiteY6" fmla="*/ 0 h 53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6952" h="537933">
                      <a:moveTo>
                        <a:pt x="0" y="0"/>
                      </a:moveTo>
                      <a:lnTo>
                        <a:pt x="0" y="492643"/>
                      </a:lnTo>
                      <a:cubicBezTo>
                        <a:pt x="0" y="517617"/>
                        <a:pt x="19193" y="537934"/>
                        <a:pt x="42786" y="537934"/>
                      </a:cubicBezTo>
                      <a:lnTo>
                        <a:pt x="874157" y="537934"/>
                      </a:lnTo>
                      <a:cubicBezTo>
                        <a:pt x="897750" y="537934"/>
                        <a:pt x="916952" y="517617"/>
                        <a:pt x="916952" y="492643"/>
                      </a:cubicBezTo>
                      <a:lnTo>
                        <a:pt x="91695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26" name="组合 625">
                  <a:extLst>
                    <a:ext uri="{FF2B5EF4-FFF2-40B4-BE49-F238E27FC236}">
                      <a16:creationId xmlns:a16="http://schemas.microsoft.com/office/drawing/2014/main" id="{33D9E38D-D17D-6AD4-083F-58CF5FA1A520}"/>
                    </a:ext>
                  </a:extLst>
                </p:cNvPr>
                <p:cNvGrpSpPr/>
                <p:nvPr/>
              </p:nvGrpSpPr>
              <p:grpSpPr>
                <a:xfrm>
                  <a:off x="4372136" y="1185500"/>
                  <a:ext cx="759304" cy="387515"/>
                  <a:chOff x="4372136" y="1185500"/>
                  <a:chExt cx="759304" cy="387515"/>
                </a:xfrm>
              </p:grpSpPr>
              <p:grpSp>
                <p:nvGrpSpPr>
                  <p:cNvPr id="627" name="组合 626">
                    <a:extLst>
                      <a:ext uri="{FF2B5EF4-FFF2-40B4-BE49-F238E27FC236}">
                        <a16:creationId xmlns:a16="http://schemas.microsoft.com/office/drawing/2014/main" id="{BC6A34AC-2260-13A6-5530-FDC12546CB0A}"/>
                      </a:ext>
                    </a:extLst>
                  </p:cNvPr>
                  <p:cNvGrpSpPr/>
                  <p:nvPr/>
                </p:nvGrpSpPr>
                <p:grpSpPr>
                  <a:xfrm>
                    <a:off x="4372136" y="1185500"/>
                    <a:ext cx="759304" cy="379647"/>
                    <a:chOff x="4372136" y="1185500"/>
                    <a:chExt cx="759304" cy="379647"/>
                  </a:xfrm>
                  <a:solidFill>
                    <a:srgbClr val="9595FF"/>
                  </a:solidFill>
                </p:grpSpPr>
                <p:sp>
                  <p:nvSpPr>
                    <p:cNvPr id="630" name="任意多边形: 形状 629">
                      <a:extLst>
                        <a:ext uri="{FF2B5EF4-FFF2-40B4-BE49-F238E27FC236}">
                          <a16:creationId xmlns:a16="http://schemas.microsoft.com/office/drawing/2014/main" id="{7D98B895-6FFE-CFED-677B-ABE2619A3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185500"/>
                      <a:ext cx="759294" cy="16240"/>
                    </a:xfrm>
                    <a:custGeom>
                      <a:avLst/>
                      <a:gdLst>
                        <a:gd name="connsiteX0" fmla="*/ 8125 w 759294"/>
                        <a:gd name="connsiteY0" fmla="*/ 16240 h 16240"/>
                        <a:gd name="connsiteX1" fmla="*/ 751170 w 759294"/>
                        <a:gd name="connsiteY1" fmla="*/ 16240 h 16240"/>
                        <a:gd name="connsiteX2" fmla="*/ 759295 w 759294"/>
                        <a:gd name="connsiteY2" fmla="*/ 8115 h 16240"/>
                        <a:gd name="connsiteX3" fmla="*/ 751170 w 759294"/>
                        <a:gd name="connsiteY3" fmla="*/ 0 h 16240"/>
                        <a:gd name="connsiteX4" fmla="*/ 8125 w 759294"/>
                        <a:gd name="connsiteY4" fmla="*/ 0 h 16240"/>
                        <a:gd name="connsiteX5" fmla="*/ 0 w 759294"/>
                        <a:gd name="connsiteY5" fmla="*/ 8115 h 16240"/>
                        <a:gd name="connsiteX6" fmla="*/ 8125 w 759294"/>
                        <a:gd name="connsiteY6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59294" h="16240">
                          <a:moveTo>
                            <a:pt x="8125" y="16240"/>
                          </a:moveTo>
                          <a:lnTo>
                            <a:pt x="751170" y="16240"/>
                          </a:lnTo>
                          <a:cubicBezTo>
                            <a:pt x="755656" y="16240"/>
                            <a:pt x="759295" y="12602"/>
                            <a:pt x="759295" y="8115"/>
                          </a:cubicBezTo>
                          <a:cubicBezTo>
                            <a:pt x="759295" y="3629"/>
                            <a:pt x="755656" y="0"/>
                            <a:pt x="751170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1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1" name="任意多边形: 形状 630">
                      <a:extLst>
                        <a:ext uri="{FF2B5EF4-FFF2-40B4-BE49-F238E27FC236}">
                          <a16:creationId xmlns:a16="http://schemas.microsoft.com/office/drawing/2014/main" id="{0536D015-A8B7-2A37-7134-20A66548E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246060"/>
                      <a:ext cx="328355" cy="16239"/>
                    </a:xfrm>
                    <a:custGeom>
                      <a:avLst/>
                      <a:gdLst>
                        <a:gd name="connsiteX0" fmla="*/ 8125 w 328355"/>
                        <a:gd name="connsiteY0" fmla="*/ 16240 h 16239"/>
                        <a:gd name="connsiteX1" fmla="*/ 313334 w 328355"/>
                        <a:gd name="connsiteY1" fmla="*/ 16240 h 16239"/>
                        <a:gd name="connsiteX2" fmla="*/ 328355 w 328355"/>
                        <a:gd name="connsiteY2" fmla="*/ 0 h 16239"/>
                        <a:gd name="connsiteX3" fmla="*/ 8125 w 328355"/>
                        <a:gd name="connsiteY3" fmla="*/ 0 h 16239"/>
                        <a:gd name="connsiteX4" fmla="*/ 0 w 328355"/>
                        <a:gd name="connsiteY4" fmla="*/ 8125 h 16239"/>
                        <a:gd name="connsiteX5" fmla="*/ 8125 w 328355"/>
                        <a:gd name="connsiteY5" fmla="*/ 16240 h 16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8355" h="16239">
                          <a:moveTo>
                            <a:pt x="8125" y="16240"/>
                          </a:moveTo>
                          <a:lnTo>
                            <a:pt x="313334" y="16240"/>
                          </a:lnTo>
                          <a:cubicBezTo>
                            <a:pt x="317935" y="10458"/>
                            <a:pt x="322945" y="5020"/>
                            <a:pt x="328355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8"/>
                            <a:pt x="0" y="8125"/>
                          </a:cubicBezTo>
                          <a:cubicBezTo>
                            <a:pt x="10" y="12611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2" name="任意多边形: 形状 631">
                      <a:extLst>
                        <a:ext uri="{FF2B5EF4-FFF2-40B4-BE49-F238E27FC236}">
                          <a16:creationId xmlns:a16="http://schemas.microsoft.com/office/drawing/2014/main" id="{7B7ECD8A-15FE-4DB7-3ED5-6DC61CEAB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8993" y="1246060"/>
                      <a:ext cx="232448" cy="16239"/>
                    </a:xfrm>
                    <a:custGeom>
                      <a:avLst/>
                      <a:gdLst>
                        <a:gd name="connsiteX0" fmla="*/ 224323 w 232448"/>
                        <a:gd name="connsiteY0" fmla="*/ 0 h 16239"/>
                        <a:gd name="connsiteX1" fmla="*/ 0 w 232448"/>
                        <a:gd name="connsiteY1" fmla="*/ 0 h 16239"/>
                        <a:gd name="connsiteX2" fmla="*/ 15021 w 232448"/>
                        <a:gd name="connsiteY2" fmla="*/ 16240 h 16239"/>
                        <a:gd name="connsiteX3" fmla="*/ 224323 w 232448"/>
                        <a:gd name="connsiteY3" fmla="*/ 16240 h 16239"/>
                        <a:gd name="connsiteX4" fmla="*/ 232448 w 232448"/>
                        <a:gd name="connsiteY4" fmla="*/ 8115 h 16239"/>
                        <a:gd name="connsiteX5" fmla="*/ 224323 w 232448"/>
                        <a:gd name="connsiteY5" fmla="*/ 0 h 16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2448" h="16239">
                          <a:moveTo>
                            <a:pt x="224323" y="0"/>
                          </a:moveTo>
                          <a:lnTo>
                            <a:pt x="0" y="0"/>
                          </a:lnTo>
                          <a:cubicBezTo>
                            <a:pt x="5410" y="5029"/>
                            <a:pt x="10420" y="10458"/>
                            <a:pt x="15021" y="16240"/>
                          </a:cubicBezTo>
                          <a:lnTo>
                            <a:pt x="224323" y="16240"/>
                          </a:lnTo>
                          <a:cubicBezTo>
                            <a:pt x="228809" y="16240"/>
                            <a:pt x="232448" y="12602"/>
                            <a:pt x="232448" y="8115"/>
                          </a:cubicBezTo>
                          <a:cubicBezTo>
                            <a:pt x="232448" y="3638"/>
                            <a:pt x="228809" y="0"/>
                            <a:pt x="224323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3" name="任意多边形: 形状 632">
                      <a:extLst>
                        <a:ext uri="{FF2B5EF4-FFF2-40B4-BE49-F238E27FC236}">
                          <a16:creationId xmlns:a16="http://schemas.microsoft.com/office/drawing/2014/main" id="{97D613C7-3DD8-344D-54A2-3D6F93A6E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36" y="1306629"/>
                      <a:ext cx="289245" cy="16240"/>
                    </a:xfrm>
                    <a:custGeom>
                      <a:avLst/>
                      <a:gdLst>
                        <a:gd name="connsiteX0" fmla="*/ 8134 w 289245"/>
                        <a:gd name="connsiteY0" fmla="*/ 16240 h 16240"/>
                        <a:gd name="connsiteX1" fmla="*/ 284807 w 289245"/>
                        <a:gd name="connsiteY1" fmla="*/ 16240 h 16240"/>
                        <a:gd name="connsiteX2" fmla="*/ 289246 w 289245"/>
                        <a:gd name="connsiteY2" fmla="*/ 0 h 16240"/>
                        <a:gd name="connsiteX3" fmla="*/ 8125 w 289245"/>
                        <a:gd name="connsiteY3" fmla="*/ 0 h 16240"/>
                        <a:gd name="connsiteX4" fmla="*/ 0 w 289245"/>
                        <a:gd name="connsiteY4" fmla="*/ 8125 h 16240"/>
                        <a:gd name="connsiteX5" fmla="*/ 8134 w 289245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9245" h="16240">
                          <a:moveTo>
                            <a:pt x="8134" y="16240"/>
                          </a:moveTo>
                          <a:lnTo>
                            <a:pt x="284807" y="16240"/>
                          </a:lnTo>
                          <a:cubicBezTo>
                            <a:pt x="285969" y="10697"/>
                            <a:pt x="287474" y="5286"/>
                            <a:pt x="289246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19" y="12611"/>
                            <a:pt x="3648" y="16240"/>
                            <a:pt x="8134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4" name="任意多边形: 形状 633">
                      <a:extLst>
                        <a:ext uri="{FF2B5EF4-FFF2-40B4-BE49-F238E27FC236}">
                          <a16:creationId xmlns:a16="http://schemas.microsoft.com/office/drawing/2014/main" id="{585CD536-0BA1-2350-AC23-046E2F818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8102" y="1306629"/>
                      <a:ext cx="193328" cy="16240"/>
                    </a:xfrm>
                    <a:custGeom>
                      <a:avLst/>
                      <a:gdLst>
                        <a:gd name="connsiteX0" fmla="*/ 185214 w 193328"/>
                        <a:gd name="connsiteY0" fmla="*/ 0 h 16240"/>
                        <a:gd name="connsiteX1" fmla="*/ 0 w 193328"/>
                        <a:gd name="connsiteY1" fmla="*/ 0 h 16240"/>
                        <a:gd name="connsiteX2" fmla="*/ 4439 w 193328"/>
                        <a:gd name="connsiteY2" fmla="*/ 16240 h 16240"/>
                        <a:gd name="connsiteX3" fmla="*/ 185204 w 193328"/>
                        <a:gd name="connsiteY3" fmla="*/ 16240 h 16240"/>
                        <a:gd name="connsiteX4" fmla="*/ 193329 w 193328"/>
                        <a:gd name="connsiteY4" fmla="*/ 8115 h 16240"/>
                        <a:gd name="connsiteX5" fmla="*/ 185214 w 193328"/>
                        <a:gd name="connsiteY5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3328" h="16240">
                          <a:moveTo>
                            <a:pt x="185214" y="0"/>
                          </a:moveTo>
                          <a:lnTo>
                            <a:pt x="0" y="0"/>
                          </a:lnTo>
                          <a:cubicBezTo>
                            <a:pt x="1772" y="5286"/>
                            <a:pt x="3277" y="10706"/>
                            <a:pt x="4439" y="16240"/>
                          </a:cubicBezTo>
                          <a:lnTo>
                            <a:pt x="185204" y="16240"/>
                          </a:lnTo>
                          <a:cubicBezTo>
                            <a:pt x="189691" y="16240"/>
                            <a:pt x="193329" y="12602"/>
                            <a:pt x="193329" y="8115"/>
                          </a:cubicBezTo>
                          <a:cubicBezTo>
                            <a:pt x="193339" y="3639"/>
                            <a:pt x="189700" y="0"/>
                            <a:pt x="18521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5" name="任意多边形: 形状 634">
                      <a:extLst>
                        <a:ext uri="{FF2B5EF4-FFF2-40B4-BE49-F238E27FC236}">
                          <a16:creationId xmlns:a16="http://schemas.microsoft.com/office/drawing/2014/main" id="{AB777562-240D-864E-4DB5-822DC563E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2417" y="1367199"/>
                      <a:ext cx="189023" cy="16240"/>
                    </a:xfrm>
                    <a:custGeom>
                      <a:avLst/>
                      <a:gdLst>
                        <a:gd name="connsiteX0" fmla="*/ 180899 w 189023"/>
                        <a:gd name="connsiteY0" fmla="*/ 0 h 16240"/>
                        <a:gd name="connsiteX1" fmla="*/ 2534 w 189023"/>
                        <a:gd name="connsiteY1" fmla="*/ 0 h 16240"/>
                        <a:gd name="connsiteX2" fmla="*/ 0 w 189023"/>
                        <a:gd name="connsiteY2" fmla="*/ 16240 h 16240"/>
                        <a:gd name="connsiteX3" fmla="*/ 180899 w 189023"/>
                        <a:gd name="connsiteY3" fmla="*/ 16240 h 16240"/>
                        <a:gd name="connsiteX4" fmla="*/ 189024 w 189023"/>
                        <a:gd name="connsiteY4" fmla="*/ 8115 h 16240"/>
                        <a:gd name="connsiteX5" fmla="*/ 180899 w 189023"/>
                        <a:gd name="connsiteY5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9023" h="16240">
                          <a:moveTo>
                            <a:pt x="180899" y="0"/>
                          </a:moveTo>
                          <a:lnTo>
                            <a:pt x="2534" y="0"/>
                          </a:lnTo>
                          <a:cubicBezTo>
                            <a:pt x="2000" y="5477"/>
                            <a:pt x="1134" y="10897"/>
                            <a:pt x="0" y="16240"/>
                          </a:cubicBezTo>
                          <a:lnTo>
                            <a:pt x="180899" y="16240"/>
                          </a:lnTo>
                          <a:cubicBezTo>
                            <a:pt x="185385" y="16240"/>
                            <a:pt x="189024" y="12602"/>
                            <a:pt x="189024" y="8115"/>
                          </a:cubicBezTo>
                          <a:cubicBezTo>
                            <a:pt x="189024" y="3639"/>
                            <a:pt x="185385" y="0"/>
                            <a:pt x="18089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6" name="任意多边形: 形状 635">
                      <a:extLst>
                        <a:ext uri="{FF2B5EF4-FFF2-40B4-BE49-F238E27FC236}">
                          <a16:creationId xmlns:a16="http://schemas.microsoft.com/office/drawing/2014/main" id="{A58C581B-5627-E457-024D-39E8B899B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367199"/>
                      <a:ext cx="284911" cy="16240"/>
                    </a:xfrm>
                    <a:custGeom>
                      <a:avLst/>
                      <a:gdLst>
                        <a:gd name="connsiteX0" fmla="*/ 8125 w 284911"/>
                        <a:gd name="connsiteY0" fmla="*/ 16240 h 16240"/>
                        <a:gd name="connsiteX1" fmla="*/ 284912 w 284911"/>
                        <a:gd name="connsiteY1" fmla="*/ 16240 h 16240"/>
                        <a:gd name="connsiteX2" fmla="*/ 282388 w 284911"/>
                        <a:gd name="connsiteY2" fmla="*/ 0 h 16240"/>
                        <a:gd name="connsiteX3" fmla="*/ 8125 w 284911"/>
                        <a:gd name="connsiteY3" fmla="*/ 0 h 16240"/>
                        <a:gd name="connsiteX4" fmla="*/ 0 w 284911"/>
                        <a:gd name="connsiteY4" fmla="*/ 8125 h 16240"/>
                        <a:gd name="connsiteX5" fmla="*/ 8125 w 284911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4911" h="16240">
                          <a:moveTo>
                            <a:pt x="8125" y="16240"/>
                          </a:moveTo>
                          <a:lnTo>
                            <a:pt x="284912" y="16240"/>
                          </a:lnTo>
                          <a:cubicBezTo>
                            <a:pt x="283778" y="10925"/>
                            <a:pt x="282921" y="5505"/>
                            <a:pt x="282388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7" name="任意多边形: 形状 636">
                      <a:extLst>
                        <a:ext uri="{FF2B5EF4-FFF2-40B4-BE49-F238E27FC236}">
                          <a16:creationId xmlns:a16="http://schemas.microsoft.com/office/drawing/2014/main" id="{CF834A96-498A-FE86-9080-4C288464D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1129" y="1427768"/>
                      <a:ext cx="210312" cy="16240"/>
                    </a:xfrm>
                    <a:custGeom>
                      <a:avLst/>
                      <a:gdLst>
                        <a:gd name="connsiteX0" fmla="*/ 202187 w 210312"/>
                        <a:gd name="connsiteY0" fmla="*/ 16240 h 16240"/>
                        <a:gd name="connsiteX1" fmla="*/ 210312 w 210312"/>
                        <a:gd name="connsiteY1" fmla="*/ 8115 h 16240"/>
                        <a:gd name="connsiteX2" fmla="*/ 202187 w 210312"/>
                        <a:gd name="connsiteY2" fmla="*/ 0 h 16240"/>
                        <a:gd name="connsiteX3" fmla="*/ 3867 w 210312"/>
                        <a:gd name="connsiteY3" fmla="*/ 0 h 16240"/>
                        <a:gd name="connsiteX4" fmla="*/ 0 w 210312"/>
                        <a:gd name="connsiteY4" fmla="*/ 5982 h 16240"/>
                        <a:gd name="connsiteX5" fmla="*/ 11868 w 210312"/>
                        <a:gd name="connsiteY5" fmla="*/ 16240 h 16240"/>
                        <a:gd name="connsiteX6" fmla="*/ 202187 w 210312"/>
                        <a:gd name="connsiteY6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0312" h="16240">
                          <a:moveTo>
                            <a:pt x="202187" y="16240"/>
                          </a:moveTo>
                          <a:cubicBezTo>
                            <a:pt x="206673" y="16240"/>
                            <a:pt x="210312" y="12602"/>
                            <a:pt x="210312" y="8115"/>
                          </a:cubicBezTo>
                          <a:cubicBezTo>
                            <a:pt x="210312" y="3629"/>
                            <a:pt x="206673" y="0"/>
                            <a:pt x="202187" y="0"/>
                          </a:cubicBezTo>
                          <a:lnTo>
                            <a:pt x="3867" y="0"/>
                          </a:lnTo>
                          <a:cubicBezTo>
                            <a:pt x="2648" y="2029"/>
                            <a:pt x="1324" y="4010"/>
                            <a:pt x="0" y="5982"/>
                          </a:cubicBezTo>
                          <a:lnTo>
                            <a:pt x="11868" y="16240"/>
                          </a:lnTo>
                          <a:lnTo>
                            <a:pt x="202187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8" name="任意多边形: 形状 637">
                      <a:extLst>
                        <a:ext uri="{FF2B5EF4-FFF2-40B4-BE49-F238E27FC236}">
                          <a16:creationId xmlns:a16="http://schemas.microsoft.com/office/drawing/2014/main" id="{A6B1F0ED-6EB0-2969-2001-69C358D04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427768"/>
                      <a:ext cx="313724" cy="16240"/>
                    </a:xfrm>
                    <a:custGeom>
                      <a:avLst/>
                      <a:gdLst>
                        <a:gd name="connsiteX0" fmla="*/ 8125 w 313724"/>
                        <a:gd name="connsiteY0" fmla="*/ 16240 h 16240"/>
                        <a:gd name="connsiteX1" fmla="*/ 313725 w 313724"/>
                        <a:gd name="connsiteY1" fmla="*/ 16240 h 16240"/>
                        <a:gd name="connsiteX2" fmla="*/ 302400 w 313724"/>
                        <a:gd name="connsiteY2" fmla="*/ 0 h 16240"/>
                        <a:gd name="connsiteX3" fmla="*/ 8125 w 313724"/>
                        <a:gd name="connsiteY3" fmla="*/ 0 h 16240"/>
                        <a:gd name="connsiteX4" fmla="*/ 0 w 313724"/>
                        <a:gd name="connsiteY4" fmla="*/ 8115 h 16240"/>
                        <a:gd name="connsiteX5" fmla="*/ 8125 w 313724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3724" h="16240">
                          <a:moveTo>
                            <a:pt x="8125" y="16240"/>
                          </a:moveTo>
                          <a:lnTo>
                            <a:pt x="313725" y="16240"/>
                          </a:lnTo>
                          <a:cubicBezTo>
                            <a:pt x="309601" y="11097"/>
                            <a:pt x="305810" y="5677"/>
                            <a:pt x="302400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9"/>
                            <a:pt x="0" y="8115"/>
                          </a:cubicBezTo>
                          <a:cubicBezTo>
                            <a:pt x="10" y="12602"/>
                            <a:pt x="3638" y="16240"/>
                            <a:pt x="8125" y="1624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9" name="任意多边形: 形状 638">
                      <a:extLst>
                        <a:ext uri="{FF2B5EF4-FFF2-40B4-BE49-F238E27FC236}">
                          <a16:creationId xmlns:a16="http://schemas.microsoft.com/office/drawing/2014/main" id="{4DB38012-55BD-B03C-88B2-E360F6E7A8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4308" y="1488328"/>
                      <a:ext cx="147132" cy="16240"/>
                    </a:xfrm>
                    <a:custGeom>
                      <a:avLst/>
                      <a:gdLst>
                        <a:gd name="connsiteX0" fmla="*/ 139008 w 147132"/>
                        <a:gd name="connsiteY0" fmla="*/ 16240 h 16240"/>
                        <a:gd name="connsiteX1" fmla="*/ 147133 w 147132"/>
                        <a:gd name="connsiteY1" fmla="*/ 8115 h 16240"/>
                        <a:gd name="connsiteX2" fmla="*/ 139008 w 147132"/>
                        <a:gd name="connsiteY2" fmla="*/ 0 h 16240"/>
                        <a:gd name="connsiteX3" fmla="*/ 0 w 147132"/>
                        <a:gd name="connsiteY3" fmla="*/ 0 h 16240"/>
                        <a:gd name="connsiteX4" fmla="*/ 18793 w 147132"/>
                        <a:gd name="connsiteY4" fmla="*/ 16240 h 16240"/>
                        <a:gd name="connsiteX5" fmla="*/ 139008 w 147132"/>
                        <a:gd name="connsiteY5" fmla="*/ 1624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132" h="16240">
                          <a:moveTo>
                            <a:pt x="139008" y="16240"/>
                          </a:moveTo>
                          <a:cubicBezTo>
                            <a:pt x="143494" y="16240"/>
                            <a:pt x="147133" y="12602"/>
                            <a:pt x="147133" y="8115"/>
                          </a:cubicBezTo>
                          <a:cubicBezTo>
                            <a:pt x="147133" y="3638"/>
                            <a:pt x="143494" y="0"/>
                            <a:pt x="139008" y="0"/>
                          </a:cubicBezTo>
                          <a:lnTo>
                            <a:pt x="0" y="0"/>
                          </a:lnTo>
                          <a:lnTo>
                            <a:pt x="18793" y="16240"/>
                          </a:lnTo>
                          <a:lnTo>
                            <a:pt x="139008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0" name="任意多边形: 形状 639">
                      <a:extLst>
                        <a:ext uri="{FF2B5EF4-FFF2-40B4-BE49-F238E27FC236}">
                          <a16:creationId xmlns:a16="http://schemas.microsoft.com/office/drawing/2014/main" id="{1E9DE1A1-1C12-CD28-DE96-82B9D4C21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488328"/>
                      <a:ext cx="566261" cy="16240"/>
                    </a:xfrm>
                    <a:custGeom>
                      <a:avLst/>
                      <a:gdLst>
                        <a:gd name="connsiteX0" fmla="*/ 481803 w 566261"/>
                        <a:gd name="connsiteY0" fmla="*/ 0 h 16240"/>
                        <a:gd name="connsiteX1" fmla="*/ 427606 w 566261"/>
                        <a:gd name="connsiteY1" fmla="*/ 10496 h 16240"/>
                        <a:gd name="connsiteX2" fmla="*/ 373361 w 566261"/>
                        <a:gd name="connsiteY2" fmla="*/ 0 h 16240"/>
                        <a:gd name="connsiteX3" fmla="*/ 8125 w 566261"/>
                        <a:gd name="connsiteY3" fmla="*/ 0 h 16240"/>
                        <a:gd name="connsiteX4" fmla="*/ 0 w 566261"/>
                        <a:gd name="connsiteY4" fmla="*/ 8115 h 16240"/>
                        <a:gd name="connsiteX5" fmla="*/ 8125 w 566261"/>
                        <a:gd name="connsiteY5" fmla="*/ 16240 h 16240"/>
                        <a:gd name="connsiteX6" fmla="*/ 566261 w 566261"/>
                        <a:gd name="connsiteY6" fmla="*/ 16240 h 16240"/>
                        <a:gd name="connsiteX7" fmla="*/ 547468 w 566261"/>
                        <a:gd name="connsiteY7" fmla="*/ 0 h 16240"/>
                        <a:gd name="connsiteX8" fmla="*/ 481803 w 566261"/>
                        <a:gd name="connsiteY8" fmla="*/ 0 h 1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6261" h="16240">
                          <a:moveTo>
                            <a:pt x="481803" y="0"/>
                          </a:moveTo>
                          <a:cubicBezTo>
                            <a:pt x="464734" y="6839"/>
                            <a:pt x="446361" y="10496"/>
                            <a:pt x="427606" y="10496"/>
                          </a:cubicBezTo>
                          <a:cubicBezTo>
                            <a:pt x="408441" y="10496"/>
                            <a:pt x="390144" y="6744"/>
                            <a:pt x="373361" y="0"/>
                          </a:cubicBezTo>
                          <a:lnTo>
                            <a:pt x="8125" y="0"/>
                          </a:lnTo>
                          <a:cubicBezTo>
                            <a:pt x="3638" y="0"/>
                            <a:pt x="0" y="3638"/>
                            <a:pt x="0" y="8115"/>
                          </a:cubicBezTo>
                          <a:cubicBezTo>
                            <a:pt x="0" y="12602"/>
                            <a:pt x="3638" y="16240"/>
                            <a:pt x="8125" y="16240"/>
                          </a:cubicBezTo>
                          <a:lnTo>
                            <a:pt x="566261" y="16240"/>
                          </a:lnTo>
                          <a:lnTo>
                            <a:pt x="547468" y="0"/>
                          </a:lnTo>
                          <a:lnTo>
                            <a:pt x="481803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1" name="任意多边形: 形状 640">
                      <a:extLst>
                        <a:ext uri="{FF2B5EF4-FFF2-40B4-BE49-F238E27FC236}">
                          <a16:creationId xmlns:a16="http://schemas.microsoft.com/office/drawing/2014/main" id="{3BDF16EA-D431-9124-FDEC-55603A988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4437" y="1548888"/>
                      <a:ext cx="107003" cy="16249"/>
                    </a:xfrm>
                    <a:custGeom>
                      <a:avLst/>
                      <a:gdLst>
                        <a:gd name="connsiteX0" fmla="*/ 98879 w 107003"/>
                        <a:gd name="connsiteY0" fmla="*/ 16250 h 16249"/>
                        <a:gd name="connsiteX1" fmla="*/ 107004 w 107003"/>
                        <a:gd name="connsiteY1" fmla="*/ 8125 h 16249"/>
                        <a:gd name="connsiteX2" fmla="*/ 98879 w 107003"/>
                        <a:gd name="connsiteY2" fmla="*/ 0 h 16249"/>
                        <a:gd name="connsiteX3" fmla="*/ 14031 w 107003"/>
                        <a:gd name="connsiteY3" fmla="*/ 0 h 16249"/>
                        <a:gd name="connsiteX4" fmla="*/ 0 w 107003"/>
                        <a:gd name="connsiteY4" fmla="*/ 16240 h 16249"/>
                        <a:gd name="connsiteX5" fmla="*/ 98879 w 107003"/>
                        <a:gd name="connsiteY5" fmla="*/ 16240 h 16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03" h="16249">
                          <a:moveTo>
                            <a:pt x="98879" y="16250"/>
                          </a:moveTo>
                          <a:cubicBezTo>
                            <a:pt x="103365" y="16250"/>
                            <a:pt x="107004" y="12611"/>
                            <a:pt x="107004" y="8125"/>
                          </a:cubicBezTo>
                          <a:cubicBezTo>
                            <a:pt x="107004" y="3638"/>
                            <a:pt x="103365" y="0"/>
                            <a:pt x="98879" y="0"/>
                          </a:cubicBezTo>
                          <a:lnTo>
                            <a:pt x="14031" y="0"/>
                          </a:lnTo>
                          <a:lnTo>
                            <a:pt x="0" y="16240"/>
                          </a:lnTo>
                          <a:lnTo>
                            <a:pt x="98879" y="1624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2" name="任意多边形: 形状 641">
                      <a:extLst>
                        <a:ext uri="{FF2B5EF4-FFF2-40B4-BE49-F238E27FC236}">
                          <a16:creationId xmlns:a16="http://schemas.microsoft.com/office/drawing/2014/main" id="{B9DA7DC9-3E63-E4B9-9C29-311446B16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2146" y="1548898"/>
                      <a:ext cx="636355" cy="16249"/>
                    </a:xfrm>
                    <a:custGeom>
                      <a:avLst/>
                      <a:gdLst>
                        <a:gd name="connsiteX0" fmla="*/ 8125 w 636355"/>
                        <a:gd name="connsiteY0" fmla="*/ 0 h 16249"/>
                        <a:gd name="connsiteX1" fmla="*/ 0 w 636355"/>
                        <a:gd name="connsiteY1" fmla="*/ 8125 h 16249"/>
                        <a:gd name="connsiteX2" fmla="*/ 8125 w 636355"/>
                        <a:gd name="connsiteY2" fmla="*/ 16250 h 16249"/>
                        <a:gd name="connsiteX3" fmla="*/ 636356 w 636355"/>
                        <a:gd name="connsiteY3" fmla="*/ 16250 h 16249"/>
                        <a:gd name="connsiteX4" fmla="*/ 617563 w 636355"/>
                        <a:gd name="connsiteY4" fmla="*/ 10 h 16249"/>
                        <a:gd name="connsiteX5" fmla="*/ 8125 w 636355"/>
                        <a:gd name="connsiteY5" fmla="*/ 10 h 16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6355" h="16249">
                          <a:moveTo>
                            <a:pt x="8125" y="0"/>
                          </a:moveTo>
                          <a:cubicBezTo>
                            <a:pt x="3638" y="0"/>
                            <a:pt x="0" y="3639"/>
                            <a:pt x="0" y="8125"/>
                          </a:cubicBezTo>
                          <a:cubicBezTo>
                            <a:pt x="0" y="12611"/>
                            <a:pt x="3638" y="16250"/>
                            <a:pt x="8125" y="16250"/>
                          </a:cubicBezTo>
                          <a:lnTo>
                            <a:pt x="636356" y="16250"/>
                          </a:lnTo>
                          <a:lnTo>
                            <a:pt x="617563" y="10"/>
                          </a:lnTo>
                          <a:lnTo>
                            <a:pt x="8125" y="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628" name="任意多边形: 形状 627">
                    <a:extLst>
                      <a:ext uri="{FF2B5EF4-FFF2-40B4-BE49-F238E27FC236}">
                        <a16:creationId xmlns:a16="http://schemas.microsoft.com/office/drawing/2014/main" id="{76129F43-6496-1DE5-0A2C-ACBA0204BFF1}"/>
                      </a:ext>
                    </a:extLst>
                  </p:cNvPr>
                  <p:cNvSpPr/>
                  <p:nvPr/>
                </p:nvSpPr>
                <p:spPr>
                  <a:xfrm>
                    <a:off x="4770833" y="1276092"/>
                    <a:ext cx="120416" cy="145018"/>
                  </a:xfrm>
                  <a:custGeom>
                    <a:avLst/>
                    <a:gdLst>
                      <a:gd name="connsiteX0" fmla="*/ 119635 w 120416"/>
                      <a:gd name="connsiteY0" fmla="*/ 122787 h 145018"/>
                      <a:gd name="connsiteX1" fmla="*/ 87697 w 120416"/>
                      <a:gd name="connsiteY1" fmla="*/ 19917 h 145018"/>
                      <a:gd name="connsiteX2" fmla="*/ 60656 w 120416"/>
                      <a:gd name="connsiteY2" fmla="*/ 0 h 145018"/>
                      <a:gd name="connsiteX3" fmla="*/ 60656 w 120416"/>
                      <a:gd name="connsiteY3" fmla="*/ 0 h 145018"/>
                      <a:gd name="connsiteX4" fmla="*/ 33614 w 120416"/>
                      <a:gd name="connsiteY4" fmla="*/ 19917 h 145018"/>
                      <a:gd name="connsiteX5" fmla="*/ 668 w 120416"/>
                      <a:gd name="connsiteY5" fmla="*/ 126016 h 145018"/>
                      <a:gd name="connsiteX6" fmla="*/ 14660 w 120416"/>
                      <a:gd name="connsiteY6" fmla="*/ 145009 h 145018"/>
                      <a:gd name="connsiteX7" fmla="*/ 18822 w 120416"/>
                      <a:gd name="connsiteY7" fmla="*/ 145009 h 145018"/>
                      <a:gd name="connsiteX8" fmla="*/ 33033 w 120416"/>
                      <a:gd name="connsiteY8" fmla="*/ 133931 h 145018"/>
                      <a:gd name="connsiteX9" fmla="*/ 38634 w 120416"/>
                      <a:gd name="connsiteY9" fmla="*/ 111681 h 145018"/>
                      <a:gd name="connsiteX10" fmla="*/ 81516 w 120416"/>
                      <a:gd name="connsiteY10" fmla="*/ 111681 h 145018"/>
                      <a:gd name="connsiteX11" fmla="*/ 86459 w 120416"/>
                      <a:gd name="connsiteY11" fmla="*/ 131340 h 145018"/>
                      <a:gd name="connsiteX12" fmla="*/ 103280 w 120416"/>
                      <a:gd name="connsiteY12" fmla="*/ 145018 h 145018"/>
                      <a:gd name="connsiteX13" fmla="*/ 119635 w 120416"/>
                      <a:gd name="connsiteY13" fmla="*/ 122787 h 145018"/>
                      <a:gd name="connsiteX14" fmla="*/ 45264 w 120416"/>
                      <a:gd name="connsiteY14" fmla="*/ 84782 h 145018"/>
                      <a:gd name="connsiteX15" fmla="*/ 48378 w 120416"/>
                      <a:gd name="connsiteY15" fmla="*/ 72504 h 145018"/>
                      <a:gd name="connsiteX16" fmla="*/ 55389 w 120416"/>
                      <a:gd name="connsiteY16" fmla="*/ 44710 h 145018"/>
                      <a:gd name="connsiteX17" fmla="*/ 64656 w 120416"/>
                      <a:gd name="connsiteY17" fmla="*/ 44691 h 145018"/>
                      <a:gd name="connsiteX18" fmla="*/ 71772 w 120416"/>
                      <a:gd name="connsiteY18" fmla="*/ 72514 h 145018"/>
                      <a:gd name="connsiteX19" fmla="*/ 74896 w 120416"/>
                      <a:gd name="connsiteY19" fmla="*/ 84791 h 145018"/>
                      <a:gd name="connsiteX20" fmla="*/ 45264 w 120416"/>
                      <a:gd name="connsiteY20" fmla="*/ 84791 h 145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20416" h="145018">
                        <a:moveTo>
                          <a:pt x="119635" y="122787"/>
                        </a:moveTo>
                        <a:lnTo>
                          <a:pt x="87697" y="19917"/>
                        </a:lnTo>
                        <a:cubicBezTo>
                          <a:pt x="84021" y="8068"/>
                          <a:pt x="73058" y="0"/>
                          <a:pt x="60656" y="0"/>
                        </a:cubicBezTo>
                        <a:lnTo>
                          <a:pt x="60656" y="0"/>
                        </a:lnTo>
                        <a:cubicBezTo>
                          <a:pt x="48255" y="0"/>
                          <a:pt x="37291" y="8077"/>
                          <a:pt x="33614" y="19917"/>
                        </a:cubicBezTo>
                        <a:lnTo>
                          <a:pt x="668" y="126016"/>
                        </a:lnTo>
                        <a:cubicBezTo>
                          <a:pt x="-2257" y="135445"/>
                          <a:pt x="4792" y="145009"/>
                          <a:pt x="14660" y="145009"/>
                        </a:cubicBezTo>
                        <a:lnTo>
                          <a:pt x="18822" y="145009"/>
                        </a:lnTo>
                        <a:cubicBezTo>
                          <a:pt x="25537" y="145009"/>
                          <a:pt x="31395" y="140446"/>
                          <a:pt x="33033" y="133931"/>
                        </a:cubicBezTo>
                        <a:lnTo>
                          <a:pt x="38634" y="111681"/>
                        </a:lnTo>
                        <a:lnTo>
                          <a:pt x="81516" y="111681"/>
                        </a:lnTo>
                        <a:lnTo>
                          <a:pt x="86459" y="131340"/>
                        </a:lnTo>
                        <a:cubicBezTo>
                          <a:pt x="88412" y="139113"/>
                          <a:pt x="95260" y="145018"/>
                          <a:pt x="103280" y="145018"/>
                        </a:cubicBezTo>
                        <a:cubicBezTo>
                          <a:pt x="114825" y="144999"/>
                          <a:pt x="123054" y="133807"/>
                          <a:pt x="119635" y="122787"/>
                        </a:cubicBezTo>
                        <a:close/>
                        <a:moveTo>
                          <a:pt x="45264" y="84782"/>
                        </a:moveTo>
                        <a:lnTo>
                          <a:pt x="48378" y="72504"/>
                        </a:lnTo>
                        <a:cubicBezTo>
                          <a:pt x="50607" y="63846"/>
                          <a:pt x="53036" y="54264"/>
                          <a:pt x="55389" y="44710"/>
                        </a:cubicBezTo>
                        <a:cubicBezTo>
                          <a:pt x="56579" y="39872"/>
                          <a:pt x="63447" y="39853"/>
                          <a:pt x="64656" y="44691"/>
                        </a:cubicBezTo>
                        <a:cubicBezTo>
                          <a:pt x="67038" y="54235"/>
                          <a:pt x="69438" y="63894"/>
                          <a:pt x="71772" y="72514"/>
                        </a:cubicBezTo>
                        <a:lnTo>
                          <a:pt x="74896" y="84791"/>
                        </a:lnTo>
                        <a:lnTo>
                          <a:pt x="45264" y="8479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9" name="任意多边形: 形状 628">
                    <a:extLst>
                      <a:ext uri="{FF2B5EF4-FFF2-40B4-BE49-F238E27FC236}">
                        <a16:creationId xmlns:a16="http://schemas.microsoft.com/office/drawing/2014/main" id="{B550850E-6923-B50D-A7EB-217404188470}"/>
                      </a:ext>
                    </a:extLst>
                  </p:cNvPr>
                  <p:cNvSpPr/>
                  <p:nvPr/>
                </p:nvSpPr>
                <p:spPr>
                  <a:xfrm>
                    <a:off x="4653829" y="1206979"/>
                    <a:ext cx="391439" cy="366036"/>
                  </a:xfrm>
                  <a:custGeom>
                    <a:avLst/>
                    <a:gdLst>
                      <a:gd name="connsiteX0" fmla="*/ 349272 w 391439"/>
                      <a:gd name="connsiteY0" fmla="*/ 297590 h 366036"/>
                      <a:gd name="connsiteX1" fmla="*/ 330479 w 391439"/>
                      <a:gd name="connsiteY1" fmla="*/ 281349 h 366036"/>
                      <a:gd name="connsiteX2" fmla="*/ 279178 w 391439"/>
                      <a:gd name="connsiteY2" fmla="*/ 237020 h 366036"/>
                      <a:gd name="connsiteX3" fmla="*/ 267310 w 391439"/>
                      <a:gd name="connsiteY3" fmla="*/ 226762 h 366036"/>
                      <a:gd name="connsiteX4" fmla="*/ 267310 w 391439"/>
                      <a:gd name="connsiteY4" fmla="*/ 226762 h 366036"/>
                      <a:gd name="connsiteX5" fmla="*/ 271176 w 391439"/>
                      <a:gd name="connsiteY5" fmla="*/ 220780 h 366036"/>
                      <a:gd name="connsiteX6" fmla="*/ 288598 w 391439"/>
                      <a:gd name="connsiteY6" fmla="*/ 176451 h 366036"/>
                      <a:gd name="connsiteX7" fmla="*/ 291132 w 391439"/>
                      <a:gd name="connsiteY7" fmla="*/ 160211 h 366036"/>
                      <a:gd name="connsiteX8" fmla="*/ 291855 w 391439"/>
                      <a:gd name="connsiteY8" fmla="*/ 145923 h 366036"/>
                      <a:gd name="connsiteX9" fmla="*/ 288731 w 391439"/>
                      <a:gd name="connsiteY9" fmla="*/ 115891 h 366036"/>
                      <a:gd name="connsiteX10" fmla="*/ 284293 w 391439"/>
                      <a:gd name="connsiteY10" fmla="*/ 99651 h 366036"/>
                      <a:gd name="connsiteX11" fmla="*/ 260195 w 391439"/>
                      <a:gd name="connsiteY11" fmla="*/ 55321 h 366036"/>
                      <a:gd name="connsiteX12" fmla="*/ 245173 w 391439"/>
                      <a:gd name="connsiteY12" fmla="*/ 39081 h 366036"/>
                      <a:gd name="connsiteX13" fmla="*/ 145932 w 391439"/>
                      <a:gd name="connsiteY13" fmla="*/ 0 h 366036"/>
                      <a:gd name="connsiteX14" fmla="*/ 46682 w 391439"/>
                      <a:gd name="connsiteY14" fmla="*/ 39081 h 366036"/>
                      <a:gd name="connsiteX15" fmla="*/ 31661 w 391439"/>
                      <a:gd name="connsiteY15" fmla="*/ 55321 h 366036"/>
                      <a:gd name="connsiteX16" fmla="*/ 7563 w 391439"/>
                      <a:gd name="connsiteY16" fmla="*/ 99651 h 366036"/>
                      <a:gd name="connsiteX17" fmla="*/ 3124 w 391439"/>
                      <a:gd name="connsiteY17" fmla="*/ 115891 h 366036"/>
                      <a:gd name="connsiteX18" fmla="*/ 0 w 391439"/>
                      <a:gd name="connsiteY18" fmla="*/ 145923 h 366036"/>
                      <a:gd name="connsiteX19" fmla="*/ 714 w 391439"/>
                      <a:gd name="connsiteY19" fmla="*/ 160211 h 366036"/>
                      <a:gd name="connsiteX20" fmla="*/ 3238 w 391439"/>
                      <a:gd name="connsiteY20" fmla="*/ 176451 h 366036"/>
                      <a:gd name="connsiteX21" fmla="*/ 20726 w 391439"/>
                      <a:gd name="connsiteY21" fmla="*/ 220780 h 366036"/>
                      <a:gd name="connsiteX22" fmla="*/ 32052 w 391439"/>
                      <a:gd name="connsiteY22" fmla="*/ 237020 h 366036"/>
                      <a:gd name="connsiteX23" fmla="*/ 91678 w 391439"/>
                      <a:gd name="connsiteY23" fmla="*/ 281349 h 366036"/>
                      <a:gd name="connsiteX24" fmla="*/ 145923 w 391439"/>
                      <a:gd name="connsiteY24" fmla="*/ 291846 h 366036"/>
                      <a:gd name="connsiteX25" fmla="*/ 200120 w 391439"/>
                      <a:gd name="connsiteY25" fmla="*/ 281349 h 366036"/>
                      <a:gd name="connsiteX26" fmla="*/ 239001 w 391439"/>
                      <a:gd name="connsiteY26" fmla="*/ 258204 h 366036"/>
                      <a:gd name="connsiteX27" fmla="*/ 265786 w 391439"/>
                      <a:gd name="connsiteY27" fmla="*/ 281349 h 366036"/>
                      <a:gd name="connsiteX28" fmla="*/ 284579 w 391439"/>
                      <a:gd name="connsiteY28" fmla="*/ 297590 h 366036"/>
                      <a:gd name="connsiteX29" fmla="*/ 335871 w 391439"/>
                      <a:gd name="connsiteY29" fmla="*/ 341919 h 366036"/>
                      <a:gd name="connsiteX30" fmla="*/ 354663 w 391439"/>
                      <a:gd name="connsiteY30" fmla="*/ 358159 h 366036"/>
                      <a:gd name="connsiteX31" fmla="*/ 363788 w 391439"/>
                      <a:gd name="connsiteY31" fmla="*/ 366036 h 366036"/>
                      <a:gd name="connsiteX32" fmla="*/ 370599 w 391439"/>
                      <a:gd name="connsiteY32" fmla="*/ 358159 h 366036"/>
                      <a:gd name="connsiteX33" fmla="*/ 384629 w 391439"/>
                      <a:gd name="connsiteY33" fmla="*/ 341919 h 366036"/>
                      <a:gd name="connsiteX34" fmla="*/ 391439 w 391439"/>
                      <a:gd name="connsiteY34" fmla="*/ 334042 h 366036"/>
                      <a:gd name="connsiteX35" fmla="*/ 349272 w 391439"/>
                      <a:gd name="connsiteY35" fmla="*/ 297590 h 366036"/>
                      <a:gd name="connsiteX36" fmla="*/ 195205 w 391439"/>
                      <a:gd name="connsiteY36" fmla="*/ 237030 h 366036"/>
                      <a:gd name="connsiteX37" fmla="*/ 145923 w 391439"/>
                      <a:gd name="connsiteY37" fmla="*/ 249555 h 366036"/>
                      <a:gd name="connsiteX38" fmla="*/ 96564 w 391439"/>
                      <a:gd name="connsiteY38" fmla="*/ 237030 h 366036"/>
                      <a:gd name="connsiteX39" fmla="*/ 74371 w 391439"/>
                      <a:gd name="connsiteY39" fmla="*/ 220790 h 366036"/>
                      <a:gd name="connsiteX40" fmla="*/ 46892 w 391439"/>
                      <a:gd name="connsiteY40" fmla="*/ 176460 h 366036"/>
                      <a:gd name="connsiteX41" fmla="*/ 43301 w 391439"/>
                      <a:gd name="connsiteY41" fmla="*/ 160220 h 366036"/>
                      <a:gd name="connsiteX42" fmla="*/ 42291 w 391439"/>
                      <a:gd name="connsiteY42" fmla="*/ 145932 h 366036"/>
                      <a:gd name="connsiteX43" fmla="*/ 46739 w 391439"/>
                      <a:gd name="connsiteY43" fmla="*/ 115900 h 366036"/>
                      <a:gd name="connsiteX44" fmla="*/ 53235 w 391439"/>
                      <a:gd name="connsiteY44" fmla="*/ 99660 h 366036"/>
                      <a:gd name="connsiteX45" fmla="*/ 95688 w 391439"/>
                      <a:gd name="connsiteY45" fmla="*/ 55331 h 366036"/>
                      <a:gd name="connsiteX46" fmla="*/ 145913 w 391439"/>
                      <a:gd name="connsiteY46" fmla="*/ 42301 h 366036"/>
                      <a:gd name="connsiteX47" fmla="*/ 196139 w 391439"/>
                      <a:gd name="connsiteY47" fmla="*/ 55331 h 366036"/>
                      <a:gd name="connsiteX48" fmla="*/ 238592 w 391439"/>
                      <a:gd name="connsiteY48" fmla="*/ 99660 h 366036"/>
                      <a:gd name="connsiteX49" fmla="*/ 245088 w 391439"/>
                      <a:gd name="connsiteY49" fmla="*/ 115900 h 366036"/>
                      <a:gd name="connsiteX50" fmla="*/ 249545 w 391439"/>
                      <a:gd name="connsiteY50" fmla="*/ 145932 h 366036"/>
                      <a:gd name="connsiteX51" fmla="*/ 248450 w 391439"/>
                      <a:gd name="connsiteY51" fmla="*/ 160220 h 366036"/>
                      <a:gd name="connsiteX52" fmla="*/ 244869 w 391439"/>
                      <a:gd name="connsiteY52" fmla="*/ 176460 h 366036"/>
                      <a:gd name="connsiteX53" fmla="*/ 223209 w 391439"/>
                      <a:gd name="connsiteY53" fmla="*/ 214970 h 366036"/>
                      <a:gd name="connsiteX54" fmla="*/ 217532 w 391439"/>
                      <a:gd name="connsiteY54" fmla="*/ 220790 h 366036"/>
                      <a:gd name="connsiteX55" fmla="*/ 195205 w 391439"/>
                      <a:gd name="connsiteY55" fmla="*/ 237030 h 366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391439" h="366036">
                        <a:moveTo>
                          <a:pt x="349272" y="297590"/>
                        </a:moveTo>
                        <a:lnTo>
                          <a:pt x="330479" y="281349"/>
                        </a:lnTo>
                        <a:lnTo>
                          <a:pt x="279178" y="237020"/>
                        </a:lnTo>
                        <a:lnTo>
                          <a:pt x="267310" y="226762"/>
                        </a:lnTo>
                        <a:lnTo>
                          <a:pt x="267310" y="226762"/>
                        </a:lnTo>
                        <a:cubicBezTo>
                          <a:pt x="268634" y="224790"/>
                          <a:pt x="269957" y="222809"/>
                          <a:pt x="271176" y="220780"/>
                        </a:cubicBezTo>
                        <a:cubicBezTo>
                          <a:pt x="279387" y="207054"/>
                          <a:pt x="285255" y="192091"/>
                          <a:pt x="288598" y="176451"/>
                        </a:cubicBezTo>
                        <a:cubicBezTo>
                          <a:pt x="289741" y="171107"/>
                          <a:pt x="290598" y="165687"/>
                          <a:pt x="291132" y="160211"/>
                        </a:cubicBezTo>
                        <a:cubicBezTo>
                          <a:pt x="291598" y="155476"/>
                          <a:pt x="291855" y="150714"/>
                          <a:pt x="291855" y="145923"/>
                        </a:cubicBezTo>
                        <a:cubicBezTo>
                          <a:pt x="291855" y="135626"/>
                          <a:pt x="290769" y="125587"/>
                          <a:pt x="288731" y="115891"/>
                        </a:cubicBezTo>
                        <a:cubicBezTo>
                          <a:pt x="287569" y="110347"/>
                          <a:pt x="286065" y="104937"/>
                          <a:pt x="284293" y="99651"/>
                        </a:cubicBezTo>
                        <a:cubicBezTo>
                          <a:pt x="278854" y="83420"/>
                          <a:pt x="270634" y="68456"/>
                          <a:pt x="260195" y="55321"/>
                        </a:cubicBezTo>
                        <a:cubicBezTo>
                          <a:pt x="255604" y="49539"/>
                          <a:pt x="250584" y="44101"/>
                          <a:pt x="245173" y="39081"/>
                        </a:cubicBezTo>
                        <a:cubicBezTo>
                          <a:pt x="219113" y="14859"/>
                          <a:pt x="184233" y="0"/>
                          <a:pt x="145932" y="0"/>
                        </a:cubicBezTo>
                        <a:cubicBezTo>
                          <a:pt x="107632" y="0"/>
                          <a:pt x="72742" y="14859"/>
                          <a:pt x="46682" y="39081"/>
                        </a:cubicBezTo>
                        <a:cubicBezTo>
                          <a:pt x="41272" y="44110"/>
                          <a:pt x="36262" y="49539"/>
                          <a:pt x="31661" y="55321"/>
                        </a:cubicBezTo>
                        <a:cubicBezTo>
                          <a:pt x="21222" y="68456"/>
                          <a:pt x="13011" y="83420"/>
                          <a:pt x="7563" y="99651"/>
                        </a:cubicBezTo>
                        <a:cubicBezTo>
                          <a:pt x="5791" y="104937"/>
                          <a:pt x="4286" y="110357"/>
                          <a:pt x="3124" y="115891"/>
                        </a:cubicBezTo>
                        <a:cubicBezTo>
                          <a:pt x="1086" y="125587"/>
                          <a:pt x="0" y="135626"/>
                          <a:pt x="0" y="145923"/>
                        </a:cubicBezTo>
                        <a:cubicBezTo>
                          <a:pt x="0" y="150743"/>
                          <a:pt x="248" y="155505"/>
                          <a:pt x="714" y="160211"/>
                        </a:cubicBezTo>
                        <a:cubicBezTo>
                          <a:pt x="1248" y="165725"/>
                          <a:pt x="2105" y="171136"/>
                          <a:pt x="3238" y="176451"/>
                        </a:cubicBezTo>
                        <a:cubicBezTo>
                          <a:pt x="6639" y="192329"/>
                          <a:pt x="12611" y="207264"/>
                          <a:pt x="20726" y="220780"/>
                        </a:cubicBezTo>
                        <a:cubicBezTo>
                          <a:pt x="24136" y="226457"/>
                          <a:pt x="27937" y="231877"/>
                          <a:pt x="32052" y="237020"/>
                        </a:cubicBezTo>
                        <a:cubicBezTo>
                          <a:pt x="47673" y="256499"/>
                          <a:pt x="68170" y="271891"/>
                          <a:pt x="91678" y="281349"/>
                        </a:cubicBezTo>
                        <a:cubicBezTo>
                          <a:pt x="108461" y="288093"/>
                          <a:pt x="126759" y="291846"/>
                          <a:pt x="145923" y="291846"/>
                        </a:cubicBezTo>
                        <a:cubicBezTo>
                          <a:pt x="164678" y="291846"/>
                          <a:pt x="183051" y="288179"/>
                          <a:pt x="200120" y="281349"/>
                        </a:cubicBezTo>
                        <a:cubicBezTo>
                          <a:pt x="214151" y="275730"/>
                          <a:pt x="227266" y="267910"/>
                          <a:pt x="239001" y="258204"/>
                        </a:cubicBezTo>
                        <a:lnTo>
                          <a:pt x="265786" y="281349"/>
                        </a:lnTo>
                        <a:lnTo>
                          <a:pt x="284579" y="297590"/>
                        </a:lnTo>
                        <a:lnTo>
                          <a:pt x="335871" y="341919"/>
                        </a:lnTo>
                        <a:lnTo>
                          <a:pt x="354663" y="358159"/>
                        </a:lnTo>
                        <a:lnTo>
                          <a:pt x="363788" y="366036"/>
                        </a:lnTo>
                        <a:lnTo>
                          <a:pt x="370599" y="358159"/>
                        </a:lnTo>
                        <a:lnTo>
                          <a:pt x="384629" y="341919"/>
                        </a:lnTo>
                        <a:lnTo>
                          <a:pt x="391439" y="334042"/>
                        </a:lnTo>
                        <a:lnTo>
                          <a:pt x="349272" y="297590"/>
                        </a:lnTo>
                        <a:close/>
                        <a:moveTo>
                          <a:pt x="195205" y="237030"/>
                        </a:moveTo>
                        <a:cubicBezTo>
                          <a:pt x="180213" y="245135"/>
                          <a:pt x="163296" y="249555"/>
                          <a:pt x="145923" y="249555"/>
                        </a:cubicBezTo>
                        <a:cubicBezTo>
                          <a:pt x="128064" y="249555"/>
                          <a:pt x="111252" y="245012"/>
                          <a:pt x="96564" y="237030"/>
                        </a:cubicBezTo>
                        <a:cubicBezTo>
                          <a:pt x="88449" y="232610"/>
                          <a:pt x="81001" y="227124"/>
                          <a:pt x="74371" y="220790"/>
                        </a:cubicBezTo>
                        <a:cubicBezTo>
                          <a:pt x="61760" y="208731"/>
                          <a:pt x="52159" y="193538"/>
                          <a:pt x="46892" y="176460"/>
                        </a:cubicBezTo>
                        <a:cubicBezTo>
                          <a:pt x="45272" y="171212"/>
                          <a:pt x="44072" y="165783"/>
                          <a:pt x="43301" y="160220"/>
                        </a:cubicBezTo>
                        <a:cubicBezTo>
                          <a:pt x="42653" y="155543"/>
                          <a:pt x="42291" y="150781"/>
                          <a:pt x="42291" y="145932"/>
                        </a:cubicBezTo>
                        <a:cubicBezTo>
                          <a:pt x="42291" y="135493"/>
                          <a:pt x="43863" y="125406"/>
                          <a:pt x="46739" y="115900"/>
                        </a:cubicBezTo>
                        <a:cubicBezTo>
                          <a:pt x="48454" y="110271"/>
                          <a:pt x="50635" y="104842"/>
                          <a:pt x="53235" y="99660"/>
                        </a:cubicBezTo>
                        <a:cubicBezTo>
                          <a:pt x="62608" y="80962"/>
                          <a:pt x="77457" y="65484"/>
                          <a:pt x="95688" y="55331"/>
                        </a:cubicBezTo>
                        <a:cubicBezTo>
                          <a:pt x="110576" y="47044"/>
                          <a:pt x="127702" y="42301"/>
                          <a:pt x="145913" y="42301"/>
                        </a:cubicBezTo>
                        <a:cubicBezTo>
                          <a:pt x="164125" y="42301"/>
                          <a:pt x="181242" y="47044"/>
                          <a:pt x="196139" y="55331"/>
                        </a:cubicBezTo>
                        <a:cubicBezTo>
                          <a:pt x="214360" y="65475"/>
                          <a:pt x="229219" y="80962"/>
                          <a:pt x="238592" y="99660"/>
                        </a:cubicBezTo>
                        <a:cubicBezTo>
                          <a:pt x="241192" y="104842"/>
                          <a:pt x="243374" y="110271"/>
                          <a:pt x="245088" y="115900"/>
                        </a:cubicBezTo>
                        <a:cubicBezTo>
                          <a:pt x="247974" y="125406"/>
                          <a:pt x="249545" y="135493"/>
                          <a:pt x="249545" y="145932"/>
                        </a:cubicBezTo>
                        <a:cubicBezTo>
                          <a:pt x="249545" y="150743"/>
                          <a:pt x="249107" y="155505"/>
                          <a:pt x="248450" y="160220"/>
                        </a:cubicBezTo>
                        <a:cubicBezTo>
                          <a:pt x="247678" y="165744"/>
                          <a:pt x="246497" y="171174"/>
                          <a:pt x="244869" y="176460"/>
                        </a:cubicBezTo>
                        <a:cubicBezTo>
                          <a:pt x="240516" y="190586"/>
                          <a:pt x="233229" y="203749"/>
                          <a:pt x="223209" y="214970"/>
                        </a:cubicBezTo>
                        <a:cubicBezTo>
                          <a:pt x="221390" y="216998"/>
                          <a:pt x="219485" y="218923"/>
                          <a:pt x="217532" y="220790"/>
                        </a:cubicBezTo>
                        <a:cubicBezTo>
                          <a:pt x="210798" y="227209"/>
                          <a:pt x="203292" y="232658"/>
                          <a:pt x="195205" y="2370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593" name="组合 592">
                <a:extLst>
                  <a:ext uri="{FF2B5EF4-FFF2-40B4-BE49-F238E27FC236}">
                    <a16:creationId xmlns:a16="http://schemas.microsoft.com/office/drawing/2014/main" id="{7F311700-2AFD-7E91-46B7-C3EB12DAE6CF}"/>
                  </a:ext>
                </a:extLst>
              </p:cNvPr>
              <p:cNvGrpSpPr/>
              <p:nvPr/>
            </p:nvGrpSpPr>
            <p:grpSpPr>
              <a:xfrm>
                <a:off x="2737885" y="3179396"/>
                <a:ext cx="647884" cy="601964"/>
                <a:chOff x="2633052" y="1353092"/>
                <a:chExt cx="627593" cy="583111"/>
              </a:xfrm>
            </p:grpSpPr>
            <p:sp>
              <p:nvSpPr>
                <p:cNvPr id="617" name="任意多边形: 形状 616">
                  <a:extLst>
                    <a:ext uri="{FF2B5EF4-FFF2-40B4-BE49-F238E27FC236}">
                      <a16:creationId xmlns:a16="http://schemas.microsoft.com/office/drawing/2014/main" id="{3C2A847D-E1E6-45E7-BBDF-FB411AD217EB}"/>
                    </a:ext>
                  </a:extLst>
                </p:cNvPr>
                <p:cNvSpPr/>
                <p:nvPr/>
              </p:nvSpPr>
              <p:spPr>
                <a:xfrm>
                  <a:off x="2633052" y="1397927"/>
                  <a:ext cx="590921" cy="538276"/>
                </a:xfrm>
                <a:custGeom>
                  <a:avLst/>
                  <a:gdLst>
                    <a:gd name="connsiteX0" fmla="*/ 561994 w 590921"/>
                    <a:gd name="connsiteY0" fmla="*/ 0 h 538276"/>
                    <a:gd name="connsiteX1" fmla="*/ 28918 w 590921"/>
                    <a:gd name="connsiteY1" fmla="*/ 0 h 538276"/>
                    <a:gd name="connsiteX2" fmla="*/ 0 w 590921"/>
                    <a:gd name="connsiteY2" fmla="*/ 28918 h 538276"/>
                    <a:gd name="connsiteX3" fmla="*/ 0 w 590921"/>
                    <a:gd name="connsiteY3" fmla="*/ 231896 h 538276"/>
                    <a:gd name="connsiteX4" fmla="*/ 28918 w 590921"/>
                    <a:gd name="connsiteY4" fmla="*/ 260813 h 538276"/>
                    <a:gd name="connsiteX5" fmla="*/ 215532 w 590921"/>
                    <a:gd name="connsiteY5" fmla="*/ 260813 h 538276"/>
                    <a:gd name="connsiteX6" fmla="*/ 418643 w 590921"/>
                    <a:gd name="connsiteY6" fmla="*/ 538277 h 538276"/>
                    <a:gd name="connsiteX7" fmla="*/ 313696 w 590921"/>
                    <a:gd name="connsiteY7" fmla="*/ 260813 h 538276"/>
                    <a:gd name="connsiteX8" fmla="*/ 562004 w 590921"/>
                    <a:gd name="connsiteY8" fmla="*/ 260813 h 538276"/>
                    <a:gd name="connsiteX9" fmla="*/ 590922 w 590921"/>
                    <a:gd name="connsiteY9" fmla="*/ 231896 h 538276"/>
                    <a:gd name="connsiteX10" fmla="*/ 590922 w 590921"/>
                    <a:gd name="connsiteY10" fmla="*/ 28918 h 538276"/>
                    <a:gd name="connsiteX11" fmla="*/ 561994 w 590921"/>
                    <a:gd name="connsiteY11" fmla="*/ 0 h 538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0921" h="538276">
                      <a:moveTo>
                        <a:pt x="561994" y="0"/>
                      </a:moveTo>
                      <a:lnTo>
                        <a:pt x="28918" y="0"/>
                      </a:lnTo>
                      <a:cubicBezTo>
                        <a:pt x="12945" y="0"/>
                        <a:pt x="0" y="12944"/>
                        <a:pt x="0" y="28918"/>
                      </a:cubicBezTo>
                      <a:lnTo>
                        <a:pt x="0" y="231896"/>
                      </a:lnTo>
                      <a:cubicBezTo>
                        <a:pt x="0" y="247869"/>
                        <a:pt x="12945" y="260813"/>
                        <a:pt x="28918" y="260813"/>
                      </a:cubicBezTo>
                      <a:lnTo>
                        <a:pt x="215532" y="260813"/>
                      </a:lnTo>
                      <a:lnTo>
                        <a:pt x="418643" y="538277"/>
                      </a:lnTo>
                      <a:lnTo>
                        <a:pt x="313696" y="260813"/>
                      </a:lnTo>
                      <a:lnTo>
                        <a:pt x="562004" y="260813"/>
                      </a:lnTo>
                      <a:cubicBezTo>
                        <a:pt x="577977" y="260813"/>
                        <a:pt x="590922" y="247869"/>
                        <a:pt x="590922" y="231896"/>
                      </a:cubicBezTo>
                      <a:lnTo>
                        <a:pt x="590922" y="28918"/>
                      </a:lnTo>
                      <a:cubicBezTo>
                        <a:pt x="590922" y="12944"/>
                        <a:pt x="577967" y="0"/>
                        <a:pt x="561994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18" name="组合 617">
                  <a:extLst>
                    <a:ext uri="{FF2B5EF4-FFF2-40B4-BE49-F238E27FC236}">
                      <a16:creationId xmlns:a16="http://schemas.microsoft.com/office/drawing/2014/main" id="{6463D066-3079-9452-4F42-481E5C4C7452}"/>
                    </a:ext>
                  </a:extLst>
                </p:cNvPr>
                <p:cNvGrpSpPr/>
                <p:nvPr/>
              </p:nvGrpSpPr>
              <p:grpSpPr>
                <a:xfrm>
                  <a:off x="2767536" y="1505245"/>
                  <a:ext cx="330098" cy="44824"/>
                  <a:chOff x="2767536" y="1505245"/>
                  <a:chExt cx="330098" cy="44824"/>
                </a:xfrm>
                <a:solidFill>
                  <a:srgbClr val="FFFFFF"/>
                </a:solidFill>
              </p:grpSpPr>
              <p:sp>
                <p:nvSpPr>
                  <p:cNvPr id="620" name="任意多边形: 形状 619">
                    <a:extLst>
                      <a:ext uri="{FF2B5EF4-FFF2-40B4-BE49-F238E27FC236}">
                        <a16:creationId xmlns:a16="http://schemas.microsoft.com/office/drawing/2014/main" id="{01C42ACA-A42A-89BD-0778-A6CFFF5615CC}"/>
                      </a:ext>
                    </a:extLst>
                  </p:cNvPr>
                  <p:cNvSpPr/>
                  <p:nvPr/>
                </p:nvSpPr>
                <p:spPr>
                  <a:xfrm>
                    <a:off x="2767536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95" y="44825"/>
                          <a:pt x="22412" y="44825"/>
                        </a:cubicBezTo>
                        <a:cubicBezTo>
                          <a:pt x="10030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40" y="0"/>
                          <a:pt x="22412" y="0"/>
                        </a:cubicBezTo>
                        <a:cubicBezTo>
                          <a:pt x="3479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1" name="任意多边形: 形状 620">
                    <a:extLst>
                      <a:ext uri="{FF2B5EF4-FFF2-40B4-BE49-F238E27FC236}">
                        <a16:creationId xmlns:a16="http://schemas.microsoft.com/office/drawing/2014/main" id="{C54AA672-13CE-F0E6-33AA-5E0822A0ABA4}"/>
                      </a:ext>
                    </a:extLst>
                  </p:cNvPr>
                  <p:cNvSpPr/>
                  <p:nvPr/>
                </p:nvSpPr>
                <p:spPr>
                  <a:xfrm>
                    <a:off x="2910173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85" y="44825"/>
                          <a:pt x="22412" y="44825"/>
                        </a:cubicBezTo>
                        <a:cubicBezTo>
                          <a:pt x="10030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30" y="0"/>
                          <a:pt x="22412" y="0"/>
                        </a:cubicBezTo>
                        <a:cubicBezTo>
                          <a:pt x="3478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2" name="任意多边形: 形状 621">
                    <a:extLst>
                      <a:ext uri="{FF2B5EF4-FFF2-40B4-BE49-F238E27FC236}">
                        <a16:creationId xmlns:a16="http://schemas.microsoft.com/office/drawing/2014/main" id="{0DE147CB-44EF-E3CF-B9F7-9AEBF11AADC1}"/>
                      </a:ext>
                    </a:extLst>
                  </p:cNvPr>
                  <p:cNvSpPr/>
                  <p:nvPr/>
                </p:nvSpPr>
                <p:spPr>
                  <a:xfrm>
                    <a:off x="3052810" y="1505245"/>
                    <a:ext cx="44824" cy="44824"/>
                  </a:xfrm>
                  <a:custGeom>
                    <a:avLst/>
                    <a:gdLst>
                      <a:gd name="connsiteX0" fmla="*/ 44825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0 w 44824"/>
                      <a:gd name="connsiteY2" fmla="*/ 22412 h 44824"/>
                      <a:gd name="connsiteX3" fmla="*/ 22412 w 44824"/>
                      <a:gd name="connsiteY3" fmla="*/ 0 h 44824"/>
                      <a:gd name="connsiteX4" fmla="*/ 44825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44825" y="22412"/>
                        </a:moveTo>
                        <a:cubicBezTo>
                          <a:pt x="44825" y="34785"/>
                          <a:pt x="34785" y="44825"/>
                          <a:pt x="22412" y="44825"/>
                        </a:cubicBezTo>
                        <a:cubicBezTo>
                          <a:pt x="10039" y="44825"/>
                          <a:pt x="0" y="34785"/>
                          <a:pt x="0" y="22412"/>
                        </a:cubicBezTo>
                        <a:cubicBezTo>
                          <a:pt x="0" y="10030"/>
                          <a:pt x="10039" y="0"/>
                          <a:pt x="22412" y="0"/>
                        </a:cubicBezTo>
                        <a:cubicBezTo>
                          <a:pt x="34785" y="0"/>
                          <a:pt x="44825" y="10030"/>
                          <a:pt x="44825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19" name="任意多边形: 形状 618">
                  <a:extLst>
                    <a:ext uri="{FF2B5EF4-FFF2-40B4-BE49-F238E27FC236}">
                      <a16:creationId xmlns:a16="http://schemas.microsoft.com/office/drawing/2014/main" id="{D1619D0D-2FF7-6B77-7500-C406ACB9A206}"/>
                    </a:ext>
                  </a:extLst>
                </p:cNvPr>
                <p:cNvSpPr/>
                <p:nvPr/>
              </p:nvSpPr>
              <p:spPr>
                <a:xfrm>
                  <a:off x="3146536" y="1353092"/>
                  <a:ext cx="114109" cy="114109"/>
                </a:xfrm>
                <a:custGeom>
                  <a:avLst/>
                  <a:gdLst>
                    <a:gd name="connsiteX0" fmla="*/ 57055 w 114109"/>
                    <a:gd name="connsiteY0" fmla="*/ 0 h 114109"/>
                    <a:gd name="connsiteX1" fmla="*/ 0 w 114109"/>
                    <a:gd name="connsiteY1" fmla="*/ 57055 h 114109"/>
                    <a:gd name="connsiteX2" fmla="*/ 57055 w 114109"/>
                    <a:gd name="connsiteY2" fmla="*/ 114109 h 114109"/>
                    <a:gd name="connsiteX3" fmla="*/ 114110 w 114109"/>
                    <a:gd name="connsiteY3" fmla="*/ 57055 h 114109"/>
                    <a:gd name="connsiteX4" fmla="*/ 57055 w 114109"/>
                    <a:gd name="connsiteY4" fmla="*/ 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109" h="114109">
                      <a:moveTo>
                        <a:pt x="57055" y="0"/>
                      </a:moveTo>
                      <a:cubicBezTo>
                        <a:pt x="25679" y="0"/>
                        <a:pt x="0" y="25670"/>
                        <a:pt x="0" y="57055"/>
                      </a:cubicBezTo>
                      <a:cubicBezTo>
                        <a:pt x="0" y="88440"/>
                        <a:pt x="25670" y="114109"/>
                        <a:pt x="57055" y="114109"/>
                      </a:cubicBezTo>
                      <a:cubicBezTo>
                        <a:pt x="88430" y="114109"/>
                        <a:pt x="114110" y="88430"/>
                        <a:pt x="114110" y="57055"/>
                      </a:cubicBezTo>
                      <a:cubicBezTo>
                        <a:pt x="114110" y="25679"/>
                        <a:pt x="88440" y="0"/>
                        <a:pt x="57055" y="0"/>
                      </a:cubicBezTo>
                      <a:close/>
                    </a:path>
                  </a:pathLst>
                </a:custGeom>
                <a:solidFill>
                  <a:srgbClr val="5C5C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95" name="组合 594">
                <a:extLst>
                  <a:ext uri="{FF2B5EF4-FFF2-40B4-BE49-F238E27FC236}">
                    <a16:creationId xmlns:a16="http://schemas.microsoft.com/office/drawing/2014/main" id="{069877CE-96AC-5AFA-9E2E-195D40B52A4D}"/>
                  </a:ext>
                </a:extLst>
              </p:cNvPr>
              <p:cNvGrpSpPr/>
              <p:nvPr/>
            </p:nvGrpSpPr>
            <p:grpSpPr>
              <a:xfrm>
                <a:off x="3535181" y="2398385"/>
                <a:ext cx="610027" cy="494706"/>
                <a:chOff x="3405377" y="596541"/>
                <a:chExt cx="590921" cy="479212"/>
              </a:xfrm>
            </p:grpSpPr>
            <p:sp>
              <p:nvSpPr>
                <p:cNvPr id="596" name="任意多边形: 形状 595">
                  <a:extLst>
                    <a:ext uri="{FF2B5EF4-FFF2-40B4-BE49-F238E27FC236}">
                      <a16:creationId xmlns:a16="http://schemas.microsoft.com/office/drawing/2014/main" id="{04F393D9-B8D9-6BCF-07FF-7D1B7CAF408B}"/>
                    </a:ext>
                  </a:extLst>
                </p:cNvPr>
                <p:cNvSpPr/>
                <p:nvPr/>
              </p:nvSpPr>
              <p:spPr>
                <a:xfrm>
                  <a:off x="3405377" y="596541"/>
                  <a:ext cx="590921" cy="479212"/>
                </a:xfrm>
                <a:custGeom>
                  <a:avLst/>
                  <a:gdLst>
                    <a:gd name="connsiteX0" fmla="*/ 561994 w 590921"/>
                    <a:gd name="connsiteY0" fmla="*/ 0 h 479212"/>
                    <a:gd name="connsiteX1" fmla="*/ 28918 w 590921"/>
                    <a:gd name="connsiteY1" fmla="*/ 0 h 479212"/>
                    <a:gd name="connsiteX2" fmla="*/ 0 w 590921"/>
                    <a:gd name="connsiteY2" fmla="*/ 28918 h 479212"/>
                    <a:gd name="connsiteX3" fmla="*/ 0 w 590921"/>
                    <a:gd name="connsiteY3" fmla="*/ 231896 h 479212"/>
                    <a:gd name="connsiteX4" fmla="*/ 28918 w 590921"/>
                    <a:gd name="connsiteY4" fmla="*/ 260814 h 479212"/>
                    <a:gd name="connsiteX5" fmla="*/ 289598 w 590921"/>
                    <a:gd name="connsiteY5" fmla="*/ 260814 h 479212"/>
                    <a:gd name="connsiteX6" fmla="*/ 351835 w 590921"/>
                    <a:gd name="connsiteY6" fmla="*/ 479212 h 479212"/>
                    <a:gd name="connsiteX7" fmla="*/ 368008 w 590921"/>
                    <a:gd name="connsiteY7" fmla="*/ 260814 h 479212"/>
                    <a:gd name="connsiteX8" fmla="*/ 562004 w 590921"/>
                    <a:gd name="connsiteY8" fmla="*/ 260814 h 479212"/>
                    <a:gd name="connsiteX9" fmla="*/ 590922 w 590921"/>
                    <a:gd name="connsiteY9" fmla="*/ 231896 h 479212"/>
                    <a:gd name="connsiteX10" fmla="*/ 590922 w 590921"/>
                    <a:gd name="connsiteY10" fmla="*/ 28918 h 479212"/>
                    <a:gd name="connsiteX11" fmla="*/ 561994 w 590921"/>
                    <a:gd name="connsiteY11" fmla="*/ 0 h 479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0921" h="479212">
                      <a:moveTo>
                        <a:pt x="561994" y="0"/>
                      </a:moveTo>
                      <a:lnTo>
                        <a:pt x="28918" y="0"/>
                      </a:lnTo>
                      <a:cubicBezTo>
                        <a:pt x="12945" y="0"/>
                        <a:pt x="0" y="12954"/>
                        <a:pt x="0" y="28918"/>
                      </a:cubicBezTo>
                      <a:lnTo>
                        <a:pt x="0" y="231896"/>
                      </a:lnTo>
                      <a:cubicBezTo>
                        <a:pt x="0" y="247869"/>
                        <a:pt x="12945" y="260814"/>
                        <a:pt x="28918" y="260814"/>
                      </a:cubicBezTo>
                      <a:lnTo>
                        <a:pt x="289598" y="260814"/>
                      </a:lnTo>
                      <a:lnTo>
                        <a:pt x="351835" y="479212"/>
                      </a:lnTo>
                      <a:lnTo>
                        <a:pt x="368008" y="260814"/>
                      </a:lnTo>
                      <a:lnTo>
                        <a:pt x="562004" y="260814"/>
                      </a:lnTo>
                      <a:cubicBezTo>
                        <a:pt x="577977" y="260814"/>
                        <a:pt x="590922" y="247869"/>
                        <a:pt x="590922" y="231896"/>
                      </a:cubicBezTo>
                      <a:lnTo>
                        <a:pt x="590922" y="28918"/>
                      </a:lnTo>
                      <a:cubicBezTo>
                        <a:pt x="590912" y="12954"/>
                        <a:pt x="577968" y="0"/>
                        <a:pt x="561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597" name="组合 596">
                  <a:extLst>
                    <a:ext uri="{FF2B5EF4-FFF2-40B4-BE49-F238E27FC236}">
                      <a16:creationId xmlns:a16="http://schemas.microsoft.com/office/drawing/2014/main" id="{8B4EAB51-0165-121A-6F2B-6FB8F57000C6}"/>
                    </a:ext>
                  </a:extLst>
                </p:cNvPr>
                <p:cNvGrpSpPr/>
                <p:nvPr/>
              </p:nvGrpSpPr>
              <p:grpSpPr>
                <a:xfrm>
                  <a:off x="3531698" y="703859"/>
                  <a:ext cx="330098" cy="44824"/>
                  <a:chOff x="3531698" y="703859"/>
                  <a:chExt cx="330098" cy="44824"/>
                </a:xfrm>
                <a:solidFill>
                  <a:srgbClr val="FFFFFF"/>
                </a:solidFill>
              </p:grpSpPr>
              <p:sp>
                <p:nvSpPr>
                  <p:cNvPr id="598" name="任意多边形: 形状 597">
                    <a:extLst>
                      <a:ext uri="{FF2B5EF4-FFF2-40B4-BE49-F238E27FC236}">
                        <a16:creationId xmlns:a16="http://schemas.microsoft.com/office/drawing/2014/main" id="{2D85DA0C-CB64-20F3-B73A-9FA357B58E98}"/>
                      </a:ext>
                    </a:extLst>
                  </p:cNvPr>
                  <p:cNvSpPr/>
                  <p:nvPr/>
                </p:nvSpPr>
                <p:spPr>
                  <a:xfrm>
                    <a:off x="3816972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0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85" y="0"/>
                          <a:pt x="22412" y="0"/>
                        </a:cubicBezTo>
                        <a:cubicBezTo>
                          <a:pt x="10040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9" name="任意多边形: 形状 598">
                    <a:extLst>
                      <a:ext uri="{FF2B5EF4-FFF2-40B4-BE49-F238E27FC236}">
                        <a16:creationId xmlns:a16="http://schemas.microsoft.com/office/drawing/2014/main" id="{E8A1E220-2BA4-B016-00A2-AB2B4A5C0F0A}"/>
                      </a:ext>
                    </a:extLst>
                  </p:cNvPr>
                  <p:cNvSpPr/>
                  <p:nvPr/>
                </p:nvSpPr>
                <p:spPr>
                  <a:xfrm>
                    <a:off x="3674335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0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85" y="0"/>
                          <a:pt x="22412" y="0"/>
                        </a:cubicBezTo>
                        <a:cubicBezTo>
                          <a:pt x="10040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0" name="任意多边形: 形状 599">
                    <a:extLst>
                      <a:ext uri="{FF2B5EF4-FFF2-40B4-BE49-F238E27FC236}">
                        <a16:creationId xmlns:a16="http://schemas.microsoft.com/office/drawing/2014/main" id="{1C5F1F94-3CA3-588E-CEEF-437413DF0899}"/>
                      </a:ext>
                    </a:extLst>
                  </p:cNvPr>
                  <p:cNvSpPr/>
                  <p:nvPr/>
                </p:nvSpPr>
                <p:spPr>
                  <a:xfrm>
                    <a:off x="3531698" y="703859"/>
                    <a:ext cx="44824" cy="44824"/>
                  </a:xfrm>
                  <a:custGeom>
                    <a:avLst/>
                    <a:gdLst>
                      <a:gd name="connsiteX0" fmla="*/ 0 w 44824"/>
                      <a:gd name="connsiteY0" fmla="*/ 22412 h 44824"/>
                      <a:gd name="connsiteX1" fmla="*/ 22412 w 44824"/>
                      <a:gd name="connsiteY1" fmla="*/ 44825 h 44824"/>
                      <a:gd name="connsiteX2" fmla="*/ 44825 w 44824"/>
                      <a:gd name="connsiteY2" fmla="*/ 22412 h 44824"/>
                      <a:gd name="connsiteX3" fmla="*/ 22412 w 44824"/>
                      <a:gd name="connsiteY3" fmla="*/ 0 h 44824"/>
                      <a:gd name="connsiteX4" fmla="*/ 0 w 44824"/>
                      <a:gd name="connsiteY4" fmla="*/ 22412 h 44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24" h="44824">
                        <a:moveTo>
                          <a:pt x="0" y="22412"/>
                        </a:moveTo>
                        <a:cubicBezTo>
                          <a:pt x="0" y="34785"/>
                          <a:pt x="10039" y="44825"/>
                          <a:pt x="22412" y="44825"/>
                        </a:cubicBezTo>
                        <a:cubicBezTo>
                          <a:pt x="34795" y="44825"/>
                          <a:pt x="44825" y="34785"/>
                          <a:pt x="44825" y="22412"/>
                        </a:cubicBezTo>
                        <a:cubicBezTo>
                          <a:pt x="44825" y="10030"/>
                          <a:pt x="34795" y="0"/>
                          <a:pt x="22412" y="0"/>
                        </a:cubicBezTo>
                        <a:cubicBezTo>
                          <a:pt x="10039" y="0"/>
                          <a:pt x="0" y="10039"/>
                          <a:pt x="0" y="224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8150B44-22DC-C055-4F42-C9E8EC0679DD}"/>
                </a:ext>
              </a:extLst>
            </p:cNvPr>
            <p:cNvGrpSpPr/>
            <p:nvPr/>
          </p:nvGrpSpPr>
          <p:grpSpPr>
            <a:xfrm>
              <a:off x="6255450" y="1959380"/>
              <a:ext cx="5406345" cy="3861460"/>
              <a:chOff x="6255450" y="1189921"/>
              <a:chExt cx="5406345" cy="3861460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E45EC37-2C10-784A-ABCE-5C7A594B4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55450" y="1937547"/>
                <a:ext cx="5406345" cy="311383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kumimoji="0" sz="12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>
                  <a:lnSpc>
                    <a:spcPct val="160000"/>
                  </a:lnSpc>
                </a:pPr>
                <a:r>
                  <a:rPr lang="zh-CN" altLang="en-US" sz="2400" dirty="0"/>
                  <a:t>学习中，我们会遇到各种各样的困难，有时候我们可能坚持不下来，中途想放弃，这时候需要做什么？</a:t>
                </a:r>
                <a:endParaRPr lang="en-US" altLang="zh-CN" sz="2400" dirty="0"/>
              </a:p>
              <a:p>
                <a:pPr>
                  <a:lnSpc>
                    <a:spcPct val="160000"/>
                  </a:lnSpc>
                </a:pPr>
                <a:r>
                  <a:rPr lang="zh-CN" altLang="en-US" sz="2400" dirty="0"/>
                  <a:t>想一想，用水彩笔写下来，或者画下来，制成鼓励卡。这张鼓励卡可以是送给自己的，也可以是送给好朋友的。</a:t>
                </a:r>
                <a:endParaRPr lang="en-US" altLang="zh-CN" sz="2400" dirty="0"/>
              </a:p>
            </p:txBody>
          </p:sp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2F0FF078-62A8-B923-B675-2CB2A310CF68}"/>
                  </a:ext>
                </a:extLst>
              </p:cNvPr>
              <p:cNvSpPr/>
              <p:nvPr/>
            </p:nvSpPr>
            <p:spPr>
              <a:xfrm>
                <a:off x="6296049" y="1189921"/>
                <a:ext cx="268212" cy="26821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42F9885-5D3D-3B73-A32E-8C54C514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237" y="760628"/>
            <a:ext cx="10858500" cy="900112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鼓励卡</a:t>
            </a:r>
          </a:p>
        </p:txBody>
      </p:sp>
    </p:spTree>
    <p:extLst>
      <p:ext uri="{BB962C8B-B14F-4D97-AF65-F5344CB8AC3E}">
        <p14:creationId xmlns:p14="http://schemas.microsoft.com/office/powerpoint/2010/main" val="313871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下课啦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/>
          <a:p>
            <a:r>
              <a:rPr lang="zh-CN" altLang="en-US" dirty="0"/>
              <a:t>Presenter name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EC848E"/>
      </a:accent1>
      <a:accent2>
        <a:srgbClr val="5A417A"/>
      </a:accent2>
      <a:accent3>
        <a:srgbClr val="95C8B7"/>
      </a:accent3>
      <a:accent4>
        <a:srgbClr val="B96169"/>
      </a:accent4>
      <a:accent5>
        <a:srgbClr val="661F1F"/>
      </a:accent5>
      <a:accent6>
        <a:srgbClr val="B23636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392</Words>
  <Application>Microsoft Office PowerPoint</Application>
  <PresentationFormat>宽屏</PresentationFormat>
  <Paragraphs>17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1" baseType="lpstr">
      <vt:lpstr>Arial</vt:lpstr>
      <vt:lpstr>Designed by OfficePLUS</vt:lpstr>
      <vt:lpstr>放松身心，快乐学习</vt:lpstr>
      <vt:lpstr>玩一玩：提神醒脑手指操</vt:lpstr>
      <vt:lpstr>PowerPoint 演示文稿</vt:lpstr>
      <vt:lpstr>心理小剧场</vt:lpstr>
      <vt:lpstr>请分享你学习中的苦与乐</vt:lpstr>
      <vt:lpstr>小小辩论赛</vt:lpstr>
      <vt:lpstr>我们应该如何平衡学习中的苦与乐呢？</vt:lpstr>
      <vt:lpstr>鼓励卡</vt:lpstr>
      <vt:lpstr>下课啦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纾悠 陈</cp:lastModifiedBy>
  <cp:revision>2</cp:revision>
  <cp:lastPrinted>2024-04-07T16:00:00Z</cp:lastPrinted>
  <dcterms:created xsi:type="dcterms:W3CDTF">2024-04-07T16:00:00Z</dcterms:created>
  <dcterms:modified xsi:type="dcterms:W3CDTF">2024-09-10T15:59:12Z</dcterms:modified>
</cp:coreProperties>
</file>