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67" r:id="rId5"/>
    <p:sldId id="277" r:id="rId6"/>
    <p:sldId id="278" r:id="rId7"/>
    <p:sldId id="279" r:id="rId8"/>
    <p:sldId id="256" r:id="rId9"/>
    <p:sldId id="264" r:id="rId10"/>
    <p:sldId id="258" r:id="rId11"/>
    <p:sldId id="280" r:id="rId12"/>
    <p:sldId id="281" r:id="rId13"/>
    <p:sldId id="282" r:id="rId14"/>
    <p:sldId id="283" r:id="rId15"/>
    <p:sldId id="291" r:id="rId16"/>
    <p:sldId id="284" r:id="rId17"/>
    <p:sldId id="285" r:id="rId18"/>
    <p:sldId id="287" r:id="rId19"/>
    <p:sldId id="288" r:id="rId20"/>
    <p:sldId id="286" r:id="rId21"/>
    <p:sldId id="289" r:id="rId22"/>
    <p:sldId id="290" r:id="rId23"/>
    <p:sldId id="262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2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63144-2645-45E9-9E1A-FED825140B7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5523D6F-BDE0-4570-8CFE-68D7AD06151F}">
      <dgm:prSet phldrT="[文本]"/>
      <dgm:spPr/>
      <dgm:t>
        <a:bodyPr/>
        <a:lstStyle/>
        <a:p>
          <a:r>
            <a:rPr lang="zh-CN" altLang="en-US" dirty="0"/>
            <a:t>父母</a:t>
          </a:r>
        </a:p>
      </dgm:t>
    </dgm:pt>
    <dgm:pt modelId="{63AFA66B-666F-4BDD-92B1-77C2C8C70B90}" type="parTrans" cxnId="{D3D2243A-588D-4682-9543-9E249FA9EAAE}">
      <dgm:prSet/>
      <dgm:spPr/>
      <dgm:t>
        <a:bodyPr/>
        <a:lstStyle/>
        <a:p>
          <a:endParaRPr lang="zh-CN" altLang="en-US"/>
        </a:p>
      </dgm:t>
    </dgm:pt>
    <dgm:pt modelId="{350F2909-10A0-48DA-B79B-986B38534205}" type="sibTrans" cxnId="{D3D2243A-588D-4682-9543-9E249FA9EAAE}">
      <dgm:prSet/>
      <dgm:spPr/>
      <dgm:t>
        <a:bodyPr/>
        <a:lstStyle/>
        <a:p>
          <a:endParaRPr lang="zh-CN" altLang="en-US"/>
        </a:p>
      </dgm:t>
    </dgm:pt>
    <dgm:pt modelId="{C9E1BB3E-2A87-4F41-A9DC-39A256A57E95}">
      <dgm:prSet phldrT="[文本]"/>
      <dgm:spPr/>
      <dgm:t>
        <a:bodyPr/>
        <a:lstStyle/>
        <a:p>
          <a:r>
            <a:rPr lang="zh-CN" altLang="en-US" dirty="0"/>
            <a:t>朋友</a:t>
          </a:r>
        </a:p>
      </dgm:t>
    </dgm:pt>
    <dgm:pt modelId="{DC8B5404-2D70-477F-AECB-F2B724E2C662}" type="parTrans" cxnId="{EF96FA5B-4148-451F-A43E-06E5AE88C8D3}">
      <dgm:prSet/>
      <dgm:spPr/>
      <dgm:t>
        <a:bodyPr/>
        <a:lstStyle/>
        <a:p>
          <a:endParaRPr lang="zh-CN" altLang="en-US"/>
        </a:p>
      </dgm:t>
    </dgm:pt>
    <dgm:pt modelId="{FCD52388-A0AE-4B30-BD96-B178E0658F45}" type="sibTrans" cxnId="{EF96FA5B-4148-451F-A43E-06E5AE88C8D3}">
      <dgm:prSet/>
      <dgm:spPr/>
      <dgm:t>
        <a:bodyPr/>
        <a:lstStyle/>
        <a:p>
          <a:endParaRPr lang="zh-CN" altLang="en-US"/>
        </a:p>
      </dgm:t>
    </dgm:pt>
    <dgm:pt modelId="{A25FEA7E-288B-4AA1-B354-32F406277FD9}">
      <dgm:prSet phldrT="[文本]"/>
      <dgm:spPr/>
      <dgm:t>
        <a:bodyPr/>
        <a:lstStyle/>
        <a:p>
          <a:r>
            <a:rPr lang="zh-CN" altLang="en-US" dirty="0"/>
            <a:t>同学</a:t>
          </a:r>
        </a:p>
      </dgm:t>
    </dgm:pt>
    <dgm:pt modelId="{0A49C301-F36C-40C7-B8D0-2C0F66C7FD6B}" type="parTrans" cxnId="{29D7E1FE-5DF8-4C8C-937B-BB00F17211BF}">
      <dgm:prSet/>
      <dgm:spPr/>
      <dgm:t>
        <a:bodyPr/>
        <a:lstStyle/>
        <a:p>
          <a:endParaRPr lang="zh-CN" altLang="en-US"/>
        </a:p>
      </dgm:t>
    </dgm:pt>
    <dgm:pt modelId="{59711157-F6F9-40DC-AABF-8D7D3B496AA7}" type="sibTrans" cxnId="{29D7E1FE-5DF8-4C8C-937B-BB00F17211BF}">
      <dgm:prSet/>
      <dgm:spPr/>
      <dgm:t>
        <a:bodyPr/>
        <a:lstStyle/>
        <a:p>
          <a:endParaRPr lang="zh-CN" altLang="en-US"/>
        </a:p>
      </dgm:t>
    </dgm:pt>
    <dgm:pt modelId="{E7B0EFBA-364B-40A1-BE1B-BD662DEF5CD1}">
      <dgm:prSet phldrT="[文本]"/>
      <dgm:spPr/>
      <dgm:t>
        <a:bodyPr/>
        <a:lstStyle/>
        <a:p>
          <a:r>
            <a:rPr lang="zh-CN" altLang="en-US" dirty="0"/>
            <a:t>老师</a:t>
          </a:r>
        </a:p>
      </dgm:t>
    </dgm:pt>
    <dgm:pt modelId="{8720F523-B3E0-46C2-94B4-CD9839973F3D}" type="parTrans" cxnId="{BEE155F3-A4C5-4245-B553-9A744D3E7D51}">
      <dgm:prSet/>
      <dgm:spPr/>
      <dgm:t>
        <a:bodyPr/>
        <a:lstStyle/>
        <a:p>
          <a:endParaRPr lang="zh-CN" altLang="en-US"/>
        </a:p>
      </dgm:t>
    </dgm:pt>
    <dgm:pt modelId="{C0F626B8-2106-4910-A611-9641B963815C}" type="sibTrans" cxnId="{BEE155F3-A4C5-4245-B553-9A744D3E7D51}">
      <dgm:prSet/>
      <dgm:spPr/>
      <dgm:t>
        <a:bodyPr/>
        <a:lstStyle/>
        <a:p>
          <a:endParaRPr lang="zh-CN" altLang="en-US"/>
        </a:p>
      </dgm:t>
    </dgm:pt>
    <dgm:pt modelId="{E440AF4F-9047-4812-99DB-BB08D0D0A4E6}" type="pres">
      <dgm:prSet presAssocID="{EAB63144-2645-45E9-9E1A-FED825140B7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2002D49-BA93-42E2-8C20-73CDC282326C}" type="pres">
      <dgm:prSet presAssocID="{EAB63144-2645-45E9-9E1A-FED825140B71}" presName="cycle" presStyleCnt="0"/>
      <dgm:spPr/>
    </dgm:pt>
    <dgm:pt modelId="{866A75AD-F014-49B8-9A2F-8BFBB5C626A6}" type="pres">
      <dgm:prSet presAssocID="{EAB63144-2645-45E9-9E1A-FED825140B71}" presName="centerShape" presStyleCnt="0"/>
      <dgm:spPr/>
    </dgm:pt>
    <dgm:pt modelId="{F07FA257-32D0-4794-9653-B5334DDC5EC3}" type="pres">
      <dgm:prSet presAssocID="{EAB63144-2645-45E9-9E1A-FED825140B71}" presName="connSite" presStyleLbl="node1" presStyleIdx="0" presStyleCnt="5"/>
      <dgm:spPr/>
    </dgm:pt>
    <dgm:pt modelId="{CA9BA57F-BA4A-4D3C-8289-8C6C71AED3C1}" type="pres">
      <dgm:prSet presAssocID="{EAB63144-2645-45E9-9E1A-FED825140B71}" presName="visible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1D70A4F1-8A4C-47B4-BD3C-DDF48FB48ADA}" type="pres">
      <dgm:prSet presAssocID="{63AFA66B-666F-4BDD-92B1-77C2C8C70B90}" presName="Name25" presStyleLbl="parChTrans1D1" presStyleIdx="0" presStyleCnt="4"/>
      <dgm:spPr/>
    </dgm:pt>
    <dgm:pt modelId="{9F0F9403-E2D2-4B5A-9328-4FDE16916DC8}" type="pres">
      <dgm:prSet presAssocID="{95523D6F-BDE0-4570-8CFE-68D7AD06151F}" presName="node" presStyleCnt="0"/>
      <dgm:spPr/>
    </dgm:pt>
    <dgm:pt modelId="{3DC8750B-AD5E-4108-8FFD-EDA0E0AA3BCB}" type="pres">
      <dgm:prSet presAssocID="{95523D6F-BDE0-4570-8CFE-68D7AD06151F}" presName="parentNode" presStyleLbl="node1" presStyleIdx="1" presStyleCnt="5">
        <dgm:presLayoutVars>
          <dgm:chMax val="1"/>
          <dgm:bulletEnabled val="1"/>
        </dgm:presLayoutVars>
      </dgm:prSet>
      <dgm:spPr/>
    </dgm:pt>
    <dgm:pt modelId="{1C9EEC3B-346C-497A-980E-E54EED94F423}" type="pres">
      <dgm:prSet presAssocID="{95523D6F-BDE0-4570-8CFE-68D7AD06151F}" presName="childNode" presStyleLbl="revTx" presStyleIdx="0" presStyleCnt="0">
        <dgm:presLayoutVars>
          <dgm:bulletEnabled val="1"/>
        </dgm:presLayoutVars>
      </dgm:prSet>
      <dgm:spPr/>
    </dgm:pt>
    <dgm:pt modelId="{05112BCC-E059-47CB-AAE7-5ADF63DEC7E2}" type="pres">
      <dgm:prSet presAssocID="{DC8B5404-2D70-477F-AECB-F2B724E2C662}" presName="Name25" presStyleLbl="parChTrans1D1" presStyleIdx="1" presStyleCnt="4"/>
      <dgm:spPr/>
    </dgm:pt>
    <dgm:pt modelId="{097B1CFA-0D6A-4328-9E03-78FC8843E4A6}" type="pres">
      <dgm:prSet presAssocID="{C9E1BB3E-2A87-4F41-A9DC-39A256A57E95}" presName="node" presStyleCnt="0"/>
      <dgm:spPr/>
    </dgm:pt>
    <dgm:pt modelId="{EE1833AF-235D-4C39-8A12-6AAE37090DCE}" type="pres">
      <dgm:prSet presAssocID="{C9E1BB3E-2A87-4F41-A9DC-39A256A57E95}" presName="parentNode" presStyleLbl="node1" presStyleIdx="2" presStyleCnt="5">
        <dgm:presLayoutVars>
          <dgm:chMax val="1"/>
          <dgm:bulletEnabled val="1"/>
        </dgm:presLayoutVars>
      </dgm:prSet>
      <dgm:spPr/>
    </dgm:pt>
    <dgm:pt modelId="{A687C500-9A65-42FF-A04C-B50D9979D553}" type="pres">
      <dgm:prSet presAssocID="{C9E1BB3E-2A87-4F41-A9DC-39A256A57E95}" presName="childNode" presStyleLbl="revTx" presStyleIdx="0" presStyleCnt="0">
        <dgm:presLayoutVars>
          <dgm:bulletEnabled val="1"/>
        </dgm:presLayoutVars>
      </dgm:prSet>
      <dgm:spPr/>
    </dgm:pt>
    <dgm:pt modelId="{D346B322-DD08-4121-8059-E021A80307D8}" type="pres">
      <dgm:prSet presAssocID="{0A49C301-F36C-40C7-B8D0-2C0F66C7FD6B}" presName="Name25" presStyleLbl="parChTrans1D1" presStyleIdx="2" presStyleCnt="4"/>
      <dgm:spPr/>
    </dgm:pt>
    <dgm:pt modelId="{380662EE-8FA0-4D69-A1ED-1DE64F9B3C03}" type="pres">
      <dgm:prSet presAssocID="{A25FEA7E-288B-4AA1-B354-32F406277FD9}" presName="node" presStyleCnt="0"/>
      <dgm:spPr/>
    </dgm:pt>
    <dgm:pt modelId="{38BABB54-8B70-4240-899D-0656690C1890}" type="pres">
      <dgm:prSet presAssocID="{A25FEA7E-288B-4AA1-B354-32F406277FD9}" presName="parentNode" presStyleLbl="node1" presStyleIdx="3" presStyleCnt="5">
        <dgm:presLayoutVars>
          <dgm:chMax val="1"/>
          <dgm:bulletEnabled val="1"/>
        </dgm:presLayoutVars>
      </dgm:prSet>
      <dgm:spPr/>
    </dgm:pt>
    <dgm:pt modelId="{D0228B4C-F4FD-466B-86CF-7A4A1ABD1F79}" type="pres">
      <dgm:prSet presAssocID="{A25FEA7E-288B-4AA1-B354-32F406277FD9}" presName="childNode" presStyleLbl="revTx" presStyleIdx="0" presStyleCnt="0">
        <dgm:presLayoutVars>
          <dgm:bulletEnabled val="1"/>
        </dgm:presLayoutVars>
      </dgm:prSet>
      <dgm:spPr/>
    </dgm:pt>
    <dgm:pt modelId="{CA21AB45-0D01-4A43-A15E-25AD13F0EC39}" type="pres">
      <dgm:prSet presAssocID="{8720F523-B3E0-46C2-94B4-CD9839973F3D}" presName="Name25" presStyleLbl="parChTrans1D1" presStyleIdx="3" presStyleCnt="4"/>
      <dgm:spPr/>
    </dgm:pt>
    <dgm:pt modelId="{8DB1B36B-CB56-439F-930C-A66D19852F4B}" type="pres">
      <dgm:prSet presAssocID="{E7B0EFBA-364B-40A1-BE1B-BD662DEF5CD1}" presName="node" presStyleCnt="0"/>
      <dgm:spPr/>
    </dgm:pt>
    <dgm:pt modelId="{3DA17A7E-CB12-4E4E-8F69-85141F9550D0}" type="pres">
      <dgm:prSet presAssocID="{E7B0EFBA-364B-40A1-BE1B-BD662DEF5CD1}" presName="parentNode" presStyleLbl="node1" presStyleIdx="4" presStyleCnt="5">
        <dgm:presLayoutVars>
          <dgm:chMax val="1"/>
          <dgm:bulletEnabled val="1"/>
        </dgm:presLayoutVars>
      </dgm:prSet>
      <dgm:spPr/>
    </dgm:pt>
    <dgm:pt modelId="{DAADDFE3-DC73-458B-A9DA-66F500AB1A8B}" type="pres">
      <dgm:prSet presAssocID="{E7B0EFBA-364B-40A1-BE1B-BD662DEF5CD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9EB740C-A3EE-4847-A933-578E5B89562C}" type="presOf" srcId="{A25FEA7E-288B-4AA1-B354-32F406277FD9}" destId="{38BABB54-8B70-4240-899D-0656690C1890}" srcOrd="0" destOrd="0" presId="urn:microsoft.com/office/officeart/2005/8/layout/radial2"/>
    <dgm:cxn modelId="{90F0281E-6EC3-4C3F-8B51-57B01FC1624C}" type="presOf" srcId="{DC8B5404-2D70-477F-AECB-F2B724E2C662}" destId="{05112BCC-E059-47CB-AAE7-5ADF63DEC7E2}" srcOrd="0" destOrd="0" presId="urn:microsoft.com/office/officeart/2005/8/layout/radial2"/>
    <dgm:cxn modelId="{A9B6CA24-FF44-4BC1-96D6-14F3A4CD09C4}" type="presOf" srcId="{63AFA66B-666F-4BDD-92B1-77C2C8C70B90}" destId="{1D70A4F1-8A4C-47B4-BD3C-DDF48FB48ADA}" srcOrd="0" destOrd="0" presId="urn:microsoft.com/office/officeart/2005/8/layout/radial2"/>
    <dgm:cxn modelId="{D3D2243A-588D-4682-9543-9E249FA9EAAE}" srcId="{EAB63144-2645-45E9-9E1A-FED825140B71}" destId="{95523D6F-BDE0-4570-8CFE-68D7AD06151F}" srcOrd="0" destOrd="0" parTransId="{63AFA66B-666F-4BDD-92B1-77C2C8C70B90}" sibTransId="{350F2909-10A0-48DA-B79B-986B38534205}"/>
    <dgm:cxn modelId="{EF96FA5B-4148-451F-A43E-06E5AE88C8D3}" srcId="{EAB63144-2645-45E9-9E1A-FED825140B71}" destId="{C9E1BB3E-2A87-4F41-A9DC-39A256A57E95}" srcOrd="1" destOrd="0" parTransId="{DC8B5404-2D70-477F-AECB-F2B724E2C662}" sibTransId="{FCD52388-A0AE-4B30-BD96-B178E0658F45}"/>
    <dgm:cxn modelId="{7FA51946-A419-41EA-B21A-EED8D2F1603F}" type="presOf" srcId="{8720F523-B3E0-46C2-94B4-CD9839973F3D}" destId="{CA21AB45-0D01-4A43-A15E-25AD13F0EC39}" srcOrd="0" destOrd="0" presId="urn:microsoft.com/office/officeart/2005/8/layout/radial2"/>
    <dgm:cxn modelId="{3B1A0E9D-F4B6-4713-A26F-A69A75A4610A}" type="presOf" srcId="{EAB63144-2645-45E9-9E1A-FED825140B71}" destId="{E440AF4F-9047-4812-99DB-BB08D0D0A4E6}" srcOrd="0" destOrd="0" presId="urn:microsoft.com/office/officeart/2005/8/layout/radial2"/>
    <dgm:cxn modelId="{B388B3B8-B8E3-493D-8FE3-0118354BCA9D}" type="presOf" srcId="{95523D6F-BDE0-4570-8CFE-68D7AD06151F}" destId="{3DC8750B-AD5E-4108-8FFD-EDA0E0AA3BCB}" srcOrd="0" destOrd="0" presId="urn:microsoft.com/office/officeart/2005/8/layout/radial2"/>
    <dgm:cxn modelId="{CBA03BBF-6361-4AA3-BC02-B74A36F8ED60}" type="presOf" srcId="{E7B0EFBA-364B-40A1-BE1B-BD662DEF5CD1}" destId="{3DA17A7E-CB12-4E4E-8F69-85141F9550D0}" srcOrd="0" destOrd="0" presId="urn:microsoft.com/office/officeart/2005/8/layout/radial2"/>
    <dgm:cxn modelId="{E343A2C9-541F-417F-AC3D-EA3285C9235E}" type="presOf" srcId="{C9E1BB3E-2A87-4F41-A9DC-39A256A57E95}" destId="{EE1833AF-235D-4C39-8A12-6AAE37090DCE}" srcOrd="0" destOrd="0" presId="urn:microsoft.com/office/officeart/2005/8/layout/radial2"/>
    <dgm:cxn modelId="{6A4FD4E4-BAAF-4C1C-9D2E-941EF0AA95A4}" type="presOf" srcId="{0A49C301-F36C-40C7-B8D0-2C0F66C7FD6B}" destId="{D346B322-DD08-4121-8059-E021A80307D8}" srcOrd="0" destOrd="0" presId="urn:microsoft.com/office/officeart/2005/8/layout/radial2"/>
    <dgm:cxn modelId="{BEE155F3-A4C5-4245-B553-9A744D3E7D51}" srcId="{EAB63144-2645-45E9-9E1A-FED825140B71}" destId="{E7B0EFBA-364B-40A1-BE1B-BD662DEF5CD1}" srcOrd="3" destOrd="0" parTransId="{8720F523-B3E0-46C2-94B4-CD9839973F3D}" sibTransId="{C0F626B8-2106-4910-A611-9641B963815C}"/>
    <dgm:cxn modelId="{29D7E1FE-5DF8-4C8C-937B-BB00F17211BF}" srcId="{EAB63144-2645-45E9-9E1A-FED825140B71}" destId="{A25FEA7E-288B-4AA1-B354-32F406277FD9}" srcOrd="2" destOrd="0" parTransId="{0A49C301-F36C-40C7-B8D0-2C0F66C7FD6B}" sibTransId="{59711157-F6F9-40DC-AABF-8D7D3B496AA7}"/>
    <dgm:cxn modelId="{D69B8331-77FE-41F5-9974-9A6CA4B94831}" type="presParOf" srcId="{E440AF4F-9047-4812-99DB-BB08D0D0A4E6}" destId="{D2002D49-BA93-42E2-8C20-73CDC282326C}" srcOrd="0" destOrd="0" presId="urn:microsoft.com/office/officeart/2005/8/layout/radial2"/>
    <dgm:cxn modelId="{066223D9-1AC9-4106-ADB9-15374B0FE52F}" type="presParOf" srcId="{D2002D49-BA93-42E2-8C20-73CDC282326C}" destId="{866A75AD-F014-49B8-9A2F-8BFBB5C626A6}" srcOrd="0" destOrd="0" presId="urn:microsoft.com/office/officeart/2005/8/layout/radial2"/>
    <dgm:cxn modelId="{6F298860-355F-419A-92C9-1D7FB46A1C56}" type="presParOf" srcId="{866A75AD-F014-49B8-9A2F-8BFBB5C626A6}" destId="{F07FA257-32D0-4794-9653-B5334DDC5EC3}" srcOrd="0" destOrd="0" presId="urn:microsoft.com/office/officeart/2005/8/layout/radial2"/>
    <dgm:cxn modelId="{CC966C89-5E62-4719-967B-DA8B2E7B2293}" type="presParOf" srcId="{866A75AD-F014-49B8-9A2F-8BFBB5C626A6}" destId="{CA9BA57F-BA4A-4D3C-8289-8C6C71AED3C1}" srcOrd="1" destOrd="0" presId="urn:microsoft.com/office/officeart/2005/8/layout/radial2"/>
    <dgm:cxn modelId="{A5C09C01-1593-4165-B8A6-4E5617CFC25D}" type="presParOf" srcId="{D2002D49-BA93-42E2-8C20-73CDC282326C}" destId="{1D70A4F1-8A4C-47B4-BD3C-DDF48FB48ADA}" srcOrd="1" destOrd="0" presId="urn:microsoft.com/office/officeart/2005/8/layout/radial2"/>
    <dgm:cxn modelId="{2B75D714-F744-4BC0-B0C3-EC9012E547C0}" type="presParOf" srcId="{D2002D49-BA93-42E2-8C20-73CDC282326C}" destId="{9F0F9403-E2D2-4B5A-9328-4FDE16916DC8}" srcOrd="2" destOrd="0" presId="urn:microsoft.com/office/officeart/2005/8/layout/radial2"/>
    <dgm:cxn modelId="{96C3E95E-0AF4-4E48-A748-405B0BF2935E}" type="presParOf" srcId="{9F0F9403-E2D2-4B5A-9328-4FDE16916DC8}" destId="{3DC8750B-AD5E-4108-8FFD-EDA0E0AA3BCB}" srcOrd="0" destOrd="0" presId="urn:microsoft.com/office/officeart/2005/8/layout/radial2"/>
    <dgm:cxn modelId="{B0E8D944-8C2D-4268-A6D1-FCF93F39185C}" type="presParOf" srcId="{9F0F9403-E2D2-4B5A-9328-4FDE16916DC8}" destId="{1C9EEC3B-346C-497A-980E-E54EED94F423}" srcOrd="1" destOrd="0" presId="urn:microsoft.com/office/officeart/2005/8/layout/radial2"/>
    <dgm:cxn modelId="{5FA34810-39A2-4172-92B6-09574E2B01D6}" type="presParOf" srcId="{D2002D49-BA93-42E2-8C20-73CDC282326C}" destId="{05112BCC-E059-47CB-AAE7-5ADF63DEC7E2}" srcOrd="3" destOrd="0" presId="urn:microsoft.com/office/officeart/2005/8/layout/radial2"/>
    <dgm:cxn modelId="{6895FEA6-81BD-4AAB-9E12-02E47357A8B4}" type="presParOf" srcId="{D2002D49-BA93-42E2-8C20-73CDC282326C}" destId="{097B1CFA-0D6A-4328-9E03-78FC8843E4A6}" srcOrd="4" destOrd="0" presId="urn:microsoft.com/office/officeart/2005/8/layout/radial2"/>
    <dgm:cxn modelId="{E9D930A1-0BB3-4F4B-A5FB-FDF476BB0266}" type="presParOf" srcId="{097B1CFA-0D6A-4328-9E03-78FC8843E4A6}" destId="{EE1833AF-235D-4C39-8A12-6AAE37090DCE}" srcOrd="0" destOrd="0" presId="urn:microsoft.com/office/officeart/2005/8/layout/radial2"/>
    <dgm:cxn modelId="{F2E0253E-1122-42DE-9E73-31BA0EB5C50F}" type="presParOf" srcId="{097B1CFA-0D6A-4328-9E03-78FC8843E4A6}" destId="{A687C500-9A65-42FF-A04C-B50D9979D553}" srcOrd="1" destOrd="0" presId="urn:microsoft.com/office/officeart/2005/8/layout/radial2"/>
    <dgm:cxn modelId="{97A0C833-0206-49DD-BE83-DA12B3B8F9FF}" type="presParOf" srcId="{D2002D49-BA93-42E2-8C20-73CDC282326C}" destId="{D346B322-DD08-4121-8059-E021A80307D8}" srcOrd="5" destOrd="0" presId="urn:microsoft.com/office/officeart/2005/8/layout/radial2"/>
    <dgm:cxn modelId="{39053B92-FD9D-4B52-84CF-14B44F06FE4E}" type="presParOf" srcId="{D2002D49-BA93-42E2-8C20-73CDC282326C}" destId="{380662EE-8FA0-4D69-A1ED-1DE64F9B3C03}" srcOrd="6" destOrd="0" presId="urn:microsoft.com/office/officeart/2005/8/layout/radial2"/>
    <dgm:cxn modelId="{C19878FA-091D-431E-B809-076A19DB41DA}" type="presParOf" srcId="{380662EE-8FA0-4D69-A1ED-1DE64F9B3C03}" destId="{38BABB54-8B70-4240-899D-0656690C1890}" srcOrd="0" destOrd="0" presId="urn:microsoft.com/office/officeart/2005/8/layout/radial2"/>
    <dgm:cxn modelId="{075B0C3C-D152-4002-8D72-474436FCEE3B}" type="presParOf" srcId="{380662EE-8FA0-4D69-A1ED-1DE64F9B3C03}" destId="{D0228B4C-F4FD-466B-86CF-7A4A1ABD1F79}" srcOrd="1" destOrd="0" presId="urn:microsoft.com/office/officeart/2005/8/layout/radial2"/>
    <dgm:cxn modelId="{FF786B2E-7D36-4AFF-BEA4-DD6B7E514A2E}" type="presParOf" srcId="{D2002D49-BA93-42E2-8C20-73CDC282326C}" destId="{CA21AB45-0D01-4A43-A15E-25AD13F0EC39}" srcOrd="7" destOrd="0" presId="urn:microsoft.com/office/officeart/2005/8/layout/radial2"/>
    <dgm:cxn modelId="{00628786-0CBA-463A-8D6D-C9187282EA96}" type="presParOf" srcId="{D2002D49-BA93-42E2-8C20-73CDC282326C}" destId="{8DB1B36B-CB56-439F-930C-A66D19852F4B}" srcOrd="8" destOrd="0" presId="urn:microsoft.com/office/officeart/2005/8/layout/radial2"/>
    <dgm:cxn modelId="{0EB97D6B-706B-48FD-9A3B-AEE0D4DA1ACE}" type="presParOf" srcId="{8DB1B36B-CB56-439F-930C-A66D19852F4B}" destId="{3DA17A7E-CB12-4E4E-8F69-85141F9550D0}" srcOrd="0" destOrd="0" presId="urn:microsoft.com/office/officeart/2005/8/layout/radial2"/>
    <dgm:cxn modelId="{F533FC4E-31E1-4653-AE20-354CD074A720}" type="presParOf" srcId="{8DB1B36B-CB56-439F-930C-A66D19852F4B}" destId="{DAADDFE3-DC73-458B-A9DA-66F500AB1A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63144-2645-45E9-9E1A-FED825140B7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5523D6F-BDE0-4570-8CFE-68D7AD06151F}">
      <dgm:prSet phldrT="[文本]"/>
      <dgm:spPr/>
      <dgm:t>
        <a:bodyPr/>
        <a:lstStyle/>
        <a:p>
          <a:r>
            <a:rPr lang="zh-CN" altLang="en-US" dirty="0"/>
            <a:t>父母</a:t>
          </a:r>
        </a:p>
      </dgm:t>
    </dgm:pt>
    <dgm:pt modelId="{63AFA66B-666F-4BDD-92B1-77C2C8C70B90}" type="parTrans" cxnId="{D3D2243A-588D-4682-9543-9E249FA9EAAE}">
      <dgm:prSet/>
      <dgm:spPr/>
      <dgm:t>
        <a:bodyPr/>
        <a:lstStyle/>
        <a:p>
          <a:endParaRPr lang="zh-CN" altLang="en-US"/>
        </a:p>
      </dgm:t>
    </dgm:pt>
    <dgm:pt modelId="{350F2909-10A0-48DA-B79B-986B38534205}" type="sibTrans" cxnId="{D3D2243A-588D-4682-9543-9E249FA9EAAE}">
      <dgm:prSet/>
      <dgm:spPr/>
      <dgm:t>
        <a:bodyPr/>
        <a:lstStyle/>
        <a:p>
          <a:endParaRPr lang="zh-CN" altLang="en-US"/>
        </a:p>
      </dgm:t>
    </dgm:pt>
    <dgm:pt modelId="{C9E1BB3E-2A87-4F41-A9DC-39A256A57E95}">
      <dgm:prSet phldrT="[文本]"/>
      <dgm:spPr/>
      <dgm:t>
        <a:bodyPr/>
        <a:lstStyle/>
        <a:p>
          <a:r>
            <a:rPr lang="zh-CN" altLang="en-US" dirty="0"/>
            <a:t>朋友</a:t>
          </a:r>
        </a:p>
      </dgm:t>
    </dgm:pt>
    <dgm:pt modelId="{DC8B5404-2D70-477F-AECB-F2B724E2C662}" type="parTrans" cxnId="{EF96FA5B-4148-451F-A43E-06E5AE88C8D3}">
      <dgm:prSet/>
      <dgm:spPr/>
      <dgm:t>
        <a:bodyPr/>
        <a:lstStyle/>
        <a:p>
          <a:endParaRPr lang="zh-CN" altLang="en-US"/>
        </a:p>
      </dgm:t>
    </dgm:pt>
    <dgm:pt modelId="{FCD52388-A0AE-4B30-BD96-B178E0658F45}" type="sibTrans" cxnId="{EF96FA5B-4148-451F-A43E-06E5AE88C8D3}">
      <dgm:prSet/>
      <dgm:spPr/>
      <dgm:t>
        <a:bodyPr/>
        <a:lstStyle/>
        <a:p>
          <a:endParaRPr lang="zh-CN" altLang="en-US"/>
        </a:p>
      </dgm:t>
    </dgm:pt>
    <dgm:pt modelId="{A25FEA7E-288B-4AA1-B354-32F406277FD9}">
      <dgm:prSet phldrT="[文本]"/>
      <dgm:spPr/>
      <dgm:t>
        <a:bodyPr/>
        <a:lstStyle/>
        <a:p>
          <a:r>
            <a:rPr lang="zh-CN" altLang="en-US" dirty="0"/>
            <a:t>同学</a:t>
          </a:r>
        </a:p>
      </dgm:t>
    </dgm:pt>
    <dgm:pt modelId="{0A49C301-F36C-40C7-B8D0-2C0F66C7FD6B}" type="parTrans" cxnId="{29D7E1FE-5DF8-4C8C-937B-BB00F17211BF}">
      <dgm:prSet/>
      <dgm:spPr/>
      <dgm:t>
        <a:bodyPr/>
        <a:lstStyle/>
        <a:p>
          <a:endParaRPr lang="zh-CN" altLang="en-US"/>
        </a:p>
      </dgm:t>
    </dgm:pt>
    <dgm:pt modelId="{59711157-F6F9-40DC-AABF-8D7D3B496AA7}" type="sibTrans" cxnId="{29D7E1FE-5DF8-4C8C-937B-BB00F17211BF}">
      <dgm:prSet/>
      <dgm:spPr/>
      <dgm:t>
        <a:bodyPr/>
        <a:lstStyle/>
        <a:p>
          <a:endParaRPr lang="zh-CN" altLang="en-US"/>
        </a:p>
      </dgm:t>
    </dgm:pt>
    <dgm:pt modelId="{E7B0EFBA-364B-40A1-BE1B-BD662DEF5CD1}">
      <dgm:prSet phldrT="[文本]"/>
      <dgm:spPr/>
      <dgm:t>
        <a:bodyPr/>
        <a:lstStyle/>
        <a:p>
          <a:r>
            <a:rPr lang="zh-CN" altLang="en-US" dirty="0"/>
            <a:t>老师</a:t>
          </a:r>
        </a:p>
      </dgm:t>
    </dgm:pt>
    <dgm:pt modelId="{8720F523-B3E0-46C2-94B4-CD9839973F3D}" type="parTrans" cxnId="{BEE155F3-A4C5-4245-B553-9A744D3E7D51}">
      <dgm:prSet/>
      <dgm:spPr/>
      <dgm:t>
        <a:bodyPr/>
        <a:lstStyle/>
        <a:p>
          <a:endParaRPr lang="zh-CN" altLang="en-US"/>
        </a:p>
      </dgm:t>
    </dgm:pt>
    <dgm:pt modelId="{C0F626B8-2106-4910-A611-9641B963815C}" type="sibTrans" cxnId="{BEE155F3-A4C5-4245-B553-9A744D3E7D51}">
      <dgm:prSet/>
      <dgm:spPr/>
      <dgm:t>
        <a:bodyPr/>
        <a:lstStyle/>
        <a:p>
          <a:endParaRPr lang="zh-CN" altLang="en-US"/>
        </a:p>
      </dgm:t>
    </dgm:pt>
    <dgm:pt modelId="{E440AF4F-9047-4812-99DB-BB08D0D0A4E6}" type="pres">
      <dgm:prSet presAssocID="{EAB63144-2645-45E9-9E1A-FED825140B7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2002D49-BA93-42E2-8C20-73CDC282326C}" type="pres">
      <dgm:prSet presAssocID="{EAB63144-2645-45E9-9E1A-FED825140B71}" presName="cycle" presStyleCnt="0"/>
      <dgm:spPr/>
    </dgm:pt>
    <dgm:pt modelId="{866A75AD-F014-49B8-9A2F-8BFBB5C626A6}" type="pres">
      <dgm:prSet presAssocID="{EAB63144-2645-45E9-9E1A-FED825140B71}" presName="centerShape" presStyleCnt="0"/>
      <dgm:spPr/>
    </dgm:pt>
    <dgm:pt modelId="{F07FA257-32D0-4794-9653-B5334DDC5EC3}" type="pres">
      <dgm:prSet presAssocID="{EAB63144-2645-45E9-9E1A-FED825140B71}" presName="connSite" presStyleLbl="node1" presStyleIdx="0" presStyleCnt="5"/>
      <dgm:spPr/>
    </dgm:pt>
    <dgm:pt modelId="{CA9BA57F-BA4A-4D3C-8289-8C6C71AED3C1}" type="pres">
      <dgm:prSet presAssocID="{EAB63144-2645-45E9-9E1A-FED825140B71}" presName="visible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1D70A4F1-8A4C-47B4-BD3C-DDF48FB48ADA}" type="pres">
      <dgm:prSet presAssocID="{63AFA66B-666F-4BDD-92B1-77C2C8C70B90}" presName="Name25" presStyleLbl="parChTrans1D1" presStyleIdx="0" presStyleCnt="4"/>
      <dgm:spPr/>
    </dgm:pt>
    <dgm:pt modelId="{9F0F9403-E2D2-4B5A-9328-4FDE16916DC8}" type="pres">
      <dgm:prSet presAssocID="{95523D6F-BDE0-4570-8CFE-68D7AD06151F}" presName="node" presStyleCnt="0"/>
      <dgm:spPr/>
    </dgm:pt>
    <dgm:pt modelId="{3DC8750B-AD5E-4108-8FFD-EDA0E0AA3BCB}" type="pres">
      <dgm:prSet presAssocID="{95523D6F-BDE0-4570-8CFE-68D7AD06151F}" presName="parentNode" presStyleLbl="node1" presStyleIdx="1" presStyleCnt="5">
        <dgm:presLayoutVars>
          <dgm:chMax val="1"/>
          <dgm:bulletEnabled val="1"/>
        </dgm:presLayoutVars>
      </dgm:prSet>
      <dgm:spPr/>
    </dgm:pt>
    <dgm:pt modelId="{1C9EEC3B-346C-497A-980E-E54EED94F423}" type="pres">
      <dgm:prSet presAssocID="{95523D6F-BDE0-4570-8CFE-68D7AD06151F}" presName="childNode" presStyleLbl="revTx" presStyleIdx="0" presStyleCnt="0">
        <dgm:presLayoutVars>
          <dgm:bulletEnabled val="1"/>
        </dgm:presLayoutVars>
      </dgm:prSet>
      <dgm:spPr/>
    </dgm:pt>
    <dgm:pt modelId="{05112BCC-E059-47CB-AAE7-5ADF63DEC7E2}" type="pres">
      <dgm:prSet presAssocID="{DC8B5404-2D70-477F-AECB-F2B724E2C662}" presName="Name25" presStyleLbl="parChTrans1D1" presStyleIdx="1" presStyleCnt="4"/>
      <dgm:spPr/>
    </dgm:pt>
    <dgm:pt modelId="{097B1CFA-0D6A-4328-9E03-78FC8843E4A6}" type="pres">
      <dgm:prSet presAssocID="{C9E1BB3E-2A87-4F41-A9DC-39A256A57E95}" presName="node" presStyleCnt="0"/>
      <dgm:spPr/>
    </dgm:pt>
    <dgm:pt modelId="{EE1833AF-235D-4C39-8A12-6AAE37090DCE}" type="pres">
      <dgm:prSet presAssocID="{C9E1BB3E-2A87-4F41-A9DC-39A256A57E95}" presName="parentNode" presStyleLbl="node1" presStyleIdx="2" presStyleCnt="5">
        <dgm:presLayoutVars>
          <dgm:chMax val="1"/>
          <dgm:bulletEnabled val="1"/>
        </dgm:presLayoutVars>
      </dgm:prSet>
      <dgm:spPr/>
    </dgm:pt>
    <dgm:pt modelId="{A687C500-9A65-42FF-A04C-B50D9979D553}" type="pres">
      <dgm:prSet presAssocID="{C9E1BB3E-2A87-4F41-A9DC-39A256A57E95}" presName="childNode" presStyleLbl="revTx" presStyleIdx="0" presStyleCnt="0">
        <dgm:presLayoutVars>
          <dgm:bulletEnabled val="1"/>
        </dgm:presLayoutVars>
      </dgm:prSet>
      <dgm:spPr/>
    </dgm:pt>
    <dgm:pt modelId="{D346B322-DD08-4121-8059-E021A80307D8}" type="pres">
      <dgm:prSet presAssocID="{0A49C301-F36C-40C7-B8D0-2C0F66C7FD6B}" presName="Name25" presStyleLbl="parChTrans1D1" presStyleIdx="2" presStyleCnt="4"/>
      <dgm:spPr/>
    </dgm:pt>
    <dgm:pt modelId="{380662EE-8FA0-4D69-A1ED-1DE64F9B3C03}" type="pres">
      <dgm:prSet presAssocID="{A25FEA7E-288B-4AA1-B354-32F406277FD9}" presName="node" presStyleCnt="0"/>
      <dgm:spPr/>
    </dgm:pt>
    <dgm:pt modelId="{38BABB54-8B70-4240-899D-0656690C1890}" type="pres">
      <dgm:prSet presAssocID="{A25FEA7E-288B-4AA1-B354-32F406277FD9}" presName="parentNode" presStyleLbl="node1" presStyleIdx="3" presStyleCnt="5">
        <dgm:presLayoutVars>
          <dgm:chMax val="1"/>
          <dgm:bulletEnabled val="1"/>
        </dgm:presLayoutVars>
      </dgm:prSet>
      <dgm:spPr/>
    </dgm:pt>
    <dgm:pt modelId="{D0228B4C-F4FD-466B-86CF-7A4A1ABD1F79}" type="pres">
      <dgm:prSet presAssocID="{A25FEA7E-288B-4AA1-B354-32F406277FD9}" presName="childNode" presStyleLbl="revTx" presStyleIdx="0" presStyleCnt="0">
        <dgm:presLayoutVars>
          <dgm:bulletEnabled val="1"/>
        </dgm:presLayoutVars>
      </dgm:prSet>
      <dgm:spPr/>
    </dgm:pt>
    <dgm:pt modelId="{CA21AB45-0D01-4A43-A15E-25AD13F0EC39}" type="pres">
      <dgm:prSet presAssocID="{8720F523-B3E0-46C2-94B4-CD9839973F3D}" presName="Name25" presStyleLbl="parChTrans1D1" presStyleIdx="3" presStyleCnt="4"/>
      <dgm:spPr/>
    </dgm:pt>
    <dgm:pt modelId="{8DB1B36B-CB56-439F-930C-A66D19852F4B}" type="pres">
      <dgm:prSet presAssocID="{E7B0EFBA-364B-40A1-BE1B-BD662DEF5CD1}" presName="node" presStyleCnt="0"/>
      <dgm:spPr/>
    </dgm:pt>
    <dgm:pt modelId="{3DA17A7E-CB12-4E4E-8F69-85141F9550D0}" type="pres">
      <dgm:prSet presAssocID="{E7B0EFBA-364B-40A1-BE1B-BD662DEF5CD1}" presName="parentNode" presStyleLbl="node1" presStyleIdx="4" presStyleCnt="5">
        <dgm:presLayoutVars>
          <dgm:chMax val="1"/>
          <dgm:bulletEnabled val="1"/>
        </dgm:presLayoutVars>
      </dgm:prSet>
      <dgm:spPr/>
    </dgm:pt>
    <dgm:pt modelId="{DAADDFE3-DC73-458B-A9DA-66F500AB1A8B}" type="pres">
      <dgm:prSet presAssocID="{E7B0EFBA-364B-40A1-BE1B-BD662DEF5CD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9EB740C-A3EE-4847-A933-578E5B89562C}" type="presOf" srcId="{A25FEA7E-288B-4AA1-B354-32F406277FD9}" destId="{38BABB54-8B70-4240-899D-0656690C1890}" srcOrd="0" destOrd="0" presId="urn:microsoft.com/office/officeart/2005/8/layout/radial2"/>
    <dgm:cxn modelId="{90F0281E-6EC3-4C3F-8B51-57B01FC1624C}" type="presOf" srcId="{DC8B5404-2D70-477F-AECB-F2B724E2C662}" destId="{05112BCC-E059-47CB-AAE7-5ADF63DEC7E2}" srcOrd="0" destOrd="0" presId="urn:microsoft.com/office/officeart/2005/8/layout/radial2"/>
    <dgm:cxn modelId="{A9B6CA24-FF44-4BC1-96D6-14F3A4CD09C4}" type="presOf" srcId="{63AFA66B-666F-4BDD-92B1-77C2C8C70B90}" destId="{1D70A4F1-8A4C-47B4-BD3C-DDF48FB48ADA}" srcOrd="0" destOrd="0" presId="urn:microsoft.com/office/officeart/2005/8/layout/radial2"/>
    <dgm:cxn modelId="{D3D2243A-588D-4682-9543-9E249FA9EAAE}" srcId="{EAB63144-2645-45E9-9E1A-FED825140B71}" destId="{95523D6F-BDE0-4570-8CFE-68D7AD06151F}" srcOrd="0" destOrd="0" parTransId="{63AFA66B-666F-4BDD-92B1-77C2C8C70B90}" sibTransId="{350F2909-10A0-48DA-B79B-986B38534205}"/>
    <dgm:cxn modelId="{EF96FA5B-4148-451F-A43E-06E5AE88C8D3}" srcId="{EAB63144-2645-45E9-9E1A-FED825140B71}" destId="{C9E1BB3E-2A87-4F41-A9DC-39A256A57E95}" srcOrd="1" destOrd="0" parTransId="{DC8B5404-2D70-477F-AECB-F2B724E2C662}" sibTransId="{FCD52388-A0AE-4B30-BD96-B178E0658F45}"/>
    <dgm:cxn modelId="{7FA51946-A419-41EA-B21A-EED8D2F1603F}" type="presOf" srcId="{8720F523-B3E0-46C2-94B4-CD9839973F3D}" destId="{CA21AB45-0D01-4A43-A15E-25AD13F0EC39}" srcOrd="0" destOrd="0" presId="urn:microsoft.com/office/officeart/2005/8/layout/radial2"/>
    <dgm:cxn modelId="{3B1A0E9D-F4B6-4713-A26F-A69A75A4610A}" type="presOf" srcId="{EAB63144-2645-45E9-9E1A-FED825140B71}" destId="{E440AF4F-9047-4812-99DB-BB08D0D0A4E6}" srcOrd="0" destOrd="0" presId="urn:microsoft.com/office/officeart/2005/8/layout/radial2"/>
    <dgm:cxn modelId="{B388B3B8-B8E3-493D-8FE3-0118354BCA9D}" type="presOf" srcId="{95523D6F-BDE0-4570-8CFE-68D7AD06151F}" destId="{3DC8750B-AD5E-4108-8FFD-EDA0E0AA3BCB}" srcOrd="0" destOrd="0" presId="urn:microsoft.com/office/officeart/2005/8/layout/radial2"/>
    <dgm:cxn modelId="{CBA03BBF-6361-4AA3-BC02-B74A36F8ED60}" type="presOf" srcId="{E7B0EFBA-364B-40A1-BE1B-BD662DEF5CD1}" destId="{3DA17A7E-CB12-4E4E-8F69-85141F9550D0}" srcOrd="0" destOrd="0" presId="urn:microsoft.com/office/officeart/2005/8/layout/radial2"/>
    <dgm:cxn modelId="{E343A2C9-541F-417F-AC3D-EA3285C9235E}" type="presOf" srcId="{C9E1BB3E-2A87-4F41-A9DC-39A256A57E95}" destId="{EE1833AF-235D-4C39-8A12-6AAE37090DCE}" srcOrd="0" destOrd="0" presId="urn:microsoft.com/office/officeart/2005/8/layout/radial2"/>
    <dgm:cxn modelId="{6A4FD4E4-BAAF-4C1C-9D2E-941EF0AA95A4}" type="presOf" srcId="{0A49C301-F36C-40C7-B8D0-2C0F66C7FD6B}" destId="{D346B322-DD08-4121-8059-E021A80307D8}" srcOrd="0" destOrd="0" presId="urn:microsoft.com/office/officeart/2005/8/layout/radial2"/>
    <dgm:cxn modelId="{BEE155F3-A4C5-4245-B553-9A744D3E7D51}" srcId="{EAB63144-2645-45E9-9E1A-FED825140B71}" destId="{E7B0EFBA-364B-40A1-BE1B-BD662DEF5CD1}" srcOrd="3" destOrd="0" parTransId="{8720F523-B3E0-46C2-94B4-CD9839973F3D}" sibTransId="{C0F626B8-2106-4910-A611-9641B963815C}"/>
    <dgm:cxn modelId="{29D7E1FE-5DF8-4C8C-937B-BB00F17211BF}" srcId="{EAB63144-2645-45E9-9E1A-FED825140B71}" destId="{A25FEA7E-288B-4AA1-B354-32F406277FD9}" srcOrd="2" destOrd="0" parTransId="{0A49C301-F36C-40C7-B8D0-2C0F66C7FD6B}" sibTransId="{59711157-F6F9-40DC-AABF-8D7D3B496AA7}"/>
    <dgm:cxn modelId="{D69B8331-77FE-41F5-9974-9A6CA4B94831}" type="presParOf" srcId="{E440AF4F-9047-4812-99DB-BB08D0D0A4E6}" destId="{D2002D49-BA93-42E2-8C20-73CDC282326C}" srcOrd="0" destOrd="0" presId="urn:microsoft.com/office/officeart/2005/8/layout/radial2"/>
    <dgm:cxn modelId="{066223D9-1AC9-4106-ADB9-15374B0FE52F}" type="presParOf" srcId="{D2002D49-BA93-42E2-8C20-73CDC282326C}" destId="{866A75AD-F014-49B8-9A2F-8BFBB5C626A6}" srcOrd="0" destOrd="0" presId="urn:microsoft.com/office/officeart/2005/8/layout/radial2"/>
    <dgm:cxn modelId="{6F298860-355F-419A-92C9-1D7FB46A1C56}" type="presParOf" srcId="{866A75AD-F014-49B8-9A2F-8BFBB5C626A6}" destId="{F07FA257-32D0-4794-9653-B5334DDC5EC3}" srcOrd="0" destOrd="0" presId="urn:microsoft.com/office/officeart/2005/8/layout/radial2"/>
    <dgm:cxn modelId="{CC966C89-5E62-4719-967B-DA8B2E7B2293}" type="presParOf" srcId="{866A75AD-F014-49B8-9A2F-8BFBB5C626A6}" destId="{CA9BA57F-BA4A-4D3C-8289-8C6C71AED3C1}" srcOrd="1" destOrd="0" presId="urn:microsoft.com/office/officeart/2005/8/layout/radial2"/>
    <dgm:cxn modelId="{A5C09C01-1593-4165-B8A6-4E5617CFC25D}" type="presParOf" srcId="{D2002D49-BA93-42E2-8C20-73CDC282326C}" destId="{1D70A4F1-8A4C-47B4-BD3C-DDF48FB48ADA}" srcOrd="1" destOrd="0" presId="urn:microsoft.com/office/officeart/2005/8/layout/radial2"/>
    <dgm:cxn modelId="{2B75D714-F744-4BC0-B0C3-EC9012E547C0}" type="presParOf" srcId="{D2002D49-BA93-42E2-8C20-73CDC282326C}" destId="{9F0F9403-E2D2-4B5A-9328-4FDE16916DC8}" srcOrd="2" destOrd="0" presId="urn:microsoft.com/office/officeart/2005/8/layout/radial2"/>
    <dgm:cxn modelId="{96C3E95E-0AF4-4E48-A748-405B0BF2935E}" type="presParOf" srcId="{9F0F9403-E2D2-4B5A-9328-4FDE16916DC8}" destId="{3DC8750B-AD5E-4108-8FFD-EDA0E0AA3BCB}" srcOrd="0" destOrd="0" presId="urn:microsoft.com/office/officeart/2005/8/layout/radial2"/>
    <dgm:cxn modelId="{B0E8D944-8C2D-4268-A6D1-FCF93F39185C}" type="presParOf" srcId="{9F0F9403-E2D2-4B5A-9328-4FDE16916DC8}" destId="{1C9EEC3B-346C-497A-980E-E54EED94F423}" srcOrd="1" destOrd="0" presId="urn:microsoft.com/office/officeart/2005/8/layout/radial2"/>
    <dgm:cxn modelId="{5FA34810-39A2-4172-92B6-09574E2B01D6}" type="presParOf" srcId="{D2002D49-BA93-42E2-8C20-73CDC282326C}" destId="{05112BCC-E059-47CB-AAE7-5ADF63DEC7E2}" srcOrd="3" destOrd="0" presId="urn:microsoft.com/office/officeart/2005/8/layout/radial2"/>
    <dgm:cxn modelId="{6895FEA6-81BD-4AAB-9E12-02E47357A8B4}" type="presParOf" srcId="{D2002D49-BA93-42E2-8C20-73CDC282326C}" destId="{097B1CFA-0D6A-4328-9E03-78FC8843E4A6}" srcOrd="4" destOrd="0" presId="urn:microsoft.com/office/officeart/2005/8/layout/radial2"/>
    <dgm:cxn modelId="{E9D930A1-0BB3-4F4B-A5FB-FDF476BB0266}" type="presParOf" srcId="{097B1CFA-0D6A-4328-9E03-78FC8843E4A6}" destId="{EE1833AF-235D-4C39-8A12-6AAE37090DCE}" srcOrd="0" destOrd="0" presId="urn:microsoft.com/office/officeart/2005/8/layout/radial2"/>
    <dgm:cxn modelId="{F2E0253E-1122-42DE-9E73-31BA0EB5C50F}" type="presParOf" srcId="{097B1CFA-0D6A-4328-9E03-78FC8843E4A6}" destId="{A687C500-9A65-42FF-A04C-B50D9979D553}" srcOrd="1" destOrd="0" presId="urn:microsoft.com/office/officeart/2005/8/layout/radial2"/>
    <dgm:cxn modelId="{97A0C833-0206-49DD-BE83-DA12B3B8F9FF}" type="presParOf" srcId="{D2002D49-BA93-42E2-8C20-73CDC282326C}" destId="{D346B322-DD08-4121-8059-E021A80307D8}" srcOrd="5" destOrd="0" presId="urn:microsoft.com/office/officeart/2005/8/layout/radial2"/>
    <dgm:cxn modelId="{39053B92-FD9D-4B52-84CF-14B44F06FE4E}" type="presParOf" srcId="{D2002D49-BA93-42E2-8C20-73CDC282326C}" destId="{380662EE-8FA0-4D69-A1ED-1DE64F9B3C03}" srcOrd="6" destOrd="0" presId="urn:microsoft.com/office/officeart/2005/8/layout/radial2"/>
    <dgm:cxn modelId="{C19878FA-091D-431E-B809-076A19DB41DA}" type="presParOf" srcId="{380662EE-8FA0-4D69-A1ED-1DE64F9B3C03}" destId="{38BABB54-8B70-4240-899D-0656690C1890}" srcOrd="0" destOrd="0" presId="urn:microsoft.com/office/officeart/2005/8/layout/radial2"/>
    <dgm:cxn modelId="{075B0C3C-D152-4002-8D72-474436FCEE3B}" type="presParOf" srcId="{380662EE-8FA0-4D69-A1ED-1DE64F9B3C03}" destId="{D0228B4C-F4FD-466B-86CF-7A4A1ABD1F79}" srcOrd="1" destOrd="0" presId="urn:microsoft.com/office/officeart/2005/8/layout/radial2"/>
    <dgm:cxn modelId="{FF786B2E-7D36-4AFF-BEA4-DD6B7E514A2E}" type="presParOf" srcId="{D2002D49-BA93-42E2-8C20-73CDC282326C}" destId="{CA21AB45-0D01-4A43-A15E-25AD13F0EC39}" srcOrd="7" destOrd="0" presId="urn:microsoft.com/office/officeart/2005/8/layout/radial2"/>
    <dgm:cxn modelId="{00628786-0CBA-463A-8D6D-C9187282EA96}" type="presParOf" srcId="{D2002D49-BA93-42E2-8C20-73CDC282326C}" destId="{8DB1B36B-CB56-439F-930C-A66D19852F4B}" srcOrd="8" destOrd="0" presId="urn:microsoft.com/office/officeart/2005/8/layout/radial2"/>
    <dgm:cxn modelId="{0EB97D6B-706B-48FD-9A3B-AEE0D4DA1ACE}" type="presParOf" srcId="{8DB1B36B-CB56-439F-930C-A66D19852F4B}" destId="{3DA17A7E-CB12-4E4E-8F69-85141F9550D0}" srcOrd="0" destOrd="0" presId="urn:microsoft.com/office/officeart/2005/8/layout/radial2"/>
    <dgm:cxn modelId="{F533FC4E-31E1-4653-AE20-354CD074A720}" type="presParOf" srcId="{8DB1B36B-CB56-439F-930C-A66D19852F4B}" destId="{DAADDFE3-DC73-458B-A9DA-66F500AB1A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1AB45-0D01-4A43-A15E-25AD13F0EC39}">
      <dsp:nvSpPr>
        <dsp:cNvPr id="0" name=""/>
        <dsp:cNvSpPr/>
      </dsp:nvSpPr>
      <dsp:spPr>
        <a:xfrm rot="3681654">
          <a:off x="2963056" y="4601493"/>
          <a:ext cx="1212464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1212464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6B322-DD08-4121-8059-E021A80307D8}">
      <dsp:nvSpPr>
        <dsp:cNvPr id="0" name=""/>
        <dsp:cNvSpPr/>
      </dsp:nvSpPr>
      <dsp:spPr>
        <a:xfrm rot="1311897">
          <a:off x="3628080" y="3729025"/>
          <a:ext cx="867716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867716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12BCC-E059-47CB-AAE7-5ADF63DEC7E2}">
      <dsp:nvSpPr>
        <dsp:cNvPr id="0" name=""/>
        <dsp:cNvSpPr/>
      </dsp:nvSpPr>
      <dsp:spPr>
        <a:xfrm rot="20288103">
          <a:off x="3628080" y="2732963"/>
          <a:ext cx="867716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867716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0A4F1-8A4C-47B4-BD3C-DDF48FB48ADA}">
      <dsp:nvSpPr>
        <dsp:cNvPr id="0" name=""/>
        <dsp:cNvSpPr/>
      </dsp:nvSpPr>
      <dsp:spPr>
        <a:xfrm rot="17918346">
          <a:off x="2963056" y="1860494"/>
          <a:ext cx="1212464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1212464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BA57F-BA4A-4D3C-8289-8C6C71AED3C1}">
      <dsp:nvSpPr>
        <dsp:cNvPr id="0" name=""/>
        <dsp:cNvSpPr/>
      </dsp:nvSpPr>
      <dsp:spPr>
        <a:xfrm>
          <a:off x="1623088" y="2055288"/>
          <a:ext cx="2395532" cy="23955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8750B-AD5E-4108-8FFD-EDA0E0AA3BCB}">
      <dsp:nvSpPr>
        <dsp:cNvPr id="0" name=""/>
        <dsp:cNvSpPr/>
      </dsp:nvSpPr>
      <dsp:spPr>
        <a:xfrm>
          <a:off x="3485637" y="1096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父母</a:t>
          </a:r>
        </a:p>
      </dsp:txBody>
      <dsp:txXfrm>
        <a:off x="3696127" y="211586"/>
        <a:ext cx="1016339" cy="1016339"/>
      </dsp:txXfrm>
    </dsp:sp>
    <dsp:sp modelId="{EE1833AF-235D-4C39-8A12-6AAE37090DCE}">
      <dsp:nvSpPr>
        <dsp:cNvPr id="0" name=""/>
        <dsp:cNvSpPr/>
      </dsp:nvSpPr>
      <dsp:spPr>
        <a:xfrm>
          <a:off x="4412889" y="1607143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朋友</a:t>
          </a:r>
        </a:p>
      </dsp:txBody>
      <dsp:txXfrm>
        <a:off x="4623379" y="1817633"/>
        <a:ext cx="1016339" cy="1016339"/>
      </dsp:txXfrm>
    </dsp:sp>
    <dsp:sp modelId="{38BABB54-8B70-4240-899D-0656690C1890}">
      <dsp:nvSpPr>
        <dsp:cNvPr id="0" name=""/>
        <dsp:cNvSpPr/>
      </dsp:nvSpPr>
      <dsp:spPr>
        <a:xfrm>
          <a:off x="4412889" y="3461647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同学</a:t>
          </a:r>
        </a:p>
      </dsp:txBody>
      <dsp:txXfrm>
        <a:off x="4623379" y="3672137"/>
        <a:ext cx="1016339" cy="1016339"/>
      </dsp:txXfrm>
    </dsp:sp>
    <dsp:sp modelId="{3DA17A7E-CB12-4E4E-8F69-85141F9550D0}">
      <dsp:nvSpPr>
        <dsp:cNvPr id="0" name=""/>
        <dsp:cNvSpPr/>
      </dsp:nvSpPr>
      <dsp:spPr>
        <a:xfrm>
          <a:off x="3485637" y="5067694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老师</a:t>
          </a:r>
        </a:p>
      </dsp:txBody>
      <dsp:txXfrm>
        <a:off x="3696127" y="5278184"/>
        <a:ext cx="1016339" cy="1016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1AB45-0D01-4A43-A15E-25AD13F0EC39}">
      <dsp:nvSpPr>
        <dsp:cNvPr id="0" name=""/>
        <dsp:cNvSpPr/>
      </dsp:nvSpPr>
      <dsp:spPr>
        <a:xfrm rot="3681654">
          <a:off x="2963056" y="4601493"/>
          <a:ext cx="1212464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1212464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6B322-DD08-4121-8059-E021A80307D8}">
      <dsp:nvSpPr>
        <dsp:cNvPr id="0" name=""/>
        <dsp:cNvSpPr/>
      </dsp:nvSpPr>
      <dsp:spPr>
        <a:xfrm rot="1311897">
          <a:off x="3628080" y="3729025"/>
          <a:ext cx="867716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867716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12BCC-E059-47CB-AAE7-5ADF63DEC7E2}">
      <dsp:nvSpPr>
        <dsp:cNvPr id="0" name=""/>
        <dsp:cNvSpPr/>
      </dsp:nvSpPr>
      <dsp:spPr>
        <a:xfrm rot="20288103">
          <a:off x="3628080" y="2732963"/>
          <a:ext cx="867716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867716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0A4F1-8A4C-47B4-BD3C-DDF48FB48ADA}">
      <dsp:nvSpPr>
        <dsp:cNvPr id="0" name=""/>
        <dsp:cNvSpPr/>
      </dsp:nvSpPr>
      <dsp:spPr>
        <a:xfrm rot="17918346">
          <a:off x="2963056" y="1860494"/>
          <a:ext cx="1212464" cy="44121"/>
        </a:xfrm>
        <a:custGeom>
          <a:avLst/>
          <a:gdLst/>
          <a:ahLst/>
          <a:cxnLst/>
          <a:rect l="0" t="0" r="0" b="0"/>
          <a:pathLst>
            <a:path>
              <a:moveTo>
                <a:pt x="0" y="22060"/>
              </a:moveTo>
              <a:lnTo>
                <a:pt x="1212464" y="220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BA57F-BA4A-4D3C-8289-8C6C71AED3C1}">
      <dsp:nvSpPr>
        <dsp:cNvPr id="0" name=""/>
        <dsp:cNvSpPr/>
      </dsp:nvSpPr>
      <dsp:spPr>
        <a:xfrm>
          <a:off x="1623088" y="2055288"/>
          <a:ext cx="2395532" cy="23955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8750B-AD5E-4108-8FFD-EDA0E0AA3BCB}">
      <dsp:nvSpPr>
        <dsp:cNvPr id="0" name=""/>
        <dsp:cNvSpPr/>
      </dsp:nvSpPr>
      <dsp:spPr>
        <a:xfrm>
          <a:off x="3485637" y="1096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父母</a:t>
          </a:r>
        </a:p>
      </dsp:txBody>
      <dsp:txXfrm>
        <a:off x="3696127" y="211586"/>
        <a:ext cx="1016339" cy="1016339"/>
      </dsp:txXfrm>
    </dsp:sp>
    <dsp:sp modelId="{EE1833AF-235D-4C39-8A12-6AAE37090DCE}">
      <dsp:nvSpPr>
        <dsp:cNvPr id="0" name=""/>
        <dsp:cNvSpPr/>
      </dsp:nvSpPr>
      <dsp:spPr>
        <a:xfrm>
          <a:off x="4412889" y="1607143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朋友</a:t>
          </a:r>
        </a:p>
      </dsp:txBody>
      <dsp:txXfrm>
        <a:off x="4623379" y="1817633"/>
        <a:ext cx="1016339" cy="1016339"/>
      </dsp:txXfrm>
    </dsp:sp>
    <dsp:sp modelId="{38BABB54-8B70-4240-899D-0656690C1890}">
      <dsp:nvSpPr>
        <dsp:cNvPr id="0" name=""/>
        <dsp:cNvSpPr/>
      </dsp:nvSpPr>
      <dsp:spPr>
        <a:xfrm>
          <a:off x="4412889" y="3461647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同学</a:t>
          </a:r>
        </a:p>
      </dsp:txBody>
      <dsp:txXfrm>
        <a:off x="4623379" y="3672137"/>
        <a:ext cx="1016339" cy="1016339"/>
      </dsp:txXfrm>
    </dsp:sp>
    <dsp:sp modelId="{3DA17A7E-CB12-4E4E-8F69-85141F9550D0}">
      <dsp:nvSpPr>
        <dsp:cNvPr id="0" name=""/>
        <dsp:cNvSpPr/>
      </dsp:nvSpPr>
      <dsp:spPr>
        <a:xfrm>
          <a:off x="3485637" y="5067694"/>
          <a:ext cx="1437319" cy="1437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800" kern="1200" dirty="0"/>
            <a:t>老师</a:t>
          </a:r>
        </a:p>
      </dsp:txBody>
      <dsp:txXfrm>
        <a:off x="3696127" y="5278184"/>
        <a:ext cx="1016339" cy="1016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696C250-7236-4D97-809A-C24405422EEF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2B6E72-64B2-4193-B4FB-F1EC78BB1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17" t="2307" r="13671" b="6110"/>
            <a:stretch/>
          </p:blipFill>
          <p:spPr>
            <a:xfrm>
              <a:off x="9293902" y="0"/>
              <a:ext cx="2898098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E055D67-067B-4C0B-A944-598CED266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" t="2307" r="13671" b="6110"/>
            <a:stretch/>
          </p:blipFill>
          <p:spPr>
            <a:xfrm>
              <a:off x="1209492" y="0"/>
              <a:ext cx="8625017" cy="6858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75CC729-8E8F-41D3-9A03-172732ED6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" t="2307" r="98984" b="6110"/>
            <a:stretch/>
          </p:blipFill>
          <p:spPr>
            <a:xfrm>
              <a:off x="0" y="0"/>
              <a:ext cx="1319134" cy="6858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FE6B499-1A64-4516-A7A1-9C44AE054C01}"/>
                </a:ext>
              </a:extLst>
            </p:cNvPr>
            <p:cNvSpPr/>
            <p:nvPr/>
          </p:nvSpPr>
          <p:spPr>
            <a:xfrm>
              <a:off x="-1" y="6134100"/>
              <a:ext cx="1769999" cy="130324"/>
            </a:xfrm>
            <a:prstGeom prst="rect">
              <a:avLst/>
            </a:prstGeom>
            <a:solidFill>
              <a:srgbClr val="F47B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A20582E-11CE-4F62-8B7D-AC4B0A6CDD79}"/>
                </a:ext>
              </a:extLst>
            </p:cNvPr>
            <p:cNvSpPr/>
            <p:nvPr/>
          </p:nvSpPr>
          <p:spPr>
            <a:xfrm>
              <a:off x="9834509" y="3622860"/>
              <a:ext cx="2357491" cy="1169229"/>
            </a:xfrm>
            <a:prstGeom prst="rect">
              <a:avLst/>
            </a:prstGeom>
            <a:solidFill>
              <a:srgbClr val="F5731C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E545B57F-7D9D-4AD8-9FE4-E5267D65BB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750" y="2580161"/>
            <a:ext cx="4444746" cy="1173162"/>
          </a:xfrm>
        </p:spPr>
        <p:txBody>
          <a:bodyPr vert="horz" lIns="91440" tIns="45720" rIns="91440" bIns="45720" rtlCol="0" anchor="b">
            <a:noAutofit/>
          </a:bodyPr>
          <a:lstStyle>
            <a:lvl1pPr marL="0" algn="l" defTabSz="91435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200" b="1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354"/>
            <a:r>
              <a:rPr lang="en-US" altLang="zh-CN" dirty="0"/>
              <a:t>Click to edit </a:t>
            </a:r>
            <a:br>
              <a:rPr lang="en-US" altLang="zh-CN" dirty="0"/>
            </a:br>
            <a:r>
              <a:rPr lang="en-US" altLang="zh-CN" dirty="0"/>
              <a:t>Master title style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2DDB65F-C302-4F35-9CCB-12FB82E25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8226" y="4290738"/>
            <a:ext cx="3888801" cy="53585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defTabSz="914354"/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95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buNone/>
              <a:defRPr lang="en-US" altLang="zh-CN" sz="900" kern="1200" dirty="0">
                <a:solidFill>
                  <a:srgbClr val="F47B1D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buNone/>
              <a:defRPr lang="en-US" alt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OfficePLUS</a:t>
            </a:r>
            <a:endParaRPr lang="en-US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750" y="371749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buNone/>
              <a:defRPr lang="en-US" altLang="zh-CN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</a:p>
        </p:txBody>
      </p:sp>
    </p:spTree>
    <p:extLst>
      <p:ext uri="{BB962C8B-B14F-4D97-AF65-F5344CB8AC3E}">
        <p14:creationId xmlns:p14="http://schemas.microsoft.com/office/powerpoint/2010/main" val="32185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  <a:t>2024/9/14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977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07192-BC74-4D18-AD37-2A90BEAF2668}"/>
              </a:ext>
            </a:extLst>
          </p:cNvPr>
          <p:cNvGrpSpPr/>
          <p:nvPr userDrawn="1"/>
        </p:nvGrpSpPr>
        <p:grpSpPr>
          <a:xfrm flipH="1"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6F0A71-AFFB-4683-9794-B5505D21C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17" t="2307" r="13671" b="6110"/>
            <a:stretch/>
          </p:blipFill>
          <p:spPr>
            <a:xfrm>
              <a:off x="9293902" y="0"/>
              <a:ext cx="2898098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D65F13-4412-473B-A36F-E192D69DF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" t="2307" r="13671" b="6110"/>
            <a:stretch/>
          </p:blipFill>
          <p:spPr>
            <a:xfrm>
              <a:off x="1209492" y="0"/>
              <a:ext cx="8625017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9A68576-F575-456B-B5EA-EB48CD8E8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" t="2307" r="98984" b="6110"/>
            <a:stretch/>
          </p:blipFill>
          <p:spPr>
            <a:xfrm>
              <a:off x="0" y="0"/>
              <a:ext cx="1319134" cy="6858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486A297-E906-4E2E-91E4-BF3C300F0919}"/>
                </a:ext>
              </a:extLst>
            </p:cNvPr>
            <p:cNvSpPr/>
            <p:nvPr/>
          </p:nvSpPr>
          <p:spPr>
            <a:xfrm>
              <a:off x="-1" y="6134100"/>
              <a:ext cx="1769999" cy="130324"/>
            </a:xfrm>
            <a:prstGeom prst="rect">
              <a:avLst/>
            </a:prstGeom>
            <a:solidFill>
              <a:srgbClr val="F47B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73EAE5-41B1-47C1-96A1-39E1961546D4}"/>
                </a:ext>
              </a:extLst>
            </p:cNvPr>
            <p:cNvSpPr/>
            <p:nvPr/>
          </p:nvSpPr>
          <p:spPr>
            <a:xfrm>
              <a:off x="9834509" y="3047585"/>
              <a:ext cx="2357491" cy="1169229"/>
            </a:xfrm>
            <a:prstGeom prst="rect">
              <a:avLst/>
            </a:prstGeom>
            <a:solidFill>
              <a:srgbClr val="F5731C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00C7662-4F6D-4B06-BB36-235FC06B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281" y="2766214"/>
            <a:ext cx="3883775" cy="95105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zh-CN" altLang="en-US" sz="2400">
                <a:solidFill>
                  <a:schemeClr val="bg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F9930E-40DF-417D-8161-BD38EB172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1281" y="3717271"/>
            <a:ext cx="3883775" cy="2383991"/>
          </a:xfrm>
        </p:spPr>
        <p:txBody>
          <a:bodyPr/>
          <a:lstStyle>
            <a:lvl1pPr marL="0" indent="0">
              <a:buNone/>
              <a:defRPr lang="en-US" altLang="zh-CN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2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64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7EF3E0F-0D96-4D1C-B484-73400138AA2B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5B1D27-FE4D-405D-BFF5-08622AD0B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17" t="2307" r="13671" b="6110"/>
            <a:stretch/>
          </p:blipFill>
          <p:spPr>
            <a:xfrm>
              <a:off x="9293902" y="0"/>
              <a:ext cx="2898098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E8E41C-F094-437D-A63C-CA29BEFBA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" t="2307" r="13671" b="6110"/>
            <a:stretch/>
          </p:blipFill>
          <p:spPr>
            <a:xfrm>
              <a:off x="1209492" y="0"/>
              <a:ext cx="8625017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CFDDBD-6290-41AC-A81B-BF392D239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" t="2307" r="98984" b="6110"/>
            <a:stretch/>
          </p:blipFill>
          <p:spPr>
            <a:xfrm>
              <a:off x="0" y="0"/>
              <a:ext cx="1319134" cy="68580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EAB415E-813F-43F1-9938-7BD889A39B1A}"/>
                </a:ext>
              </a:extLst>
            </p:cNvPr>
            <p:cNvSpPr/>
            <p:nvPr/>
          </p:nvSpPr>
          <p:spPr>
            <a:xfrm>
              <a:off x="-1" y="6134100"/>
              <a:ext cx="1769999" cy="130324"/>
            </a:xfrm>
            <a:prstGeom prst="rect">
              <a:avLst/>
            </a:prstGeom>
            <a:solidFill>
              <a:srgbClr val="F47B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05370F8-42BD-472B-8AC9-907E20D06016}"/>
                </a:ext>
              </a:extLst>
            </p:cNvPr>
            <p:cNvSpPr/>
            <p:nvPr/>
          </p:nvSpPr>
          <p:spPr>
            <a:xfrm>
              <a:off x="9834509" y="3622860"/>
              <a:ext cx="2357491" cy="1169229"/>
            </a:xfrm>
            <a:prstGeom prst="rect">
              <a:avLst/>
            </a:prstGeom>
            <a:solidFill>
              <a:srgbClr val="F5731C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2320649-ACD7-42E9-A261-E6ED46ACB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2138198"/>
            <a:ext cx="3888801" cy="16430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altLang="zh-CN" sz="2400" b="1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en-US" altLang="zh-CN" smtClean="0"/>
            </a:lvl2pPr>
            <a:lvl3pPr>
              <a:defRPr lang="en-US" altLang="zh-CN" smtClean="0"/>
            </a:lvl3pPr>
            <a:lvl4pPr>
              <a:defRPr lang="en-US" altLang="zh-CN" smtClean="0"/>
            </a:lvl4pPr>
            <a:lvl5pPr>
              <a:defRPr lang="zh-CN" altLang="en-US"/>
            </a:lvl5pPr>
          </a:lstStyle>
          <a:p>
            <a:pPr marL="0" lvl="0" indent="-228600" algn="l" defTabSz="914354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/>
              <a:t>Click to edit Master text styles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C428848-58C6-4501-8214-B803889F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900" kern="1200" dirty="0">
                <a:solidFill>
                  <a:srgbClr val="F47B1D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01EED25-4D2A-435D-A5F9-01DCC2F0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OfficePLUS</a:t>
            </a:r>
            <a:endParaRPr lang="en-US" altLang="en-US" dirty="0"/>
          </a:p>
        </p:txBody>
      </p:sp>
      <p:sp>
        <p:nvSpPr>
          <p:cNvPr id="15" name="副标题 14">
            <a:extLst>
              <a:ext uri="{FF2B5EF4-FFF2-40B4-BE49-F238E27FC236}">
                <a16:creationId xmlns:a16="http://schemas.microsoft.com/office/drawing/2014/main" id="{782AB288-2F52-45CD-9020-A78B69E12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8226" y="4290738"/>
            <a:ext cx="3888801" cy="53585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defTabSz="914354"/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8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  <a:t>2024/9/14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1" r:id="rId3"/>
    <p:sldLayoutId id="2147483654" r:id="rId4"/>
    <p:sldLayoutId id="2147483655" r:id="rId5"/>
    <p:sldLayoutId id="214748365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0F7E8B1-D8BC-8E5D-00EB-E5BF4EFFA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53" y="185751"/>
            <a:ext cx="6315467" cy="648649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74F9133-FE52-7F3F-A81B-94DA52D22626}"/>
              </a:ext>
            </a:extLst>
          </p:cNvPr>
          <p:cNvSpPr/>
          <p:nvPr/>
        </p:nvSpPr>
        <p:spPr>
          <a:xfrm rot="214932">
            <a:off x="2491529" y="98571"/>
            <a:ext cx="4060272" cy="66608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35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277" y="2943860"/>
            <a:ext cx="4086063" cy="1322901"/>
          </a:xfrm>
        </p:spPr>
        <p:txBody>
          <a:bodyPr>
            <a:normAutofit/>
          </a:bodyPr>
          <a:lstStyle/>
          <a:p>
            <a:r>
              <a:rPr lang="zh-CN" altLang="en-US" sz="7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自我探索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>
                <a:solidFill>
                  <a:schemeClr val="tx1"/>
                </a:solidFill>
                <a:cs typeface="+mn-ea"/>
                <a:sym typeface="+mn-lt"/>
              </a:rPr>
              <a:pPr/>
              <a:t>10</a:t>
            </a:fld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0220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1088" y="3147761"/>
            <a:ext cx="2393664" cy="2393878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生理自我</a:t>
            </a:r>
            <a:br>
              <a:rPr lang="en-US" altLang="zh-CN" sz="4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外貌</a:t>
            </a:r>
            <a:br>
              <a:rPr lang="en-US" altLang="zh-CN" sz="4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性别</a:t>
            </a:r>
            <a:br>
              <a:rPr lang="en-US" altLang="zh-CN" sz="4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穿着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7B6DA6B-5284-60F3-EA73-602CEF2533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" y="5595769"/>
            <a:ext cx="12192000" cy="126223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85ED0D8-584A-96E2-74AC-3EC627F89A15}"/>
              </a:ext>
            </a:extLst>
          </p:cNvPr>
          <p:cNvGrpSpPr/>
          <p:nvPr/>
        </p:nvGrpSpPr>
        <p:grpSpPr>
          <a:xfrm>
            <a:off x="646450" y="369261"/>
            <a:ext cx="2771493" cy="2334843"/>
            <a:chOff x="3968353" y="1689100"/>
            <a:chExt cx="4529071" cy="3892376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78B391E-529B-D6A9-47EE-2D819E202374}"/>
                </a:ext>
              </a:extLst>
            </p:cNvPr>
            <p:cNvGrpSpPr/>
            <p:nvPr/>
          </p:nvGrpSpPr>
          <p:grpSpPr>
            <a:xfrm>
              <a:off x="4281418" y="1689100"/>
              <a:ext cx="3370155" cy="3892376"/>
              <a:chOff x="4541874" y="1885948"/>
              <a:chExt cx="3395879" cy="3922086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76C9A8A4-A44B-6A24-63AC-720B89848E86}"/>
                  </a:ext>
                </a:extLst>
              </p:cNvPr>
              <p:cNvSpPr/>
              <p:nvPr/>
            </p:nvSpPr>
            <p:spPr>
              <a:xfrm>
                <a:off x="6167534" y="4681135"/>
                <a:ext cx="144651" cy="1126899"/>
              </a:xfrm>
              <a:custGeom>
                <a:avLst/>
                <a:gdLst>
                  <a:gd name="connsiteX0" fmla="*/ 72290 w 144651"/>
                  <a:gd name="connsiteY0" fmla="*/ 1126859 h 1126899"/>
                  <a:gd name="connsiteX1" fmla="*/ 72290 w 144651"/>
                  <a:gd name="connsiteY1" fmla="*/ 1126859 h 1126899"/>
                  <a:gd name="connsiteX2" fmla="*/ -36 w 144651"/>
                  <a:gd name="connsiteY2" fmla="*/ 1054533 h 1126899"/>
                  <a:gd name="connsiteX3" fmla="*/ -36 w 144651"/>
                  <a:gd name="connsiteY3" fmla="*/ 72285 h 1126899"/>
                  <a:gd name="connsiteX4" fmla="*/ 72290 w 144651"/>
                  <a:gd name="connsiteY4" fmla="*/ -40 h 1126899"/>
                  <a:gd name="connsiteX5" fmla="*/ 72290 w 144651"/>
                  <a:gd name="connsiteY5" fmla="*/ -40 h 1126899"/>
                  <a:gd name="connsiteX6" fmla="*/ 144616 w 144651"/>
                  <a:gd name="connsiteY6" fmla="*/ 72285 h 1126899"/>
                  <a:gd name="connsiteX7" fmla="*/ 144616 w 144651"/>
                  <a:gd name="connsiteY7" fmla="*/ 1054533 h 1126899"/>
                  <a:gd name="connsiteX8" fmla="*/ 72290 w 144651"/>
                  <a:gd name="connsiteY8" fmla="*/ 1126859 h 1126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651" h="1126899">
                    <a:moveTo>
                      <a:pt x="72290" y="1126859"/>
                    </a:moveTo>
                    <a:lnTo>
                      <a:pt x="72290" y="1126859"/>
                    </a:lnTo>
                    <a:cubicBezTo>
                      <a:pt x="32348" y="1126859"/>
                      <a:pt x="-36" y="1094476"/>
                      <a:pt x="-36" y="1054533"/>
                    </a:cubicBezTo>
                    <a:lnTo>
                      <a:pt x="-36" y="72285"/>
                    </a:lnTo>
                    <a:cubicBezTo>
                      <a:pt x="-36" y="32343"/>
                      <a:pt x="32348" y="-40"/>
                      <a:pt x="72290" y="-40"/>
                    </a:cubicBezTo>
                    <a:lnTo>
                      <a:pt x="72290" y="-40"/>
                    </a:lnTo>
                    <a:cubicBezTo>
                      <a:pt x="112232" y="-40"/>
                      <a:pt x="144616" y="32343"/>
                      <a:pt x="144616" y="72285"/>
                    </a:cubicBezTo>
                    <a:lnTo>
                      <a:pt x="144616" y="1054533"/>
                    </a:lnTo>
                    <a:cubicBezTo>
                      <a:pt x="144616" y="1094476"/>
                      <a:pt x="112232" y="1126859"/>
                      <a:pt x="72290" y="1126859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4A5B1A8-4869-4CB0-6913-857B155DDD04}"/>
                  </a:ext>
                </a:extLst>
              </p:cNvPr>
              <p:cNvSpPr/>
              <p:nvPr/>
            </p:nvSpPr>
            <p:spPr>
              <a:xfrm>
                <a:off x="6284944" y="5062111"/>
                <a:ext cx="712990" cy="535469"/>
              </a:xfrm>
              <a:custGeom>
                <a:avLst/>
                <a:gdLst>
                  <a:gd name="connsiteX0" fmla="*/ -36 w 712990"/>
                  <a:gd name="connsiteY0" fmla="*/ 535429 h 535469"/>
                  <a:gd name="connsiteX1" fmla="*/ 402840 w 712990"/>
                  <a:gd name="connsiteY1" fmla="*/ 27422 h 535469"/>
                  <a:gd name="connsiteX2" fmla="*/ 636124 w 712990"/>
                  <a:gd name="connsiteY2" fmla="*/ 365646 h 535469"/>
                  <a:gd name="connsiteX3" fmla="*/ -36 w 712990"/>
                  <a:gd name="connsiteY3" fmla="*/ 535429 h 53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990" h="535469">
                    <a:moveTo>
                      <a:pt x="-36" y="535429"/>
                    </a:moveTo>
                    <a:cubicBezTo>
                      <a:pt x="-36" y="535429"/>
                      <a:pt x="177805" y="151738"/>
                      <a:pt x="402840" y="27422"/>
                    </a:cubicBezTo>
                    <a:cubicBezTo>
                      <a:pt x="619817" y="-92865"/>
                      <a:pt x="830655" y="211786"/>
                      <a:pt x="636124" y="365646"/>
                    </a:cubicBezTo>
                    <a:cubicBezTo>
                      <a:pt x="536556" y="443535"/>
                      <a:pt x="348163" y="512216"/>
                      <a:pt x="-36" y="535429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96CD4AA5-225B-B392-8680-CC18DB4787D9}"/>
                  </a:ext>
                </a:extLst>
              </p:cNvPr>
              <p:cNvSpPr/>
              <p:nvPr/>
            </p:nvSpPr>
            <p:spPr>
              <a:xfrm>
                <a:off x="6284944" y="5366215"/>
                <a:ext cx="356064" cy="231365"/>
              </a:xfrm>
              <a:custGeom>
                <a:avLst/>
                <a:gdLst>
                  <a:gd name="connsiteX0" fmla="*/ -36 w 356064"/>
                  <a:gd name="connsiteY0" fmla="*/ 231325 h 231365"/>
                  <a:gd name="connsiteX1" fmla="*/ 356029 w 356064"/>
                  <a:gd name="connsiteY1" fmla="*/ -40 h 23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6064" h="231365">
                    <a:moveTo>
                      <a:pt x="-36" y="231325"/>
                    </a:moveTo>
                    <a:cubicBezTo>
                      <a:pt x="-36" y="231325"/>
                      <a:pt x="103753" y="84180"/>
                      <a:pt x="356029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F902714E-7D98-A780-3DBF-3CB2CBDC147D}"/>
                  </a:ext>
                </a:extLst>
              </p:cNvPr>
              <p:cNvSpPr/>
              <p:nvPr/>
            </p:nvSpPr>
            <p:spPr>
              <a:xfrm>
                <a:off x="5566912" y="5054126"/>
                <a:ext cx="596784" cy="448874"/>
              </a:xfrm>
              <a:custGeom>
                <a:avLst/>
                <a:gdLst>
                  <a:gd name="connsiteX0" fmla="*/ 596749 w 596784"/>
                  <a:gd name="connsiteY0" fmla="*/ 448834 h 448874"/>
                  <a:gd name="connsiteX1" fmla="*/ 259869 w 596784"/>
                  <a:gd name="connsiteY1" fmla="*/ 22938 h 448874"/>
                  <a:gd name="connsiteX2" fmla="*/ 64378 w 596784"/>
                  <a:gd name="connsiteY2" fmla="*/ 306294 h 448874"/>
                  <a:gd name="connsiteX3" fmla="*/ 596749 w 596784"/>
                  <a:gd name="connsiteY3" fmla="*/ 448834 h 44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784" h="448874">
                    <a:moveTo>
                      <a:pt x="596749" y="448834"/>
                    </a:moveTo>
                    <a:cubicBezTo>
                      <a:pt x="596749" y="448834"/>
                      <a:pt x="447685" y="127110"/>
                      <a:pt x="259869" y="22938"/>
                    </a:cubicBezTo>
                    <a:cubicBezTo>
                      <a:pt x="77999" y="-77781"/>
                      <a:pt x="-98690" y="177565"/>
                      <a:pt x="64378" y="306294"/>
                    </a:cubicBezTo>
                    <a:cubicBezTo>
                      <a:pt x="147064" y="372096"/>
                      <a:pt x="304952" y="429650"/>
                      <a:pt x="596749" y="448834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08F2A478-BB17-1085-3010-7F937794B541}"/>
                  </a:ext>
                </a:extLst>
              </p:cNvPr>
              <p:cNvSpPr/>
              <p:nvPr/>
            </p:nvSpPr>
            <p:spPr>
              <a:xfrm>
                <a:off x="5902212" y="5330340"/>
                <a:ext cx="261485" cy="172660"/>
              </a:xfrm>
              <a:custGeom>
                <a:avLst/>
                <a:gdLst>
                  <a:gd name="connsiteX0" fmla="*/ 261449 w 261485"/>
                  <a:gd name="connsiteY0" fmla="*/ 172620 h 172660"/>
                  <a:gd name="connsiteX1" fmla="*/ -36 w 261485"/>
                  <a:gd name="connsiteY1" fmla="*/ -40 h 17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485" h="172660">
                    <a:moveTo>
                      <a:pt x="261449" y="172620"/>
                    </a:moveTo>
                    <a:cubicBezTo>
                      <a:pt x="195608" y="87921"/>
                      <a:pt x="103714" y="27240"/>
                      <a:pt x="-36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413BE3C4-6185-6F20-16CF-6457C382A6BB}"/>
                  </a:ext>
                </a:extLst>
              </p:cNvPr>
              <p:cNvSpPr/>
              <p:nvPr/>
            </p:nvSpPr>
            <p:spPr>
              <a:xfrm>
                <a:off x="4541874" y="1885948"/>
                <a:ext cx="3395879" cy="2908519"/>
              </a:xfrm>
              <a:custGeom>
                <a:avLst/>
                <a:gdLst>
                  <a:gd name="connsiteX0" fmla="*/ 3393480 w 3395879"/>
                  <a:gd name="connsiteY0" fmla="*/ 1037267 h 2908519"/>
                  <a:gd name="connsiteX1" fmla="*/ 3257462 w 3395879"/>
                  <a:gd name="connsiteY1" fmla="*/ 1304700 h 2908519"/>
                  <a:gd name="connsiteX2" fmla="*/ 3145424 w 3395879"/>
                  <a:gd name="connsiteY2" fmla="*/ 1541053 h 2908519"/>
                  <a:gd name="connsiteX3" fmla="*/ 2711853 w 3395879"/>
                  <a:gd name="connsiteY3" fmla="*/ 2557834 h 2908519"/>
                  <a:gd name="connsiteX4" fmla="*/ 2297467 w 3395879"/>
                  <a:gd name="connsiteY4" fmla="*/ 2798983 h 2908519"/>
                  <a:gd name="connsiteX5" fmla="*/ 1098434 w 3395879"/>
                  <a:gd name="connsiteY5" fmla="*/ 2798983 h 2908519"/>
                  <a:gd name="connsiteX6" fmla="*/ 250669 w 3395879"/>
                  <a:gd name="connsiteY6" fmla="*/ 1518991 h 2908519"/>
                  <a:gd name="connsiteX7" fmla="*/ 159159 w 3395879"/>
                  <a:gd name="connsiteY7" fmla="*/ 1322158 h 2908519"/>
                  <a:gd name="connsiteX8" fmla="*/ 2421 w 3395879"/>
                  <a:gd name="connsiteY8" fmla="*/ 1037651 h 2908519"/>
                  <a:gd name="connsiteX9" fmla="*/ 428893 w 3395879"/>
                  <a:gd name="connsiteY9" fmla="*/ 489933 h 2908519"/>
                  <a:gd name="connsiteX10" fmla="*/ 512730 w 3395879"/>
                  <a:gd name="connsiteY10" fmla="*/ 479189 h 2908519"/>
                  <a:gd name="connsiteX11" fmla="*/ 1162510 w 3395879"/>
                  <a:gd name="connsiteY11" fmla="*/ 894918 h 2908519"/>
                  <a:gd name="connsiteX12" fmla="*/ 1158865 w 3395879"/>
                  <a:gd name="connsiteY12" fmla="*/ 388446 h 2908519"/>
                  <a:gd name="connsiteX13" fmla="*/ 2237228 w 3395879"/>
                  <a:gd name="connsiteY13" fmla="*/ 388446 h 2908519"/>
                  <a:gd name="connsiteX14" fmla="*/ 2233391 w 3395879"/>
                  <a:gd name="connsiteY14" fmla="*/ 894918 h 2908519"/>
                  <a:gd name="connsiteX15" fmla="*/ 2967008 w 3395879"/>
                  <a:gd name="connsiteY15" fmla="*/ 489933 h 2908519"/>
                  <a:gd name="connsiteX16" fmla="*/ 3393480 w 3395879"/>
                  <a:gd name="connsiteY16" fmla="*/ 1037267 h 290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95879" h="2908519">
                    <a:moveTo>
                      <a:pt x="3393480" y="1037267"/>
                    </a:moveTo>
                    <a:cubicBezTo>
                      <a:pt x="3385000" y="1140808"/>
                      <a:pt x="3336137" y="1236863"/>
                      <a:pt x="3257462" y="1304700"/>
                    </a:cubicBezTo>
                    <a:cubicBezTo>
                      <a:pt x="3187803" y="1363673"/>
                      <a:pt x="3146978" y="1449812"/>
                      <a:pt x="3145424" y="1541053"/>
                    </a:cubicBezTo>
                    <a:cubicBezTo>
                      <a:pt x="3145424" y="1778174"/>
                      <a:pt x="3089021" y="2231696"/>
                      <a:pt x="2711853" y="2557834"/>
                    </a:cubicBezTo>
                    <a:cubicBezTo>
                      <a:pt x="2588919" y="2661871"/>
                      <a:pt x="2448661" y="2743502"/>
                      <a:pt x="2297467" y="2798983"/>
                    </a:cubicBezTo>
                    <a:cubicBezTo>
                      <a:pt x="1911129" y="2944978"/>
                      <a:pt x="1484772" y="2944978"/>
                      <a:pt x="1098434" y="2798983"/>
                    </a:cubicBezTo>
                    <a:cubicBezTo>
                      <a:pt x="324530" y="2506611"/>
                      <a:pt x="246832" y="1812898"/>
                      <a:pt x="250669" y="1518991"/>
                    </a:cubicBezTo>
                    <a:cubicBezTo>
                      <a:pt x="252453" y="1442713"/>
                      <a:pt x="218627" y="1369966"/>
                      <a:pt x="159159" y="1322158"/>
                    </a:cubicBezTo>
                    <a:cubicBezTo>
                      <a:pt x="68781" y="1253976"/>
                      <a:pt x="11768" y="1150475"/>
                      <a:pt x="2421" y="1037651"/>
                    </a:cubicBezTo>
                    <a:cubicBezTo>
                      <a:pt x="-24245" y="773864"/>
                      <a:pt x="169327" y="542306"/>
                      <a:pt x="428893" y="489933"/>
                    </a:cubicBezTo>
                    <a:cubicBezTo>
                      <a:pt x="456515" y="484164"/>
                      <a:pt x="484546" y="480572"/>
                      <a:pt x="512730" y="479189"/>
                    </a:cubicBezTo>
                    <a:cubicBezTo>
                      <a:pt x="918291" y="455017"/>
                      <a:pt x="1148697" y="869403"/>
                      <a:pt x="1162510" y="894918"/>
                    </a:cubicBezTo>
                    <a:cubicBezTo>
                      <a:pt x="1109945" y="683888"/>
                      <a:pt x="1117618" y="519093"/>
                      <a:pt x="1158865" y="388446"/>
                    </a:cubicBezTo>
                    <a:cubicBezTo>
                      <a:pt x="1321358" y="-129536"/>
                      <a:pt x="2074735" y="-129536"/>
                      <a:pt x="2237228" y="388446"/>
                    </a:cubicBezTo>
                    <a:cubicBezTo>
                      <a:pt x="2278475" y="519093"/>
                      <a:pt x="2285957" y="684848"/>
                      <a:pt x="2233391" y="894918"/>
                    </a:cubicBezTo>
                    <a:cubicBezTo>
                      <a:pt x="2247971" y="868252"/>
                      <a:pt x="2509457" y="397847"/>
                      <a:pt x="2967008" y="489933"/>
                    </a:cubicBezTo>
                    <a:cubicBezTo>
                      <a:pt x="3226575" y="542306"/>
                      <a:pt x="3419571" y="773864"/>
                      <a:pt x="3393480" y="1037267"/>
                    </a:cubicBezTo>
                    <a:close/>
                  </a:path>
                </a:pathLst>
              </a:custGeom>
              <a:solidFill>
                <a:srgbClr val="F26BC0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33FA1D4B-2DE9-998B-5144-862CDE9A6D9D}"/>
                  </a:ext>
                </a:extLst>
              </p:cNvPr>
              <p:cNvSpPr/>
              <p:nvPr/>
            </p:nvSpPr>
            <p:spPr>
              <a:xfrm>
                <a:off x="4733156" y="1885948"/>
                <a:ext cx="3204596" cy="2618672"/>
              </a:xfrm>
              <a:custGeom>
                <a:avLst/>
                <a:gdLst>
                  <a:gd name="connsiteX0" fmla="*/ 3202197 w 3204596"/>
                  <a:gd name="connsiteY0" fmla="*/ 1037267 h 2618672"/>
                  <a:gd name="connsiteX1" fmla="*/ 3066371 w 3204596"/>
                  <a:gd name="connsiteY1" fmla="*/ 1304508 h 2618672"/>
                  <a:gd name="connsiteX2" fmla="*/ 2954141 w 3204596"/>
                  <a:gd name="connsiteY2" fmla="*/ 1541245 h 2618672"/>
                  <a:gd name="connsiteX3" fmla="*/ 2954141 w 3204596"/>
                  <a:gd name="connsiteY3" fmla="*/ 1543739 h 2618672"/>
                  <a:gd name="connsiteX4" fmla="*/ 2723927 w 3204596"/>
                  <a:gd name="connsiteY4" fmla="*/ 2147668 h 2618672"/>
                  <a:gd name="connsiteX5" fmla="*/ 2333905 w 3204596"/>
                  <a:gd name="connsiteY5" fmla="*/ 2440040 h 2618672"/>
                  <a:gd name="connsiteX6" fmla="*/ 642980 w 3204596"/>
                  <a:gd name="connsiteY6" fmla="*/ 2209826 h 2618672"/>
                  <a:gd name="connsiteX7" fmla="*/ 483748 w 3204596"/>
                  <a:gd name="connsiteY7" fmla="*/ 1766663 h 2618672"/>
                  <a:gd name="connsiteX8" fmla="*/ 481830 w 3204596"/>
                  <a:gd name="connsiteY8" fmla="*/ 1627000 h 2618672"/>
                  <a:gd name="connsiteX9" fmla="*/ 255260 w 3204596"/>
                  <a:gd name="connsiteY9" fmla="*/ 1177315 h 2618672"/>
                  <a:gd name="connsiteX10" fmla="*/ 14686 w 3204596"/>
                  <a:gd name="connsiteY10" fmla="*/ 857316 h 2618672"/>
                  <a:gd name="connsiteX11" fmla="*/ 235500 w 3204596"/>
                  <a:gd name="connsiteY11" fmla="*/ 489933 h 2618672"/>
                  <a:gd name="connsiteX12" fmla="*/ 238378 w 3204596"/>
                  <a:gd name="connsiteY12" fmla="*/ 489933 h 2618672"/>
                  <a:gd name="connsiteX13" fmla="*/ 322215 w 3204596"/>
                  <a:gd name="connsiteY13" fmla="*/ 479189 h 2618672"/>
                  <a:gd name="connsiteX14" fmla="*/ 971995 w 3204596"/>
                  <a:gd name="connsiteY14" fmla="*/ 894918 h 2618672"/>
                  <a:gd name="connsiteX15" fmla="*/ 968350 w 3204596"/>
                  <a:gd name="connsiteY15" fmla="*/ 388446 h 2618672"/>
                  <a:gd name="connsiteX16" fmla="*/ 2046713 w 3204596"/>
                  <a:gd name="connsiteY16" fmla="*/ 388446 h 2618672"/>
                  <a:gd name="connsiteX17" fmla="*/ 2042876 w 3204596"/>
                  <a:gd name="connsiteY17" fmla="*/ 894918 h 2618672"/>
                  <a:gd name="connsiteX18" fmla="*/ 2776492 w 3204596"/>
                  <a:gd name="connsiteY18" fmla="*/ 489933 h 2618672"/>
                  <a:gd name="connsiteX19" fmla="*/ 3202197 w 3204596"/>
                  <a:gd name="connsiteY19" fmla="*/ 1037267 h 261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04596" h="2618672">
                    <a:moveTo>
                      <a:pt x="3202197" y="1037267"/>
                    </a:moveTo>
                    <a:cubicBezTo>
                      <a:pt x="3193622" y="1140684"/>
                      <a:pt x="3144855" y="1236614"/>
                      <a:pt x="3066371" y="1304508"/>
                    </a:cubicBezTo>
                    <a:cubicBezTo>
                      <a:pt x="2996501" y="1363500"/>
                      <a:pt x="2955580" y="1449831"/>
                      <a:pt x="2954141" y="1541245"/>
                    </a:cubicBezTo>
                    <a:lnTo>
                      <a:pt x="2954141" y="1543739"/>
                    </a:lnTo>
                    <a:cubicBezTo>
                      <a:pt x="2953374" y="1766337"/>
                      <a:pt x="2871533" y="1981051"/>
                      <a:pt x="2723927" y="2147668"/>
                    </a:cubicBezTo>
                    <a:cubicBezTo>
                      <a:pt x="2613999" y="2269375"/>
                      <a:pt x="2481549" y="2368655"/>
                      <a:pt x="2333905" y="2440040"/>
                    </a:cubicBezTo>
                    <a:cubicBezTo>
                      <a:pt x="1815923" y="2693852"/>
                      <a:pt x="1015544" y="2726274"/>
                      <a:pt x="642980" y="2209826"/>
                    </a:cubicBezTo>
                    <a:cubicBezTo>
                      <a:pt x="549743" y="2079563"/>
                      <a:pt x="502165" y="1924168"/>
                      <a:pt x="483748" y="1766663"/>
                    </a:cubicBezTo>
                    <a:cubicBezTo>
                      <a:pt x="482214" y="1753426"/>
                      <a:pt x="481638" y="1697023"/>
                      <a:pt x="481830" y="1627000"/>
                    </a:cubicBezTo>
                    <a:cubicBezTo>
                      <a:pt x="481830" y="1449543"/>
                      <a:pt x="402790" y="1276115"/>
                      <a:pt x="255260" y="1177315"/>
                    </a:cubicBezTo>
                    <a:cubicBezTo>
                      <a:pt x="141492" y="1100603"/>
                      <a:pt x="56775" y="987917"/>
                      <a:pt x="14686" y="857316"/>
                    </a:cubicBezTo>
                    <a:cubicBezTo>
                      <a:pt x="-40181" y="691754"/>
                      <a:pt x="63799" y="525040"/>
                      <a:pt x="235500" y="489933"/>
                    </a:cubicBezTo>
                    <a:lnTo>
                      <a:pt x="238378" y="489933"/>
                    </a:lnTo>
                    <a:cubicBezTo>
                      <a:pt x="266000" y="484164"/>
                      <a:pt x="294031" y="480572"/>
                      <a:pt x="322215" y="479189"/>
                    </a:cubicBezTo>
                    <a:cubicBezTo>
                      <a:pt x="727776" y="455017"/>
                      <a:pt x="958182" y="869403"/>
                      <a:pt x="971995" y="894918"/>
                    </a:cubicBezTo>
                    <a:cubicBezTo>
                      <a:pt x="919429" y="683888"/>
                      <a:pt x="927103" y="519093"/>
                      <a:pt x="968350" y="388446"/>
                    </a:cubicBezTo>
                    <a:cubicBezTo>
                      <a:pt x="1130843" y="-129536"/>
                      <a:pt x="1884220" y="-129536"/>
                      <a:pt x="2046713" y="388446"/>
                    </a:cubicBezTo>
                    <a:cubicBezTo>
                      <a:pt x="2087959" y="519093"/>
                      <a:pt x="2095441" y="684848"/>
                      <a:pt x="2042876" y="894918"/>
                    </a:cubicBezTo>
                    <a:cubicBezTo>
                      <a:pt x="2057456" y="868252"/>
                      <a:pt x="2318941" y="397847"/>
                      <a:pt x="2776492" y="489933"/>
                    </a:cubicBezTo>
                    <a:cubicBezTo>
                      <a:pt x="3035292" y="542306"/>
                      <a:pt x="3228288" y="773864"/>
                      <a:pt x="3202197" y="1037267"/>
                    </a:cubicBezTo>
                    <a:close/>
                  </a:path>
                </a:pathLst>
              </a:custGeom>
              <a:solidFill>
                <a:srgbClr val="F27DC7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5E8938AE-3AA2-574F-B5E7-7220F6CD1461}"/>
                  </a:ext>
                </a:extLst>
              </p:cNvPr>
              <p:cNvSpPr/>
              <p:nvPr/>
            </p:nvSpPr>
            <p:spPr>
              <a:xfrm>
                <a:off x="6484296" y="2153795"/>
                <a:ext cx="255428" cy="375343"/>
              </a:xfrm>
              <a:custGeom>
                <a:avLst/>
                <a:gdLst>
                  <a:gd name="connsiteX0" fmla="*/ 154950 w 255428"/>
                  <a:gd name="connsiteY0" fmla="*/ 40792 h 375343"/>
                  <a:gd name="connsiteX1" fmla="*/ 111401 w 255428"/>
                  <a:gd name="connsiteY1" fmla="*/ 6452 h 375343"/>
                  <a:gd name="connsiteX2" fmla="*/ 6577 w 255428"/>
                  <a:gd name="connsiteY2" fmla="*/ 48305 h 375343"/>
                  <a:gd name="connsiteX3" fmla="*/ 899 w 255428"/>
                  <a:gd name="connsiteY3" fmla="*/ 68610 h 375343"/>
                  <a:gd name="connsiteX4" fmla="*/ 52505 w 255428"/>
                  <a:gd name="connsiteY4" fmla="*/ 199448 h 375343"/>
                  <a:gd name="connsiteX5" fmla="*/ 86078 w 255428"/>
                  <a:gd name="connsiteY5" fmla="*/ 284244 h 375343"/>
                  <a:gd name="connsiteX6" fmla="*/ 109867 w 255428"/>
                  <a:gd name="connsiteY6" fmla="*/ 351390 h 375343"/>
                  <a:gd name="connsiteX7" fmla="*/ 249338 w 255428"/>
                  <a:gd name="connsiteY7" fmla="*/ 322613 h 375343"/>
                  <a:gd name="connsiteX8" fmla="*/ 218835 w 255428"/>
                  <a:gd name="connsiteY8" fmla="*/ 138825 h 375343"/>
                  <a:gd name="connsiteX9" fmla="*/ 154950 w 255428"/>
                  <a:gd name="connsiteY9" fmla="*/ 40792 h 37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28" h="375343">
                    <a:moveTo>
                      <a:pt x="154950" y="40792"/>
                    </a:moveTo>
                    <a:cubicBezTo>
                      <a:pt x="143075" y="26348"/>
                      <a:pt x="128226" y="14634"/>
                      <a:pt x="111401" y="6452"/>
                    </a:cubicBezTo>
                    <a:cubicBezTo>
                      <a:pt x="70903" y="-10935"/>
                      <a:pt x="23978" y="7804"/>
                      <a:pt x="6577" y="48305"/>
                    </a:cubicBezTo>
                    <a:cubicBezTo>
                      <a:pt x="3796" y="54793"/>
                      <a:pt x="1896" y="61621"/>
                      <a:pt x="899" y="68610"/>
                    </a:cubicBezTo>
                    <a:cubicBezTo>
                      <a:pt x="-6200" y="115995"/>
                      <a:pt x="28716" y="157818"/>
                      <a:pt x="52505" y="199448"/>
                    </a:cubicBezTo>
                    <a:cubicBezTo>
                      <a:pt x="67833" y="225892"/>
                      <a:pt x="79152" y="254469"/>
                      <a:pt x="86078" y="284244"/>
                    </a:cubicBezTo>
                    <a:cubicBezTo>
                      <a:pt x="88975" y="308102"/>
                      <a:pt x="97109" y="331025"/>
                      <a:pt x="109867" y="351390"/>
                    </a:cubicBezTo>
                    <a:cubicBezTo>
                      <a:pt x="145742" y="394747"/>
                      <a:pt x="231113" y="375562"/>
                      <a:pt x="249338" y="322613"/>
                    </a:cubicBezTo>
                    <a:cubicBezTo>
                      <a:pt x="267564" y="269664"/>
                      <a:pt x="240897" y="188321"/>
                      <a:pt x="218835" y="138825"/>
                    </a:cubicBezTo>
                    <a:cubicBezTo>
                      <a:pt x="202835" y="102992"/>
                      <a:pt x="181272" y="69908"/>
                      <a:pt x="154950" y="40792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623CDFA8-AB6C-C0BD-5060-79BB9F3CB00A}"/>
                  </a:ext>
                </a:extLst>
              </p:cNvPr>
              <p:cNvSpPr/>
              <p:nvPr/>
            </p:nvSpPr>
            <p:spPr>
              <a:xfrm>
                <a:off x="6295668" y="1999106"/>
                <a:ext cx="178545" cy="160389"/>
              </a:xfrm>
              <a:custGeom>
                <a:avLst/>
                <a:gdLst>
                  <a:gd name="connsiteX0" fmla="*/ 152117 w 178545"/>
                  <a:gd name="connsiteY0" fmla="*/ 30303 h 160389"/>
                  <a:gd name="connsiteX1" fmla="*/ 33172 w 178545"/>
                  <a:gd name="connsiteY1" fmla="*/ 11118 h 160389"/>
                  <a:gd name="connsiteX2" fmla="*/ 7273 w 178545"/>
                  <a:gd name="connsiteY2" fmla="*/ 112029 h 160389"/>
                  <a:gd name="connsiteX3" fmla="*/ 122381 w 178545"/>
                  <a:gd name="connsiteY3" fmla="*/ 155961 h 160389"/>
                  <a:gd name="connsiteX4" fmla="*/ 152117 w 178545"/>
                  <a:gd name="connsiteY4" fmla="*/ 30303 h 16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45" h="160389">
                    <a:moveTo>
                      <a:pt x="152117" y="30303"/>
                    </a:moveTo>
                    <a:cubicBezTo>
                      <a:pt x="118160" y="2293"/>
                      <a:pt x="62717" y="-11136"/>
                      <a:pt x="33172" y="11118"/>
                    </a:cubicBezTo>
                    <a:cubicBezTo>
                      <a:pt x="2094" y="34615"/>
                      <a:pt x="-8650" y="76464"/>
                      <a:pt x="7273" y="112029"/>
                    </a:cubicBezTo>
                    <a:cubicBezTo>
                      <a:pt x="31081" y="151280"/>
                      <a:pt x="78486" y="169373"/>
                      <a:pt x="122381" y="155961"/>
                    </a:cubicBezTo>
                    <a:cubicBezTo>
                      <a:pt x="178208" y="134858"/>
                      <a:pt x="200078" y="69823"/>
                      <a:pt x="152117" y="30303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DF94BC04-12FA-C1EA-BE67-8D0ACB5239EA}"/>
                  </a:ext>
                </a:extLst>
              </p:cNvPr>
              <p:cNvSpPr/>
              <p:nvPr/>
            </p:nvSpPr>
            <p:spPr>
              <a:xfrm>
                <a:off x="7594399" y="2581196"/>
                <a:ext cx="248610" cy="347269"/>
              </a:xfrm>
              <a:custGeom>
                <a:avLst/>
                <a:gdLst>
                  <a:gd name="connsiteX0" fmla="*/ 219900 w 248610"/>
                  <a:gd name="connsiteY0" fmla="*/ 319958 h 347269"/>
                  <a:gd name="connsiteX1" fmla="*/ 239085 w 248610"/>
                  <a:gd name="connsiteY1" fmla="*/ 186817 h 347269"/>
                  <a:gd name="connsiteX2" fmla="*/ 209540 w 248610"/>
                  <a:gd name="connsiteY2" fmla="*/ 125043 h 347269"/>
                  <a:gd name="connsiteX3" fmla="*/ 81196 w 248610"/>
                  <a:gd name="connsiteY3" fmla="*/ -40 h 347269"/>
                  <a:gd name="connsiteX4" fmla="*/ 6952 w 248610"/>
                  <a:gd name="connsiteY4" fmla="*/ 115067 h 347269"/>
                  <a:gd name="connsiteX5" fmla="*/ 48007 w 248610"/>
                  <a:gd name="connsiteY5" fmla="*/ 180102 h 347269"/>
                  <a:gd name="connsiteX6" fmla="*/ 98462 w 248610"/>
                  <a:gd name="connsiteY6" fmla="*/ 269310 h 347269"/>
                  <a:gd name="connsiteX7" fmla="*/ 137982 w 248610"/>
                  <a:gd name="connsiteY7" fmla="*/ 338375 h 347269"/>
                  <a:gd name="connsiteX8" fmla="*/ 201291 w 248610"/>
                  <a:gd name="connsiteY8" fmla="*/ 338375 h 347269"/>
                  <a:gd name="connsiteX9" fmla="*/ 219900 w 248610"/>
                  <a:gd name="connsiteY9" fmla="*/ 319958 h 347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8610" h="347269">
                    <a:moveTo>
                      <a:pt x="219900" y="319958"/>
                    </a:moveTo>
                    <a:cubicBezTo>
                      <a:pt x="249444" y="282114"/>
                      <a:pt x="256734" y="231461"/>
                      <a:pt x="239085" y="186817"/>
                    </a:cubicBezTo>
                    <a:cubicBezTo>
                      <a:pt x="230816" y="165505"/>
                      <a:pt x="220936" y="144853"/>
                      <a:pt x="209540" y="125043"/>
                    </a:cubicBezTo>
                    <a:cubicBezTo>
                      <a:pt x="187478" y="84180"/>
                      <a:pt x="131843" y="151"/>
                      <a:pt x="81196" y="-40"/>
                    </a:cubicBezTo>
                    <a:cubicBezTo>
                      <a:pt x="2539" y="-40"/>
                      <a:pt x="-10890" y="68832"/>
                      <a:pt x="6952" y="115067"/>
                    </a:cubicBezTo>
                    <a:cubicBezTo>
                      <a:pt x="18827" y="137833"/>
                      <a:pt x="32563" y="159585"/>
                      <a:pt x="48007" y="180102"/>
                    </a:cubicBezTo>
                    <a:cubicBezTo>
                      <a:pt x="68937" y="207314"/>
                      <a:pt x="85935" y="237347"/>
                      <a:pt x="98462" y="269310"/>
                    </a:cubicBezTo>
                    <a:cubicBezTo>
                      <a:pt x="107863" y="294634"/>
                      <a:pt x="115344" y="323603"/>
                      <a:pt x="137982" y="338375"/>
                    </a:cubicBezTo>
                    <a:cubicBezTo>
                      <a:pt x="157435" y="350181"/>
                      <a:pt x="181838" y="350181"/>
                      <a:pt x="201291" y="338375"/>
                    </a:cubicBezTo>
                    <a:cubicBezTo>
                      <a:pt x="208370" y="333183"/>
                      <a:pt x="214644" y="326979"/>
                      <a:pt x="219900" y="319958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F221E7A8-BCCF-49E0-3668-3E97430C0C8A}"/>
                  </a:ext>
                </a:extLst>
              </p:cNvPr>
              <p:cNvSpPr/>
              <p:nvPr/>
            </p:nvSpPr>
            <p:spPr>
              <a:xfrm>
                <a:off x="5025276" y="2463749"/>
                <a:ext cx="449025" cy="271918"/>
              </a:xfrm>
              <a:custGeom>
                <a:avLst/>
                <a:gdLst>
                  <a:gd name="connsiteX0" fmla="*/ 147312 w 449025"/>
                  <a:gd name="connsiteY0" fmla="*/ 3450 h 271918"/>
                  <a:gd name="connsiteX1" fmla="*/ 58488 w 449025"/>
                  <a:gd name="connsiteY1" fmla="*/ 8054 h 271918"/>
                  <a:gd name="connsiteX2" fmla="*/ 934 w 449025"/>
                  <a:gd name="connsiteY2" fmla="*/ 70212 h 271918"/>
                  <a:gd name="connsiteX3" fmla="*/ 42373 w 449025"/>
                  <a:gd name="connsiteY3" fmla="*/ 161531 h 271918"/>
                  <a:gd name="connsiteX4" fmla="*/ 141557 w 449025"/>
                  <a:gd name="connsiteY4" fmla="*/ 195487 h 271918"/>
                  <a:gd name="connsiteX5" fmla="*/ 244002 w 449025"/>
                  <a:gd name="connsiteY5" fmla="*/ 219084 h 271918"/>
                  <a:gd name="connsiteX6" fmla="*/ 338390 w 449025"/>
                  <a:gd name="connsiteY6" fmla="*/ 267237 h 271918"/>
                  <a:gd name="connsiteX7" fmla="*/ 427790 w 449025"/>
                  <a:gd name="connsiteY7" fmla="*/ 248053 h 271918"/>
                  <a:gd name="connsiteX8" fmla="*/ 147312 w 449025"/>
                  <a:gd name="connsiteY8" fmla="*/ 3450 h 27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025" h="271918">
                    <a:moveTo>
                      <a:pt x="147312" y="3450"/>
                    </a:moveTo>
                    <a:cubicBezTo>
                      <a:pt x="117783" y="-2440"/>
                      <a:pt x="87249" y="-857"/>
                      <a:pt x="58488" y="8054"/>
                    </a:cubicBezTo>
                    <a:cubicBezTo>
                      <a:pt x="30062" y="17762"/>
                      <a:pt x="8430" y="41125"/>
                      <a:pt x="934" y="70212"/>
                    </a:cubicBezTo>
                    <a:cubicBezTo>
                      <a:pt x="-4292" y="106135"/>
                      <a:pt x="11896" y="141809"/>
                      <a:pt x="42373" y="161531"/>
                    </a:cubicBezTo>
                    <a:cubicBezTo>
                      <a:pt x="72456" y="180174"/>
                      <a:pt x="106361" y="191781"/>
                      <a:pt x="141557" y="195487"/>
                    </a:cubicBezTo>
                    <a:cubicBezTo>
                      <a:pt x="176572" y="198952"/>
                      <a:pt x="210999" y="206881"/>
                      <a:pt x="244002" y="219084"/>
                    </a:cubicBezTo>
                    <a:cubicBezTo>
                      <a:pt x="276424" y="233281"/>
                      <a:pt x="304433" y="257453"/>
                      <a:pt x="338390" y="267237"/>
                    </a:cubicBezTo>
                    <a:cubicBezTo>
                      <a:pt x="369457" y="277632"/>
                      <a:pt x="403721" y="270280"/>
                      <a:pt x="427790" y="248053"/>
                    </a:cubicBezTo>
                    <a:cubicBezTo>
                      <a:pt x="533305" y="139468"/>
                      <a:pt x="214074" y="13810"/>
                      <a:pt x="147312" y="3450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BC7368D6-BB88-FCB5-1DF7-0BAEDAF52EE9}"/>
                  </a:ext>
                </a:extLst>
              </p:cNvPr>
              <p:cNvSpPr/>
              <p:nvPr/>
            </p:nvSpPr>
            <p:spPr>
              <a:xfrm>
                <a:off x="5384805" y="2766264"/>
                <a:ext cx="455440" cy="98287"/>
              </a:xfrm>
              <a:custGeom>
                <a:avLst/>
                <a:gdLst>
                  <a:gd name="connsiteX0" fmla="*/ -36 w 455440"/>
                  <a:gd name="connsiteY0" fmla="*/ 98247 h 98287"/>
                  <a:gd name="connsiteX1" fmla="*/ 455405 w 455440"/>
                  <a:gd name="connsiteY1" fmla="*/ 15753 h 9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440" h="98287">
                    <a:moveTo>
                      <a:pt x="-36" y="98247"/>
                    </a:moveTo>
                    <a:cubicBezTo>
                      <a:pt x="-36" y="98247"/>
                      <a:pt x="180683" y="-47172"/>
                      <a:pt x="455405" y="1575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41F5A205-99CE-BFB6-F3D9-F6AEDF55E975}"/>
                  </a:ext>
                </a:extLst>
              </p:cNvPr>
              <p:cNvSpPr/>
              <p:nvPr/>
            </p:nvSpPr>
            <p:spPr>
              <a:xfrm>
                <a:off x="6657507" y="2766264"/>
                <a:ext cx="455441" cy="98287"/>
              </a:xfrm>
              <a:custGeom>
                <a:avLst/>
                <a:gdLst>
                  <a:gd name="connsiteX0" fmla="*/ 455405 w 455441"/>
                  <a:gd name="connsiteY0" fmla="*/ 98247 h 98287"/>
                  <a:gd name="connsiteX1" fmla="*/ -36 w 455441"/>
                  <a:gd name="connsiteY1" fmla="*/ 15753 h 9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441" h="98287">
                    <a:moveTo>
                      <a:pt x="455405" y="98247"/>
                    </a:moveTo>
                    <a:cubicBezTo>
                      <a:pt x="455405" y="98247"/>
                      <a:pt x="274687" y="-47172"/>
                      <a:pt x="-36" y="1575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B0A2DB38-166B-E8DB-2FA1-B14ADA06584E}"/>
                  </a:ext>
                </a:extLst>
              </p:cNvPr>
              <p:cNvSpPr/>
              <p:nvPr/>
            </p:nvSpPr>
            <p:spPr>
              <a:xfrm>
                <a:off x="5218057" y="3061769"/>
                <a:ext cx="767430" cy="726134"/>
              </a:xfrm>
              <a:custGeom>
                <a:avLst/>
                <a:gdLst>
                  <a:gd name="connsiteX0" fmla="*/ 767380 w 767430"/>
                  <a:gd name="connsiteY0" fmla="*/ 458854 h 726134"/>
                  <a:gd name="connsiteX1" fmla="*/ 694671 w 767430"/>
                  <a:gd name="connsiteY1" fmla="*/ 726094 h 726134"/>
                  <a:gd name="connsiteX2" fmla="*/ 71173 w 767430"/>
                  <a:gd name="connsiteY2" fmla="*/ 724560 h 726134"/>
                  <a:gd name="connsiteX3" fmla="*/ -2 w 767430"/>
                  <a:gd name="connsiteY3" fmla="*/ 458854 h 726134"/>
                  <a:gd name="connsiteX4" fmla="*/ 383689 w 767430"/>
                  <a:gd name="connsiteY4" fmla="*/ -40 h 726134"/>
                  <a:gd name="connsiteX5" fmla="*/ 767380 w 767430"/>
                  <a:gd name="connsiteY5" fmla="*/ 458854 h 72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430" h="726134">
                    <a:moveTo>
                      <a:pt x="767380" y="458854"/>
                    </a:moveTo>
                    <a:cubicBezTo>
                      <a:pt x="768090" y="552915"/>
                      <a:pt x="742939" y="645366"/>
                      <a:pt x="694671" y="726094"/>
                    </a:cubicBezTo>
                    <a:cubicBezTo>
                      <a:pt x="490033" y="675063"/>
                      <a:pt x="276058" y="674545"/>
                      <a:pt x="71173" y="724560"/>
                    </a:cubicBezTo>
                    <a:cubicBezTo>
                      <a:pt x="23538" y="644195"/>
                      <a:pt x="-1084" y="552263"/>
                      <a:pt x="-2" y="458854"/>
                    </a:cubicBezTo>
                    <a:cubicBezTo>
                      <a:pt x="-2" y="205234"/>
                      <a:pt x="171508" y="-40"/>
                      <a:pt x="383689" y="-40"/>
                    </a:cubicBezTo>
                    <a:cubicBezTo>
                      <a:pt x="595870" y="-40"/>
                      <a:pt x="767380" y="205234"/>
                      <a:pt x="767380" y="4588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D8777153-318C-E8EA-F01B-0F691B7C6AB1}"/>
                  </a:ext>
                </a:extLst>
              </p:cNvPr>
              <p:cNvSpPr/>
              <p:nvPr/>
            </p:nvSpPr>
            <p:spPr>
              <a:xfrm>
                <a:off x="5366378" y="3251696"/>
                <a:ext cx="500167" cy="516255"/>
              </a:xfrm>
              <a:custGeom>
                <a:avLst/>
                <a:gdLst>
                  <a:gd name="connsiteX0" fmla="*/ 500115 w 500167"/>
                  <a:gd name="connsiteY0" fmla="*/ 322452 h 516255"/>
                  <a:gd name="connsiteX1" fmla="*/ 449660 w 500167"/>
                  <a:gd name="connsiteY1" fmla="*/ 516215 h 516255"/>
                  <a:gd name="connsiteX2" fmla="*/ 46784 w 500167"/>
                  <a:gd name="connsiteY2" fmla="*/ 510076 h 516255"/>
                  <a:gd name="connsiteX3" fmla="*/ -26 w 500167"/>
                  <a:gd name="connsiteY3" fmla="*/ 322452 h 516255"/>
                  <a:gd name="connsiteX4" fmla="*/ 249373 w 500167"/>
                  <a:gd name="connsiteY4" fmla="*/ -40 h 516255"/>
                  <a:gd name="connsiteX5" fmla="*/ 500115 w 500167"/>
                  <a:gd name="connsiteY5" fmla="*/ 322452 h 51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167" h="516255">
                    <a:moveTo>
                      <a:pt x="500115" y="322452"/>
                    </a:moveTo>
                    <a:cubicBezTo>
                      <a:pt x="500748" y="390365"/>
                      <a:pt x="483329" y="457223"/>
                      <a:pt x="449660" y="516215"/>
                    </a:cubicBezTo>
                    <a:cubicBezTo>
                      <a:pt x="316471" y="493597"/>
                      <a:pt x="180600" y="491525"/>
                      <a:pt x="46784" y="510076"/>
                    </a:cubicBezTo>
                    <a:cubicBezTo>
                      <a:pt x="15608" y="452484"/>
                      <a:pt x="-494" y="387947"/>
                      <a:pt x="-26" y="322452"/>
                    </a:cubicBezTo>
                    <a:cubicBezTo>
                      <a:pt x="-26" y="144803"/>
                      <a:pt x="111820" y="-40"/>
                      <a:pt x="249373" y="-40"/>
                    </a:cubicBezTo>
                    <a:cubicBezTo>
                      <a:pt x="386926" y="-40"/>
                      <a:pt x="500115" y="144803"/>
                      <a:pt x="500115" y="322452"/>
                    </a:cubicBezTo>
                    <a:close/>
                  </a:path>
                </a:pathLst>
              </a:custGeom>
              <a:solidFill>
                <a:srgbClr val="0E31C9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449255F1-0D39-1198-269E-C300255886D5}"/>
                  </a:ext>
                </a:extLst>
              </p:cNvPr>
              <p:cNvSpPr/>
              <p:nvPr/>
            </p:nvSpPr>
            <p:spPr>
              <a:xfrm>
                <a:off x="5686194" y="3282774"/>
                <a:ext cx="223499" cy="200094"/>
              </a:xfrm>
              <a:custGeom>
                <a:avLst/>
                <a:gdLst>
                  <a:gd name="connsiteX0" fmla="*/ 135443 w 223499"/>
                  <a:gd name="connsiteY0" fmla="*/ 0 h 200094"/>
                  <a:gd name="connsiteX1" fmla="*/ 0 w 223499"/>
                  <a:gd name="connsiteY1" fmla="*/ 200095 h 200094"/>
                  <a:gd name="connsiteX2" fmla="*/ 223500 w 223499"/>
                  <a:gd name="connsiteY2" fmla="*/ 200095 h 200094"/>
                  <a:gd name="connsiteX3" fmla="*/ 135443 w 223499"/>
                  <a:gd name="connsiteY3" fmla="*/ 0 h 200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499" h="200094">
                    <a:moveTo>
                      <a:pt x="135443" y="0"/>
                    </a:moveTo>
                    <a:lnTo>
                      <a:pt x="0" y="200095"/>
                    </a:lnTo>
                    <a:lnTo>
                      <a:pt x="223500" y="200095"/>
                    </a:lnTo>
                    <a:lnTo>
                      <a:pt x="1354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B5AE2D4A-81DC-844D-D48E-886874E1CCD5}"/>
                  </a:ext>
                </a:extLst>
              </p:cNvPr>
              <p:cNvSpPr/>
              <p:nvPr/>
            </p:nvSpPr>
            <p:spPr>
              <a:xfrm>
                <a:off x="5236509" y="3749240"/>
                <a:ext cx="729779" cy="53243"/>
              </a:xfrm>
              <a:custGeom>
                <a:avLst/>
                <a:gdLst>
                  <a:gd name="connsiteX0" fmla="*/ 729744 w 729779"/>
                  <a:gd name="connsiteY0" fmla="*/ 53203 h 53243"/>
                  <a:gd name="connsiteX1" fmla="*/ 676219 w 729779"/>
                  <a:gd name="connsiteY1" fmla="*/ 38623 h 53243"/>
                  <a:gd name="connsiteX2" fmla="*/ 52722 w 729779"/>
                  <a:gd name="connsiteY2" fmla="*/ 37088 h 53243"/>
                  <a:gd name="connsiteX3" fmla="*/ -36 w 729779"/>
                  <a:gd name="connsiteY3" fmla="*/ 53203 h 5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779" h="53243">
                    <a:moveTo>
                      <a:pt x="729744" y="53203"/>
                    </a:moveTo>
                    <a:cubicBezTo>
                      <a:pt x="710560" y="47831"/>
                      <a:pt x="693677" y="43227"/>
                      <a:pt x="676219" y="38623"/>
                    </a:cubicBezTo>
                    <a:cubicBezTo>
                      <a:pt x="471582" y="-12408"/>
                      <a:pt x="257607" y="-12926"/>
                      <a:pt x="52722" y="37088"/>
                    </a:cubicBezTo>
                    <a:cubicBezTo>
                      <a:pt x="18190" y="46296"/>
                      <a:pt x="-36" y="53203"/>
                      <a:pt x="-36" y="5320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62890F65-903C-6CAA-D272-4F1DFE891F85}"/>
                  </a:ext>
                </a:extLst>
              </p:cNvPr>
              <p:cNvSpPr/>
              <p:nvPr/>
            </p:nvSpPr>
            <p:spPr>
              <a:xfrm>
                <a:off x="6493656" y="3061769"/>
                <a:ext cx="768190" cy="726134"/>
              </a:xfrm>
              <a:custGeom>
                <a:avLst/>
                <a:gdLst>
                  <a:gd name="connsiteX0" fmla="*/ -20 w 768190"/>
                  <a:gd name="connsiteY0" fmla="*/ 458854 h 726134"/>
                  <a:gd name="connsiteX1" fmla="*/ 72881 w 768190"/>
                  <a:gd name="connsiteY1" fmla="*/ 726094 h 726134"/>
                  <a:gd name="connsiteX2" fmla="*/ 696186 w 768190"/>
                  <a:gd name="connsiteY2" fmla="*/ 724560 h 726134"/>
                  <a:gd name="connsiteX3" fmla="*/ 768128 w 768190"/>
                  <a:gd name="connsiteY3" fmla="*/ 458854 h 726134"/>
                  <a:gd name="connsiteX4" fmla="*/ 384438 w 768190"/>
                  <a:gd name="connsiteY4" fmla="*/ -40 h 726134"/>
                  <a:gd name="connsiteX5" fmla="*/ -20 w 768190"/>
                  <a:gd name="connsiteY5" fmla="*/ 458854 h 72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190" h="726134">
                    <a:moveTo>
                      <a:pt x="-20" y="458854"/>
                    </a:moveTo>
                    <a:cubicBezTo>
                      <a:pt x="-750" y="552935"/>
                      <a:pt x="24478" y="645404"/>
                      <a:pt x="72881" y="726094"/>
                    </a:cubicBezTo>
                    <a:cubicBezTo>
                      <a:pt x="277446" y="675063"/>
                      <a:pt x="491372" y="674545"/>
                      <a:pt x="696186" y="724560"/>
                    </a:cubicBezTo>
                    <a:cubicBezTo>
                      <a:pt x="744186" y="644311"/>
                      <a:pt x="769088" y="552359"/>
                      <a:pt x="768128" y="458854"/>
                    </a:cubicBezTo>
                    <a:cubicBezTo>
                      <a:pt x="768128" y="205234"/>
                      <a:pt x="596619" y="-40"/>
                      <a:pt x="384438" y="-40"/>
                    </a:cubicBezTo>
                    <a:cubicBezTo>
                      <a:pt x="172257" y="-40"/>
                      <a:pt x="-20" y="205234"/>
                      <a:pt x="-20" y="4588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87DBD7BE-9393-CD95-DD6B-91059198465E}"/>
                  </a:ext>
                </a:extLst>
              </p:cNvPr>
              <p:cNvSpPr/>
              <p:nvPr/>
            </p:nvSpPr>
            <p:spPr>
              <a:xfrm>
                <a:off x="6613177" y="3251696"/>
                <a:ext cx="499396" cy="516255"/>
              </a:xfrm>
              <a:custGeom>
                <a:avLst/>
                <a:gdLst>
                  <a:gd name="connsiteX0" fmla="*/ -22 w 499396"/>
                  <a:gd name="connsiteY0" fmla="*/ 322452 h 516255"/>
                  <a:gd name="connsiteX1" fmla="*/ 50625 w 499396"/>
                  <a:gd name="connsiteY1" fmla="*/ 516215 h 516255"/>
                  <a:gd name="connsiteX2" fmla="*/ 452541 w 499396"/>
                  <a:gd name="connsiteY2" fmla="*/ 510076 h 516255"/>
                  <a:gd name="connsiteX3" fmla="*/ 499352 w 499396"/>
                  <a:gd name="connsiteY3" fmla="*/ 322452 h 516255"/>
                  <a:gd name="connsiteX4" fmla="*/ 249953 w 499396"/>
                  <a:gd name="connsiteY4" fmla="*/ -40 h 516255"/>
                  <a:gd name="connsiteX5" fmla="*/ -22 w 499396"/>
                  <a:gd name="connsiteY5" fmla="*/ 322452 h 51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396" h="516255">
                    <a:moveTo>
                      <a:pt x="-22" y="322452"/>
                    </a:moveTo>
                    <a:cubicBezTo>
                      <a:pt x="-597" y="390384"/>
                      <a:pt x="16880" y="457242"/>
                      <a:pt x="50625" y="516215"/>
                    </a:cubicBezTo>
                    <a:cubicBezTo>
                      <a:pt x="183497" y="493673"/>
                      <a:pt x="319036" y="491601"/>
                      <a:pt x="452541" y="510076"/>
                    </a:cubicBezTo>
                    <a:cubicBezTo>
                      <a:pt x="483716" y="452484"/>
                      <a:pt x="499812" y="387947"/>
                      <a:pt x="499352" y="322452"/>
                    </a:cubicBezTo>
                    <a:cubicBezTo>
                      <a:pt x="499352" y="144803"/>
                      <a:pt x="387506" y="-40"/>
                      <a:pt x="249953" y="-40"/>
                    </a:cubicBezTo>
                    <a:cubicBezTo>
                      <a:pt x="112399" y="-40"/>
                      <a:pt x="-22" y="144803"/>
                      <a:pt x="-22" y="322452"/>
                    </a:cubicBezTo>
                    <a:close/>
                  </a:path>
                </a:pathLst>
              </a:custGeom>
              <a:solidFill>
                <a:srgbClr val="0E31C9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1BA9A69E-7EAA-0BE3-BE39-BF19A57AACBF}"/>
                  </a:ext>
                </a:extLst>
              </p:cNvPr>
              <p:cNvSpPr/>
              <p:nvPr/>
            </p:nvSpPr>
            <p:spPr>
              <a:xfrm>
                <a:off x="6570026" y="3282774"/>
                <a:ext cx="223499" cy="200094"/>
              </a:xfrm>
              <a:custGeom>
                <a:avLst/>
                <a:gdLst>
                  <a:gd name="connsiteX0" fmla="*/ 88057 w 223499"/>
                  <a:gd name="connsiteY0" fmla="*/ 0 h 200094"/>
                  <a:gd name="connsiteX1" fmla="*/ 223500 w 223499"/>
                  <a:gd name="connsiteY1" fmla="*/ 200095 h 200094"/>
                  <a:gd name="connsiteX2" fmla="*/ 0 w 223499"/>
                  <a:gd name="connsiteY2" fmla="*/ 200095 h 200094"/>
                  <a:gd name="connsiteX3" fmla="*/ 88057 w 223499"/>
                  <a:gd name="connsiteY3" fmla="*/ 0 h 200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499" h="200094">
                    <a:moveTo>
                      <a:pt x="88057" y="0"/>
                    </a:moveTo>
                    <a:lnTo>
                      <a:pt x="223500" y="200095"/>
                    </a:lnTo>
                    <a:lnTo>
                      <a:pt x="0" y="200095"/>
                    </a:lnTo>
                    <a:lnTo>
                      <a:pt x="880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B93CEA85-76B7-3D39-F02A-1B89A6438C54}"/>
                  </a:ext>
                </a:extLst>
              </p:cNvPr>
              <p:cNvSpPr/>
              <p:nvPr/>
            </p:nvSpPr>
            <p:spPr>
              <a:xfrm>
                <a:off x="6512856" y="3749240"/>
                <a:ext cx="729971" cy="53243"/>
              </a:xfrm>
              <a:custGeom>
                <a:avLst/>
                <a:gdLst>
                  <a:gd name="connsiteX0" fmla="*/ 729936 w 729971"/>
                  <a:gd name="connsiteY0" fmla="*/ 53203 h 53243"/>
                  <a:gd name="connsiteX1" fmla="*/ 676986 w 729971"/>
                  <a:gd name="connsiteY1" fmla="*/ 37088 h 53243"/>
                  <a:gd name="connsiteX2" fmla="*/ 53681 w 729971"/>
                  <a:gd name="connsiteY2" fmla="*/ 38623 h 53243"/>
                  <a:gd name="connsiteX3" fmla="*/ -36 w 729971"/>
                  <a:gd name="connsiteY3" fmla="*/ 53203 h 5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971" h="53243">
                    <a:moveTo>
                      <a:pt x="729936" y="53203"/>
                    </a:moveTo>
                    <a:cubicBezTo>
                      <a:pt x="729936" y="53203"/>
                      <a:pt x="710751" y="46296"/>
                      <a:pt x="676986" y="37088"/>
                    </a:cubicBezTo>
                    <a:cubicBezTo>
                      <a:pt x="472172" y="-12926"/>
                      <a:pt x="258246" y="-12408"/>
                      <a:pt x="53681" y="38623"/>
                    </a:cubicBezTo>
                    <a:cubicBezTo>
                      <a:pt x="36031" y="43227"/>
                      <a:pt x="18381" y="47831"/>
                      <a:pt x="-36" y="5320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1CE715F3-DF2A-CF39-87E6-A046356BEB6F}"/>
                  </a:ext>
                </a:extLst>
              </p:cNvPr>
              <p:cNvSpPr/>
              <p:nvPr/>
            </p:nvSpPr>
            <p:spPr>
              <a:xfrm>
                <a:off x="6079861" y="4005648"/>
                <a:ext cx="364506" cy="77243"/>
              </a:xfrm>
              <a:custGeom>
                <a:avLst/>
                <a:gdLst>
                  <a:gd name="connsiteX0" fmla="*/ -36 w 364506"/>
                  <a:gd name="connsiteY0" fmla="*/ 17993 h 77243"/>
                  <a:gd name="connsiteX1" fmla="*/ 364470 w 364506"/>
                  <a:gd name="connsiteY1" fmla="*/ -40 h 7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506" h="77243">
                    <a:moveTo>
                      <a:pt x="-36" y="17993"/>
                    </a:moveTo>
                    <a:cubicBezTo>
                      <a:pt x="109086" y="103326"/>
                      <a:pt x="264308" y="95652"/>
                      <a:pt x="364470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719A4F7-856A-B442-9BD9-A36CC091A442}"/>
                </a:ext>
              </a:extLst>
            </p:cNvPr>
            <p:cNvSpPr/>
            <p:nvPr/>
          </p:nvSpPr>
          <p:spPr>
            <a:xfrm>
              <a:off x="3968353" y="4366675"/>
              <a:ext cx="592264" cy="655619"/>
            </a:xfrm>
            <a:custGeom>
              <a:avLst/>
              <a:gdLst>
                <a:gd name="connsiteX0" fmla="*/ 810987 w 811018"/>
                <a:gd name="connsiteY0" fmla="*/ 454422 h 897773"/>
                <a:gd name="connsiteX1" fmla="*/ 415684 w 811018"/>
                <a:gd name="connsiteY1" fmla="*/ 897617 h 897773"/>
                <a:gd name="connsiteX2" fmla="*/ -32 w 811018"/>
                <a:gd name="connsiteY2" fmla="*/ 453244 h 897773"/>
                <a:gd name="connsiteX3" fmla="*/ 416862 w 811018"/>
                <a:gd name="connsiteY3" fmla="*/ -157 h 897773"/>
                <a:gd name="connsiteX4" fmla="*/ 810987 w 811018"/>
                <a:gd name="connsiteY4" fmla="*/ 454422 h 89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018" h="897773">
                  <a:moveTo>
                    <a:pt x="810987" y="454422"/>
                  </a:moveTo>
                  <a:cubicBezTo>
                    <a:pt x="600577" y="497603"/>
                    <a:pt x="423142" y="676608"/>
                    <a:pt x="415684" y="897617"/>
                  </a:cubicBezTo>
                  <a:cubicBezTo>
                    <a:pt x="423535" y="666794"/>
                    <a:pt x="219406" y="479153"/>
                    <a:pt x="-32" y="453244"/>
                  </a:cubicBezTo>
                  <a:cubicBezTo>
                    <a:pt x="225687" y="479938"/>
                    <a:pt x="416862" y="201616"/>
                    <a:pt x="416862" y="-157"/>
                  </a:cubicBezTo>
                  <a:cubicBezTo>
                    <a:pt x="416862" y="253826"/>
                    <a:pt x="613139" y="371593"/>
                    <a:pt x="810987" y="454422"/>
                  </a:cubicBezTo>
                  <a:close/>
                </a:path>
              </a:pathLst>
            </a:custGeom>
            <a:noFill/>
            <a:ln w="79375" cap="rnd">
              <a:solidFill>
                <a:srgbClr val="0E31C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BC3B327-D02A-B36E-1BA9-599AC62BFFD1}"/>
                </a:ext>
              </a:extLst>
            </p:cNvPr>
            <p:cNvSpPr/>
            <p:nvPr/>
          </p:nvSpPr>
          <p:spPr>
            <a:xfrm>
              <a:off x="7780457" y="2327417"/>
              <a:ext cx="716967" cy="794081"/>
            </a:xfrm>
            <a:custGeom>
              <a:avLst/>
              <a:gdLst>
                <a:gd name="connsiteX0" fmla="*/ 981749 w 981780"/>
                <a:gd name="connsiteY0" fmla="*/ 550990 h 1087377"/>
                <a:gd name="connsiteX1" fmla="*/ 503616 w 981780"/>
                <a:gd name="connsiteY1" fmla="*/ 1087221 h 1087377"/>
                <a:gd name="connsiteX2" fmla="*/ -32 w 981780"/>
                <a:gd name="connsiteY2" fmla="*/ 549420 h 1087377"/>
                <a:gd name="connsiteX3" fmla="*/ 504794 w 981780"/>
                <a:gd name="connsiteY3" fmla="*/ -157 h 1087377"/>
                <a:gd name="connsiteX4" fmla="*/ 981749 w 981780"/>
                <a:gd name="connsiteY4" fmla="*/ 550990 h 108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780" h="1087377">
                  <a:moveTo>
                    <a:pt x="981749" y="550990"/>
                  </a:moveTo>
                  <a:cubicBezTo>
                    <a:pt x="727373" y="603200"/>
                    <a:pt x="512645" y="819498"/>
                    <a:pt x="503616" y="1087221"/>
                  </a:cubicBezTo>
                  <a:cubicBezTo>
                    <a:pt x="513038" y="807721"/>
                    <a:pt x="265728" y="580824"/>
                    <a:pt x="-32" y="549420"/>
                  </a:cubicBezTo>
                  <a:cubicBezTo>
                    <a:pt x="274757" y="582002"/>
                    <a:pt x="504794" y="245190"/>
                    <a:pt x="504794" y="-157"/>
                  </a:cubicBezTo>
                  <a:cubicBezTo>
                    <a:pt x="504794" y="307999"/>
                    <a:pt x="742290" y="450496"/>
                    <a:pt x="981749" y="550990"/>
                  </a:cubicBezTo>
                  <a:close/>
                </a:path>
              </a:pathLst>
            </a:custGeom>
            <a:noFill/>
            <a:ln w="79375" cap="rnd">
              <a:solidFill>
                <a:srgbClr val="0E31C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741C00C-5334-CD50-E1F5-4925DD8B4EB5}"/>
              </a:ext>
            </a:extLst>
          </p:cNvPr>
          <p:cNvGrpSpPr/>
          <p:nvPr/>
        </p:nvGrpSpPr>
        <p:grpSpPr>
          <a:xfrm>
            <a:off x="4802634" y="374195"/>
            <a:ext cx="2771493" cy="2334843"/>
            <a:chOff x="3968353" y="1689100"/>
            <a:chExt cx="4529071" cy="3892376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1A67B684-E97D-19E5-CCE4-6D54727253A4}"/>
                </a:ext>
              </a:extLst>
            </p:cNvPr>
            <p:cNvGrpSpPr/>
            <p:nvPr/>
          </p:nvGrpSpPr>
          <p:grpSpPr>
            <a:xfrm>
              <a:off x="4281418" y="1689100"/>
              <a:ext cx="3370155" cy="3892376"/>
              <a:chOff x="4541874" y="1885948"/>
              <a:chExt cx="3395879" cy="3922086"/>
            </a:xfrm>
          </p:grpSpPr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1BD8A4BF-22BE-29BC-B6A1-13534823E733}"/>
                  </a:ext>
                </a:extLst>
              </p:cNvPr>
              <p:cNvSpPr/>
              <p:nvPr/>
            </p:nvSpPr>
            <p:spPr>
              <a:xfrm>
                <a:off x="6167534" y="4681135"/>
                <a:ext cx="144651" cy="1126899"/>
              </a:xfrm>
              <a:custGeom>
                <a:avLst/>
                <a:gdLst>
                  <a:gd name="connsiteX0" fmla="*/ 72290 w 144651"/>
                  <a:gd name="connsiteY0" fmla="*/ 1126859 h 1126899"/>
                  <a:gd name="connsiteX1" fmla="*/ 72290 w 144651"/>
                  <a:gd name="connsiteY1" fmla="*/ 1126859 h 1126899"/>
                  <a:gd name="connsiteX2" fmla="*/ -36 w 144651"/>
                  <a:gd name="connsiteY2" fmla="*/ 1054533 h 1126899"/>
                  <a:gd name="connsiteX3" fmla="*/ -36 w 144651"/>
                  <a:gd name="connsiteY3" fmla="*/ 72285 h 1126899"/>
                  <a:gd name="connsiteX4" fmla="*/ 72290 w 144651"/>
                  <a:gd name="connsiteY4" fmla="*/ -40 h 1126899"/>
                  <a:gd name="connsiteX5" fmla="*/ 72290 w 144651"/>
                  <a:gd name="connsiteY5" fmla="*/ -40 h 1126899"/>
                  <a:gd name="connsiteX6" fmla="*/ 144616 w 144651"/>
                  <a:gd name="connsiteY6" fmla="*/ 72285 h 1126899"/>
                  <a:gd name="connsiteX7" fmla="*/ 144616 w 144651"/>
                  <a:gd name="connsiteY7" fmla="*/ 1054533 h 1126899"/>
                  <a:gd name="connsiteX8" fmla="*/ 72290 w 144651"/>
                  <a:gd name="connsiteY8" fmla="*/ 1126859 h 1126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651" h="1126899">
                    <a:moveTo>
                      <a:pt x="72290" y="1126859"/>
                    </a:moveTo>
                    <a:lnTo>
                      <a:pt x="72290" y="1126859"/>
                    </a:lnTo>
                    <a:cubicBezTo>
                      <a:pt x="32348" y="1126859"/>
                      <a:pt x="-36" y="1094476"/>
                      <a:pt x="-36" y="1054533"/>
                    </a:cubicBezTo>
                    <a:lnTo>
                      <a:pt x="-36" y="72285"/>
                    </a:lnTo>
                    <a:cubicBezTo>
                      <a:pt x="-36" y="32343"/>
                      <a:pt x="32348" y="-40"/>
                      <a:pt x="72290" y="-40"/>
                    </a:cubicBezTo>
                    <a:lnTo>
                      <a:pt x="72290" y="-40"/>
                    </a:lnTo>
                    <a:cubicBezTo>
                      <a:pt x="112232" y="-40"/>
                      <a:pt x="144616" y="32343"/>
                      <a:pt x="144616" y="72285"/>
                    </a:cubicBezTo>
                    <a:lnTo>
                      <a:pt x="144616" y="1054533"/>
                    </a:lnTo>
                    <a:cubicBezTo>
                      <a:pt x="144616" y="1094476"/>
                      <a:pt x="112232" y="1126859"/>
                      <a:pt x="72290" y="1126859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117FF52F-FEFA-16A0-1622-00E66EF86F26}"/>
                  </a:ext>
                </a:extLst>
              </p:cNvPr>
              <p:cNvSpPr/>
              <p:nvPr/>
            </p:nvSpPr>
            <p:spPr>
              <a:xfrm>
                <a:off x="6284944" y="5062111"/>
                <a:ext cx="712990" cy="535469"/>
              </a:xfrm>
              <a:custGeom>
                <a:avLst/>
                <a:gdLst>
                  <a:gd name="connsiteX0" fmla="*/ -36 w 712990"/>
                  <a:gd name="connsiteY0" fmla="*/ 535429 h 535469"/>
                  <a:gd name="connsiteX1" fmla="*/ 402840 w 712990"/>
                  <a:gd name="connsiteY1" fmla="*/ 27422 h 535469"/>
                  <a:gd name="connsiteX2" fmla="*/ 636124 w 712990"/>
                  <a:gd name="connsiteY2" fmla="*/ 365646 h 535469"/>
                  <a:gd name="connsiteX3" fmla="*/ -36 w 712990"/>
                  <a:gd name="connsiteY3" fmla="*/ 535429 h 53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990" h="535469">
                    <a:moveTo>
                      <a:pt x="-36" y="535429"/>
                    </a:moveTo>
                    <a:cubicBezTo>
                      <a:pt x="-36" y="535429"/>
                      <a:pt x="177805" y="151738"/>
                      <a:pt x="402840" y="27422"/>
                    </a:cubicBezTo>
                    <a:cubicBezTo>
                      <a:pt x="619817" y="-92865"/>
                      <a:pt x="830655" y="211786"/>
                      <a:pt x="636124" y="365646"/>
                    </a:cubicBezTo>
                    <a:cubicBezTo>
                      <a:pt x="536556" y="443535"/>
                      <a:pt x="348163" y="512216"/>
                      <a:pt x="-36" y="535429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4D20F0D0-9AD3-D736-6B63-86FCD941777A}"/>
                  </a:ext>
                </a:extLst>
              </p:cNvPr>
              <p:cNvSpPr/>
              <p:nvPr/>
            </p:nvSpPr>
            <p:spPr>
              <a:xfrm>
                <a:off x="6284944" y="5366215"/>
                <a:ext cx="356064" cy="231365"/>
              </a:xfrm>
              <a:custGeom>
                <a:avLst/>
                <a:gdLst>
                  <a:gd name="connsiteX0" fmla="*/ -36 w 356064"/>
                  <a:gd name="connsiteY0" fmla="*/ 231325 h 231365"/>
                  <a:gd name="connsiteX1" fmla="*/ 356029 w 356064"/>
                  <a:gd name="connsiteY1" fmla="*/ -40 h 23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6064" h="231365">
                    <a:moveTo>
                      <a:pt x="-36" y="231325"/>
                    </a:moveTo>
                    <a:cubicBezTo>
                      <a:pt x="-36" y="231325"/>
                      <a:pt x="103753" y="84180"/>
                      <a:pt x="356029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A27E55C1-423A-2844-12A0-BF17C4FD7FCB}"/>
                  </a:ext>
                </a:extLst>
              </p:cNvPr>
              <p:cNvSpPr/>
              <p:nvPr/>
            </p:nvSpPr>
            <p:spPr>
              <a:xfrm>
                <a:off x="5566912" y="5054126"/>
                <a:ext cx="596784" cy="448874"/>
              </a:xfrm>
              <a:custGeom>
                <a:avLst/>
                <a:gdLst>
                  <a:gd name="connsiteX0" fmla="*/ 596749 w 596784"/>
                  <a:gd name="connsiteY0" fmla="*/ 448834 h 448874"/>
                  <a:gd name="connsiteX1" fmla="*/ 259869 w 596784"/>
                  <a:gd name="connsiteY1" fmla="*/ 22938 h 448874"/>
                  <a:gd name="connsiteX2" fmla="*/ 64378 w 596784"/>
                  <a:gd name="connsiteY2" fmla="*/ 306294 h 448874"/>
                  <a:gd name="connsiteX3" fmla="*/ 596749 w 596784"/>
                  <a:gd name="connsiteY3" fmla="*/ 448834 h 44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784" h="448874">
                    <a:moveTo>
                      <a:pt x="596749" y="448834"/>
                    </a:moveTo>
                    <a:cubicBezTo>
                      <a:pt x="596749" y="448834"/>
                      <a:pt x="447685" y="127110"/>
                      <a:pt x="259869" y="22938"/>
                    </a:cubicBezTo>
                    <a:cubicBezTo>
                      <a:pt x="77999" y="-77781"/>
                      <a:pt x="-98690" y="177565"/>
                      <a:pt x="64378" y="306294"/>
                    </a:cubicBezTo>
                    <a:cubicBezTo>
                      <a:pt x="147064" y="372096"/>
                      <a:pt x="304952" y="429650"/>
                      <a:pt x="596749" y="448834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460B215F-E834-0E8D-5645-0C55939C1A11}"/>
                  </a:ext>
                </a:extLst>
              </p:cNvPr>
              <p:cNvSpPr/>
              <p:nvPr/>
            </p:nvSpPr>
            <p:spPr>
              <a:xfrm>
                <a:off x="5902212" y="5330340"/>
                <a:ext cx="261485" cy="172660"/>
              </a:xfrm>
              <a:custGeom>
                <a:avLst/>
                <a:gdLst>
                  <a:gd name="connsiteX0" fmla="*/ 261449 w 261485"/>
                  <a:gd name="connsiteY0" fmla="*/ 172620 h 172660"/>
                  <a:gd name="connsiteX1" fmla="*/ -36 w 261485"/>
                  <a:gd name="connsiteY1" fmla="*/ -40 h 17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485" h="172660">
                    <a:moveTo>
                      <a:pt x="261449" y="172620"/>
                    </a:moveTo>
                    <a:cubicBezTo>
                      <a:pt x="195608" y="87921"/>
                      <a:pt x="103714" y="27240"/>
                      <a:pt x="-36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D590358A-50D8-42F5-DD25-0347643D4F3F}"/>
                  </a:ext>
                </a:extLst>
              </p:cNvPr>
              <p:cNvSpPr/>
              <p:nvPr/>
            </p:nvSpPr>
            <p:spPr>
              <a:xfrm>
                <a:off x="4541874" y="1885948"/>
                <a:ext cx="3395879" cy="2908519"/>
              </a:xfrm>
              <a:custGeom>
                <a:avLst/>
                <a:gdLst>
                  <a:gd name="connsiteX0" fmla="*/ 3393480 w 3395879"/>
                  <a:gd name="connsiteY0" fmla="*/ 1037267 h 2908519"/>
                  <a:gd name="connsiteX1" fmla="*/ 3257462 w 3395879"/>
                  <a:gd name="connsiteY1" fmla="*/ 1304700 h 2908519"/>
                  <a:gd name="connsiteX2" fmla="*/ 3145424 w 3395879"/>
                  <a:gd name="connsiteY2" fmla="*/ 1541053 h 2908519"/>
                  <a:gd name="connsiteX3" fmla="*/ 2711853 w 3395879"/>
                  <a:gd name="connsiteY3" fmla="*/ 2557834 h 2908519"/>
                  <a:gd name="connsiteX4" fmla="*/ 2297467 w 3395879"/>
                  <a:gd name="connsiteY4" fmla="*/ 2798983 h 2908519"/>
                  <a:gd name="connsiteX5" fmla="*/ 1098434 w 3395879"/>
                  <a:gd name="connsiteY5" fmla="*/ 2798983 h 2908519"/>
                  <a:gd name="connsiteX6" fmla="*/ 250669 w 3395879"/>
                  <a:gd name="connsiteY6" fmla="*/ 1518991 h 2908519"/>
                  <a:gd name="connsiteX7" fmla="*/ 159159 w 3395879"/>
                  <a:gd name="connsiteY7" fmla="*/ 1322158 h 2908519"/>
                  <a:gd name="connsiteX8" fmla="*/ 2421 w 3395879"/>
                  <a:gd name="connsiteY8" fmla="*/ 1037651 h 2908519"/>
                  <a:gd name="connsiteX9" fmla="*/ 428893 w 3395879"/>
                  <a:gd name="connsiteY9" fmla="*/ 489933 h 2908519"/>
                  <a:gd name="connsiteX10" fmla="*/ 512730 w 3395879"/>
                  <a:gd name="connsiteY10" fmla="*/ 479189 h 2908519"/>
                  <a:gd name="connsiteX11" fmla="*/ 1162510 w 3395879"/>
                  <a:gd name="connsiteY11" fmla="*/ 894918 h 2908519"/>
                  <a:gd name="connsiteX12" fmla="*/ 1158865 w 3395879"/>
                  <a:gd name="connsiteY12" fmla="*/ 388446 h 2908519"/>
                  <a:gd name="connsiteX13" fmla="*/ 2237228 w 3395879"/>
                  <a:gd name="connsiteY13" fmla="*/ 388446 h 2908519"/>
                  <a:gd name="connsiteX14" fmla="*/ 2233391 w 3395879"/>
                  <a:gd name="connsiteY14" fmla="*/ 894918 h 2908519"/>
                  <a:gd name="connsiteX15" fmla="*/ 2967008 w 3395879"/>
                  <a:gd name="connsiteY15" fmla="*/ 489933 h 2908519"/>
                  <a:gd name="connsiteX16" fmla="*/ 3393480 w 3395879"/>
                  <a:gd name="connsiteY16" fmla="*/ 1037267 h 290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95879" h="2908519">
                    <a:moveTo>
                      <a:pt x="3393480" y="1037267"/>
                    </a:moveTo>
                    <a:cubicBezTo>
                      <a:pt x="3385000" y="1140808"/>
                      <a:pt x="3336137" y="1236863"/>
                      <a:pt x="3257462" y="1304700"/>
                    </a:cubicBezTo>
                    <a:cubicBezTo>
                      <a:pt x="3187803" y="1363673"/>
                      <a:pt x="3146978" y="1449812"/>
                      <a:pt x="3145424" y="1541053"/>
                    </a:cubicBezTo>
                    <a:cubicBezTo>
                      <a:pt x="3145424" y="1778174"/>
                      <a:pt x="3089021" y="2231696"/>
                      <a:pt x="2711853" y="2557834"/>
                    </a:cubicBezTo>
                    <a:cubicBezTo>
                      <a:pt x="2588919" y="2661871"/>
                      <a:pt x="2448661" y="2743502"/>
                      <a:pt x="2297467" y="2798983"/>
                    </a:cubicBezTo>
                    <a:cubicBezTo>
                      <a:pt x="1911129" y="2944978"/>
                      <a:pt x="1484772" y="2944978"/>
                      <a:pt x="1098434" y="2798983"/>
                    </a:cubicBezTo>
                    <a:cubicBezTo>
                      <a:pt x="324530" y="2506611"/>
                      <a:pt x="246832" y="1812898"/>
                      <a:pt x="250669" y="1518991"/>
                    </a:cubicBezTo>
                    <a:cubicBezTo>
                      <a:pt x="252453" y="1442713"/>
                      <a:pt x="218627" y="1369966"/>
                      <a:pt x="159159" y="1322158"/>
                    </a:cubicBezTo>
                    <a:cubicBezTo>
                      <a:pt x="68781" y="1253976"/>
                      <a:pt x="11768" y="1150475"/>
                      <a:pt x="2421" y="1037651"/>
                    </a:cubicBezTo>
                    <a:cubicBezTo>
                      <a:pt x="-24245" y="773864"/>
                      <a:pt x="169327" y="542306"/>
                      <a:pt x="428893" y="489933"/>
                    </a:cubicBezTo>
                    <a:cubicBezTo>
                      <a:pt x="456515" y="484164"/>
                      <a:pt x="484546" y="480572"/>
                      <a:pt x="512730" y="479189"/>
                    </a:cubicBezTo>
                    <a:cubicBezTo>
                      <a:pt x="918291" y="455017"/>
                      <a:pt x="1148697" y="869403"/>
                      <a:pt x="1162510" y="894918"/>
                    </a:cubicBezTo>
                    <a:cubicBezTo>
                      <a:pt x="1109945" y="683888"/>
                      <a:pt x="1117618" y="519093"/>
                      <a:pt x="1158865" y="388446"/>
                    </a:cubicBezTo>
                    <a:cubicBezTo>
                      <a:pt x="1321358" y="-129536"/>
                      <a:pt x="2074735" y="-129536"/>
                      <a:pt x="2237228" y="388446"/>
                    </a:cubicBezTo>
                    <a:cubicBezTo>
                      <a:pt x="2278475" y="519093"/>
                      <a:pt x="2285957" y="684848"/>
                      <a:pt x="2233391" y="894918"/>
                    </a:cubicBezTo>
                    <a:cubicBezTo>
                      <a:pt x="2247971" y="868252"/>
                      <a:pt x="2509457" y="397847"/>
                      <a:pt x="2967008" y="489933"/>
                    </a:cubicBezTo>
                    <a:cubicBezTo>
                      <a:pt x="3226575" y="542306"/>
                      <a:pt x="3419571" y="773864"/>
                      <a:pt x="3393480" y="1037267"/>
                    </a:cubicBezTo>
                    <a:close/>
                  </a:path>
                </a:pathLst>
              </a:custGeom>
              <a:solidFill>
                <a:srgbClr val="F26BC0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0468546D-034D-F460-4ACF-1D702C1F0768}"/>
                  </a:ext>
                </a:extLst>
              </p:cNvPr>
              <p:cNvSpPr/>
              <p:nvPr/>
            </p:nvSpPr>
            <p:spPr>
              <a:xfrm>
                <a:off x="4733156" y="1885948"/>
                <a:ext cx="3204596" cy="2618672"/>
              </a:xfrm>
              <a:custGeom>
                <a:avLst/>
                <a:gdLst>
                  <a:gd name="connsiteX0" fmla="*/ 3202197 w 3204596"/>
                  <a:gd name="connsiteY0" fmla="*/ 1037267 h 2618672"/>
                  <a:gd name="connsiteX1" fmla="*/ 3066371 w 3204596"/>
                  <a:gd name="connsiteY1" fmla="*/ 1304508 h 2618672"/>
                  <a:gd name="connsiteX2" fmla="*/ 2954141 w 3204596"/>
                  <a:gd name="connsiteY2" fmla="*/ 1541245 h 2618672"/>
                  <a:gd name="connsiteX3" fmla="*/ 2954141 w 3204596"/>
                  <a:gd name="connsiteY3" fmla="*/ 1543739 h 2618672"/>
                  <a:gd name="connsiteX4" fmla="*/ 2723927 w 3204596"/>
                  <a:gd name="connsiteY4" fmla="*/ 2147668 h 2618672"/>
                  <a:gd name="connsiteX5" fmla="*/ 2333905 w 3204596"/>
                  <a:gd name="connsiteY5" fmla="*/ 2440040 h 2618672"/>
                  <a:gd name="connsiteX6" fmla="*/ 642980 w 3204596"/>
                  <a:gd name="connsiteY6" fmla="*/ 2209826 h 2618672"/>
                  <a:gd name="connsiteX7" fmla="*/ 483748 w 3204596"/>
                  <a:gd name="connsiteY7" fmla="*/ 1766663 h 2618672"/>
                  <a:gd name="connsiteX8" fmla="*/ 481830 w 3204596"/>
                  <a:gd name="connsiteY8" fmla="*/ 1627000 h 2618672"/>
                  <a:gd name="connsiteX9" fmla="*/ 255260 w 3204596"/>
                  <a:gd name="connsiteY9" fmla="*/ 1177315 h 2618672"/>
                  <a:gd name="connsiteX10" fmla="*/ 14686 w 3204596"/>
                  <a:gd name="connsiteY10" fmla="*/ 857316 h 2618672"/>
                  <a:gd name="connsiteX11" fmla="*/ 235500 w 3204596"/>
                  <a:gd name="connsiteY11" fmla="*/ 489933 h 2618672"/>
                  <a:gd name="connsiteX12" fmla="*/ 238378 w 3204596"/>
                  <a:gd name="connsiteY12" fmla="*/ 489933 h 2618672"/>
                  <a:gd name="connsiteX13" fmla="*/ 322215 w 3204596"/>
                  <a:gd name="connsiteY13" fmla="*/ 479189 h 2618672"/>
                  <a:gd name="connsiteX14" fmla="*/ 971995 w 3204596"/>
                  <a:gd name="connsiteY14" fmla="*/ 894918 h 2618672"/>
                  <a:gd name="connsiteX15" fmla="*/ 968350 w 3204596"/>
                  <a:gd name="connsiteY15" fmla="*/ 388446 h 2618672"/>
                  <a:gd name="connsiteX16" fmla="*/ 2046713 w 3204596"/>
                  <a:gd name="connsiteY16" fmla="*/ 388446 h 2618672"/>
                  <a:gd name="connsiteX17" fmla="*/ 2042876 w 3204596"/>
                  <a:gd name="connsiteY17" fmla="*/ 894918 h 2618672"/>
                  <a:gd name="connsiteX18" fmla="*/ 2776492 w 3204596"/>
                  <a:gd name="connsiteY18" fmla="*/ 489933 h 2618672"/>
                  <a:gd name="connsiteX19" fmla="*/ 3202197 w 3204596"/>
                  <a:gd name="connsiteY19" fmla="*/ 1037267 h 261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04596" h="2618672">
                    <a:moveTo>
                      <a:pt x="3202197" y="1037267"/>
                    </a:moveTo>
                    <a:cubicBezTo>
                      <a:pt x="3193622" y="1140684"/>
                      <a:pt x="3144855" y="1236614"/>
                      <a:pt x="3066371" y="1304508"/>
                    </a:cubicBezTo>
                    <a:cubicBezTo>
                      <a:pt x="2996501" y="1363500"/>
                      <a:pt x="2955580" y="1449831"/>
                      <a:pt x="2954141" y="1541245"/>
                    </a:cubicBezTo>
                    <a:lnTo>
                      <a:pt x="2954141" y="1543739"/>
                    </a:lnTo>
                    <a:cubicBezTo>
                      <a:pt x="2953374" y="1766337"/>
                      <a:pt x="2871533" y="1981051"/>
                      <a:pt x="2723927" y="2147668"/>
                    </a:cubicBezTo>
                    <a:cubicBezTo>
                      <a:pt x="2613999" y="2269375"/>
                      <a:pt x="2481549" y="2368655"/>
                      <a:pt x="2333905" y="2440040"/>
                    </a:cubicBezTo>
                    <a:cubicBezTo>
                      <a:pt x="1815923" y="2693852"/>
                      <a:pt x="1015544" y="2726274"/>
                      <a:pt x="642980" y="2209826"/>
                    </a:cubicBezTo>
                    <a:cubicBezTo>
                      <a:pt x="549743" y="2079563"/>
                      <a:pt x="502165" y="1924168"/>
                      <a:pt x="483748" y="1766663"/>
                    </a:cubicBezTo>
                    <a:cubicBezTo>
                      <a:pt x="482214" y="1753426"/>
                      <a:pt x="481638" y="1697023"/>
                      <a:pt x="481830" y="1627000"/>
                    </a:cubicBezTo>
                    <a:cubicBezTo>
                      <a:pt x="481830" y="1449543"/>
                      <a:pt x="402790" y="1276115"/>
                      <a:pt x="255260" y="1177315"/>
                    </a:cubicBezTo>
                    <a:cubicBezTo>
                      <a:pt x="141492" y="1100603"/>
                      <a:pt x="56775" y="987917"/>
                      <a:pt x="14686" y="857316"/>
                    </a:cubicBezTo>
                    <a:cubicBezTo>
                      <a:pt x="-40181" y="691754"/>
                      <a:pt x="63799" y="525040"/>
                      <a:pt x="235500" y="489933"/>
                    </a:cubicBezTo>
                    <a:lnTo>
                      <a:pt x="238378" y="489933"/>
                    </a:lnTo>
                    <a:cubicBezTo>
                      <a:pt x="266000" y="484164"/>
                      <a:pt x="294031" y="480572"/>
                      <a:pt x="322215" y="479189"/>
                    </a:cubicBezTo>
                    <a:cubicBezTo>
                      <a:pt x="727776" y="455017"/>
                      <a:pt x="958182" y="869403"/>
                      <a:pt x="971995" y="894918"/>
                    </a:cubicBezTo>
                    <a:cubicBezTo>
                      <a:pt x="919429" y="683888"/>
                      <a:pt x="927103" y="519093"/>
                      <a:pt x="968350" y="388446"/>
                    </a:cubicBezTo>
                    <a:cubicBezTo>
                      <a:pt x="1130843" y="-129536"/>
                      <a:pt x="1884220" y="-129536"/>
                      <a:pt x="2046713" y="388446"/>
                    </a:cubicBezTo>
                    <a:cubicBezTo>
                      <a:pt x="2087959" y="519093"/>
                      <a:pt x="2095441" y="684848"/>
                      <a:pt x="2042876" y="894918"/>
                    </a:cubicBezTo>
                    <a:cubicBezTo>
                      <a:pt x="2057456" y="868252"/>
                      <a:pt x="2318941" y="397847"/>
                      <a:pt x="2776492" y="489933"/>
                    </a:cubicBezTo>
                    <a:cubicBezTo>
                      <a:pt x="3035292" y="542306"/>
                      <a:pt x="3228288" y="773864"/>
                      <a:pt x="3202197" y="1037267"/>
                    </a:cubicBezTo>
                    <a:close/>
                  </a:path>
                </a:pathLst>
              </a:custGeom>
              <a:solidFill>
                <a:srgbClr val="F27DC7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0887A316-7F46-2605-CF3C-353AF89F6C55}"/>
                  </a:ext>
                </a:extLst>
              </p:cNvPr>
              <p:cNvSpPr/>
              <p:nvPr/>
            </p:nvSpPr>
            <p:spPr>
              <a:xfrm>
                <a:off x="6484296" y="2153795"/>
                <a:ext cx="255428" cy="375343"/>
              </a:xfrm>
              <a:custGeom>
                <a:avLst/>
                <a:gdLst>
                  <a:gd name="connsiteX0" fmla="*/ 154950 w 255428"/>
                  <a:gd name="connsiteY0" fmla="*/ 40792 h 375343"/>
                  <a:gd name="connsiteX1" fmla="*/ 111401 w 255428"/>
                  <a:gd name="connsiteY1" fmla="*/ 6452 h 375343"/>
                  <a:gd name="connsiteX2" fmla="*/ 6577 w 255428"/>
                  <a:gd name="connsiteY2" fmla="*/ 48305 h 375343"/>
                  <a:gd name="connsiteX3" fmla="*/ 899 w 255428"/>
                  <a:gd name="connsiteY3" fmla="*/ 68610 h 375343"/>
                  <a:gd name="connsiteX4" fmla="*/ 52505 w 255428"/>
                  <a:gd name="connsiteY4" fmla="*/ 199448 h 375343"/>
                  <a:gd name="connsiteX5" fmla="*/ 86078 w 255428"/>
                  <a:gd name="connsiteY5" fmla="*/ 284244 h 375343"/>
                  <a:gd name="connsiteX6" fmla="*/ 109867 w 255428"/>
                  <a:gd name="connsiteY6" fmla="*/ 351390 h 375343"/>
                  <a:gd name="connsiteX7" fmla="*/ 249338 w 255428"/>
                  <a:gd name="connsiteY7" fmla="*/ 322613 h 375343"/>
                  <a:gd name="connsiteX8" fmla="*/ 218835 w 255428"/>
                  <a:gd name="connsiteY8" fmla="*/ 138825 h 375343"/>
                  <a:gd name="connsiteX9" fmla="*/ 154950 w 255428"/>
                  <a:gd name="connsiteY9" fmla="*/ 40792 h 37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28" h="375343">
                    <a:moveTo>
                      <a:pt x="154950" y="40792"/>
                    </a:moveTo>
                    <a:cubicBezTo>
                      <a:pt x="143075" y="26348"/>
                      <a:pt x="128226" y="14634"/>
                      <a:pt x="111401" y="6452"/>
                    </a:cubicBezTo>
                    <a:cubicBezTo>
                      <a:pt x="70903" y="-10935"/>
                      <a:pt x="23978" y="7804"/>
                      <a:pt x="6577" y="48305"/>
                    </a:cubicBezTo>
                    <a:cubicBezTo>
                      <a:pt x="3796" y="54793"/>
                      <a:pt x="1896" y="61621"/>
                      <a:pt x="899" y="68610"/>
                    </a:cubicBezTo>
                    <a:cubicBezTo>
                      <a:pt x="-6200" y="115995"/>
                      <a:pt x="28716" y="157818"/>
                      <a:pt x="52505" y="199448"/>
                    </a:cubicBezTo>
                    <a:cubicBezTo>
                      <a:pt x="67833" y="225892"/>
                      <a:pt x="79152" y="254469"/>
                      <a:pt x="86078" y="284244"/>
                    </a:cubicBezTo>
                    <a:cubicBezTo>
                      <a:pt x="88975" y="308102"/>
                      <a:pt x="97109" y="331025"/>
                      <a:pt x="109867" y="351390"/>
                    </a:cubicBezTo>
                    <a:cubicBezTo>
                      <a:pt x="145742" y="394747"/>
                      <a:pt x="231113" y="375562"/>
                      <a:pt x="249338" y="322613"/>
                    </a:cubicBezTo>
                    <a:cubicBezTo>
                      <a:pt x="267564" y="269664"/>
                      <a:pt x="240897" y="188321"/>
                      <a:pt x="218835" y="138825"/>
                    </a:cubicBezTo>
                    <a:cubicBezTo>
                      <a:pt x="202835" y="102992"/>
                      <a:pt x="181272" y="69908"/>
                      <a:pt x="154950" y="40792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4ABA7DB6-F6F6-698A-5D9E-C61421EFCC65}"/>
                  </a:ext>
                </a:extLst>
              </p:cNvPr>
              <p:cNvSpPr/>
              <p:nvPr/>
            </p:nvSpPr>
            <p:spPr>
              <a:xfrm>
                <a:off x="6295668" y="1999106"/>
                <a:ext cx="178545" cy="160389"/>
              </a:xfrm>
              <a:custGeom>
                <a:avLst/>
                <a:gdLst>
                  <a:gd name="connsiteX0" fmla="*/ 152117 w 178545"/>
                  <a:gd name="connsiteY0" fmla="*/ 30303 h 160389"/>
                  <a:gd name="connsiteX1" fmla="*/ 33172 w 178545"/>
                  <a:gd name="connsiteY1" fmla="*/ 11118 h 160389"/>
                  <a:gd name="connsiteX2" fmla="*/ 7273 w 178545"/>
                  <a:gd name="connsiteY2" fmla="*/ 112029 h 160389"/>
                  <a:gd name="connsiteX3" fmla="*/ 122381 w 178545"/>
                  <a:gd name="connsiteY3" fmla="*/ 155961 h 160389"/>
                  <a:gd name="connsiteX4" fmla="*/ 152117 w 178545"/>
                  <a:gd name="connsiteY4" fmla="*/ 30303 h 16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45" h="160389">
                    <a:moveTo>
                      <a:pt x="152117" y="30303"/>
                    </a:moveTo>
                    <a:cubicBezTo>
                      <a:pt x="118160" y="2293"/>
                      <a:pt x="62717" y="-11136"/>
                      <a:pt x="33172" y="11118"/>
                    </a:cubicBezTo>
                    <a:cubicBezTo>
                      <a:pt x="2094" y="34615"/>
                      <a:pt x="-8650" y="76464"/>
                      <a:pt x="7273" y="112029"/>
                    </a:cubicBezTo>
                    <a:cubicBezTo>
                      <a:pt x="31081" y="151280"/>
                      <a:pt x="78486" y="169373"/>
                      <a:pt x="122381" y="155961"/>
                    </a:cubicBezTo>
                    <a:cubicBezTo>
                      <a:pt x="178208" y="134858"/>
                      <a:pt x="200078" y="69823"/>
                      <a:pt x="152117" y="30303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22ECFC98-4C73-5621-4292-7B37509849D2}"/>
                  </a:ext>
                </a:extLst>
              </p:cNvPr>
              <p:cNvSpPr/>
              <p:nvPr/>
            </p:nvSpPr>
            <p:spPr>
              <a:xfrm>
                <a:off x="7594399" y="2581196"/>
                <a:ext cx="248610" cy="347269"/>
              </a:xfrm>
              <a:custGeom>
                <a:avLst/>
                <a:gdLst>
                  <a:gd name="connsiteX0" fmla="*/ 219900 w 248610"/>
                  <a:gd name="connsiteY0" fmla="*/ 319958 h 347269"/>
                  <a:gd name="connsiteX1" fmla="*/ 239085 w 248610"/>
                  <a:gd name="connsiteY1" fmla="*/ 186817 h 347269"/>
                  <a:gd name="connsiteX2" fmla="*/ 209540 w 248610"/>
                  <a:gd name="connsiteY2" fmla="*/ 125043 h 347269"/>
                  <a:gd name="connsiteX3" fmla="*/ 81196 w 248610"/>
                  <a:gd name="connsiteY3" fmla="*/ -40 h 347269"/>
                  <a:gd name="connsiteX4" fmla="*/ 6952 w 248610"/>
                  <a:gd name="connsiteY4" fmla="*/ 115067 h 347269"/>
                  <a:gd name="connsiteX5" fmla="*/ 48007 w 248610"/>
                  <a:gd name="connsiteY5" fmla="*/ 180102 h 347269"/>
                  <a:gd name="connsiteX6" fmla="*/ 98462 w 248610"/>
                  <a:gd name="connsiteY6" fmla="*/ 269310 h 347269"/>
                  <a:gd name="connsiteX7" fmla="*/ 137982 w 248610"/>
                  <a:gd name="connsiteY7" fmla="*/ 338375 h 347269"/>
                  <a:gd name="connsiteX8" fmla="*/ 201291 w 248610"/>
                  <a:gd name="connsiteY8" fmla="*/ 338375 h 347269"/>
                  <a:gd name="connsiteX9" fmla="*/ 219900 w 248610"/>
                  <a:gd name="connsiteY9" fmla="*/ 319958 h 347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8610" h="347269">
                    <a:moveTo>
                      <a:pt x="219900" y="319958"/>
                    </a:moveTo>
                    <a:cubicBezTo>
                      <a:pt x="249444" y="282114"/>
                      <a:pt x="256734" y="231461"/>
                      <a:pt x="239085" y="186817"/>
                    </a:cubicBezTo>
                    <a:cubicBezTo>
                      <a:pt x="230816" y="165505"/>
                      <a:pt x="220936" y="144853"/>
                      <a:pt x="209540" y="125043"/>
                    </a:cubicBezTo>
                    <a:cubicBezTo>
                      <a:pt x="187478" y="84180"/>
                      <a:pt x="131843" y="151"/>
                      <a:pt x="81196" y="-40"/>
                    </a:cubicBezTo>
                    <a:cubicBezTo>
                      <a:pt x="2539" y="-40"/>
                      <a:pt x="-10890" y="68832"/>
                      <a:pt x="6952" y="115067"/>
                    </a:cubicBezTo>
                    <a:cubicBezTo>
                      <a:pt x="18827" y="137833"/>
                      <a:pt x="32563" y="159585"/>
                      <a:pt x="48007" y="180102"/>
                    </a:cubicBezTo>
                    <a:cubicBezTo>
                      <a:pt x="68937" y="207314"/>
                      <a:pt x="85935" y="237347"/>
                      <a:pt x="98462" y="269310"/>
                    </a:cubicBezTo>
                    <a:cubicBezTo>
                      <a:pt x="107863" y="294634"/>
                      <a:pt x="115344" y="323603"/>
                      <a:pt x="137982" y="338375"/>
                    </a:cubicBezTo>
                    <a:cubicBezTo>
                      <a:pt x="157435" y="350181"/>
                      <a:pt x="181838" y="350181"/>
                      <a:pt x="201291" y="338375"/>
                    </a:cubicBezTo>
                    <a:cubicBezTo>
                      <a:pt x="208370" y="333183"/>
                      <a:pt x="214644" y="326979"/>
                      <a:pt x="219900" y="319958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F3ADF2CE-11D1-72F9-AEA5-FB55CB8D22AE}"/>
                  </a:ext>
                </a:extLst>
              </p:cNvPr>
              <p:cNvSpPr/>
              <p:nvPr/>
            </p:nvSpPr>
            <p:spPr>
              <a:xfrm>
                <a:off x="5025276" y="2463749"/>
                <a:ext cx="449025" cy="271918"/>
              </a:xfrm>
              <a:custGeom>
                <a:avLst/>
                <a:gdLst>
                  <a:gd name="connsiteX0" fmla="*/ 147312 w 449025"/>
                  <a:gd name="connsiteY0" fmla="*/ 3450 h 271918"/>
                  <a:gd name="connsiteX1" fmla="*/ 58488 w 449025"/>
                  <a:gd name="connsiteY1" fmla="*/ 8054 h 271918"/>
                  <a:gd name="connsiteX2" fmla="*/ 934 w 449025"/>
                  <a:gd name="connsiteY2" fmla="*/ 70212 h 271918"/>
                  <a:gd name="connsiteX3" fmla="*/ 42373 w 449025"/>
                  <a:gd name="connsiteY3" fmla="*/ 161531 h 271918"/>
                  <a:gd name="connsiteX4" fmla="*/ 141557 w 449025"/>
                  <a:gd name="connsiteY4" fmla="*/ 195487 h 271918"/>
                  <a:gd name="connsiteX5" fmla="*/ 244002 w 449025"/>
                  <a:gd name="connsiteY5" fmla="*/ 219084 h 271918"/>
                  <a:gd name="connsiteX6" fmla="*/ 338390 w 449025"/>
                  <a:gd name="connsiteY6" fmla="*/ 267237 h 271918"/>
                  <a:gd name="connsiteX7" fmla="*/ 427790 w 449025"/>
                  <a:gd name="connsiteY7" fmla="*/ 248053 h 271918"/>
                  <a:gd name="connsiteX8" fmla="*/ 147312 w 449025"/>
                  <a:gd name="connsiteY8" fmla="*/ 3450 h 27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025" h="271918">
                    <a:moveTo>
                      <a:pt x="147312" y="3450"/>
                    </a:moveTo>
                    <a:cubicBezTo>
                      <a:pt x="117783" y="-2440"/>
                      <a:pt x="87249" y="-857"/>
                      <a:pt x="58488" y="8054"/>
                    </a:cubicBezTo>
                    <a:cubicBezTo>
                      <a:pt x="30062" y="17762"/>
                      <a:pt x="8430" y="41125"/>
                      <a:pt x="934" y="70212"/>
                    </a:cubicBezTo>
                    <a:cubicBezTo>
                      <a:pt x="-4292" y="106135"/>
                      <a:pt x="11896" y="141809"/>
                      <a:pt x="42373" y="161531"/>
                    </a:cubicBezTo>
                    <a:cubicBezTo>
                      <a:pt x="72456" y="180174"/>
                      <a:pt x="106361" y="191781"/>
                      <a:pt x="141557" y="195487"/>
                    </a:cubicBezTo>
                    <a:cubicBezTo>
                      <a:pt x="176572" y="198952"/>
                      <a:pt x="210999" y="206881"/>
                      <a:pt x="244002" y="219084"/>
                    </a:cubicBezTo>
                    <a:cubicBezTo>
                      <a:pt x="276424" y="233281"/>
                      <a:pt x="304433" y="257453"/>
                      <a:pt x="338390" y="267237"/>
                    </a:cubicBezTo>
                    <a:cubicBezTo>
                      <a:pt x="369457" y="277632"/>
                      <a:pt x="403721" y="270280"/>
                      <a:pt x="427790" y="248053"/>
                    </a:cubicBezTo>
                    <a:cubicBezTo>
                      <a:pt x="533305" y="139468"/>
                      <a:pt x="214074" y="13810"/>
                      <a:pt x="147312" y="3450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4E48EE1C-998E-24C8-B91F-A3839C2AA8F1}"/>
                  </a:ext>
                </a:extLst>
              </p:cNvPr>
              <p:cNvSpPr/>
              <p:nvPr/>
            </p:nvSpPr>
            <p:spPr>
              <a:xfrm>
                <a:off x="5384805" y="2766264"/>
                <a:ext cx="455440" cy="98287"/>
              </a:xfrm>
              <a:custGeom>
                <a:avLst/>
                <a:gdLst>
                  <a:gd name="connsiteX0" fmla="*/ -36 w 455440"/>
                  <a:gd name="connsiteY0" fmla="*/ 98247 h 98287"/>
                  <a:gd name="connsiteX1" fmla="*/ 455405 w 455440"/>
                  <a:gd name="connsiteY1" fmla="*/ 15753 h 9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440" h="98287">
                    <a:moveTo>
                      <a:pt x="-36" y="98247"/>
                    </a:moveTo>
                    <a:cubicBezTo>
                      <a:pt x="-36" y="98247"/>
                      <a:pt x="180683" y="-47172"/>
                      <a:pt x="455405" y="1575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31DDE1C1-835C-5855-C998-D5354B64B607}"/>
                  </a:ext>
                </a:extLst>
              </p:cNvPr>
              <p:cNvSpPr/>
              <p:nvPr/>
            </p:nvSpPr>
            <p:spPr>
              <a:xfrm>
                <a:off x="6657507" y="2766264"/>
                <a:ext cx="455441" cy="98287"/>
              </a:xfrm>
              <a:custGeom>
                <a:avLst/>
                <a:gdLst>
                  <a:gd name="connsiteX0" fmla="*/ 455405 w 455441"/>
                  <a:gd name="connsiteY0" fmla="*/ 98247 h 98287"/>
                  <a:gd name="connsiteX1" fmla="*/ -36 w 455441"/>
                  <a:gd name="connsiteY1" fmla="*/ 15753 h 9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441" h="98287">
                    <a:moveTo>
                      <a:pt x="455405" y="98247"/>
                    </a:moveTo>
                    <a:cubicBezTo>
                      <a:pt x="455405" y="98247"/>
                      <a:pt x="274687" y="-47172"/>
                      <a:pt x="-36" y="1575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AD18193E-7BEB-E76A-DA03-0D42B2F66780}"/>
                  </a:ext>
                </a:extLst>
              </p:cNvPr>
              <p:cNvSpPr/>
              <p:nvPr/>
            </p:nvSpPr>
            <p:spPr>
              <a:xfrm>
                <a:off x="5218057" y="3061769"/>
                <a:ext cx="767430" cy="726134"/>
              </a:xfrm>
              <a:custGeom>
                <a:avLst/>
                <a:gdLst>
                  <a:gd name="connsiteX0" fmla="*/ 767380 w 767430"/>
                  <a:gd name="connsiteY0" fmla="*/ 458854 h 726134"/>
                  <a:gd name="connsiteX1" fmla="*/ 694671 w 767430"/>
                  <a:gd name="connsiteY1" fmla="*/ 726094 h 726134"/>
                  <a:gd name="connsiteX2" fmla="*/ 71173 w 767430"/>
                  <a:gd name="connsiteY2" fmla="*/ 724560 h 726134"/>
                  <a:gd name="connsiteX3" fmla="*/ -2 w 767430"/>
                  <a:gd name="connsiteY3" fmla="*/ 458854 h 726134"/>
                  <a:gd name="connsiteX4" fmla="*/ 383689 w 767430"/>
                  <a:gd name="connsiteY4" fmla="*/ -40 h 726134"/>
                  <a:gd name="connsiteX5" fmla="*/ 767380 w 767430"/>
                  <a:gd name="connsiteY5" fmla="*/ 458854 h 72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430" h="726134">
                    <a:moveTo>
                      <a:pt x="767380" y="458854"/>
                    </a:moveTo>
                    <a:cubicBezTo>
                      <a:pt x="768090" y="552915"/>
                      <a:pt x="742939" y="645366"/>
                      <a:pt x="694671" y="726094"/>
                    </a:cubicBezTo>
                    <a:cubicBezTo>
                      <a:pt x="490033" y="675063"/>
                      <a:pt x="276058" y="674545"/>
                      <a:pt x="71173" y="724560"/>
                    </a:cubicBezTo>
                    <a:cubicBezTo>
                      <a:pt x="23538" y="644195"/>
                      <a:pt x="-1084" y="552263"/>
                      <a:pt x="-2" y="458854"/>
                    </a:cubicBezTo>
                    <a:cubicBezTo>
                      <a:pt x="-2" y="205234"/>
                      <a:pt x="171508" y="-40"/>
                      <a:pt x="383689" y="-40"/>
                    </a:cubicBezTo>
                    <a:cubicBezTo>
                      <a:pt x="595870" y="-40"/>
                      <a:pt x="767380" y="205234"/>
                      <a:pt x="767380" y="4588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65F8E732-60E6-5EBE-C194-38EE71871660}"/>
                  </a:ext>
                </a:extLst>
              </p:cNvPr>
              <p:cNvSpPr/>
              <p:nvPr/>
            </p:nvSpPr>
            <p:spPr>
              <a:xfrm>
                <a:off x="5366378" y="3251696"/>
                <a:ext cx="500167" cy="516255"/>
              </a:xfrm>
              <a:custGeom>
                <a:avLst/>
                <a:gdLst>
                  <a:gd name="connsiteX0" fmla="*/ 500115 w 500167"/>
                  <a:gd name="connsiteY0" fmla="*/ 322452 h 516255"/>
                  <a:gd name="connsiteX1" fmla="*/ 449660 w 500167"/>
                  <a:gd name="connsiteY1" fmla="*/ 516215 h 516255"/>
                  <a:gd name="connsiteX2" fmla="*/ 46784 w 500167"/>
                  <a:gd name="connsiteY2" fmla="*/ 510076 h 516255"/>
                  <a:gd name="connsiteX3" fmla="*/ -26 w 500167"/>
                  <a:gd name="connsiteY3" fmla="*/ 322452 h 516255"/>
                  <a:gd name="connsiteX4" fmla="*/ 249373 w 500167"/>
                  <a:gd name="connsiteY4" fmla="*/ -40 h 516255"/>
                  <a:gd name="connsiteX5" fmla="*/ 500115 w 500167"/>
                  <a:gd name="connsiteY5" fmla="*/ 322452 h 51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167" h="516255">
                    <a:moveTo>
                      <a:pt x="500115" y="322452"/>
                    </a:moveTo>
                    <a:cubicBezTo>
                      <a:pt x="500748" y="390365"/>
                      <a:pt x="483329" y="457223"/>
                      <a:pt x="449660" y="516215"/>
                    </a:cubicBezTo>
                    <a:cubicBezTo>
                      <a:pt x="316471" y="493597"/>
                      <a:pt x="180600" y="491525"/>
                      <a:pt x="46784" y="510076"/>
                    </a:cubicBezTo>
                    <a:cubicBezTo>
                      <a:pt x="15608" y="452484"/>
                      <a:pt x="-494" y="387947"/>
                      <a:pt x="-26" y="322452"/>
                    </a:cubicBezTo>
                    <a:cubicBezTo>
                      <a:pt x="-26" y="144803"/>
                      <a:pt x="111820" y="-40"/>
                      <a:pt x="249373" y="-40"/>
                    </a:cubicBezTo>
                    <a:cubicBezTo>
                      <a:pt x="386926" y="-40"/>
                      <a:pt x="500115" y="144803"/>
                      <a:pt x="500115" y="322452"/>
                    </a:cubicBezTo>
                    <a:close/>
                  </a:path>
                </a:pathLst>
              </a:custGeom>
              <a:solidFill>
                <a:srgbClr val="0E31C9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D064D90A-D3F8-9186-0297-C42E3A26BF48}"/>
                  </a:ext>
                </a:extLst>
              </p:cNvPr>
              <p:cNvSpPr/>
              <p:nvPr/>
            </p:nvSpPr>
            <p:spPr>
              <a:xfrm>
                <a:off x="5686194" y="3282774"/>
                <a:ext cx="223499" cy="200094"/>
              </a:xfrm>
              <a:custGeom>
                <a:avLst/>
                <a:gdLst>
                  <a:gd name="connsiteX0" fmla="*/ 135443 w 223499"/>
                  <a:gd name="connsiteY0" fmla="*/ 0 h 200094"/>
                  <a:gd name="connsiteX1" fmla="*/ 0 w 223499"/>
                  <a:gd name="connsiteY1" fmla="*/ 200095 h 200094"/>
                  <a:gd name="connsiteX2" fmla="*/ 223500 w 223499"/>
                  <a:gd name="connsiteY2" fmla="*/ 200095 h 200094"/>
                  <a:gd name="connsiteX3" fmla="*/ 135443 w 223499"/>
                  <a:gd name="connsiteY3" fmla="*/ 0 h 200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499" h="200094">
                    <a:moveTo>
                      <a:pt x="135443" y="0"/>
                    </a:moveTo>
                    <a:lnTo>
                      <a:pt x="0" y="200095"/>
                    </a:lnTo>
                    <a:lnTo>
                      <a:pt x="223500" y="200095"/>
                    </a:lnTo>
                    <a:lnTo>
                      <a:pt x="1354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6DE6E257-3B83-00B9-3ADC-DCD9389CCBD0}"/>
                  </a:ext>
                </a:extLst>
              </p:cNvPr>
              <p:cNvSpPr/>
              <p:nvPr/>
            </p:nvSpPr>
            <p:spPr>
              <a:xfrm>
                <a:off x="5236509" y="3749240"/>
                <a:ext cx="729779" cy="53243"/>
              </a:xfrm>
              <a:custGeom>
                <a:avLst/>
                <a:gdLst>
                  <a:gd name="connsiteX0" fmla="*/ 729744 w 729779"/>
                  <a:gd name="connsiteY0" fmla="*/ 53203 h 53243"/>
                  <a:gd name="connsiteX1" fmla="*/ 676219 w 729779"/>
                  <a:gd name="connsiteY1" fmla="*/ 38623 h 53243"/>
                  <a:gd name="connsiteX2" fmla="*/ 52722 w 729779"/>
                  <a:gd name="connsiteY2" fmla="*/ 37088 h 53243"/>
                  <a:gd name="connsiteX3" fmla="*/ -36 w 729779"/>
                  <a:gd name="connsiteY3" fmla="*/ 53203 h 5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779" h="53243">
                    <a:moveTo>
                      <a:pt x="729744" y="53203"/>
                    </a:moveTo>
                    <a:cubicBezTo>
                      <a:pt x="710560" y="47831"/>
                      <a:pt x="693677" y="43227"/>
                      <a:pt x="676219" y="38623"/>
                    </a:cubicBezTo>
                    <a:cubicBezTo>
                      <a:pt x="471582" y="-12408"/>
                      <a:pt x="257607" y="-12926"/>
                      <a:pt x="52722" y="37088"/>
                    </a:cubicBezTo>
                    <a:cubicBezTo>
                      <a:pt x="18190" y="46296"/>
                      <a:pt x="-36" y="53203"/>
                      <a:pt x="-36" y="5320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021F4A52-FEDC-6EB2-B969-07E24A59276A}"/>
                  </a:ext>
                </a:extLst>
              </p:cNvPr>
              <p:cNvSpPr/>
              <p:nvPr/>
            </p:nvSpPr>
            <p:spPr>
              <a:xfrm>
                <a:off x="6493656" y="3061769"/>
                <a:ext cx="768190" cy="726134"/>
              </a:xfrm>
              <a:custGeom>
                <a:avLst/>
                <a:gdLst>
                  <a:gd name="connsiteX0" fmla="*/ -20 w 768190"/>
                  <a:gd name="connsiteY0" fmla="*/ 458854 h 726134"/>
                  <a:gd name="connsiteX1" fmla="*/ 72881 w 768190"/>
                  <a:gd name="connsiteY1" fmla="*/ 726094 h 726134"/>
                  <a:gd name="connsiteX2" fmla="*/ 696186 w 768190"/>
                  <a:gd name="connsiteY2" fmla="*/ 724560 h 726134"/>
                  <a:gd name="connsiteX3" fmla="*/ 768128 w 768190"/>
                  <a:gd name="connsiteY3" fmla="*/ 458854 h 726134"/>
                  <a:gd name="connsiteX4" fmla="*/ 384438 w 768190"/>
                  <a:gd name="connsiteY4" fmla="*/ -40 h 726134"/>
                  <a:gd name="connsiteX5" fmla="*/ -20 w 768190"/>
                  <a:gd name="connsiteY5" fmla="*/ 458854 h 72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190" h="726134">
                    <a:moveTo>
                      <a:pt x="-20" y="458854"/>
                    </a:moveTo>
                    <a:cubicBezTo>
                      <a:pt x="-750" y="552935"/>
                      <a:pt x="24478" y="645404"/>
                      <a:pt x="72881" y="726094"/>
                    </a:cubicBezTo>
                    <a:cubicBezTo>
                      <a:pt x="277446" y="675063"/>
                      <a:pt x="491372" y="674545"/>
                      <a:pt x="696186" y="724560"/>
                    </a:cubicBezTo>
                    <a:cubicBezTo>
                      <a:pt x="744186" y="644311"/>
                      <a:pt x="769088" y="552359"/>
                      <a:pt x="768128" y="458854"/>
                    </a:cubicBezTo>
                    <a:cubicBezTo>
                      <a:pt x="768128" y="205234"/>
                      <a:pt x="596619" y="-40"/>
                      <a:pt x="384438" y="-40"/>
                    </a:cubicBezTo>
                    <a:cubicBezTo>
                      <a:pt x="172257" y="-40"/>
                      <a:pt x="-20" y="205234"/>
                      <a:pt x="-20" y="4588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2D866C4F-C684-DA4B-C9E6-5ED446AD5896}"/>
                  </a:ext>
                </a:extLst>
              </p:cNvPr>
              <p:cNvSpPr/>
              <p:nvPr/>
            </p:nvSpPr>
            <p:spPr>
              <a:xfrm>
                <a:off x="6613177" y="3251696"/>
                <a:ext cx="499396" cy="516255"/>
              </a:xfrm>
              <a:custGeom>
                <a:avLst/>
                <a:gdLst>
                  <a:gd name="connsiteX0" fmla="*/ -22 w 499396"/>
                  <a:gd name="connsiteY0" fmla="*/ 322452 h 516255"/>
                  <a:gd name="connsiteX1" fmla="*/ 50625 w 499396"/>
                  <a:gd name="connsiteY1" fmla="*/ 516215 h 516255"/>
                  <a:gd name="connsiteX2" fmla="*/ 452541 w 499396"/>
                  <a:gd name="connsiteY2" fmla="*/ 510076 h 516255"/>
                  <a:gd name="connsiteX3" fmla="*/ 499352 w 499396"/>
                  <a:gd name="connsiteY3" fmla="*/ 322452 h 516255"/>
                  <a:gd name="connsiteX4" fmla="*/ 249953 w 499396"/>
                  <a:gd name="connsiteY4" fmla="*/ -40 h 516255"/>
                  <a:gd name="connsiteX5" fmla="*/ -22 w 499396"/>
                  <a:gd name="connsiteY5" fmla="*/ 322452 h 51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396" h="516255">
                    <a:moveTo>
                      <a:pt x="-22" y="322452"/>
                    </a:moveTo>
                    <a:cubicBezTo>
                      <a:pt x="-597" y="390384"/>
                      <a:pt x="16880" y="457242"/>
                      <a:pt x="50625" y="516215"/>
                    </a:cubicBezTo>
                    <a:cubicBezTo>
                      <a:pt x="183497" y="493673"/>
                      <a:pt x="319036" y="491601"/>
                      <a:pt x="452541" y="510076"/>
                    </a:cubicBezTo>
                    <a:cubicBezTo>
                      <a:pt x="483716" y="452484"/>
                      <a:pt x="499812" y="387947"/>
                      <a:pt x="499352" y="322452"/>
                    </a:cubicBezTo>
                    <a:cubicBezTo>
                      <a:pt x="499352" y="144803"/>
                      <a:pt x="387506" y="-40"/>
                      <a:pt x="249953" y="-40"/>
                    </a:cubicBezTo>
                    <a:cubicBezTo>
                      <a:pt x="112399" y="-40"/>
                      <a:pt x="-22" y="144803"/>
                      <a:pt x="-22" y="322452"/>
                    </a:cubicBezTo>
                    <a:close/>
                  </a:path>
                </a:pathLst>
              </a:custGeom>
              <a:solidFill>
                <a:srgbClr val="0E31C9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CA6A16D7-A5B6-61BF-692E-AD4BDD790110}"/>
                  </a:ext>
                </a:extLst>
              </p:cNvPr>
              <p:cNvSpPr/>
              <p:nvPr/>
            </p:nvSpPr>
            <p:spPr>
              <a:xfrm>
                <a:off x="6570026" y="3282774"/>
                <a:ext cx="223499" cy="200094"/>
              </a:xfrm>
              <a:custGeom>
                <a:avLst/>
                <a:gdLst>
                  <a:gd name="connsiteX0" fmla="*/ 88057 w 223499"/>
                  <a:gd name="connsiteY0" fmla="*/ 0 h 200094"/>
                  <a:gd name="connsiteX1" fmla="*/ 223500 w 223499"/>
                  <a:gd name="connsiteY1" fmla="*/ 200095 h 200094"/>
                  <a:gd name="connsiteX2" fmla="*/ 0 w 223499"/>
                  <a:gd name="connsiteY2" fmla="*/ 200095 h 200094"/>
                  <a:gd name="connsiteX3" fmla="*/ 88057 w 223499"/>
                  <a:gd name="connsiteY3" fmla="*/ 0 h 200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499" h="200094">
                    <a:moveTo>
                      <a:pt x="88057" y="0"/>
                    </a:moveTo>
                    <a:lnTo>
                      <a:pt x="223500" y="200095"/>
                    </a:lnTo>
                    <a:lnTo>
                      <a:pt x="0" y="200095"/>
                    </a:lnTo>
                    <a:lnTo>
                      <a:pt x="880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AF5D7260-6040-A7CB-8429-3346A0677266}"/>
                  </a:ext>
                </a:extLst>
              </p:cNvPr>
              <p:cNvSpPr/>
              <p:nvPr/>
            </p:nvSpPr>
            <p:spPr>
              <a:xfrm>
                <a:off x="6512856" y="3749240"/>
                <a:ext cx="729971" cy="53243"/>
              </a:xfrm>
              <a:custGeom>
                <a:avLst/>
                <a:gdLst>
                  <a:gd name="connsiteX0" fmla="*/ 729936 w 729971"/>
                  <a:gd name="connsiteY0" fmla="*/ 53203 h 53243"/>
                  <a:gd name="connsiteX1" fmla="*/ 676986 w 729971"/>
                  <a:gd name="connsiteY1" fmla="*/ 37088 h 53243"/>
                  <a:gd name="connsiteX2" fmla="*/ 53681 w 729971"/>
                  <a:gd name="connsiteY2" fmla="*/ 38623 h 53243"/>
                  <a:gd name="connsiteX3" fmla="*/ -36 w 729971"/>
                  <a:gd name="connsiteY3" fmla="*/ 53203 h 5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971" h="53243">
                    <a:moveTo>
                      <a:pt x="729936" y="53203"/>
                    </a:moveTo>
                    <a:cubicBezTo>
                      <a:pt x="729936" y="53203"/>
                      <a:pt x="710751" y="46296"/>
                      <a:pt x="676986" y="37088"/>
                    </a:cubicBezTo>
                    <a:cubicBezTo>
                      <a:pt x="472172" y="-12926"/>
                      <a:pt x="258246" y="-12408"/>
                      <a:pt x="53681" y="38623"/>
                    </a:cubicBezTo>
                    <a:cubicBezTo>
                      <a:pt x="36031" y="43227"/>
                      <a:pt x="18381" y="47831"/>
                      <a:pt x="-36" y="5320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55AC652A-1B2D-332B-A569-D5E66CC545DB}"/>
                  </a:ext>
                </a:extLst>
              </p:cNvPr>
              <p:cNvSpPr/>
              <p:nvPr/>
            </p:nvSpPr>
            <p:spPr>
              <a:xfrm>
                <a:off x="6079861" y="4005648"/>
                <a:ext cx="364506" cy="77243"/>
              </a:xfrm>
              <a:custGeom>
                <a:avLst/>
                <a:gdLst>
                  <a:gd name="connsiteX0" fmla="*/ -36 w 364506"/>
                  <a:gd name="connsiteY0" fmla="*/ 17993 h 77243"/>
                  <a:gd name="connsiteX1" fmla="*/ 364470 w 364506"/>
                  <a:gd name="connsiteY1" fmla="*/ -40 h 7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506" h="77243">
                    <a:moveTo>
                      <a:pt x="-36" y="17993"/>
                    </a:moveTo>
                    <a:cubicBezTo>
                      <a:pt x="109086" y="103326"/>
                      <a:pt x="264308" y="95652"/>
                      <a:pt x="364470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A733BB22-B28F-481B-482F-1D49DBE22373}"/>
                </a:ext>
              </a:extLst>
            </p:cNvPr>
            <p:cNvSpPr/>
            <p:nvPr/>
          </p:nvSpPr>
          <p:spPr>
            <a:xfrm>
              <a:off x="3968353" y="4366675"/>
              <a:ext cx="592264" cy="655619"/>
            </a:xfrm>
            <a:custGeom>
              <a:avLst/>
              <a:gdLst>
                <a:gd name="connsiteX0" fmla="*/ 810987 w 811018"/>
                <a:gd name="connsiteY0" fmla="*/ 454422 h 897773"/>
                <a:gd name="connsiteX1" fmla="*/ 415684 w 811018"/>
                <a:gd name="connsiteY1" fmla="*/ 897617 h 897773"/>
                <a:gd name="connsiteX2" fmla="*/ -32 w 811018"/>
                <a:gd name="connsiteY2" fmla="*/ 453244 h 897773"/>
                <a:gd name="connsiteX3" fmla="*/ 416862 w 811018"/>
                <a:gd name="connsiteY3" fmla="*/ -157 h 897773"/>
                <a:gd name="connsiteX4" fmla="*/ 810987 w 811018"/>
                <a:gd name="connsiteY4" fmla="*/ 454422 h 89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018" h="897773">
                  <a:moveTo>
                    <a:pt x="810987" y="454422"/>
                  </a:moveTo>
                  <a:cubicBezTo>
                    <a:pt x="600577" y="497603"/>
                    <a:pt x="423142" y="676608"/>
                    <a:pt x="415684" y="897617"/>
                  </a:cubicBezTo>
                  <a:cubicBezTo>
                    <a:pt x="423535" y="666794"/>
                    <a:pt x="219406" y="479153"/>
                    <a:pt x="-32" y="453244"/>
                  </a:cubicBezTo>
                  <a:cubicBezTo>
                    <a:pt x="225687" y="479938"/>
                    <a:pt x="416862" y="201616"/>
                    <a:pt x="416862" y="-157"/>
                  </a:cubicBezTo>
                  <a:cubicBezTo>
                    <a:pt x="416862" y="253826"/>
                    <a:pt x="613139" y="371593"/>
                    <a:pt x="810987" y="454422"/>
                  </a:cubicBezTo>
                  <a:close/>
                </a:path>
              </a:pathLst>
            </a:custGeom>
            <a:noFill/>
            <a:ln w="79375" cap="rnd">
              <a:solidFill>
                <a:srgbClr val="0E31C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11EA1427-E04E-7F70-7AB3-40FBFE543EA9}"/>
                </a:ext>
              </a:extLst>
            </p:cNvPr>
            <p:cNvSpPr/>
            <p:nvPr/>
          </p:nvSpPr>
          <p:spPr>
            <a:xfrm>
              <a:off x="7780457" y="2327417"/>
              <a:ext cx="716967" cy="794081"/>
            </a:xfrm>
            <a:custGeom>
              <a:avLst/>
              <a:gdLst>
                <a:gd name="connsiteX0" fmla="*/ 981749 w 981780"/>
                <a:gd name="connsiteY0" fmla="*/ 550990 h 1087377"/>
                <a:gd name="connsiteX1" fmla="*/ 503616 w 981780"/>
                <a:gd name="connsiteY1" fmla="*/ 1087221 h 1087377"/>
                <a:gd name="connsiteX2" fmla="*/ -32 w 981780"/>
                <a:gd name="connsiteY2" fmla="*/ 549420 h 1087377"/>
                <a:gd name="connsiteX3" fmla="*/ 504794 w 981780"/>
                <a:gd name="connsiteY3" fmla="*/ -157 h 1087377"/>
                <a:gd name="connsiteX4" fmla="*/ 981749 w 981780"/>
                <a:gd name="connsiteY4" fmla="*/ 550990 h 108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780" h="1087377">
                  <a:moveTo>
                    <a:pt x="981749" y="550990"/>
                  </a:moveTo>
                  <a:cubicBezTo>
                    <a:pt x="727373" y="603200"/>
                    <a:pt x="512645" y="819498"/>
                    <a:pt x="503616" y="1087221"/>
                  </a:cubicBezTo>
                  <a:cubicBezTo>
                    <a:pt x="513038" y="807721"/>
                    <a:pt x="265728" y="580824"/>
                    <a:pt x="-32" y="549420"/>
                  </a:cubicBezTo>
                  <a:cubicBezTo>
                    <a:pt x="274757" y="582002"/>
                    <a:pt x="504794" y="245190"/>
                    <a:pt x="504794" y="-157"/>
                  </a:cubicBezTo>
                  <a:cubicBezTo>
                    <a:pt x="504794" y="307999"/>
                    <a:pt x="742290" y="450496"/>
                    <a:pt x="981749" y="550990"/>
                  </a:cubicBezTo>
                  <a:close/>
                </a:path>
              </a:pathLst>
            </a:custGeom>
            <a:noFill/>
            <a:ln w="79375" cap="rnd">
              <a:solidFill>
                <a:srgbClr val="0E31C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AE8B0A63-13D0-783E-2F28-ADE123992A29}"/>
              </a:ext>
            </a:extLst>
          </p:cNvPr>
          <p:cNvGrpSpPr/>
          <p:nvPr/>
        </p:nvGrpSpPr>
        <p:grpSpPr>
          <a:xfrm>
            <a:off x="8703639" y="400691"/>
            <a:ext cx="2771493" cy="2334843"/>
            <a:chOff x="3968353" y="1689100"/>
            <a:chExt cx="4529071" cy="3892376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EC61997-BDCB-C731-111F-B3D32D24F4DF}"/>
                </a:ext>
              </a:extLst>
            </p:cNvPr>
            <p:cNvGrpSpPr/>
            <p:nvPr/>
          </p:nvGrpSpPr>
          <p:grpSpPr>
            <a:xfrm>
              <a:off x="4281418" y="1689100"/>
              <a:ext cx="3370155" cy="3892376"/>
              <a:chOff x="4541874" y="1885948"/>
              <a:chExt cx="3395879" cy="3922086"/>
            </a:xfrm>
          </p:grpSpPr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C88D1780-B7AF-299F-EC65-53827436E246}"/>
                  </a:ext>
                </a:extLst>
              </p:cNvPr>
              <p:cNvSpPr/>
              <p:nvPr/>
            </p:nvSpPr>
            <p:spPr>
              <a:xfrm>
                <a:off x="6167534" y="4681135"/>
                <a:ext cx="144651" cy="1126899"/>
              </a:xfrm>
              <a:custGeom>
                <a:avLst/>
                <a:gdLst>
                  <a:gd name="connsiteX0" fmla="*/ 72290 w 144651"/>
                  <a:gd name="connsiteY0" fmla="*/ 1126859 h 1126899"/>
                  <a:gd name="connsiteX1" fmla="*/ 72290 w 144651"/>
                  <a:gd name="connsiteY1" fmla="*/ 1126859 h 1126899"/>
                  <a:gd name="connsiteX2" fmla="*/ -36 w 144651"/>
                  <a:gd name="connsiteY2" fmla="*/ 1054533 h 1126899"/>
                  <a:gd name="connsiteX3" fmla="*/ -36 w 144651"/>
                  <a:gd name="connsiteY3" fmla="*/ 72285 h 1126899"/>
                  <a:gd name="connsiteX4" fmla="*/ 72290 w 144651"/>
                  <a:gd name="connsiteY4" fmla="*/ -40 h 1126899"/>
                  <a:gd name="connsiteX5" fmla="*/ 72290 w 144651"/>
                  <a:gd name="connsiteY5" fmla="*/ -40 h 1126899"/>
                  <a:gd name="connsiteX6" fmla="*/ 144616 w 144651"/>
                  <a:gd name="connsiteY6" fmla="*/ 72285 h 1126899"/>
                  <a:gd name="connsiteX7" fmla="*/ 144616 w 144651"/>
                  <a:gd name="connsiteY7" fmla="*/ 1054533 h 1126899"/>
                  <a:gd name="connsiteX8" fmla="*/ 72290 w 144651"/>
                  <a:gd name="connsiteY8" fmla="*/ 1126859 h 1126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651" h="1126899">
                    <a:moveTo>
                      <a:pt x="72290" y="1126859"/>
                    </a:moveTo>
                    <a:lnTo>
                      <a:pt x="72290" y="1126859"/>
                    </a:lnTo>
                    <a:cubicBezTo>
                      <a:pt x="32348" y="1126859"/>
                      <a:pt x="-36" y="1094476"/>
                      <a:pt x="-36" y="1054533"/>
                    </a:cubicBezTo>
                    <a:lnTo>
                      <a:pt x="-36" y="72285"/>
                    </a:lnTo>
                    <a:cubicBezTo>
                      <a:pt x="-36" y="32343"/>
                      <a:pt x="32348" y="-40"/>
                      <a:pt x="72290" y="-40"/>
                    </a:cubicBezTo>
                    <a:lnTo>
                      <a:pt x="72290" y="-40"/>
                    </a:lnTo>
                    <a:cubicBezTo>
                      <a:pt x="112232" y="-40"/>
                      <a:pt x="144616" y="32343"/>
                      <a:pt x="144616" y="72285"/>
                    </a:cubicBezTo>
                    <a:lnTo>
                      <a:pt x="144616" y="1054533"/>
                    </a:lnTo>
                    <a:cubicBezTo>
                      <a:pt x="144616" y="1094476"/>
                      <a:pt x="112232" y="1126859"/>
                      <a:pt x="72290" y="1126859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>
                <a:extLst>
                  <a:ext uri="{FF2B5EF4-FFF2-40B4-BE49-F238E27FC236}">
                    <a16:creationId xmlns:a16="http://schemas.microsoft.com/office/drawing/2014/main" id="{87D050E4-8144-2D68-A4F1-9A7900EE19F3}"/>
                  </a:ext>
                </a:extLst>
              </p:cNvPr>
              <p:cNvSpPr/>
              <p:nvPr/>
            </p:nvSpPr>
            <p:spPr>
              <a:xfrm>
                <a:off x="6284944" y="5062111"/>
                <a:ext cx="712990" cy="535469"/>
              </a:xfrm>
              <a:custGeom>
                <a:avLst/>
                <a:gdLst>
                  <a:gd name="connsiteX0" fmla="*/ -36 w 712990"/>
                  <a:gd name="connsiteY0" fmla="*/ 535429 h 535469"/>
                  <a:gd name="connsiteX1" fmla="*/ 402840 w 712990"/>
                  <a:gd name="connsiteY1" fmla="*/ 27422 h 535469"/>
                  <a:gd name="connsiteX2" fmla="*/ 636124 w 712990"/>
                  <a:gd name="connsiteY2" fmla="*/ 365646 h 535469"/>
                  <a:gd name="connsiteX3" fmla="*/ -36 w 712990"/>
                  <a:gd name="connsiteY3" fmla="*/ 535429 h 53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990" h="535469">
                    <a:moveTo>
                      <a:pt x="-36" y="535429"/>
                    </a:moveTo>
                    <a:cubicBezTo>
                      <a:pt x="-36" y="535429"/>
                      <a:pt x="177805" y="151738"/>
                      <a:pt x="402840" y="27422"/>
                    </a:cubicBezTo>
                    <a:cubicBezTo>
                      <a:pt x="619817" y="-92865"/>
                      <a:pt x="830655" y="211786"/>
                      <a:pt x="636124" y="365646"/>
                    </a:cubicBezTo>
                    <a:cubicBezTo>
                      <a:pt x="536556" y="443535"/>
                      <a:pt x="348163" y="512216"/>
                      <a:pt x="-36" y="535429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>
                <a:extLst>
                  <a:ext uri="{FF2B5EF4-FFF2-40B4-BE49-F238E27FC236}">
                    <a16:creationId xmlns:a16="http://schemas.microsoft.com/office/drawing/2014/main" id="{A5946AE4-EFA8-1554-6987-8EF00D787CF2}"/>
                  </a:ext>
                </a:extLst>
              </p:cNvPr>
              <p:cNvSpPr/>
              <p:nvPr/>
            </p:nvSpPr>
            <p:spPr>
              <a:xfrm>
                <a:off x="6284944" y="5366215"/>
                <a:ext cx="356064" cy="231365"/>
              </a:xfrm>
              <a:custGeom>
                <a:avLst/>
                <a:gdLst>
                  <a:gd name="connsiteX0" fmla="*/ -36 w 356064"/>
                  <a:gd name="connsiteY0" fmla="*/ 231325 h 231365"/>
                  <a:gd name="connsiteX1" fmla="*/ 356029 w 356064"/>
                  <a:gd name="connsiteY1" fmla="*/ -40 h 23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6064" h="231365">
                    <a:moveTo>
                      <a:pt x="-36" y="231325"/>
                    </a:moveTo>
                    <a:cubicBezTo>
                      <a:pt x="-36" y="231325"/>
                      <a:pt x="103753" y="84180"/>
                      <a:pt x="356029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8B7B437F-8651-49D6-0458-C66867045174}"/>
                  </a:ext>
                </a:extLst>
              </p:cNvPr>
              <p:cNvSpPr/>
              <p:nvPr/>
            </p:nvSpPr>
            <p:spPr>
              <a:xfrm>
                <a:off x="5566912" y="5054126"/>
                <a:ext cx="596784" cy="448874"/>
              </a:xfrm>
              <a:custGeom>
                <a:avLst/>
                <a:gdLst>
                  <a:gd name="connsiteX0" fmla="*/ 596749 w 596784"/>
                  <a:gd name="connsiteY0" fmla="*/ 448834 h 448874"/>
                  <a:gd name="connsiteX1" fmla="*/ 259869 w 596784"/>
                  <a:gd name="connsiteY1" fmla="*/ 22938 h 448874"/>
                  <a:gd name="connsiteX2" fmla="*/ 64378 w 596784"/>
                  <a:gd name="connsiteY2" fmla="*/ 306294 h 448874"/>
                  <a:gd name="connsiteX3" fmla="*/ 596749 w 596784"/>
                  <a:gd name="connsiteY3" fmla="*/ 448834 h 44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6784" h="448874">
                    <a:moveTo>
                      <a:pt x="596749" y="448834"/>
                    </a:moveTo>
                    <a:cubicBezTo>
                      <a:pt x="596749" y="448834"/>
                      <a:pt x="447685" y="127110"/>
                      <a:pt x="259869" y="22938"/>
                    </a:cubicBezTo>
                    <a:cubicBezTo>
                      <a:pt x="77999" y="-77781"/>
                      <a:pt x="-98690" y="177565"/>
                      <a:pt x="64378" y="306294"/>
                    </a:cubicBezTo>
                    <a:cubicBezTo>
                      <a:pt x="147064" y="372096"/>
                      <a:pt x="304952" y="429650"/>
                      <a:pt x="596749" y="448834"/>
                    </a:cubicBezTo>
                    <a:close/>
                  </a:path>
                </a:pathLst>
              </a:custGeom>
              <a:solidFill>
                <a:srgbClr val="66F1F4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8" name="任意多边形: 形状 197">
                <a:extLst>
                  <a:ext uri="{FF2B5EF4-FFF2-40B4-BE49-F238E27FC236}">
                    <a16:creationId xmlns:a16="http://schemas.microsoft.com/office/drawing/2014/main" id="{23F14971-8512-07D0-960C-4866C945DCB6}"/>
                  </a:ext>
                </a:extLst>
              </p:cNvPr>
              <p:cNvSpPr/>
              <p:nvPr/>
            </p:nvSpPr>
            <p:spPr>
              <a:xfrm>
                <a:off x="5902212" y="5330340"/>
                <a:ext cx="261485" cy="172660"/>
              </a:xfrm>
              <a:custGeom>
                <a:avLst/>
                <a:gdLst>
                  <a:gd name="connsiteX0" fmla="*/ 261449 w 261485"/>
                  <a:gd name="connsiteY0" fmla="*/ 172620 h 172660"/>
                  <a:gd name="connsiteX1" fmla="*/ -36 w 261485"/>
                  <a:gd name="connsiteY1" fmla="*/ -40 h 17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485" h="172660">
                    <a:moveTo>
                      <a:pt x="261449" y="172620"/>
                    </a:moveTo>
                    <a:cubicBezTo>
                      <a:pt x="195608" y="87921"/>
                      <a:pt x="103714" y="27240"/>
                      <a:pt x="-36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9" name="任意多边形: 形状 198">
                <a:extLst>
                  <a:ext uri="{FF2B5EF4-FFF2-40B4-BE49-F238E27FC236}">
                    <a16:creationId xmlns:a16="http://schemas.microsoft.com/office/drawing/2014/main" id="{F20103EC-2A6A-D5B8-297F-0CED6090DE54}"/>
                  </a:ext>
                </a:extLst>
              </p:cNvPr>
              <p:cNvSpPr/>
              <p:nvPr/>
            </p:nvSpPr>
            <p:spPr>
              <a:xfrm>
                <a:off x="4541874" y="1885948"/>
                <a:ext cx="3395879" cy="2908519"/>
              </a:xfrm>
              <a:custGeom>
                <a:avLst/>
                <a:gdLst>
                  <a:gd name="connsiteX0" fmla="*/ 3393480 w 3395879"/>
                  <a:gd name="connsiteY0" fmla="*/ 1037267 h 2908519"/>
                  <a:gd name="connsiteX1" fmla="*/ 3257462 w 3395879"/>
                  <a:gd name="connsiteY1" fmla="*/ 1304700 h 2908519"/>
                  <a:gd name="connsiteX2" fmla="*/ 3145424 w 3395879"/>
                  <a:gd name="connsiteY2" fmla="*/ 1541053 h 2908519"/>
                  <a:gd name="connsiteX3" fmla="*/ 2711853 w 3395879"/>
                  <a:gd name="connsiteY3" fmla="*/ 2557834 h 2908519"/>
                  <a:gd name="connsiteX4" fmla="*/ 2297467 w 3395879"/>
                  <a:gd name="connsiteY4" fmla="*/ 2798983 h 2908519"/>
                  <a:gd name="connsiteX5" fmla="*/ 1098434 w 3395879"/>
                  <a:gd name="connsiteY5" fmla="*/ 2798983 h 2908519"/>
                  <a:gd name="connsiteX6" fmla="*/ 250669 w 3395879"/>
                  <a:gd name="connsiteY6" fmla="*/ 1518991 h 2908519"/>
                  <a:gd name="connsiteX7" fmla="*/ 159159 w 3395879"/>
                  <a:gd name="connsiteY7" fmla="*/ 1322158 h 2908519"/>
                  <a:gd name="connsiteX8" fmla="*/ 2421 w 3395879"/>
                  <a:gd name="connsiteY8" fmla="*/ 1037651 h 2908519"/>
                  <a:gd name="connsiteX9" fmla="*/ 428893 w 3395879"/>
                  <a:gd name="connsiteY9" fmla="*/ 489933 h 2908519"/>
                  <a:gd name="connsiteX10" fmla="*/ 512730 w 3395879"/>
                  <a:gd name="connsiteY10" fmla="*/ 479189 h 2908519"/>
                  <a:gd name="connsiteX11" fmla="*/ 1162510 w 3395879"/>
                  <a:gd name="connsiteY11" fmla="*/ 894918 h 2908519"/>
                  <a:gd name="connsiteX12" fmla="*/ 1158865 w 3395879"/>
                  <a:gd name="connsiteY12" fmla="*/ 388446 h 2908519"/>
                  <a:gd name="connsiteX13" fmla="*/ 2237228 w 3395879"/>
                  <a:gd name="connsiteY13" fmla="*/ 388446 h 2908519"/>
                  <a:gd name="connsiteX14" fmla="*/ 2233391 w 3395879"/>
                  <a:gd name="connsiteY14" fmla="*/ 894918 h 2908519"/>
                  <a:gd name="connsiteX15" fmla="*/ 2967008 w 3395879"/>
                  <a:gd name="connsiteY15" fmla="*/ 489933 h 2908519"/>
                  <a:gd name="connsiteX16" fmla="*/ 3393480 w 3395879"/>
                  <a:gd name="connsiteY16" fmla="*/ 1037267 h 290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95879" h="2908519">
                    <a:moveTo>
                      <a:pt x="3393480" y="1037267"/>
                    </a:moveTo>
                    <a:cubicBezTo>
                      <a:pt x="3385000" y="1140808"/>
                      <a:pt x="3336137" y="1236863"/>
                      <a:pt x="3257462" y="1304700"/>
                    </a:cubicBezTo>
                    <a:cubicBezTo>
                      <a:pt x="3187803" y="1363673"/>
                      <a:pt x="3146978" y="1449812"/>
                      <a:pt x="3145424" y="1541053"/>
                    </a:cubicBezTo>
                    <a:cubicBezTo>
                      <a:pt x="3145424" y="1778174"/>
                      <a:pt x="3089021" y="2231696"/>
                      <a:pt x="2711853" y="2557834"/>
                    </a:cubicBezTo>
                    <a:cubicBezTo>
                      <a:pt x="2588919" y="2661871"/>
                      <a:pt x="2448661" y="2743502"/>
                      <a:pt x="2297467" y="2798983"/>
                    </a:cubicBezTo>
                    <a:cubicBezTo>
                      <a:pt x="1911129" y="2944978"/>
                      <a:pt x="1484772" y="2944978"/>
                      <a:pt x="1098434" y="2798983"/>
                    </a:cubicBezTo>
                    <a:cubicBezTo>
                      <a:pt x="324530" y="2506611"/>
                      <a:pt x="246832" y="1812898"/>
                      <a:pt x="250669" y="1518991"/>
                    </a:cubicBezTo>
                    <a:cubicBezTo>
                      <a:pt x="252453" y="1442713"/>
                      <a:pt x="218627" y="1369966"/>
                      <a:pt x="159159" y="1322158"/>
                    </a:cubicBezTo>
                    <a:cubicBezTo>
                      <a:pt x="68781" y="1253976"/>
                      <a:pt x="11768" y="1150475"/>
                      <a:pt x="2421" y="1037651"/>
                    </a:cubicBezTo>
                    <a:cubicBezTo>
                      <a:pt x="-24245" y="773864"/>
                      <a:pt x="169327" y="542306"/>
                      <a:pt x="428893" y="489933"/>
                    </a:cubicBezTo>
                    <a:cubicBezTo>
                      <a:pt x="456515" y="484164"/>
                      <a:pt x="484546" y="480572"/>
                      <a:pt x="512730" y="479189"/>
                    </a:cubicBezTo>
                    <a:cubicBezTo>
                      <a:pt x="918291" y="455017"/>
                      <a:pt x="1148697" y="869403"/>
                      <a:pt x="1162510" y="894918"/>
                    </a:cubicBezTo>
                    <a:cubicBezTo>
                      <a:pt x="1109945" y="683888"/>
                      <a:pt x="1117618" y="519093"/>
                      <a:pt x="1158865" y="388446"/>
                    </a:cubicBezTo>
                    <a:cubicBezTo>
                      <a:pt x="1321358" y="-129536"/>
                      <a:pt x="2074735" y="-129536"/>
                      <a:pt x="2237228" y="388446"/>
                    </a:cubicBezTo>
                    <a:cubicBezTo>
                      <a:pt x="2278475" y="519093"/>
                      <a:pt x="2285957" y="684848"/>
                      <a:pt x="2233391" y="894918"/>
                    </a:cubicBezTo>
                    <a:cubicBezTo>
                      <a:pt x="2247971" y="868252"/>
                      <a:pt x="2509457" y="397847"/>
                      <a:pt x="2967008" y="489933"/>
                    </a:cubicBezTo>
                    <a:cubicBezTo>
                      <a:pt x="3226575" y="542306"/>
                      <a:pt x="3419571" y="773864"/>
                      <a:pt x="3393480" y="1037267"/>
                    </a:cubicBezTo>
                    <a:close/>
                  </a:path>
                </a:pathLst>
              </a:custGeom>
              <a:solidFill>
                <a:srgbClr val="F26BC0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0" name="任意多边形: 形状 199">
                <a:extLst>
                  <a:ext uri="{FF2B5EF4-FFF2-40B4-BE49-F238E27FC236}">
                    <a16:creationId xmlns:a16="http://schemas.microsoft.com/office/drawing/2014/main" id="{88B673B8-C398-B141-29E4-ED3974E5342A}"/>
                  </a:ext>
                </a:extLst>
              </p:cNvPr>
              <p:cNvSpPr/>
              <p:nvPr/>
            </p:nvSpPr>
            <p:spPr>
              <a:xfrm>
                <a:off x="4733156" y="1885948"/>
                <a:ext cx="3204596" cy="2618672"/>
              </a:xfrm>
              <a:custGeom>
                <a:avLst/>
                <a:gdLst>
                  <a:gd name="connsiteX0" fmla="*/ 3202197 w 3204596"/>
                  <a:gd name="connsiteY0" fmla="*/ 1037267 h 2618672"/>
                  <a:gd name="connsiteX1" fmla="*/ 3066371 w 3204596"/>
                  <a:gd name="connsiteY1" fmla="*/ 1304508 h 2618672"/>
                  <a:gd name="connsiteX2" fmla="*/ 2954141 w 3204596"/>
                  <a:gd name="connsiteY2" fmla="*/ 1541245 h 2618672"/>
                  <a:gd name="connsiteX3" fmla="*/ 2954141 w 3204596"/>
                  <a:gd name="connsiteY3" fmla="*/ 1543739 h 2618672"/>
                  <a:gd name="connsiteX4" fmla="*/ 2723927 w 3204596"/>
                  <a:gd name="connsiteY4" fmla="*/ 2147668 h 2618672"/>
                  <a:gd name="connsiteX5" fmla="*/ 2333905 w 3204596"/>
                  <a:gd name="connsiteY5" fmla="*/ 2440040 h 2618672"/>
                  <a:gd name="connsiteX6" fmla="*/ 642980 w 3204596"/>
                  <a:gd name="connsiteY6" fmla="*/ 2209826 h 2618672"/>
                  <a:gd name="connsiteX7" fmla="*/ 483748 w 3204596"/>
                  <a:gd name="connsiteY7" fmla="*/ 1766663 h 2618672"/>
                  <a:gd name="connsiteX8" fmla="*/ 481830 w 3204596"/>
                  <a:gd name="connsiteY8" fmla="*/ 1627000 h 2618672"/>
                  <a:gd name="connsiteX9" fmla="*/ 255260 w 3204596"/>
                  <a:gd name="connsiteY9" fmla="*/ 1177315 h 2618672"/>
                  <a:gd name="connsiteX10" fmla="*/ 14686 w 3204596"/>
                  <a:gd name="connsiteY10" fmla="*/ 857316 h 2618672"/>
                  <a:gd name="connsiteX11" fmla="*/ 235500 w 3204596"/>
                  <a:gd name="connsiteY11" fmla="*/ 489933 h 2618672"/>
                  <a:gd name="connsiteX12" fmla="*/ 238378 w 3204596"/>
                  <a:gd name="connsiteY12" fmla="*/ 489933 h 2618672"/>
                  <a:gd name="connsiteX13" fmla="*/ 322215 w 3204596"/>
                  <a:gd name="connsiteY13" fmla="*/ 479189 h 2618672"/>
                  <a:gd name="connsiteX14" fmla="*/ 971995 w 3204596"/>
                  <a:gd name="connsiteY14" fmla="*/ 894918 h 2618672"/>
                  <a:gd name="connsiteX15" fmla="*/ 968350 w 3204596"/>
                  <a:gd name="connsiteY15" fmla="*/ 388446 h 2618672"/>
                  <a:gd name="connsiteX16" fmla="*/ 2046713 w 3204596"/>
                  <a:gd name="connsiteY16" fmla="*/ 388446 h 2618672"/>
                  <a:gd name="connsiteX17" fmla="*/ 2042876 w 3204596"/>
                  <a:gd name="connsiteY17" fmla="*/ 894918 h 2618672"/>
                  <a:gd name="connsiteX18" fmla="*/ 2776492 w 3204596"/>
                  <a:gd name="connsiteY18" fmla="*/ 489933 h 2618672"/>
                  <a:gd name="connsiteX19" fmla="*/ 3202197 w 3204596"/>
                  <a:gd name="connsiteY19" fmla="*/ 1037267 h 261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04596" h="2618672">
                    <a:moveTo>
                      <a:pt x="3202197" y="1037267"/>
                    </a:moveTo>
                    <a:cubicBezTo>
                      <a:pt x="3193622" y="1140684"/>
                      <a:pt x="3144855" y="1236614"/>
                      <a:pt x="3066371" y="1304508"/>
                    </a:cubicBezTo>
                    <a:cubicBezTo>
                      <a:pt x="2996501" y="1363500"/>
                      <a:pt x="2955580" y="1449831"/>
                      <a:pt x="2954141" y="1541245"/>
                    </a:cubicBezTo>
                    <a:lnTo>
                      <a:pt x="2954141" y="1543739"/>
                    </a:lnTo>
                    <a:cubicBezTo>
                      <a:pt x="2953374" y="1766337"/>
                      <a:pt x="2871533" y="1981051"/>
                      <a:pt x="2723927" y="2147668"/>
                    </a:cubicBezTo>
                    <a:cubicBezTo>
                      <a:pt x="2613999" y="2269375"/>
                      <a:pt x="2481549" y="2368655"/>
                      <a:pt x="2333905" y="2440040"/>
                    </a:cubicBezTo>
                    <a:cubicBezTo>
                      <a:pt x="1815923" y="2693852"/>
                      <a:pt x="1015544" y="2726274"/>
                      <a:pt x="642980" y="2209826"/>
                    </a:cubicBezTo>
                    <a:cubicBezTo>
                      <a:pt x="549743" y="2079563"/>
                      <a:pt x="502165" y="1924168"/>
                      <a:pt x="483748" y="1766663"/>
                    </a:cubicBezTo>
                    <a:cubicBezTo>
                      <a:pt x="482214" y="1753426"/>
                      <a:pt x="481638" y="1697023"/>
                      <a:pt x="481830" y="1627000"/>
                    </a:cubicBezTo>
                    <a:cubicBezTo>
                      <a:pt x="481830" y="1449543"/>
                      <a:pt x="402790" y="1276115"/>
                      <a:pt x="255260" y="1177315"/>
                    </a:cubicBezTo>
                    <a:cubicBezTo>
                      <a:pt x="141492" y="1100603"/>
                      <a:pt x="56775" y="987917"/>
                      <a:pt x="14686" y="857316"/>
                    </a:cubicBezTo>
                    <a:cubicBezTo>
                      <a:pt x="-40181" y="691754"/>
                      <a:pt x="63799" y="525040"/>
                      <a:pt x="235500" y="489933"/>
                    </a:cubicBezTo>
                    <a:lnTo>
                      <a:pt x="238378" y="489933"/>
                    </a:lnTo>
                    <a:cubicBezTo>
                      <a:pt x="266000" y="484164"/>
                      <a:pt x="294031" y="480572"/>
                      <a:pt x="322215" y="479189"/>
                    </a:cubicBezTo>
                    <a:cubicBezTo>
                      <a:pt x="727776" y="455017"/>
                      <a:pt x="958182" y="869403"/>
                      <a:pt x="971995" y="894918"/>
                    </a:cubicBezTo>
                    <a:cubicBezTo>
                      <a:pt x="919429" y="683888"/>
                      <a:pt x="927103" y="519093"/>
                      <a:pt x="968350" y="388446"/>
                    </a:cubicBezTo>
                    <a:cubicBezTo>
                      <a:pt x="1130843" y="-129536"/>
                      <a:pt x="1884220" y="-129536"/>
                      <a:pt x="2046713" y="388446"/>
                    </a:cubicBezTo>
                    <a:cubicBezTo>
                      <a:pt x="2087959" y="519093"/>
                      <a:pt x="2095441" y="684848"/>
                      <a:pt x="2042876" y="894918"/>
                    </a:cubicBezTo>
                    <a:cubicBezTo>
                      <a:pt x="2057456" y="868252"/>
                      <a:pt x="2318941" y="397847"/>
                      <a:pt x="2776492" y="489933"/>
                    </a:cubicBezTo>
                    <a:cubicBezTo>
                      <a:pt x="3035292" y="542306"/>
                      <a:pt x="3228288" y="773864"/>
                      <a:pt x="3202197" y="1037267"/>
                    </a:cubicBezTo>
                    <a:close/>
                  </a:path>
                </a:pathLst>
              </a:custGeom>
              <a:solidFill>
                <a:srgbClr val="F27DC7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201" name="任意多边形: 形状 200">
                <a:extLst>
                  <a:ext uri="{FF2B5EF4-FFF2-40B4-BE49-F238E27FC236}">
                    <a16:creationId xmlns:a16="http://schemas.microsoft.com/office/drawing/2014/main" id="{4D5B96BF-B8E6-36B0-6E34-D5EBE6C4A903}"/>
                  </a:ext>
                </a:extLst>
              </p:cNvPr>
              <p:cNvSpPr/>
              <p:nvPr/>
            </p:nvSpPr>
            <p:spPr>
              <a:xfrm>
                <a:off x="6484296" y="2153795"/>
                <a:ext cx="255428" cy="375343"/>
              </a:xfrm>
              <a:custGeom>
                <a:avLst/>
                <a:gdLst>
                  <a:gd name="connsiteX0" fmla="*/ 154950 w 255428"/>
                  <a:gd name="connsiteY0" fmla="*/ 40792 h 375343"/>
                  <a:gd name="connsiteX1" fmla="*/ 111401 w 255428"/>
                  <a:gd name="connsiteY1" fmla="*/ 6452 h 375343"/>
                  <a:gd name="connsiteX2" fmla="*/ 6577 w 255428"/>
                  <a:gd name="connsiteY2" fmla="*/ 48305 h 375343"/>
                  <a:gd name="connsiteX3" fmla="*/ 899 w 255428"/>
                  <a:gd name="connsiteY3" fmla="*/ 68610 h 375343"/>
                  <a:gd name="connsiteX4" fmla="*/ 52505 w 255428"/>
                  <a:gd name="connsiteY4" fmla="*/ 199448 h 375343"/>
                  <a:gd name="connsiteX5" fmla="*/ 86078 w 255428"/>
                  <a:gd name="connsiteY5" fmla="*/ 284244 h 375343"/>
                  <a:gd name="connsiteX6" fmla="*/ 109867 w 255428"/>
                  <a:gd name="connsiteY6" fmla="*/ 351390 h 375343"/>
                  <a:gd name="connsiteX7" fmla="*/ 249338 w 255428"/>
                  <a:gd name="connsiteY7" fmla="*/ 322613 h 375343"/>
                  <a:gd name="connsiteX8" fmla="*/ 218835 w 255428"/>
                  <a:gd name="connsiteY8" fmla="*/ 138825 h 375343"/>
                  <a:gd name="connsiteX9" fmla="*/ 154950 w 255428"/>
                  <a:gd name="connsiteY9" fmla="*/ 40792 h 37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28" h="375343">
                    <a:moveTo>
                      <a:pt x="154950" y="40792"/>
                    </a:moveTo>
                    <a:cubicBezTo>
                      <a:pt x="143075" y="26348"/>
                      <a:pt x="128226" y="14634"/>
                      <a:pt x="111401" y="6452"/>
                    </a:cubicBezTo>
                    <a:cubicBezTo>
                      <a:pt x="70903" y="-10935"/>
                      <a:pt x="23978" y="7804"/>
                      <a:pt x="6577" y="48305"/>
                    </a:cubicBezTo>
                    <a:cubicBezTo>
                      <a:pt x="3796" y="54793"/>
                      <a:pt x="1896" y="61621"/>
                      <a:pt x="899" y="68610"/>
                    </a:cubicBezTo>
                    <a:cubicBezTo>
                      <a:pt x="-6200" y="115995"/>
                      <a:pt x="28716" y="157818"/>
                      <a:pt x="52505" y="199448"/>
                    </a:cubicBezTo>
                    <a:cubicBezTo>
                      <a:pt x="67833" y="225892"/>
                      <a:pt x="79152" y="254469"/>
                      <a:pt x="86078" y="284244"/>
                    </a:cubicBezTo>
                    <a:cubicBezTo>
                      <a:pt x="88975" y="308102"/>
                      <a:pt x="97109" y="331025"/>
                      <a:pt x="109867" y="351390"/>
                    </a:cubicBezTo>
                    <a:cubicBezTo>
                      <a:pt x="145742" y="394747"/>
                      <a:pt x="231113" y="375562"/>
                      <a:pt x="249338" y="322613"/>
                    </a:cubicBezTo>
                    <a:cubicBezTo>
                      <a:pt x="267564" y="269664"/>
                      <a:pt x="240897" y="188321"/>
                      <a:pt x="218835" y="138825"/>
                    </a:cubicBezTo>
                    <a:cubicBezTo>
                      <a:pt x="202835" y="102992"/>
                      <a:pt x="181272" y="69908"/>
                      <a:pt x="154950" y="40792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2" name="任意多边形: 形状 201">
                <a:extLst>
                  <a:ext uri="{FF2B5EF4-FFF2-40B4-BE49-F238E27FC236}">
                    <a16:creationId xmlns:a16="http://schemas.microsoft.com/office/drawing/2014/main" id="{0AFA3153-3FB4-523F-433D-B62CB2F48BCD}"/>
                  </a:ext>
                </a:extLst>
              </p:cNvPr>
              <p:cNvSpPr/>
              <p:nvPr/>
            </p:nvSpPr>
            <p:spPr>
              <a:xfrm>
                <a:off x="6295668" y="1999106"/>
                <a:ext cx="178545" cy="160389"/>
              </a:xfrm>
              <a:custGeom>
                <a:avLst/>
                <a:gdLst>
                  <a:gd name="connsiteX0" fmla="*/ 152117 w 178545"/>
                  <a:gd name="connsiteY0" fmla="*/ 30303 h 160389"/>
                  <a:gd name="connsiteX1" fmla="*/ 33172 w 178545"/>
                  <a:gd name="connsiteY1" fmla="*/ 11118 h 160389"/>
                  <a:gd name="connsiteX2" fmla="*/ 7273 w 178545"/>
                  <a:gd name="connsiteY2" fmla="*/ 112029 h 160389"/>
                  <a:gd name="connsiteX3" fmla="*/ 122381 w 178545"/>
                  <a:gd name="connsiteY3" fmla="*/ 155961 h 160389"/>
                  <a:gd name="connsiteX4" fmla="*/ 152117 w 178545"/>
                  <a:gd name="connsiteY4" fmla="*/ 30303 h 16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45" h="160389">
                    <a:moveTo>
                      <a:pt x="152117" y="30303"/>
                    </a:moveTo>
                    <a:cubicBezTo>
                      <a:pt x="118160" y="2293"/>
                      <a:pt x="62717" y="-11136"/>
                      <a:pt x="33172" y="11118"/>
                    </a:cubicBezTo>
                    <a:cubicBezTo>
                      <a:pt x="2094" y="34615"/>
                      <a:pt x="-8650" y="76464"/>
                      <a:pt x="7273" y="112029"/>
                    </a:cubicBezTo>
                    <a:cubicBezTo>
                      <a:pt x="31081" y="151280"/>
                      <a:pt x="78486" y="169373"/>
                      <a:pt x="122381" y="155961"/>
                    </a:cubicBezTo>
                    <a:cubicBezTo>
                      <a:pt x="178208" y="134858"/>
                      <a:pt x="200078" y="69823"/>
                      <a:pt x="152117" y="30303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3" name="任意多边形: 形状 202">
                <a:extLst>
                  <a:ext uri="{FF2B5EF4-FFF2-40B4-BE49-F238E27FC236}">
                    <a16:creationId xmlns:a16="http://schemas.microsoft.com/office/drawing/2014/main" id="{FD03C079-677B-FCD3-18F2-0475AA0D0A91}"/>
                  </a:ext>
                </a:extLst>
              </p:cNvPr>
              <p:cNvSpPr/>
              <p:nvPr/>
            </p:nvSpPr>
            <p:spPr>
              <a:xfrm>
                <a:off x="7594399" y="2581196"/>
                <a:ext cx="248610" cy="347269"/>
              </a:xfrm>
              <a:custGeom>
                <a:avLst/>
                <a:gdLst>
                  <a:gd name="connsiteX0" fmla="*/ 219900 w 248610"/>
                  <a:gd name="connsiteY0" fmla="*/ 319958 h 347269"/>
                  <a:gd name="connsiteX1" fmla="*/ 239085 w 248610"/>
                  <a:gd name="connsiteY1" fmla="*/ 186817 h 347269"/>
                  <a:gd name="connsiteX2" fmla="*/ 209540 w 248610"/>
                  <a:gd name="connsiteY2" fmla="*/ 125043 h 347269"/>
                  <a:gd name="connsiteX3" fmla="*/ 81196 w 248610"/>
                  <a:gd name="connsiteY3" fmla="*/ -40 h 347269"/>
                  <a:gd name="connsiteX4" fmla="*/ 6952 w 248610"/>
                  <a:gd name="connsiteY4" fmla="*/ 115067 h 347269"/>
                  <a:gd name="connsiteX5" fmla="*/ 48007 w 248610"/>
                  <a:gd name="connsiteY5" fmla="*/ 180102 h 347269"/>
                  <a:gd name="connsiteX6" fmla="*/ 98462 w 248610"/>
                  <a:gd name="connsiteY6" fmla="*/ 269310 h 347269"/>
                  <a:gd name="connsiteX7" fmla="*/ 137982 w 248610"/>
                  <a:gd name="connsiteY7" fmla="*/ 338375 h 347269"/>
                  <a:gd name="connsiteX8" fmla="*/ 201291 w 248610"/>
                  <a:gd name="connsiteY8" fmla="*/ 338375 h 347269"/>
                  <a:gd name="connsiteX9" fmla="*/ 219900 w 248610"/>
                  <a:gd name="connsiteY9" fmla="*/ 319958 h 347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8610" h="347269">
                    <a:moveTo>
                      <a:pt x="219900" y="319958"/>
                    </a:moveTo>
                    <a:cubicBezTo>
                      <a:pt x="249444" y="282114"/>
                      <a:pt x="256734" y="231461"/>
                      <a:pt x="239085" y="186817"/>
                    </a:cubicBezTo>
                    <a:cubicBezTo>
                      <a:pt x="230816" y="165505"/>
                      <a:pt x="220936" y="144853"/>
                      <a:pt x="209540" y="125043"/>
                    </a:cubicBezTo>
                    <a:cubicBezTo>
                      <a:pt x="187478" y="84180"/>
                      <a:pt x="131843" y="151"/>
                      <a:pt x="81196" y="-40"/>
                    </a:cubicBezTo>
                    <a:cubicBezTo>
                      <a:pt x="2539" y="-40"/>
                      <a:pt x="-10890" y="68832"/>
                      <a:pt x="6952" y="115067"/>
                    </a:cubicBezTo>
                    <a:cubicBezTo>
                      <a:pt x="18827" y="137833"/>
                      <a:pt x="32563" y="159585"/>
                      <a:pt x="48007" y="180102"/>
                    </a:cubicBezTo>
                    <a:cubicBezTo>
                      <a:pt x="68937" y="207314"/>
                      <a:pt x="85935" y="237347"/>
                      <a:pt x="98462" y="269310"/>
                    </a:cubicBezTo>
                    <a:cubicBezTo>
                      <a:pt x="107863" y="294634"/>
                      <a:pt x="115344" y="323603"/>
                      <a:pt x="137982" y="338375"/>
                    </a:cubicBezTo>
                    <a:cubicBezTo>
                      <a:pt x="157435" y="350181"/>
                      <a:pt x="181838" y="350181"/>
                      <a:pt x="201291" y="338375"/>
                    </a:cubicBezTo>
                    <a:cubicBezTo>
                      <a:pt x="208370" y="333183"/>
                      <a:pt x="214644" y="326979"/>
                      <a:pt x="219900" y="319958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4" name="任意多边形: 形状 203">
                <a:extLst>
                  <a:ext uri="{FF2B5EF4-FFF2-40B4-BE49-F238E27FC236}">
                    <a16:creationId xmlns:a16="http://schemas.microsoft.com/office/drawing/2014/main" id="{6C581317-1471-7172-7662-33DC91271FD1}"/>
                  </a:ext>
                </a:extLst>
              </p:cNvPr>
              <p:cNvSpPr/>
              <p:nvPr/>
            </p:nvSpPr>
            <p:spPr>
              <a:xfrm>
                <a:off x="5025276" y="2463749"/>
                <a:ext cx="449025" cy="271918"/>
              </a:xfrm>
              <a:custGeom>
                <a:avLst/>
                <a:gdLst>
                  <a:gd name="connsiteX0" fmla="*/ 147312 w 449025"/>
                  <a:gd name="connsiteY0" fmla="*/ 3450 h 271918"/>
                  <a:gd name="connsiteX1" fmla="*/ 58488 w 449025"/>
                  <a:gd name="connsiteY1" fmla="*/ 8054 h 271918"/>
                  <a:gd name="connsiteX2" fmla="*/ 934 w 449025"/>
                  <a:gd name="connsiteY2" fmla="*/ 70212 h 271918"/>
                  <a:gd name="connsiteX3" fmla="*/ 42373 w 449025"/>
                  <a:gd name="connsiteY3" fmla="*/ 161531 h 271918"/>
                  <a:gd name="connsiteX4" fmla="*/ 141557 w 449025"/>
                  <a:gd name="connsiteY4" fmla="*/ 195487 h 271918"/>
                  <a:gd name="connsiteX5" fmla="*/ 244002 w 449025"/>
                  <a:gd name="connsiteY5" fmla="*/ 219084 h 271918"/>
                  <a:gd name="connsiteX6" fmla="*/ 338390 w 449025"/>
                  <a:gd name="connsiteY6" fmla="*/ 267237 h 271918"/>
                  <a:gd name="connsiteX7" fmla="*/ 427790 w 449025"/>
                  <a:gd name="connsiteY7" fmla="*/ 248053 h 271918"/>
                  <a:gd name="connsiteX8" fmla="*/ 147312 w 449025"/>
                  <a:gd name="connsiteY8" fmla="*/ 3450 h 27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9025" h="271918">
                    <a:moveTo>
                      <a:pt x="147312" y="3450"/>
                    </a:moveTo>
                    <a:cubicBezTo>
                      <a:pt x="117783" y="-2440"/>
                      <a:pt x="87249" y="-857"/>
                      <a:pt x="58488" y="8054"/>
                    </a:cubicBezTo>
                    <a:cubicBezTo>
                      <a:pt x="30062" y="17762"/>
                      <a:pt x="8430" y="41125"/>
                      <a:pt x="934" y="70212"/>
                    </a:cubicBezTo>
                    <a:cubicBezTo>
                      <a:pt x="-4292" y="106135"/>
                      <a:pt x="11896" y="141809"/>
                      <a:pt x="42373" y="161531"/>
                    </a:cubicBezTo>
                    <a:cubicBezTo>
                      <a:pt x="72456" y="180174"/>
                      <a:pt x="106361" y="191781"/>
                      <a:pt x="141557" y="195487"/>
                    </a:cubicBezTo>
                    <a:cubicBezTo>
                      <a:pt x="176572" y="198952"/>
                      <a:pt x="210999" y="206881"/>
                      <a:pt x="244002" y="219084"/>
                    </a:cubicBezTo>
                    <a:cubicBezTo>
                      <a:pt x="276424" y="233281"/>
                      <a:pt x="304433" y="257453"/>
                      <a:pt x="338390" y="267237"/>
                    </a:cubicBezTo>
                    <a:cubicBezTo>
                      <a:pt x="369457" y="277632"/>
                      <a:pt x="403721" y="270280"/>
                      <a:pt x="427790" y="248053"/>
                    </a:cubicBezTo>
                    <a:cubicBezTo>
                      <a:pt x="533305" y="139468"/>
                      <a:pt x="214074" y="13810"/>
                      <a:pt x="147312" y="3450"/>
                    </a:cubicBezTo>
                    <a:close/>
                  </a:path>
                </a:pathLst>
              </a:custGeom>
              <a:solidFill>
                <a:srgbClr val="F28ECE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5" name="任意多边形: 形状 204">
                <a:extLst>
                  <a:ext uri="{FF2B5EF4-FFF2-40B4-BE49-F238E27FC236}">
                    <a16:creationId xmlns:a16="http://schemas.microsoft.com/office/drawing/2014/main" id="{2DF263DD-A80E-6D9A-5E2E-C8BCD9287432}"/>
                  </a:ext>
                </a:extLst>
              </p:cNvPr>
              <p:cNvSpPr/>
              <p:nvPr/>
            </p:nvSpPr>
            <p:spPr>
              <a:xfrm>
                <a:off x="5384805" y="2766264"/>
                <a:ext cx="455440" cy="98287"/>
              </a:xfrm>
              <a:custGeom>
                <a:avLst/>
                <a:gdLst>
                  <a:gd name="connsiteX0" fmla="*/ -36 w 455440"/>
                  <a:gd name="connsiteY0" fmla="*/ 98247 h 98287"/>
                  <a:gd name="connsiteX1" fmla="*/ 455405 w 455440"/>
                  <a:gd name="connsiteY1" fmla="*/ 15753 h 9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440" h="98287">
                    <a:moveTo>
                      <a:pt x="-36" y="98247"/>
                    </a:moveTo>
                    <a:cubicBezTo>
                      <a:pt x="-36" y="98247"/>
                      <a:pt x="180683" y="-47172"/>
                      <a:pt x="455405" y="1575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6" name="任意多边形: 形状 205">
                <a:extLst>
                  <a:ext uri="{FF2B5EF4-FFF2-40B4-BE49-F238E27FC236}">
                    <a16:creationId xmlns:a16="http://schemas.microsoft.com/office/drawing/2014/main" id="{DF124A89-5A7F-AB4C-FEBE-8C8E057E609C}"/>
                  </a:ext>
                </a:extLst>
              </p:cNvPr>
              <p:cNvSpPr/>
              <p:nvPr/>
            </p:nvSpPr>
            <p:spPr>
              <a:xfrm>
                <a:off x="6657507" y="2766264"/>
                <a:ext cx="455441" cy="98287"/>
              </a:xfrm>
              <a:custGeom>
                <a:avLst/>
                <a:gdLst>
                  <a:gd name="connsiteX0" fmla="*/ 455405 w 455441"/>
                  <a:gd name="connsiteY0" fmla="*/ 98247 h 98287"/>
                  <a:gd name="connsiteX1" fmla="*/ -36 w 455441"/>
                  <a:gd name="connsiteY1" fmla="*/ 15753 h 9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441" h="98287">
                    <a:moveTo>
                      <a:pt x="455405" y="98247"/>
                    </a:moveTo>
                    <a:cubicBezTo>
                      <a:pt x="455405" y="98247"/>
                      <a:pt x="274687" y="-47172"/>
                      <a:pt x="-36" y="1575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7" name="任意多边形: 形状 206">
                <a:extLst>
                  <a:ext uri="{FF2B5EF4-FFF2-40B4-BE49-F238E27FC236}">
                    <a16:creationId xmlns:a16="http://schemas.microsoft.com/office/drawing/2014/main" id="{11EE5FEF-6EDF-D4EE-D11C-0392BB927F3E}"/>
                  </a:ext>
                </a:extLst>
              </p:cNvPr>
              <p:cNvSpPr/>
              <p:nvPr/>
            </p:nvSpPr>
            <p:spPr>
              <a:xfrm>
                <a:off x="5218057" y="3061769"/>
                <a:ext cx="767430" cy="726134"/>
              </a:xfrm>
              <a:custGeom>
                <a:avLst/>
                <a:gdLst>
                  <a:gd name="connsiteX0" fmla="*/ 767380 w 767430"/>
                  <a:gd name="connsiteY0" fmla="*/ 458854 h 726134"/>
                  <a:gd name="connsiteX1" fmla="*/ 694671 w 767430"/>
                  <a:gd name="connsiteY1" fmla="*/ 726094 h 726134"/>
                  <a:gd name="connsiteX2" fmla="*/ 71173 w 767430"/>
                  <a:gd name="connsiteY2" fmla="*/ 724560 h 726134"/>
                  <a:gd name="connsiteX3" fmla="*/ -2 w 767430"/>
                  <a:gd name="connsiteY3" fmla="*/ 458854 h 726134"/>
                  <a:gd name="connsiteX4" fmla="*/ 383689 w 767430"/>
                  <a:gd name="connsiteY4" fmla="*/ -40 h 726134"/>
                  <a:gd name="connsiteX5" fmla="*/ 767380 w 767430"/>
                  <a:gd name="connsiteY5" fmla="*/ 458854 h 72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430" h="726134">
                    <a:moveTo>
                      <a:pt x="767380" y="458854"/>
                    </a:moveTo>
                    <a:cubicBezTo>
                      <a:pt x="768090" y="552915"/>
                      <a:pt x="742939" y="645366"/>
                      <a:pt x="694671" y="726094"/>
                    </a:cubicBezTo>
                    <a:cubicBezTo>
                      <a:pt x="490033" y="675063"/>
                      <a:pt x="276058" y="674545"/>
                      <a:pt x="71173" y="724560"/>
                    </a:cubicBezTo>
                    <a:cubicBezTo>
                      <a:pt x="23538" y="644195"/>
                      <a:pt x="-1084" y="552263"/>
                      <a:pt x="-2" y="458854"/>
                    </a:cubicBezTo>
                    <a:cubicBezTo>
                      <a:pt x="-2" y="205234"/>
                      <a:pt x="171508" y="-40"/>
                      <a:pt x="383689" y="-40"/>
                    </a:cubicBezTo>
                    <a:cubicBezTo>
                      <a:pt x="595870" y="-40"/>
                      <a:pt x="767380" y="205234"/>
                      <a:pt x="767380" y="4588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8" name="任意多边形: 形状 207">
                <a:extLst>
                  <a:ext uri="{FF2B5EF4-FFF2-40B4-BE49-F238E27FC236}">
                    <a16:creationId xmlns:a16="http://schemas.microsoft.com/office/drawing/2014/main" id="{708DA3C8-CDD6-8DCF-00F3-575FAFD760F4}"/>
                  </a:ext>
                </a:extLst>
              </p:cNvPr>
              <p:cNvSpPr/>
              <p:nvPr/>
            </p:nvSpPr>
            <p:spPr>
              <a:xfrm>
                <a:off x="5366378" y="3251696"/>
                <a:ext cx="500167" cy="516255"/>
              </a:xfrm>
              <a:custGeom>
                <a:avLst/>
                <a:gdLst>
                  <a:gd name="connsiteX0" fmla="*/ 500115 w 500167"/>
                  <a:gd name="connsiteY0" fmla="*/ 322452 h 516255"/>
                  <a:gd name="connsiteX1" fmla="*/ 449660 w 500167"/>
                  <a:gd name="connsiteY1" fmla="*/ 516215 h 516255"/>
                  <a:gd name="connsiteX2" fmla="*/ 46784 w 500167"/>
                  <a:gd name="connsiteY2" fmla="*/ 510076 h 516255"/>
                  <a:gd name="connsiteX3" fmla="*/ -26 w 500167"/>
                  <a:gd name="connsiteY3" fmla="*/ 322452 h 516255"/>
                  <a:gd name="connsiteX4" fmla="*/ 249373 w 500167"/>
                  <a:gd name="connsiteY4" fmla="*/ -40 h 516255"/>
                  <a:gd name="connsiteX5" fmla="*/ 500115 w 500167"/>
                  <a:gd name="connsiteY5" fmla="*/ 322452 h 51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167" h="516255">
                    <a:moveTo>
                      <a:pt x="500115" y="322452"/>
                    </a:moveTo>
                    <a:cubicBezTo>
                      <a:pt x="500748" y="390365"/>
                      <a:pt x="483329" y="457223"/>
                      <a:pt x="449660" y="516215"/>
                    </a:cubicBezTo>
                    <a:cubicBezTo>
                      <a:pt x="316471" y="493597"/>
                      <a:pt x="180600" y="491525"/>
                      <a:pt x="46784" y="510076"/>
                    </a:cubicBezTo>
                    <a:cubicBezTo>
                      <a:pt x="15608" y="452484"/>
                      <a:pt x="-494" y="387947"/>
                      <a:pt x="-26" y="322452"/>
                    </a:cubicBezTo>
                    <a:cubicBezTo>
                      <a:pt x="-26" y="144803"/>
                      <a:pt x="111820" y="-40"/>
                      <a:pt x="249373" y="-40"/>
                    </a:cubicBezTo>
                    <a:cubicBezTo>
                      <a:pt x="386926" y="-40"/>
                      <a:pt x="500115" y="144803"/>
                      <a:pt x="500115" y="322452"/>
                    </a:cubicBezTo>
                    <a:close/>
                  </a:path>
                </a:pathLst>
              </a:custGeom>
              <a:solidFill>
                <a:srgbClr val="0E31C9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9" name="任意多边形: 形状 208">
                <a:extLst>
                  <a:ext uri="{FF2B5EF4-FFF2-40B4-BE49-F238E27FC236}">
                    <a16:creationId xmlns:a16="http://schemas.microsoft.com/office/drawing/2014/main" id="{F5946684-36B4-8E80-EAB8-F9D83D0C6DE7}"/>
                  </a:ext>
                </a:extLst>
              </p:cNvPr>
              <p:cNvSpPr/>
              <p:nvPr/>
            </p:nvSpPr>
            <p:spPr>
              <a:xfrm>
                <a:off x="5686194" y="3282774"/>
                <a:ext cx="223499" cy="200094"/>
              </a:xfrm>
              <a:custGeom>
                <a:avLst/>
                <a:gdLst>
                  <a:gd name="connsiteX0" fmla="*/ 135443 w 223499"/>
                  <a:gd name="connsiteY0" fmla="*/ 0 h 200094"/>
                  <a:gd name="connsiteX1" fmla="*/ 0 w 223499"/>
                  <a:gd name="connsiteY1" fmla="*/ 200095 h 200094"/>
                  <a:gd name="connsiteX2" fmla="*/ 223500 w 223499"/>
                  <a:gd name="connsiteY2" fmla="*/ 200095 h 200094"/>
                  <a:gd name="connsiteX3" fmla="*/ 135443 w 223499"/>
                  <a:gd name="connsiteY3" fmla="*/ 0 h 200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499" h="200094">
                    <a:moveTo>
                      <a:pt x="135443" y="0"/>
                    </a:moveTo>
                    <a:lnTo>
                      <a:pt x="0" y="200095"/>
                    </a:lnTo>
                    <a:lnTo>
                      <a:pt x="223500" y="200095"/>
                    </a:lnTo>
                    <a:lnTo>
                      <a:pt x="1354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0" name="任意多边形: 形状 209">
                <a:extLst>
                  <a:ext uri="{FF2B5EF4-FFF2-40B4-BE49-F238E27FC236}">
                    <a16:creationId xmlns:a16="http://schemas.microsoft.com/office/drawing/2014/main" id="{B23E4F79-6356-3171-A1C2-CF97E2EDD14C}"/>
                  </a:ext>
                </a:extLst>
              </p:cNvPr>
              <p:cNvSpPr/>
              <p:nvPr/>
            </p:nvSpPr>
            <p:spPr>
              <a:xfrm>
                <a:off x="5236509" y="3749240"/>
                <a:ext cx="729779" cy="53243"/>
              </a:xfrm>
              <a:custGeom>
                <a:avLst/>
                <a:gdLst>
                  <a:gd name="connsiteX0" fmla="*/ 729744 w 729779"/>
                  <a:gd name="connsiteY0" fmla="*/ 53203 h 53243"/>
                  <a:gd name="connsiteX1" fmla="*/ 676219 w 729779"/>
                  <a:gd name="connsiteY1" fmla="*/ 38623 h 53243"/>
                  <a:gd name="connsiteX2" fmla="*/ 52722 w 729779"/>
                  <a:gd name="connsiteY2" fmla="*/ 37088 h 53243"/>
                  <a:gd name="connsiteX3" fmla="*/ -36 w 729779"/>
                  <a:gd name="connsiteY3" fmla="*/ 53203 h 5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779" h="53243">
                    <a:moveTo>
                      <a:pt x="729744" y="53203"/>
                    </a:moveTo>
                    <a:cubicBezTo>
                      <a:pt x="710560" y="47831"/>
                      <a:pt x="693677" y="43227"/>
                      <a:pt x="676219" y="38623"/>
                    </a:cubicBezTo>
                    <a:cubicBezTo>
                      <a:pt x="471582" y="-12408"/>
                      <a:pt x="257607" y="-12926"/>
                      <a:pt x="52722" y="37088"/>
                    </a:cubicBezTo>
                    <a:cubicBezTo>
                      <a:pt x="18190" y="46296"/>
                      <a:pt x="-36" y="53203"/>
                      <a:pt x="-36" y="5320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1" name="任意多边形: 形状 210">
                <a:extLst>
                  <a:ext uri="{FF2B5EF4-FFF2-40B4-BE49-F238E27FC236}">
                    <a16:creationId xmlns:a16="http://schemas.microsoft.com/office/drawing/2014/main" id="{7B2A2258-EA32-7CEE-C803-7A1A845C8DB4}"/>
                  </a:ext>
                </a:extLst>
              </p:cNvPr>
              <p:cNvSpPr/>
              <p:nvPr/>
            </p:nvSpPr>
            <p:spPr>
              <a:xfrm>
                <a:off x="6493656" y="3061769"/>
                <a:ext cx="768190" cy="726134"/>
              </a:xfrm>
              <a:custGeom>
                <a:avLst/>
                <a:gdLst>
                  <a:gd name="connsiteX0" fmla="*/ -20 w 768190"/>
                  <a:gd name="connsiteY0" fmla="*/ 458854 h 726134"/>
                  <a:gd name="connsiteX1" fmla="*/ 72881 w 768190"/>
                  <a:gd name="connsiteY1" fmla="*/ 726094 h 726134"/>
                  <a:gd name="connsiteX2" fmla="*/ 696186 w 768190"/>
                  <a:gd name="connsiteY2" fmla="*/ 724560 h 726134"/>
                  <a:gd name="connsiteX3" fmla="*/ 768128 w 768190"/>
                  <a:gd name="connsiteY3" fmla="*/ 458854 h 726134"/>
                  <a:gd name="connsiteX4" fmla="*/ 384438 w 768190"/>
                  <a:gd name="connsiteY4" fmla="*/ -40 h 726134"/>
                  <a:gd name="connsiteX5" fmla="*/ -20 w 768190"/>
                  <a:gd name="connsiteY5" fmla="*/ 458854 h 72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8190" h="726134">
                    <a:moveTo>
                      <a:pt x="-20" y="458854"/>
                    </a:moveTo>
                    <a:cubicBezTo>
                      <a:pt x="-750" y="552935"/>
                      <a:pt x="24478" y="645404"/>
                      <a:pt x="72881" y="726094"/>
                    </a:cubicBezTo>
                    <a:cubicBezTo>
                      <a:pt x="277446" y="675063"/>
                      <a:pt x="491372" y="674545"/>
                      <a:pt x="696186" y="724560"/>
                    </a:cubicBezTo>
                    <a:cubicBezTo>
                      <a:pt x="744186" y="644311"/>
                      <a:pt x="769088" y="552359"/>
                      <a:pt x="768128" y="458854"/>
                    </a:cubicBezTo>
                    <a:cubicBezTo>
                      <a:pt x="768128" y="205234"/>
                      <a:pt x="596619" y="-40"/>
                      <a:pt x="384438" y="-40"/>
                    </a:cubicBezTo>
                    <a:cubicBezTo>
                      <a:pt x="172257" y="-40"/>
                      <a:pt x="-20" y="205234"/>
                      <a:pt x="-20" y="4588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2" name="任意多边形: 形状 211">
                <a:extLst>
                  <a:ext uri="{FF2B5EF4-FFF2-40B4-BE49-F238E27FC236}">
                    <a16:creationId xmlns:a16="http://schemas.microsoft.com/office/drawing/2014/main" id="{2D5935FF-DF52-26A1-E40E-DFEAD9A45273}"/>
                  </a:ext>
                </a:extLst>
              </p:cNvPr>
              <p:cNvSpPr/>
              <p:nvPr/>
            </p:nvSpPr>
            <p:spPr>
              <a:xfrm>
                <a:off x="6613177" y="3251696"/>
                <a:ext cx="499396" cy="516255"/>
              </a:xfrm>
              <a:custGeom>
                <a:avLst/>
                <a:gdLst>
                  <a:gd name="connsiteX0" fmla="*/ -22 w 499396"/>
                  <a:gd name="connsiteY0" fmla="*/ 322452 h 516255"/>
                  <a:gd name="connsiteX1" fmla="*/ 50625 w 499396"/>
                  <a:gd name="connsiteY1" fmla="*/ 516215 h 516255"/>
                  <a:gd name="connsiteX2" fmla="*/ 452541 w 499396"/>
                  <a:gd name="connsiteY2" fmla="*/ 510076 h 516255"/>
                  <a:gd name="connsiteX3" fmla="*/ 499352 w 499396"/>
                  <a:gd name="connsiteY3" fmla="*/ 322452 h 516255"/>
                  <a:gd name="connsiteX4" fmla="*/ 249953 w 499396"/>
                  <a:gd name="connsiteY4" fmla="*/ -40 h 516255"/>
                  <a:gd name="connsiteX5" fmla="*/ -22 w 499396"/>
                  <a:gd name="connsiteY5" fmla="*/ 322452 h 51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396" h="516255">
                    <a:moveTo>
                      <a:pt x="-22" y="322452"/>
                    </a:moveTo>
                    <a:cubicBezTo>
                      <a:pt x="-597" y="390384"/>
                      <a:pt x="16880" y="457242"/>
                      <a:pt x="50625" y="516215"/>
                    </a:cubicBezTo>
                    <a:cubicBezTo>
                      <a:pt x="183497" y="493673"/>
                      <a:pt x="319036" y="491601"/>
                      <a:pt x="452541" y="510076"/>
                    </a:cubicBezTo>
                    <a:cubicBezTo>
                      <a:pt x="483716" y="452484"/>
                      <a:pt x="499812" y="387947"/>
                      <a:pt x="499352" y="322452"/>
                    </a:cubicBezTo>
                    <a:cubicBezTo>
                      <a:pt x="499352" y="144803"/>
                      <a:pt x="387506" y="-40"/>
                      <a:pt x="249953" y="-40"/>
                    </a:cubicBezTo>
                    <a:cubicBezTo>
                      <a:pt x="112399" y="-40"/>
                      <a:pt x="-22" y="144803"/>
                      <a:pt x="-22" y="322452"/>
                    </a:cubicBezTo>
                    <a:close/>
                  </a:path>
                </a:pathLst>
              </a:custGeom>
              <a:solidFill>
                <a:srgbClr val="0E31C9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3" name="任意多边形: 形状 212">
                <a:extLst>
                  <a:ext uri="{FF2B5EF4-FFF2-40B4-BE49-F238E27FC236}">
                    <a16:creationId xmlns:a16="http://schemas.microsoft.com/office/drawing/2014/main" id="{6DE4D371-2790-B767-7FF0-94BB22BF668A}"/>
                  </a:ext>
                </a:extLst>
              </p:cNvPr>
              <p:cNvSpPr/>
              <p:nvPr/>
            </p:nvSpPr>
            <p:spPr>
              <a:xfrm>
                <a:off x="6570026" y="3282774"/>
                <a:ext cx="223499" cy="200094"/>
              </a:xfrm>
              <a:custGeom>
                <a:avLst/>
                <a:gdLst>
                  <a:gd name="connsiteX0" fmla="*/ 88057 w 223499"/>
                  <a:gd name="connsiteY0" fmla="*/ 0 h 200094"/>
                  <a:gd name="connsiteX1" fmla="*/ 223500 w 223499"/>
                  <a:gd name="connsiteY1" fmla="*/ 200095 h 200094"/>
                  <a:gd name="connsiteX2" fmla="*/ 0 w 223499"/>
                  <a:gd name="connsiteY2" fmla="*/ 200095 h 200094"/>
                  <a:gd name="connsiteX3" fmla="*/ 88057 w 223499"/>
                  <a:gd name="connsiteY3" fmla="*/ 0 h 200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499" h="200094">
                    <a:moveTo>
                      <a:pt x="88057" y="0"/>
                    </a:moveTo>
                    <a:lnTo>
                      <a:pt x="223500" y="200095"/>
                    </a:lnTo>
                    <a:lnTo>
                      <a:pt x="0" y="200095"/>
                    </a:lnTo>
                    <a:lnTo>
                      <a:pt x="880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1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4" name="任意多边形: 形状 213">
                <a:extLst>
                  <a:ext uri="{FF2B5EF4-FFF2-40B4-BE49-F238E27FC236}">
                    <a16:creationId xmlns:a16="http://schemas.microsoft.com/office/drawing/2014/main" id="{DDEA8035-2C3B-6B0A-BF95-5AD12F66A20D}"/>
                  </a:ext>
                </a:extLst>
              </p:cNvPr>
              <p:cNvSpPr/>
              <p:nvPr/>
            </p:nvSpPr>
            <p:spPr>
              <a:xfrm>
                <a:off x="6512856" y="3749240"/>
                <a:ext cx="729971" cy="53243"/>
              </a:xfrm>
              <a:custGeom>
                <a:avLst/>
                <a:gdLst>
                  <a:gd name="connsiteX0" fmla="*/ 729936 w 729971"/>
                  <a:gd name="connsiteY0" fmla="*/ 53203 h 53243"/>
                  <a:gd name="connsiteX1" fmla="*/ 676986 w 729971"/>
                  <a:gd name="connsiteY1" fmla="*/ 37088 h 53243"/>
                  <a:gd name="connsiteX2" fmla="*/ 53681 w 729971"/>
                  <a:gd name="connsiteY2" fmla="*/ 38623 h 53243"/>
                  <a:gd name="connsiteX3" fmla="*/ -36 w 729971"/>
                  <a:gd name="connsiteY3" fmla="*/ 53203 h 5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971" h="53243">
                    <a:moveTo>
                      <a:pt x="729936" y="53203"/>
                    </a:moveTo>
                    <a:cubicBezTo>
                      <a:pt x="729936" y="53203"/>
                      <a:pt x="710751" y="46296"/>
                      <a:pt x="676986" y="37088"/>
                    </a:cubicBezTo>
                    <a:cubicBezTo>
                      <a:pt x="472172" y="-12926"/>
                      <a:pt x="258246" y="-12408"/>
                      <a:pt x="53681" y="38623"/>
                    </a:cubicBezTo>
                    <a:cubicBezTo>
                      <a:pt x="36031" y="43227"/>
                      <a:pt x="18381" y="47831"/>
                      <a:pt x="-36" y="53203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83E0799B-A38C-8E73-4174-325F014AB98B}"/>
                  </a:ext>
                </a:extLst>
              </p:cNvPr>
              <p:cNvSpPr/>
              <p:nvPr/>
            </p:nvSpPr>
            <p:spPr>
              <a:xfrm>
                <a:off x="6079861" y="4005648"/>
                <a:ext cx="364506" cy="77243"/>
              </a:xfrm>
              <a:custGeom>
                <a:avLst/>
                <a:gdLst>
                  <a:gd name="connsiteX0" fmla="*/ -36 w 364506"/>
                  <a:gd name="connsiteY0" fmla="*/ 17993 h 77243"/>
                  <a:gd name="connsiteX1" fmla="*/ 364470 w 364506"/>
                  <a:gd name="connsiteY1" fmla="*/ -40 h 7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506" h="77243">
                    <a:moveTo>
                      <a:pt x="-36" y="17993"/>
                    </a:moveTo>
                    <a:cubicBezTo>
                      <a:pt x="109086" y="103326"/>
                      <a:pt x="264308" y="95652"/>
                      <a:pt x="364470" y="-40"/>
                    </a:cubicBezTo>
                  </a:path>
                </a:pathLst>
              </a:custGeom>
              <a:noFill/>
              <a:ln w="61304" cap="rnd">
                <a:solidFill>
                  <a:srgbClr val="0E31C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9A07CD0A-FD98-D5D4-7E8F-570E910DEC23}"/>
                </a:ext>
              </a:extLst>
            </p:cNvPr>
            <p:cNvSpPr/>
            <p:nvPr/>
          </p:nvSpPr>
          <p:spPr>
            <a:xfrm>
              <a:off x="3968353" y="4366675"/>
              <a:ext cx="592264" cy="655619"/>
            </a:xfrm>
            <a:custGeom>
              <a:avLst/>
              <a:gdLst>
                <a:gd name="connsiteX0" fmla="*/ 810987 w 811018"/>
                <a:gd name="connsiteY0" fmla="*/ 454422 h 897773"/>
                <a:gd name="connsiteX1" fmla="*/ 415684 w 811018"/>
                <a:gd name="connsiteY1" fmla="*/ 897617 h 897773"/>
                <a:gd name="connsiteX2" fmla="*/ -32 w 811018"/>
                <a:gd name="connsiteY2" fmla="*/ 453244 h 897773"/>
                <a:gd name="connsiteX3" fmla="*/ 416862 w 811018"/>
                <a:gd name="connsiteY3" fmla="*/ -157 h 897773"/>
                <a:gd name="connsiteX4" fmla="*/ 810987 w 811018"/>
                <a:gd name="connsiteY4" fmla="*/ 454422 h 89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018" h="897773">
                  <a:moveTo>
                    <a:pt x="810987" y="454422"/>
                  </a:moveTo>
                  <a:cubicBezTo>
                    <a:pt x="600577" y="497603"/>
                    <a:pt x="423142" y="676608"/>
                    <a:pt x="415684" y="897617"/>
                  </a:cubicBezTo>
                  <a:cubicBezTo>
                    <a:pt x="423535" y="666794"/>
                    <a:pt x="219406" y="479153"/>
                    <a:pt x="-32" y="453244"/>
                  </a:cubicBezTo>
                  <a:cubicBezTo>
                    <a:pt x="225687" y="479938"/>
                    <a:pt x="416862" y="201616"/>
                    <a:pt x="416862" y="-157"/>
                  </a:cubicBezTo>
                  <a:cubicBezTo>
                    <a:pt x="416862" y="253826"/>
                    <a:pt x="613139" y="371593"/>
                    <a:pt x="810987" y="454422"/>
                  </a:cubicBezTo>
                  <a:close/>
                </a:path>
              </a:pathLst>
            </a:custGeom>
            <a:noFill/>
            <a:ln w="79375" cap="rnd">
              <a:solidFill>
                <a:srgbClr val="0E31C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36597F19-9E66-344F-A70B-A4F5DC87F691}"/>
                </a:ext>
              </a:extLst>
            </p:cNvPr>
            <p:cNvSpPr/>
            <p:nvPr/>
          </p:nvSpPr>
          <p:spPr>
            <a:xfrm>
              <a:off x="7780457" y="2327417"/>
              <a:ext cx="716967" cy="794081"/>
            </a:xfrm>
            <a:custGeom>
              <a:avLst/>
              <a:gdLst>
                <a:gd name="connsiteX0" fmla="*/ 981749 w 981780"/>
                <a:gd name="connsiteY0" fmla="*/ 550990 h 1087377"/>
                <a:gd name="connsiteX1" fmla="*/ 503616 w 981780"/>
                <a:gd name="connsiteY1" fmla="*/ 1087221 h 1087377"/>
                <a:gd name="connsiteX2" fmla="*/ -32 w 981780"/>
                <a:gd name="connsiteY2" fmla="*/ 549420 h 1087377"/>
                <a:gd name="connsiteX3" fmla="*/ 504794 w 981780"/>
                <a:gd name="connsiteY3" fmla="*/ -157 h 1087377"/>
                <a:gd name="connsiteX4" fmla="*/ 981749 w 981780"/>
                <a:gd name="connsiteY4" fmla="*/ 550990 h 108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780" h="1087377">
                  <a:moveTo>
                    <a:pt x="981749" y="550990"/>
                  </a:moveTo>
                  <a:cubicBezTo>
                    <a:pt x="727373" y="603200"/>
                    <a:pt x="512645" y="819498"/>
                    <a:pt x="503616" y="1087221"/>
                  </a:cubicBezTo>
                  <a:cubicBezTo>
                    <a:pt x="513038" y="807721"/>
                    <a:pt x="265728" y="580824"/>
                    <a:pt x="-32" y="549420"/>
                  </a:cubicBezTo>
                  <a:cubicBezTo>
                    <a:pt x="274757" y="582002"/>
                    <a:pt x="504794" y="245190"/>
                    <a:pt x="504794" y="-157"/>
                  </a:cubicBezTo>
                  <a:cubicBezTo>
                    <a:pt x="504794" y="307999"/>
                    <a:pt x="742290" y="450496"/>
                    <a:pt x="981749" y="550990"/>
                  </a:cubicBezTo>
                  <a:close/>
                </a:path>
              </a:pathLst>
            </a:custGeom>
            <a:noFill/>
            <a:ln w="79375" cap="rnd">
              <a:solidFill>
                <a:srgbClr val="0E31C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19" name="标题 6">
            <a:extLst>
              <a:ext uri="{FF2B5EF4-FFF2-40B4-BE49-F238E27FC236}">
                <a16:creationId xmlns:a16="http://schemas.microsoft.com/office/drawing/2014/main" id="{65CE026A-0EEA-1D36-B99A-495AA4ABD51A}"/>
              </a:ext>
            </a:extLst>
          </p:cNvPr>
          <p:cNvSpPr txBox="1">
            <a:spLocks/>
          </p:cNvSpPr>
          <p:nvPr/>
        </p:nvSpPr>
        <p:spPr>
          <a:xfrm>
            <a:off x="4766952" y="3078046"/>
            <a:ext cx="3119788" cy="249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心理自我</a:t>
            </a:r>
            <a:b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习惯、爱好</a:t>
            </a:r>
            <a:endParaRPr lang="en-US" altLang="zh-CN" sz="40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性格、记忆</a:t>
            </a:r>
            <a:endParaRPr lang="en-US" altLang="zh-CN" sz="40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思维</a:t>
            </a:r>
          </a:p>
        </p:txBody>
      </p:sp>
      <p:sp>
        <p:nvSpPr>
          <p:cNvPr id="220" name="标题 6">
            <a:extLst>
              <a:ext uri="{FF2B5EF4-FFF2-40B4-BE49-F238E27FC236}">
                <a16:creationId xmlns:a16="http://schemas.microsoft.com/office/drawing/2014/main" id="{A270C391-D295-C50B-FF0A-C649A4DF93DD}"/>
              </a:ext>
            </a:extLst>
          </p:cNvPr>
          <p:cNvSpPr txBox="1">
            <a:spLocks/>
          </p:cNvSpPr>
          <p:nvPr/>
        </p:nvSpPr>
        <p:spPr>
          <a:xfrm>
            <a:off x="8753895" y="2518717"/>
            <a:ext cx="3119788" cy="249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社会自我</a:t>
            </a:r>
            <a:b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扮演的角色</a:t>
            </a:r>
            <a:endParaRPr lang="en-US" altLang="zh-CN" sz="40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人际关系</a:t>
            </a:r>
            <a:endParaRPr lang="en-US" altLang="zh-CN" sz="4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1" name="矩形: 圆角 220">
            <a:extLst>
              <a:ext uri="{FF2B5EF4-FFF2-40B4-BE49-F238E27FC236}">
                <a16:creationId xmlns:a16="http://schemas.microsoft.com/office/drawing/2014/main" id="{E0F97263-29D9-9FCB-ABCD-E929581C8D87}"/>
              </a:ext>
            </a:extLst>
          </p:cNvPr>
          <p:cNvSpPr/>
          <p:nvPr/>
        </p:nvSpPr>
        <p:spPr>
          <a:xfrm>
            <a:off x="97642" y="2704104"/>
            <a:ext cx="11661169" cy="34357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矩形 222">
            <a:extLst>
              <a:ext uri="{FF2B5EF4-FFF2-40B4-BE49-F238E27FC236}">
                <a16:creationId xmlns:a16="http://schemas.microsoft.com/office/drawing/2014/main" id="{723930C1-F1AB-BD8A-D704-A9DC8FEA2784}"/>
              </a:ext>
            </a:extLst>
          </p:cNvPr>
          <p:cNvSpPr/>
          <p:nvPr/>
        </p:nvSpPr>
        <p:spPr>
          <a:xfrm>
            <a:off x="722383" y="2897533"/>
            <a:ext cx="35702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现实我</a:t>
            </a:r>
          </a:p>
        </p:txBody>
      </p:sp>
      <p:sp>
        <p:nvSpPr>
          <p:cNvPr id="224" name="矩形 223">
            <a:extLst>
              <a:ext uri="{FF2B5EF4-FFF2-40B4-BE49-F238E27FC236}">
                <a16:creationId xmlns:a16="http://schemas.microsoft.com/office/drawing/2014/main" id="{48FF190D-9936-EDB1-257F-587D18B400EC}"/>
              </a:ext>
            </a:extLst>
          </p:cNvPr>
          <p:cNvSpPr/>
          <p:nvPr/>
        </p:nvSpPr>
        <p:spPr>
          <a:xfrm>
            <a:off x="6471623" y="2825177"/>
            <a:ext cx="372371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理想我</a:t>
            </a:r>
          </a:p>
        </p:txBody>
      </p:sp>
      <p:sp>
        <p:nvSpPr>
          <p:cNvPr id="225" name="文本框 224">
            <a:extLst>
              <a:ext uri="{FF2B5EF4-FFF2-40B4-BE49-F238E27FC236}">
                <a16:creationId xmlns:a16="http://schemas.microsoft.com/office/drawing/2014/main" id="{1EE4D281-E24C-4A97-2477-35A60F73EDC6}"/>
              </a:ext>
            </a:extLst>
          </p:cNvPr>
          <p:cNvSpPr txBox="1"/>
          <p:nvPr/>
        </p:nvSpPr>
        <p:spPr>
          <a:xfrm>
            <a:off x="6294331" y="4371440"/>
            <a:ext cx="4818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希望自己有哪些优点？</a:t>
            </a:r>
            <a:endParaRPr lang="en-US" altLang="zh-CN" sz="3200" dirty="0"/>
          </a:p>
          <a:p>
            <a:r>
              <a:rPr lang="zh-CN" altLang="en-US" sz="3200" dirty="0"/>
              <a:t>希望自己成为什么样的人</a:t>
            </a:r>
            <a:r>
              <a:rPr lang="zh-CN" altLang="en-US" sz="2800" dirty="0"/>
              <a:t>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8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7" grpId="0"/>
      <p:bldP spid="219" grpId="0"/>
      <p:bldP spid="220" grpId="0"/>
      <p:bldP spid="221" grpId="0" animBg="1"/>
      <p:bldP spid="223" grpId="0"/>
      <p:bldP spid="224" grpId="0"/>
      <p:bldP spid="2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-18371" y="-30778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21761" y="82117"/>
            <a:ext cx="4502808" cy="3023759"/>
          </a:xfrm>
        </p:spPr>
        <p:txBody>
          <a:bodyPr>
            <a:normAutofit fontScale="90000"/>
          </a:bodyPr>
          <a:lstStyle/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生理自我：</a:t>
            </a:r>
            <a:br>
              <a:rPr lang="en-US" altLang="zh-CN" sz="36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36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性别：</a:t>
            </a:r>
            <a:r>
              <a:rPr lang="zh-CN" altLang="en-US" sz="3600" dirty="0">
                <a:latin typeface="+mn-lt"/>
                <a:ea typeface="+mn-ea"/>
                <a:cs typeface="+mn-ea"/>
                <a:sym typeface="+mn-lt"/>
              </a:rPr>
              <a:t>女</a:t>
            </a:r>
            <a:b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36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外貌：</a:t>
            </a:r>
            <a: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  <a:t>162</a:t>
            </a:r>
            <a:r>
              <a:rPr lang="zh-CN" altLang="en-US" sz="3600" dirty="0">
                <a:latin typeface="+mn-lt"/>
                <a:ea typeface="+mn-ea"/>
                <a:cs typeface="+mn-ea"/>
                <a:sym typeface="+mn-lt"/>
              </a:rPr>
              <a:t>厘米，有一点点胖，肉很结实，双眼皮，头发自然卷，皮肤小麦色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F7BF059-AF63-CB27-9E3A-B10AC910CCCF}"/>
              </a:ext>
            </a:extLst>
          </p:cNvPr>
          <p:cNvGrpSpPr/>
          <p:nvPr/>
        </p:nvGrpSpPr>
        <p:grpSpPr>
          <a:xfrm>
            <a:off x="4642719" y="1792885"/>
            <a:ext cx="3282082" cy="3140518"/>
            <a:chOff x="4035827" y="1512009"/>
            <a:chExt cx="4107647" cy="4240381"/>
          </a:xfrm>
        </p:grpSpPr>
        <p:grpSp>
          <p:nvGrpSpPr>
            <p:cNvPr id="8" name="iṧḷíḓe">
              <a:extLst>
                <a:ext uri="{FF2B5EF4-FFF2-40B4-BE49-F238E27FC236}">
                  <a16:creationId xmlns:a16="http://schemas.microsoft.com/office/drawing/2014/main" id="{DC5FC62D-1311-E1C0-B889-7307C99E7676}"/>
                </a:ext>
              </a:extLst>
            </p:cNvPr>
            <p:cNvGrpSpPr/>
            <p:nvPr/>
          </p:nvGrpSpPr>
          <p:grpSpPr>
            <a:xfrm>
              <a:off x="4227315" y="2304596"/>
              <a:ext cx="3459845" cy="3264720"/>
              <a:chOff x="4277427" y="2084753"/>
              <a:chExt cx="3459845" cy="3264720"/>
            </a:xfrm>
          </p:grpSpPr>
          <p:sp>
            <p:nvSpPr>
              <p:cNvPr id="293" name="ï$ḻiḍè">
                <a:extLst>
                  <a:ext uri="{FF2B5EF4-FFF2-40B4-BE49-F238E27FC236}">
                    <a16:creationId xmlns:a16="http://schemas.microsoft.com/office/drawing/2014/main" id="{2AC9D3E4-56AA-B42F-72A9-EF9481E559A3}"/>
                  </a:ext>
                </a:extLst>
              </p:cNvPr>
              <p:cNvSpPr/>
              <p:nvPr/>
            </p:nvSpPr>
            <p:spPr>
              <a:xfrm>
                <a:off x="4403560" y="2208932"/>
                <a:ext cx="3228072" cy="3140518"/>
              </a:xfrm>
              <a:custGeom>
                <a:avLst/>
                <a:gdLst>
                  <a:gd name="connsiteX0" fmla="*/ 2499112 w 3228072"/>
                  <a:gd name="connsiteY0" fmla="*/ 759248 h 3140518"/>
                  <a:gd name="connsiteX1" fmla="*/ 2378144 w 3228072"/>
                  <a:gd name="connsiteY1" fmla="*/ 765249 h 3140518"/>
                  <a:gd name="connsiteX2" fmla="*/ 2256605 w 3228072"/>
                  <a:gd name="connsiteY2" fmla="*/ 647805 h 3140518"/>
                  <a:gd name="connsiteX3" fmla="*/ 2210218 w 3228072"/>
                  <a:gd name="connsiteY3" fmla="*/ 478737 h 3140518"/>
                  <a:gd name="connsiteX4" fmla="*/ 1091888 w 3228072"/>
                  <a:gd name="connsiteY4" fmla="*/ 116310 h 3140518"/>
                  <a:gd name="connsiteX5" fmla="*/ 851382 w 3228072"/>
                  <a:gd name="connsiteY5" fmla="*/ 501025 h 3140518"/>
                  <a:gd name="connsiteX6" fmla="*/ 895292 w 3228072"/>
                  <a:gd name="connsiteY6" fmla="*/ 740007 h 3140518"/>
                  <a:gd name="connsiteX7" fmla="*/ 843952 w 3228072"/>
                  <a:gd name="connsiteY7" fmla="*/ 968417 h 3140518"/>
                  <a:gd name="connsiteX8" fmla="*/ 618210 w 3228072"/>
                  <a:gd name="connsiteY8" fmla="*/ 1046427 h 3140518"/>
                  <a:gd name="connsiteX9" fmla="*/ 22707 w 3228072"/>
                  <a:gd name="connsiteY9" fmla="*/ 1591542 h 3140518"/>
                  <a:gd name="connsiteX10" fmla="*/ 7657 w 3228072"/>
                  <a:gd name="connsiteY10" fmla="*/ 1816523 h 3140518"/>
                  <a:gd name="connsiteX11" fmla="*/ 362178 w 3228072"/>
                  <a:gd name="connsiteY11" fmla="*/ 2202857 h 3140518"/>
                  <a:gd name="connsiteX12" fmla="*/ 726509 w 3228072"/>
                  <a:gd name="connsiteY12" fmla="*/ 2582142 h 3140518"/>
                  <a:gd name="connsiteX13" fmla="*/ 780706 w 3228072"/>
                  <a:gd name="connsiteY13" fmla="*/ 2944188 h 3140518"/>
                  <a:gd name="connsiteX14" fmla="*/ 1141513 w 3228072"/>
                  <a:gd name="connsiteY14" fmla="*/ 3132021 h 3140518"/>
                  <a:gd name="connsiteX15" fmla="*/ 2213266 w 3228072"/>
                  <a:gd name="connsiteY15" fmla="*/ 2958285 h 3140518"/>
                  <a:gd name="connsiteX16" fmla="*/ 2709328 w 3228072"/>
                  <a:gd name="connsiteY16" fmla="*/ 2665010 h 3140518"/>
                  <a:gd name="connsiteX17" fmla="*/ 2777813 w 3228072"/>
                  <a:gd name="connsiteY17" fmla="*/ 2459746 h 3140518"/>
                  <a:gd name="connsiteX18" fmla="*/ 2701232 w 3228072"/>
                  <a:gd name="connsiteY18" fmla="*/ 2286582 h 3140518"/>
                  <a:gd name="connsiteX19" fmla="*/ 2744095 w 3228072"/>
                  <a:gd name="connsiteY19" fmla="*/ 2064459 h 3140518"/>
                  <a:gd name="connsiteX20" fmla="*/ 2926213 w 3228072"/>
                  <a:gd name="connsiteY20" fmla="*/ 1940348 h 3140518"/>
                  <a:gd name="connsiteX21" fmla="*/ 3192913 w 3228072"/>
                  <a:gd name="connsiteY21" fmla="*/ 1176348 h 3140518"/>
                  <a:gd name="connsiteX22" fmla="*/ 2499112 w 3228072"/>
                  <a:gd name="connsiteY22" fmla="*/ 759248 h 314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8072" h="3140518">
                    <a:moveTo>
                      <a:pt x="2499112" y="759248"/>
                    </a:moveTo>
                    <a:cubicBezTo>
                      <a:pt x="2458821" y="764963"/>
                      <a:pt x="2417673" y="774488"/>
                      <a:pt x="2378144" y="765249"/>
                    </a:cubicBezTo>
                    <a:cubicBezTo>
                      <a:pt x="2321185" y="751914"/>
                      <a:pt x="2279370" y="701622"/>
                      <a:pt x="2256605" y="647805"/>
                    </a:cubicBezTo>
                    <a:cubicBezTo>
                      <a:pt x="2233745" y="593989"/>
                      <a:pt x="2225744" y="535125"/>
                      <a:pt x="2210218" y="478737"/>
                    </a:cubicBezTo>
                    <a:cubicBezTo>
                      <a:pt x="2078202" y="-942"/>
                      <a:pt x="1482508" y="-116957"/>
                      <a:pt x="1091888" y="116310"/>
                    </a:cubicBezTo>
                    <a:cubicBezTo>
                      <a:pt x="955871" y="197559"/>
                      <a:pt x="848524" y="342624"/>
                      <a:pt x="851382" y="501025"/>
                    </a:cubicBezTo>
                    <a:cubicBezTo>
                      <a:pt x="852811" y="582178"/>
                      <a:pt x="882147" y="659902"/>
                      <a:pt x="895292" y="740007"/>
                    </a:cubicBezTo>
                    <a:cubicBezTo>
                      <a:pt x="908437" y="820017"/>
                      <a:pt x="901579" y="911267"/>
                      <a:pt x="843952" y="968417"/>
                    </a:cubicBezTo>
                    <a:cubicBezTo>
                      <a:pt x="786421" y="1025376"/>
                      <a:pt x="697744" y="1031187"/>
                      <a:pt x="618210" y="1046427"/>
                    </a:cubicBezTo>
                    <a:cubicBezTo>
                      <a:pt x="339985" y="1099671"/>
                      <a:pt x="100335" y="1319127"/>
                      <a:pt x="22707" y="1591542"/>
                    </a:cubicBezTo>
                    <a:cubicBezTo>
                      <a:pt x="1942" y="1664504"/>
                      <a:pt x="-7964" y="1742228"/>
                      <a:pt x="7657" y="1816523"/>
                    </a:cubicBezTo>
                    <a:cubicBezTo>
                      <a:pt x="44519" y="1992640"/>
                      <a:pt x="209397" y="2107798"/>
                      <a:pt x="362178" y="2202857"/>
                    </a:cubicBezTo>
                    <a:cubicBezTo>
                      <a:pt x="514959" y="2297916"/>
                      <a:pt x="681646" y="2407930"/>
                      <a:pt x="726509" y="2582142"/>
                    </a:cubicBezTo>
                    <a:cubicBezTo>
                      <a:pt x="757179" y="2701015"/>
                      <a:pt x="725080" y="2834650"/>
                      <a:pt x="780706" y="2944188"/>
                    </a:cubicBezTo>
                    <a:cubicBezTo>
                      <a:pt x="844809" y="3070394"/>
                      <a:pt x="1000638" y="3117448"/>
                      <a:pt x="1141513" y="3132021"/>
                    </a:cubicBezTo>
                    <a:cubicBezTo>
                      <a:pt x="1504416" y="3169644"/>
                      <a:pt x="1868271" y="3077061"/>
                      <a:pt x="2213266" y="2958285"/>
                    </a:cubicBezTo>
                    <a:cubicBezTo>
                      <a:pt x="2397480" y="2894848"/>
                      <a:pt x="2587980" y="2817410"/>
                      <a:pt x="2709328" y="2665010"/>
                    </a:cubicBezTo>
                    <a:cubicBezTo>
                      <a:pt x="2755715" y="2606812"/>
                      <a:pt x="2791339" y="2532898"/>
                      <a:pt x="2777813" y="2459746"/>
                    </a:cubicBezTo>
                    <a:cubicBezTo>
                      <a:pt x="2766288" y="2397453"/>
                      <a:pt x="2721520" y="2346589"/>
                      <a:pt x="2701232" y="2286582"/>
                    </a:cubicBezTo>
                    <a:cubicBezTo>
                      <a:pt x="2675991" y="2211810"/>
                      <a:pt x="2692850" y="2124371"/>
                      <a:pt x="2744095" y="2064459"/>
                    </a:cubicBezTo>
                    <a:cubicBezTo>
                      <a:pt x="2792101" y="2008356"/>
                      <a:pt x="2863348" y="1979115"/>
                      <a:pt x="2926213" y="1940348"/>
                    </a:cubicBezTo>
                    <a:cubicBezTo>
                      <a:pt x="3174720" y="1787186"/>
                      <a:pt x="3292068" y="1450858"/>
                      <a:pt x="3192913" y="1176348"/>
                    </a:cubicBezTo>
                    <a:cubicBezTo>
                      <a:pt x="3093376" y="901742"/>
                      <a:pt x="2788100" y="718100"/>
                      <a:pt x="2499112" y="759248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4" name="iŝlïḑê">
                <a:extLst>
                  <a:ext uri="{FF2B5EF4-FFF2-40B4-BE49-F238E27FC236}">
                    <a16:creationId xmlns:a16="http://schemas.microsoft.com/office/drawing/2014/main" id="{9236357C-1F73-2EB5-66AC-E80886BD6F74}"/>
                  </a:ext>
                </a:extLst>
              </p:cNvPr>
              <p:cNvSpPr/>
              <p:nvPr/>
            </p:nvSpPr>
            <p:spPr>
              <a:xfrm>
                <a:off x="4691763" y="2769832"/>
                <a:ext cx="2651360" cy="2579641"/>
              </a:xfrm>
              <a:custGeom>
                <a:avLst/>
                <a:gdLst>
                  <a:gd name="connsiteX0" fmla="*/ 2052794 w 2651360"/>
                  <a:gd name="connsiteY0" fmla="*/ 623639 h 2579641"/>
                  <a:gd name="connsiteX1" fmla="*/ 1953449 w 2651360"/>
                  <a:gd name="connsiteY1" fmla="*/ 628592 h 2579641"/>
                  <a:gd name="connsiteX2" fmla="*/ 1853626 w 2651360"/>
                  <a:gd name="connsiteY2" fmla="*/ 532104 h 2579641"/>
                  <a:gd name="connsiteX3" fmla="*/ 1815526 w 2651360"/>
                  <a:gd name="connsiteY3" fmla="*/ 393230 h 2579641"/>
                  <a:gd name="connsiteX4" fmla="*/ 896935 w 2651360"/>
                  <a:gd name="connsiteY4" fmla="*/ 95573 h 2579641"/>
                  <a:gd name="connsiteX5" fmla="*/ 699387 w 2651360"/>
                  <a:gd name="connsiteY5" fmla="*/ 411613 h 2579641"/>
                  <a:gd name="connsiteX6" fmla="*/ 735391 w 2651360"/>
                  <a:gd name="connsiteY6" fmla="*/ 607923 h 2579641"/>
                  <a:gd name="connsiteX7" fmla="*/ 693196 w 2651360"/>
                  <a:gd name="connsiteY7" fmla="*/ 795470 h 2579641"/>
                  <a:gd name="connsiteX8" fmla="*/ 507744 w 2651360"/>
                  <a:gd name="connsiteY8" fmla="*/ 859574 h 2579641"/>
                  <a:gd name="connsiteX9" fmla="*/ 18635 w 2651360"/>
                  <a:gd name="connsiteY9" fmla="*/ 1307344 h 2579641"/>
                  <a:gd name="connsiteX10" fmla="*/ 6253 w 2651360"/>
                  <a:gd name="connsiteY10" fmla="*/ 1492129 h 2579641"/>
                  <a:gd name="connsiteX11" fmla="*/ 297432 w 2651360"/>
                  <a:gd name="connsiteY11" fmla="*/ 1809407 h 2579641"/>
                  <a:gd name="connsiteX12" fmla="*/ 596707 w 2651360"/>
                  <a:gd name="connsiteY12" fmla="*/ 2120969 h 2579641"/>
                  <a:gd name="connsiteX13" fmla="*/ 641189 w 2651360"/>
                  <a:gd name="connsiteY13" fmla="*/ 2418340 h 2579641"/>
                  <a:gd name="connsiteX14" fmla="*/ 937512 w 2651360"/>
                  <a:gd name="connsiteY14" fmla="*/ 2572645 h 2579641"/>
                  <a:gd name="connsiteX15" fmla="*/ 1817813 w 2651360"/>
                  <a:gd name="connsiteY15" fmla="*/ 2429865 h 2579641"/>
                  <a:gd name="connsiteX16" fmla="*/ 2225292 w 2651360"/>
                  <a:gd name="connsiteY16" fmla="*/ 2188978 h 2579641"/>
                  <a:gd name="connsiteX17" fmla="*/ 2281490 w 2651360"/>
                  <a:gd name="connsiteY17" fmla="*/ 2020385 h 2579641"/>
                  <a:gd name="connsiteX18" fmla="*/ 2218529 w 2651360"/>
                  <a:gd name="connsiteY18" fmla="*/ 1878177 h 2579641"/>
                  <a:gd name="connsiteX19" fmla="*/ 2253772 w 2651360"/>
                  <a:gd name="connsiteY19" fmla="*/ 1695678 h 2579641"/>
                  <a:gd name="connsiteX20" fmla="*/ 2403409 w 2651360"/>
                  <a:gd name="connsiteY20" fmla="*/ 1593665 h 2579641"/>
                  <a:gd name="connsiteX21" fmla="*/ 2622484 w 2651360"/>
                  <a:gd name="connsiteY21" fmla="*/ 966063 h 2579641"/>
                  <a:gd name="connsiteX22" fmla="*/ 2052794 w 2651360"/>
                  <a:gd name="connsiteY22" fmla="*/ 623639 h 257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51360" h="2579641">
                    <a:moveTo>
                      <a:pt x="2052794" y="623639"/>
                    </a:moveTo>
                    <a:cubicBezTo>
                      <a:pt x="2019742" y="628306"/>
                      <a:pt x="1985929" y="636212"/>
                      <a:pt x="1953449" y="628592"/>
                    </a:cubicBezTo>
                    <a:cubicBezTo>
                      <a:pt x="1906681" y="617639"/>
                      <a:pt x="1872391" y="576395"/>
                      <a:pt x="1853626" y="532104"/>
                    </a:cubicBezTo>
                    <a:cubicBezTo>
                      <a:pt x="1834862" y="487813"/>
                      <a:pt x="1828290" y="439521"/>
                      <a:pt x="1815526" y="393230"/>
                    </a:cubicBezTo>
                    <a:cubicBezTo>
                      <a:pt x="1707132" y="-820"/>
                      <a:pt x="1217737" y="-96070"/>
                      <a:pt x="896935" y="95573"/>
                    </a:cubicBezTo>
                    <a:cubicBezTo>
                      <a:pt x="785207" y="162343"/>
                      <a:pt x="697006" y="281406"/>
                      <a:pt x="699387" y="411613"/>
                    </a:cubicBezTo>
                    <a:cubicBezTo>
                      <a:pt x="700625" y="478193"/>
                      <a:pt x="724628" y="542105"/>
                      <a:pt x="735391" y="607923"/>
                    </a:cubicBezTo>
                    <a:cubicBezTo>
                      <a:pt x="746155" y="673646"/>
                      <a:pt x="740535" y="748607"/>
                      <a:pt x="693196" y="795470"/>
                    </a:cubicBezTo>
                    <a:cubicBezTo>
                      <a:pt x="645952" y="842238"/>
                      <a:pt x="573085" y="847096"/>
                      <a:pt x="507744" y="859574"/>
                    </a:cubicBezTo>
                    <a:cubicBezTo>
                      <a:pt x="279239" y="903293"/>
                      <a:pt x="82357" y="1083602"/>
                      <a:pt x="18635" y="1307344"/>
                    </a:cubicBezTo>
                    <a:cubicBezTo>
                      <a:pt x="1585" y="1367351"/>
                      <a:pt x="-6511" y="1431074"/>
                      <a:pt x="6253" y="1492129"/>
                    </a:cubicBezTo>
                    <a:cubicBezTo>
                      <a:pt x="36542" y="1636814"/>
                      <a:pt x="171988" y="1731397"/>
                      <a:pt x="297432" y="1809407"/>
                    </a:cubicBezTo>
                    <a:cubicBezTo>
                      <a:pt x="422876" y="1887511"/>
                      <a:pt x="559846" y="1977809"/>
                      <a:pt x="596707" y="2120969"/>
                    </a:cubicBezTo>
                    <a:cubicBezTo>
                      <a:pt x="621853" y="2218696"/>
                      <a:pt x="595564" y="2328424"/>
                      <a:pt x="641189" y="2418340"/>
                    </a:cubicBezTo>
                    <a:cubicBezTo>
                      <a:pt x="693862" y="2522067"/>
                      <a:pt x="821878" y="2560643"/>
                      <a:pt x="937512" y="2572645"/>
                    </a:cubicBezTo>
                    <a:cubicBezTo>
                      <a:pt x="1235645" y="2603601"/>
                      <a:pt x="1534444" y="2527496"/>
                      <a:pt x="1817813" y="2429865"/>
                    </a:cubicBezTo>
                    <a:cubicBezTo>
                      <a:pt x="1969069" y="2377763"/>
                      <a:pt x="2125565" y="2314136"/>
                      <a:pt x="2225292" y="2188978"/>
                    </a:cubicBezTo>
                    <a:cubicBezTo>
                      <a:pt x="2263392" y="2141162"/>
                      <a:pt x="2292634" y="2080488"/>
                      <a:pt x="2281490" y="2020385"/>
                    </a:cubicBezTo>
                    <a:cubicBezTo>
                      <a:pt x="2272060" y="1969236"/>
                      <a:pt x="2235198" y="1927421"/>
                      <a:pt x="2218529" y="1878177"/>
                    </a:cubicBezTo>
                    <a:cubicBezTo>
                      <a:pt x="2197765" y="1816836"/>
                      <a:pt x="2211671" y="1744922"/>
                      <a:pt x="2253772" y="1695678"/>
                    </a:cubicBezTo>
                    <a:cubicBezTo>
                      <a:pt x="2293205" y="1649577"/>
                      <a:pt x="2351784" y="1625574"/>
                      <a:pt x="2403409" y="1593665"/>
                    </a:cubicBezTo>
                    <a:cubicBezTo>
                      <a:pt x="2607530" y="1467840"/>
                      <a:pt x="2703923" y="1191615"/>
                      <a:pt x="2622484" y="966063"/>
                    </a:cubicBezTo>
                    <a:cubicBezTo>
                      <a:pt x="2540950" y="740606"/>
                      <a:pt x="2290157" y="589826"/>
                      <a:pt x="2052794" y="623639"/>
                    </a:cubicBezTo>
                    <a:close/>
                  </a:path>
                </a:pathLst>
              </a:custGeom>
              <a:solidFill>
                <a:srgbClr val="DDC7FF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5" name="iṡḻíďe">
                <a:extLst>
                  <a:ext uri="{FF2B5EF4-FFF2-40B4-BE49-F238E27FC236}">
                    <a16:creationId xmlns:a16="http://schemas.microsoft.com/office/drawing/2014/main" id="{E17AFD5A-6C5E-8062-65FB-8F7F7AF14F42}"/>
                  </a:ext>
                </a:extLst>
              </p:cNvPr>
              <p:cNvSpPr/>
              <p:nvPr/>
            </p:nvSpPr>
            <p:spPr>
              <a:xfrm>
                <a:off x="6260851" y="2128429"/>
                <a:ext cx="298170" cy="267804"/>
              </a:xfrm>
              <a:custGeom>
                <a:avLst/>
                <a:gdLst>
                  <a:gd name="connsiteX0" fmla="*/ 27744 w 298170"/>
                  <a:gd name="connsiteY0" fmla="*/ 86990 h 267804"/>
                  <a:gd name="connsiteX1" fmla="*/ 242437 w 298170"/>
                  <a:gd name="connsiteY1" fmla="*/ 247486 h 267804"/>
                  <a:gd name="connsiteX2" fmla="*/ 266059 w 298170"/>
                  <a:gd name="connsiteY2" fmla="*/ 265774 h 267804"/>
                  <a:gd name="connsiteX3" fmla="*/ 293586 w 298170"/>
                  <a:gd name="connsiteY3" fmla="*/ 260345 h 267804"/>
                  <a:gd name="connsiteX4" fmla="*/ 298158 w 298170"/>
                  <a:gd name="connsiteY4" fmla="*/ 240152 h 267804"/>
                  <a:gd name="connsiteX5" fmla="*/ 229769 w 298170"/>
                  <a:gd name="connsiteY5" fmla="*/ 88038 h 267804"/>
                  <a:gd name="connsiteX6" fmla="*/ 1931 w 298170"/>
                  <a:gd name="connsiteY6" fmla="*/ 40508 h 267804"/>
                  <a:gd name="connsiteX7" fmla="*/ 2788 w 298170"/>
                  <a:gd name="connsiteY7" fmla="*/ 66035 h 267804"/>
                  <a:gd name="connsiteX8" fmla="*/ 27744 w 298170"/>
                  <a:gd name="connsiteY8" fmla="*/ 86990 h 26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170" h="267804">
                    <a:moveTo>
                      <a:pt x="27744" y="86990"/>
                    </a:moveTo>
                    <a:cubicBezTo>
                      <a:pt x="106801" y="129376"/>
                      <a:pt x="179382" y="183669"/>
                      <a:pt x="242437" y="247486"/>
                    </a:cubicBezTo>
                    <a:cubicBezTo>
                      <a:pt x="249486" y="254630"/>
                      <a:pt x="256725" y="262060"/>
                      <a:pt x="266059" y="265774"/>
                    </a:cubicBezTo>
                    <a:cubicBezTo>
                      <a:pt x="275394" y="269489"/>
                      <a:pt x="287490" y="268346"/>
                      <a:pt x="293586" y="260345"/>
                    </a:cubicBezTo>
                    <a:cubicBezTo>
                      <a:pt x="297873" y="254725"/>
                      <a:pt x="298254" y="247201"/>
                      <a:pt x="298158" y="240152"/>
                    </a:cubicBezTo>
                    <a:cubicBezTo>
                      <a:pt x="297015" y="183193"/>
                      <a:pt x="269869" y="128519"/>
                      <a:pt x="229769" y="88038"/>
                    </a:cubicBezTo>
                    <a:cubicBezTo>
                      <a:pt x="192336" y="50319"/>
                      <a:pt x="31649" y="-58457"/>
                      <a:pt x="1931" y="40508"/>
                    </a:cubicBezTo>
                    <a:cubicBezTo>
                      <a:pt x="-546" y="48890"/>
                      <a:pt x="-1022" y="58225"/>
                      <a:pt x="2788" y="66035"/>
                    </a:cubicBezTo>
                    <a:cubicBezTo>
                      <a:pt x="7455" y="76131"/>
                      <a:pt x="17933" y="81751"/>
                      <a:pt x="27744" y="86990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6" name="îṡḻíḋè">
                <a:extLst>
                  <a:ext uri="{FF2B5EF4-FFF2-40B4-BE49-F238E27FC236}">
                    <a16:creationId xmlns:a16="http://schemas.microsoft.com/office/drawing/2014/main" id="{BB076E3B-9715-2C9C-BD88-69A9AEBACF08}"/>
                  </a:ext>
                </a:extLst>
              </p:cNvPr>
              <p:cNvSpPr/>
              <p:nvPr/>
            </p:nvSpPr>
            <p:spPr>
              <a:xfrm>
                <a:off x="6116997" y="2084753"/>
                <a:ext cx="86358" cy="83816"/>
              </a:xfrm>
              <a:custGeom>
                <a:avLst/>
                <a:gdLst>
                  <a:gd name="connsiteX0" fmla="*/ 46345 w 86358"/>
                  <a:gd name="connsiteY0" fmla="*/ 83231 h 83816"/>
                  <a:gd name="connsiteX1" fmla="*/ 61394 w 86358"/>
                  <a:gd name="connsiteY1" fmla="*/ 77611 h 83816"/>
                  <a:gd name="connsiteX2" fmla="*/ 86350 w 86358"/>
                  <a:gd name="connsiteY2" fmla="*/ 41607 h 83816"/>
                  <a:gd name="connsiteX3" fmla="*/ 11864 w 86358"/>
                  <a:gd name="connsiteY3" fmla="*/ 13127 h 83816"/>
                  <a:gd name="connsiteX4" fmla="*/ 3863 w 86358"/>
                  <a:gd name="connsiteY4" fmla="*/ 61038 h 83816"/>
                  <a:gd name="connsiteX5" fmla="*/ 46345 w 86358"/>
                  <a:gd name="connsiteY5" fmla="*/ 83231 h 8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58" h="83816">
                    <a:moveTo>
                      <a:pt x="46345" y="83231"/>
                    </a:moveTo>
                    <a:cubicBezTo>
                      <a:pt x="51583" y="82279"/>
                      <a:pt x="56632" y="80183"/>
                      <a:pt x="61394" y="77611"/>
                    </a:cubicBezTo>
                    <a:cubicBezTo>
                      <a:pt x="74920" y="70277"/>
                      <a:pt x="86731" y="56942"/>
                      <a:pt x="86350" y="41607"/>
                    </a:cubicBezTo>
                    <a:cubicBezTo>
                      <a:pt x="85588" y="3221"/>
                      <a:pt x="37391" y="-13829"/>
                      <a:pt x="11864" y="13127"/>
                    </a:cubicBezTo>
                    <a:cubicBezTo>
                      <a:pt x="53" y="25605"/>
                      <a:pt x="-3566" y="45512"/>
                      <a:pt x="3863" y="61038"/>
                    </a:cubicBezTo>
                    <a:cubicBezTo>
                      <a:pt x="11197" y="76564"/>
                      <a:pt x="29390" y="86375"/>
                      <a:pt x="46345" y="83231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7" name="iśḻîdé">
                <a:extLst>
                  <a:ext uri="{FF2B5EF4-FFF2-40B4-BE49-F238E27FC236}">
                    <a16:creationId xmlns:a16="http://schemas.microsoft.com/office/drawing/2014/main" id="{3DBAEFB9-46D0-EEFB-3FB9-00619A16392D}"/>
                  </a:ext>
                </a:extLst>
              </p:cNvPr>
              <p:cNvSpPr/>
              <p:nvPr/>
            </p:nvSpPr>
            <p:spPr>
              <a:xfrm>
                <a:off x="4277427" y="3721403"/>
                <a:ext cx="114917" cy="405423"/>
              </a:xfrm>
              <a:custGeom>
                <a:avLst/>
                <a:gdLst>
                  <a:gd name="connsiteX0" fmla="*/ 99024 w 114917"/>
                  <a:gd name="connsiteY0" fmla="*/ 57260 h 405423"/>
                  <a:gd name="connsiteX1" fmla="*/ 101787 w 114917"/>
                  <a:gd name="connsiteY1" fmla="*/ 2777 h 405423"/>
                  <a:gd name="connsiteX2" fmla="*/ 66354 w 114917"/>
                  <a:gd name="connsiteY2" fmla="*/ 7920 h 405423"/>
                  <a:gd name="connsiteX3" fmla="*/ 43208 w 114917"/>
                  <a:gd name="connsiteY3" fmla="*/ 37257 h 405423"/>
                  <a:gd name="connsiteX4" fmla="*/ 48828 w 114917"/>
                  <a:gd name="connsiteY4" fmla="*/ 389206 h 405423"/>
                  <a:gd name="connsiteX5" fmla="*/ 58924 w 114917"/>
                  <a:gd name="connsiteY5" fmla="*/ 401684 h 405423"/>
                  <a:gd name="connsiteX6" fmla="*/ 100834 w 114917"/>
                  <a:gd name="connsiteY6" fmla="*/ 379967 h 405423"/>
                  <a:gd name="connsiteX7" fmla="*/ 92357 w 114917"/>
                  <a:gd name="connsiteY7" fmla="*/ 325674 h 405423"/>
                  <a:gd name="connsiteX8" fmla="*/ 76260 w 114917"/>
                  <a:gd name="connsiteY8" fmla="*/ 146985 h 405423"/>
                  <a:gd name="connsiteX9" fmla="*/ 99024 w 114917"/>
                  <a:gd name="connsiteY9" fmla="*/ 57260 h 40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917" h="405423">
                    <a:moveTo>
                      <a:pt x="99024" y="57260"/>
                    </a:moveTo>
                    <a:cubicBezTo>
                      <a:pt x="106644" y="40686"/>
                      <a:pt x="129028" y="16112"/>
                      <a:pt x="101787" y="2777"/>
                    </a:cubicBezTo>
                    <a:cubicBezTo>
                      <a:pt x="90547" y="-2748"/>
                      <a:pt x="76450" y="491"/>
                      <a:pt x="66354" y="7920"/>
                    </a:cubicBezTo>
                    <a:cubicBezTo>
                      <a:pt x="56257" y="15350"/>
                      <a:pt x="49304" y="26208"/>
                      <a:pt x="43208" y="37257"/>
                    </a:cubicBezTo>
                    <a:cubicBezTo>
                      <a:pt x="-16419" y="144699"/>
                      <a:pt x="-14133" y="283764"/>
                      <a:pt x="48828" y="389206"/>
                    </a:cubicBezTo>
                    <a:cubicBezTo>
                      <a:pt x="51590" y="393873"/>
                      <a:pt x="54543" y="398540"/>
                      <a:pt x="58924" y="401684"/>
                    </a:cubicBezTo>
                    <a:cubicBezTo>
                      <a:pt x="73974" y="412542"/>
                      <a:pt x="96453" y="398064"/>
                      <a:pt x="100834" y="379967"/>
                    </a:cubicBezTo>
                    <a:cubicBezTo>
                      <a:pt x="105216" y="361964"/>
                      <a:pt x="98167" y="343295"/>
                      <a:pt x="92357" y="325674"/>
                    </a:cubicBezTo>
                    <a:cubicBezTo>
                      <a:pt x="73497" y="268334"/>
                      <a:pt x="68259" y="206802"/>
                      <a:pt x="76260" y="146985"/>
                    </a:cubicBezTo>
                    <a:cubicBezTo>
                      <a:pt x="80165" y="117172"/>
                      <a:pt x="86356" y="84692"/>
                      <a:pt x="99024" y="57260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8" name="iślidé">
                <a:extLst>
                  <a:ext uri="{FF2B5EF4-FFF2-40B4-BE49-F238E27FC236}">
                    <a16:creationId xmlns:a16="http://schemas.microsoft.com/office/drawing/2014/main" id="{08FB2B44-9EE5-827E-A346-0FAF3E26976F}"/>
                  </a:ext>
                </a:extLst>
              </p:cNvPr>
              <p:cNvSpPr/>
              <p:nvPr/>
            </p:nvSpPr>
            <p:spPr>
              <a:xfrm>
                <a:off x="4384905" y="3626929"/>
                <a:ext cx="51734" cy="60984"/>
              </a:xfrm>
              <a:custGeom>
                <a:avLst/>
                <a:gdLst>
                  <a:gd name="connsiteX0" fmla="*/ 48124 w 51734"/>
                  <a:gd name="connsiteY0" fmla="*/ 48768 h 60984"/>
                  <a:gd name="connsiteX1" fmla="*/ 51649 w 51734"/>
                  <a:gd name="connsiteY1" fmla="*/ 32766 h 60984"/>
                  <a:gd name="connsiteX2" fmla="*/ 46886 w 51734"/>
                  <a:gd name="connsiteY2" fmla="*/ 9620 h 60984"/>
                  <a:gd name="connsiteX3" fmla="*/ 26122 w 51734"/>
                  <a:gd name="connsiteY3" fmla="*/ 2286 h 60984"/>
                  <a:gd name="connsiteX4" fmla="*/ 23740 w 51734"/>
                  <a:gd name="connsiteY4" fmla="*/ 0 h 60984"/>
                  <a:gd name="connsiteX5" fmla="*/ 404 w 51734"/>
                  <a:gd name="connsiteY5" fmla="*/ 27146 h 60984"/>
                  <a:gd name="connsiteX6" fmla="*/ 15739 w 51734"/>
                  <a:gd name="connsiteY6" fmla="*/ 58579 h 60984"/>
                  <a:gd name="connsiteX7" fmla="*/ 48124 w 51734"/>
                  <a:gd name="connsiteY7" fmla="*/ 48768 h 6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734" h="60984">
                    <a:moveTo>
                      <a:pt x="48124" y="48768"/>
                    </a:moveTo>
                    <a:cubicBezTo>
                      <a:pt x="50696" y="43910"/>
                      <a:pt x="51363" y="38290"/>
                      <a:pt x="51649" y="32766"/>
                    </a:cubicBezTo>
                    <a:cubicBezTo>
                      <a:pt x="52030" y="24765"/>
                      <a:pt x="51268" y="16288"/>
                      <a:pt x="46886" y="9620"/>
                    </a:cubicBezTo>
                    <a:cubicBezTo>
                      <a:pt x="42505" y="2953"/>
                      <a:pt x="33361" y="-1143"/>
                      <a:pt x="26122" y="2286"/>
                    </a:cubicBezTo>
                    <a:lnTo>
                      <a:pt x="23740" y="0"/>
                    </a:lnTo>
                    <a:cubicBezTo>
                      <a:pt x="12025" y="4381"/>
                      <a:pt x="2500" y="14859"/>
                      <a:pt x="404" y="27146"/>
                    </a:cubicBezTo>
                    <a:cubicBezTo>
                      <a:pt x="-1691" y="39434"/>
                      <a:pt x="4500" y="53149"/>
                      <a:pt x="15739" y="58579"/>
                    </a:cubicBezTo>
                    <a:cubicBezTo>
                      <a:pt x="26979" y="64103"/>
                      <a:pt x="42314" y="59817"/>
                      <a:pt x="48124" y="48768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9" name="ïṥḻïďè">
                <a:extLst>
                  <a:ext uri="{FF2B5EF4-FFF2-40B4-BE49-F238E27FC236}">
                    <a16:creationId xmlns:a16="http://schemas.microsoft.com/office/drawing/2014/main" id="{2D47BA4B-D329-128F-5C79-3B075E376714}"/>
                  </a:ext>
                </a:extLst>
              </p:cNvPr>
              <p:cNvSpPr/>
              <p:nvPr/>
            </p:nvSpPr>
            <p:spPr>
              <a:xfrm>
                <a:off x="7558969" y="3096109"/>
                <a:ext cx="127866" cy="228357"/>
              </a:xfrm>
              <a:custGeom>
                <a:avLst/>
                <a:gdLst>
                  <a:gd name="connsiteX0" fmla="*/ 126372 w 127866"/>
                  <a:gd name="connsiteY0" fmla="*/ 176300 h 228357"/>
                  <a:gd name="connsiteX1" fmla="*/ 52458 w 127866"/>
                  <a:gd name="connsiteY1" fmla="*/ 6279 h 228357"/>
                  <a:gd name="connsiteX2" fmla="*/ 17025 w 127866"/>
                  <a:gd name="connsiteY2" fmla="*/ 3135 h 228357"/>
                  <a:gd name="connsiteX3" fmla="*/ 1404 w 127866"/>
                  <a:gd name="connsiteY3" fmla="*/ 47046 h 228357"/>
                  <a:gd name="connsiteX4" fmla="*/ 26169 w 127866"/>
                  <a:gd name="connsiteY4" fmla="*/ 90480 h 228357"/>
                  <a:gd name="connsiteX5" fmla="*/ 96368 w 127866"/>
                  <a:gd name="connsiteY5" fmla="*/ 214495 h 228357"/>
                  <a:gd name="connsiteX6" fmla="*/ 111704 w 127866"/>
                  <a:gd name="connsiteY6" fmla="*/ 228306 h 228357"/>
                  <a:gd name="connsiteX7" fmla="*/ 121419 w 127866"/>
                  <a:gd name="connsiteY7" fmla="*/ 221163 h 228357"/>
                  <a:gd name="connsiteX8" fmla="*/ 126372 w 127866"/>
                  <a:gd name="connsiteY8" fmla="*/ 176300 h 22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66" h="228357">
                    <a:moveTo>
                      <a:pt x="126372" y="176300"/>
                    </a:moveTo>
                    <a:cubicBezTo>
                      <a:pt x="119419" y="120864"/>
                      <a:pt x="105608" y="37902"/>
                      <a:pt x="52458" y="6279"/>
                    </a:cubicBezTo>
                    <a:cubicBezTo>
                      <a:pt x="41790" y="-8"/>
                      <a:pt x="28074" y="-2485"/>
                      <a:pt x="17025" y="3135"/>
                    </a:cubicBezTo>
                    <a:cubicBezTo>
                      <a:pt x="2071" y="10755"/>
                      <a:pt x="-2691" y="30758"/>
                      <a:pt x="1404" y="47046"/>
                    </a:cubicBezTo>
                    <a:cubicBezTo>
                      <a:pt x="5500" y="63333"/>
                      <a:pt x="16359" y="76954"/>
                      <a:pt x="26169" y="90480"/>
                    </a:cubicBezTo>
                    <a:cubicBezTo>
                      <a:pt x="54173" y="128960"/>
                      <a:pt x="76557" y="171252"/>
                      <a:pt x="96368" y="214495"/>
                    </a:cubicBezTo>
                    <a:cubicBezTo>
                      <a:pt x="99417" y="221163"/>
                      <a:pt x="104369" y="229068"/>
                      <a:pt x="111704" y="228306"/>
                    </a:cubicBezTo>
                    <a:cubicBezTo>
                      <a:pt x="115800" y="227830"/>
                      <a:pt x="119133" y="224592"/>
                      <a:pt x="121419" y="221163"/>
                    </a:cubicBezTo>
                    <a:cubicBezTo>
                      <a:pt x="129801" y="208304"/>
                      <a:pt x="128277" y="191540"/>
                      <a:pt x="126372" y="176300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0" name="îṥḻïḍè">
                <a:extLst>
                  <a:ext uri="{FF2B5EF4-FFF2-40B4-BE49-F238E27FC236}">
                    <a16:creationId xmlns:a16="http://schemas.microsoft.com/office/drawing/2014/main" id="{852748A2-4422-26C4-B16D-72049E8A1C1F}"/>
                  </a:ext>
                </a:extLst>
              </p:cNvPr>
              <p:cNvSpPr/>
              <p:nvPr/>
            </p:nvSpPr>
            <p:spPr>
              <a:xfrm>
                <a:off x="7681786" y="3421533"/>
                <a:ext cx="55486" cy="72316"/>
              </a:xfrm>
              <a:custGeom>
                <a:avLst/>
                <a:gdLst>
                  <a:gd name="connsiteX0" fmla="*/ 44131 w 55486"/>
                  <a:gd name="connsiteY0" fmla="*/ 3085 h 72316"/>
                  <a:gd name="connsiteX1" fmla="*/ 41464 w 55486"/>
                  <a:gd name="connsiteY1" fmla="*/ 1466 h 72316"/>
                  <a:gd name="connsiteX2" fmla="*/ 2983 w 55486"/>
                  <a:gd name="connsiteY2" fmla="*/ 19563 h 72316"/>
                  <a:gd name="connsiteX3" fmla="*/ 11080 w 55486"/>
                  <a:gd name="connsiteY3" fmla="*/ 63093 h 72316"/>
                  <a:gd name="connsiteX4" fmla="*/ 26510 w 55486"/>
                  <a:gd name="connsiteY4" fmla="*/ 72236 h 72316"/>
                  <a:gd name="connsiteX5" fmla="*/ 48037 w 55486"/>
                  <a:gd name="connsiteY5" fmla="*/ 59664 h 72316"/>
                  <a:gd name="connsiteX6" fmla="*/ 44131 w 55486"/>
                  <a:gd name="connsiteY6" fmla="*/ 3085 h 72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486" h="72316">
                    <a:moveTo>
                      <a:pt x="44131" y="3085"/>
                    </a:moveTo>
                    <a:lnTo>
                      <a:pt x="41464" y="1466"/>
                    </a:lnTo>
                    <a:cubicBezTo>
                      <a:pt x="26796" y="-3678"/>
                      <a:pt x="9270" y="5276"/>
                      <a:pt x="2983" y="19563"/>
                    </a:cubicBezTo>
                    <a:cubicBezTo>
                      <a:pt x="-3303" y="33851"/>
                      <a:pt x="793" y="51377"/>
                      <a:pt x="11080" y="63093"/>
                    </a:cubicBezTo>
                    <a:cubicBezTo>
                      <a:pt x="15175" y="67665"/>
                      <a:pt x="20414" y="71570"/>
                      <a:pt x="26510" y="72236"/>
                    </a:cubicBezTo>
                    <a:cubicBezTo>
                      <a:pt x="35178" y="73094"/>
                      <a:pt x="43179" y="66903"/>
                      <a:pt x="48037" y="59664"/>
                    </a:cubicBezTo>
                    <a:cubicBezTo>
                      <a:pt x="59276" y="42709"/>
                      <a:pt x="57657" y="18230"/>
                      <a:pt x="44131" y="3085"/>
                    </a:cubicBezTo>
                    <a:close/>
                  </a:path>
                </a:pathLst>
              </a:custGeom>
              <a:solidFill>
                <a:srgbClr val="DDC7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" name="íṧḻîḓè">
              <a:extLst>
                <a:ext uri="{FF2B5EF4-FFF2-40B4-BE49-F238E27FC236}">
                  <a16:creationId xmlns:a16="http://schemas.microsoft.com/office/drawing/2014/main" id="{1F7E5B5C-449A-A499-FA06-1ABA23B684F6}"/>
                </a:ext>
              </a:extLst>
            </p:cNvPr>
            <p:cNvGrpSpPr/>
            <p:nvPr/>
          </p:nvGrpSpPr>
          <p:grpSpPr>
            <a:xfrm>
              <a:off x="4178993" y="4589012"/>
              <a:ext cx="1223292" cy="667946"/>
              <a:chOff x="4229105" y="4369169"/>
              <a:chExt cx="1223292" cy="667946"/>
            </a:xfrm>
          </p:grpSpPr>
          <p:sp>
            <p:nvSpPr>
              <p:cNvPr id="283" name="iśḻîḓe">
                <a:extLst>
                  <a:ext uri="{FF2B5EF4-FFF2-40B4-BE49-F238E27FC236}">
                    <a16:creationId xmlns:a16="http://schemas.microsoft.com/office/drawing/2014/main" id="{7952C405-DE80-3E3F-EECB-B9D669816225}"/>
                  </a:ext>
                </a:extLst>
              </p:cNvPr>
              <p:cNvSpPr/>
              <p:nvPr/>
            </p:nvSpPr>
            <p:spPr>
              <a:xfrm>
                <a:off x="4229105" y="4369169"/>
                <a:ext cx="1223292" cy="667946"/>
              </a:xfrm>
              <a:custGeom>
                <a:avLst/>
                <a:gdLst>
                  <a:gd name="connsiteX0" fmla="*/ 795427 w 1223292"/>
                  <a:gd name="connsiteY0" fmla="*/ 396854 h 667946"/>
                  <a:gd name="connsiteX1" fmla="*/ 444145 w 1223292"/>
                  <a:gd name="connsiteY1" fmla="*/ 352754 h 667946"/>
                  <a:gd name="connsiteX2" fmla="*/ 248121 w 1223292"/>
                  <a:gd name="connsiteY2" fmla="*/ 365517 h 667946"/>
                  <a:gd name="connsiteX3" fmla="*/ 64669 w 1223292"/>
                  <a:gd name="connsiteY3" fmla="*/ 305605 h 667946"/>
                  <a:gd name="connsiteX4" fmla="*/ 7519 w 1223292"/>
                  <a:gd name="connsiteY4" fmla="*/ 130059 h 667946"/>
                  <a:gd name="connsiteX5" fmla="*/ 102484 w 1223292"/>
                  <a:gd name="connsiteY5" fmla="*/ 35666 h 667946"/>
                  <a:gd name="connsiteX6" fmla="*/ 236310 w 1223292"/>
                  <a:gd name="connsiteY6" fmla="*/ 6139 h 667946"/>
                  <a:gd name="connsiteX7" fmla="*/ 584925 w 1223292"/>
                  <a:gd name="connsiteY7" fmla="*/ 34714 h 667946"/>
                  <a:gd name="connsiteX8" fmla="*/ 754660 w 1223292"/>
                  <a:gd name="connsiteY8" fmla="*/ 119296 h 667946"/>
                  <a:gd name="connsiteX9" fmla="*/ 1158616 w 1223292"/>
                  <a:gd name="connsiteY9" fmla="*/ 477912 h 667946"/>
                  <a:gd name="connsiteX10" fmla="*/ 1222909 w 1223292"/>
                  <a:gd name="connsiteY10" fmla="*/ 639551 h 667946"/>
                  <a:gd name="connsiteX11" fmla="*/ 1217385 w 1223292"/>
                  <a:gd name="connsiteY11" fmla="*/ 663173 h 667946"/>
                  <a:gd name="connsiteX12" fmla="*/ 1199002 w 1223292"/>
                  <a:gd name="connsiteY12" fmla="*/ 667936 h 667946"/>
                  <a:gd name="connsiteX13" fmla="*/ 1020313 w 1223292"/>
                  <a:gd name="connsiteY13" fmla="*/ 537825 h 667946"/>
                  <a:gd name="connsiteX14" fmla="*/ 795427 w 1223292"/>
                  <a:gd name="connsiteY14" fmla="*/ 396854 h 667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23292" h="667946">
                    <a:moveTo>
                      <a:pt x="795427" y="396854"/>
                    </a:moveTo>
                    <a:cubicBezTo>
                      <a:pt x="683699" y="356087"/>
                      <a:pt x="562732" y="344562"/>
                      <a:pt x="444145" y="352754"/>
                    </a:cubicBezTo>
                    <a:cubicBezTo>
                      <a:pt x="378804" y="357230"/>
                      <a:pt x="313558" y="367612"/>
                      <a:pt x="248121" y="365517"/>
                    </a:cubicBezTo>
                    <a:cubicBezTo>
                      <a:pt x="182589" y="363421"/>
                      <a:pt x="115057" y="347420"/>
                      <a:pt x="64669" y="305605"/>
                    </a:cubicBezTo>
                    <a:cubicBezTo>
                      <a:pt x="14282" y="263695"/>
                      <a:pt x="-14579" y="191781"/>
                      <a:pt x="7519" y="130059"/>
                    </a:cubicBezTo>
                    <a:cubicBezTo>
                      <a:pt x="22950" y="86816"/>
                      <a:pt x="60574" y="54335"/>
                      <a:pt x="102484" y="35666"/>
                    </a:cubicBezTo>
                    <a:cubicBezTo>
                      <a:pt x="144394" y="16997"/>
                      <a:pt x="190590" y="10520"/>
                      <a:pt x="236310" y="6139"/>
                    </a:cubicBezTo>
                    <a:cubicBezTo>
                      <a:pt x="353277" y="-5101"/>
                      <a:pt x="473863" y="-3767"/>
                      <a:pt x="584925" y="34714"/>
                    </a:cubicBezTo>
                    <a:cubicBezTo>
                      <a:pt x="644742" y="55478"/>
                      <a:pt x="700463" y="86530"/>
                      <a:pt x="754660" y="119296"/>
                    </a:cubicBezTo>
                    <a:cubicBezTo>
                      <a:pt x="910108" y="213212"/>
                      <a:pt x="1059746" y="325607"/>
                      <a:pt x="1158616" y="477912"/>
                    </a:cubicBezTo>
                    <a:cubicBezTo>
                      <a:pt x="1190524" y="527061"/>
                      <a:pt x="1217194" y="581258"/>
                      <a:pt x="1222909" y="639551"/>
                    </a:cubicBezTo>
                    <a:cubicBezTo>
                      <a:pt x="1223767" y="647933"/>
                      <a:pt x="1223671" y="657554"/>
                      <a:pt x="1217385" y="663173"/>
                    </a:cubicBezTo>
                    <a:cubicBezTo>
                      <a:pt x="1212527" y="667555"/>
                      <a:pt x="1205479" y="668031"/>
                      <a:pt x="1199002" y="667936"/>
                    </a:cubicBezTo>
                    <a:cubicBezTo>
                      <a:pt x="1120039" y="665840"/>
                      <a:pt x="1070509" y="588116"/>
                      <a:pt x="1020313" y="537825"/>
                    </a:cubicBezTo>
                    <a:cubicBezTo>
                      <a:pt x="957162" y="474769"/>
                      <a:pt x="878962" y="427334"/>
                      <a:pt x="795427" y="396854"/>
                    </a:cubicBezTo>
                    <a:close/>
                  </a:path>
                </a:pathLst>
              </a:custGeom>
              <a:solidFill>
                <a:srgbClr val="3A843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4" name="íṣḷîḓè">
                <a:extLst>
                  <a:ext uri="{FF2B5EF4-FFF2-40B4-BE49-F238E27FC236}">
                    <a16:creationId xmlns:a16="http://schemas.microsoft.com/office/drawing/2014/main" id="{E7F567FB-C666-C793-8487-FEB3A3934673}"/>
                  </a:ext>
                </a:extLst>
              </p:cNvPr>
              <p:cNvSpPr/>
              <p:nvPr/>
            </p:nvSpPr>
            <p:spPr>
              <a:xfrm>
                <a:off x="4428077" y="4547743"/>
                <a:ext cx="969930" cy="453548"/>
              </a:xfrm>
              <a:custGeom>
                <a:avLst/>
                <a:gdLst>
                  <a:gd name="connsiteX0" fmla="*/ 0 w 969930"/>
                  <a:gd name="connsiteY0" fmla="*/ 8064 h 453548"/>
                  <a:gd name="connsiteX1" fmla="*/ 601980 w 969930"/>
                  <a:gd name="connsiteY1" fmla="*/ 101885 h 453548"/>
                  <a:gd name="connsiteX2" fmla="*/ 791528 w 969930"/>
                  <a:gd name="connsiteY2" fmla="*/ 215709 h 453548"/>
                  <a:gd name="connsiteX3" fmla="*/ 881063 w 969930"/>
                  <a:gd name="connsiteY3" fmla="*/ 282860 h 453548"/>
                  <a:gd name="connsiteX4" fmla="*/ 969931 w 969930"/>
                  <a:gd name="connsiteY4" fmla="*/ 453549 h 45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930" h="453548">
                    <a:moveTo>
                      <a:pt x="0" y="8064"/>
                    </a:moveTo>
                    <a:cubicBezTo>
                      <a:pt x="204597" y="-15177"/>
                      <a:pt x="417386" y="10541"/>
                      <a:pt x="601980" y="101885"/>
                    </a:cubicBezTo>
                    <a:cubicBezTo>
                      <a:pt x="668084" y="134556"/>
                      <a:pt x="729901" y="175228"/>
                      <a:pt x="791528" y="215709"/>
                    </a:cubicBezTo>
                    <a:cubicBezTo>
                      <a:pt x="822770" y="236283"/>
                      <a:pt x="854202" y="256952"/>
                      <a:pt x="881063" y="282860"/>
                    </a:cubicBezTo>
                    <a:cubicBezTo>
                      <a:pt x="928116" y="328200"/>
                      <a:pt x="959739" y="389064"/>
                      <a:pt x="969931" y="453549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5" name="îšlíḑè">
                <a:extLst>
                  <a:ext uri="{FF2B5EF4-FFF2-40B4-BE49-F238E27FC236}">
                    <a16:creationId xmlns:a16="http://schemas.microsoft.com/office/drawing/2014/main" id="{29567B8D-BC00-3759-4FE9-531B7A966681}"/>
                  </a:ext>
                </a:extLst>
              </p:cNvPr>
              <p:cNvSpPr/>
              <p:nvPr/>
            </p:nvSpPr>
            <p:spPr>
              <a:xfrm>
                <a:off x="4557426" y="4482941"/>
                <a:ext cx="56571" cy="123443"/>
              </a:xfrm>
              <a:custGeom>
                <a:avLst/>
                <a:gdLst>
                  <a:gd name="connsiteX0" fmla="*/ 0 w 56571"/>
                  <a:gd name="connsiteY0" fmla="*/ 123444 h 123443"/>
                  <a:gd name="connsiteX1" fmla="*/ 48768 w 56571"/>
                  <a:gd name="connsiteY1" fmla="*/ 75819 h 123443"/>
                  <a:gd name="connsiteX2" fmla="*/ 56483 w 56571"/>
                  <a:gd name="connsiteY2" fmla="*/ 58960 h 123443"/>
                  <a:gd name="connsiteX3" fmla="*/ 49625 w 56571"/>
                  <a:gd name="connsiteY3" fmla="*/ 46863 h 123443"/>
                  <a:gd name="connsiteX4" fmla="*/ 11430 w 56571"/>
                  <a:gd name="connsiteY4" fmla="*/ 0 h 123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71" h="123443">
                    <a:moveTo>
                      <a:pt x="0" y="123444"/>
                    </a:moveTo>
                    <a:cubicBezTo>
                      <a:pt x="17621" y="108966"/>
                      <a:pt x="33909" y="93059"/>
                      <a:pt x="48768" y="75819"/>
                    </a:cubicBezTo>
                    <a:cubicBezTo>
                      <a:pt x="52959" y="70961"/>
                      <a:pt x="57245" y="65246"/>
                      <a:pt x="56483" y="58960"/>
                    </a:cubicBezTo>
                    <a:cubicBezTo>
                      <a:pt x="55912" y="54293"/>
                      <a:pt x="52673" y="50387"/>
                      <a:pt x="49625" y="46863"/>
                    </a:cubicBezTo>
                    <a:cubicBezTo>
                      <a:pt x="36481" y="31528"/>
                      <a:pt x="23717" y="15907"/>
                      <a:pt x="1143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6" name="išľîďê">
                <a:extLst>
                  <a:ext uri="{FF2B5EF4-FFF2-40B4-BE49-F238E27FC236}">
                    <a16:creationId xmlns:a16="http://schemas.microsoft.com/office/drawing/2014/main" id="{D6FA9456-349E-8205-1094-42DFAC485998}"/>
                  </a:ext>
                </a:extLst>
              </p:cNvPr>
              <p:cNvSpPr/>
              <p:nvPr/>
            </p:nvSpPr>
            <p:spPr>
              <a:xfrm>
                <a:off x="4713065" y="4493990"/>
                <a:ext cx="67378" cy="125253"/>
              </a:xfrm>
              <a:custGeom>
                <a:avLst/>
                <a:gdLst>
                  <a:gd name="connsiteX0" fmla="*/ 0 w 67378"/>
                  <a:gd name="connsiteY0" fmla="*/ 125254 h 125253"/>
                  <a:gd name="connsiteX1" fmla="*/ 63341 w 67378"/>
                  <a:gd name="connsiteY1" fmla="*/ 76867 h 125253"/>
                  <a:gd name="connsiteX2" fmla="*/ 67342 w 67378"/>
                  <a:gd name="connsiteY2" fmla="*/ 71533 h 125253"/>
                  <a:gd name="connsiteX3" fmla="*/ 66294 w 67378"/>
                  <a:gd name="connsiteY3" fmla="*/ 67151 h 125253"/>
                  <a:gd name="connsiteX4" fmla="*/ 26765 w 67378"/>
                  <a:gd name="connsiteY4" fmla="*/ 0 h 125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78" h="125253">
                    <a:moveTo>
                      <a:pt x="0" y="125254"/>
                    </a:moveTo>
                    <a:cubicBezTo>
                      <a:pt x="21336" y="109347"/>
                      <a:pt x="42386" y="93250"/>
                      <a:pt x="63341" y="76867"/>
                    </a:cubicBezTo>
                    <a:cubicBezTo>
                      <a:pt x="65151" y="75438"/>
                      <a:pt x="67056" y="73819"/>
                      <a:pt x="67342" y="71533"/>
                    </a:cubicBezTo>
                    <a:cubicBezTo>
                      <a:pt x="67532" y="70009"/>
                      <a:pt x="66961" y="68580"/>
                      <a:pt x="66294" y="67151"/>
                    </a:cubicBezTo>
                    <a:cubicBezTo>
                      <a:pt x="55912" y="43244"/>
                      <a:pt x="42672" y="20669"/>
                      <a:pt x="26765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7" name="íṩḻîḋè">
                <a:extLst>
                  <a:ext uri="{FF2B5EF4-FFF2-40B4-BE49-F238E27FC236}">
                    <a16:creationId xmlns:a16="http://schemas.microsoft.com/office/drawing/2014/main" id="{CC14DD6B-4FCB-F595-2BAC-479B6D6B137C}"/>
                  </a:ext>
                </a:extLst>
              </p:cNvPr>
              <p:cNvSpPr/>
              <p:nvPr/>
            </p:nvSpPr>
            <p:spPr>
              <a:xfrm>
                <a:off x="4840224" y="4547425"/>
                <a:ext cx="89041" cy="104393"/>
              </a:xfrm>
              <a:custGeom>
                <a:avLst/>
                <a:gdLst>
                  <a:gd name="connsiteX0" fmla="*/ 0 w 89041"/>
                  <a:gd name="connsiteY0" fmla="*/ 104394 h 104393"/>
                  <a:gd name="connsiteX1" fmla="*/ 82867 w 89041"/>
                  <a:gd name="connsiteY1" fmla="*/ 63722 h 104393"/>
                  <a:gd name="connsiteX2" fmla="*/ 88678 w 89041"/>
                  <a:gd name="connsiteY2" fmla="*/ 58769 h 104393"/>
                  <a:gd name="connsiteX3" fmla="*/ 88201 w 89041"/>
                  <a:gd name="connsiteY3" fmla="*/ 52197 h 104393"/>
                  <a:gd name="connsiteX4" fmla="*/ 65627 w 89041"/>
                  <a:gd name="connsiteY4" fmla="*/ 0 h 10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41" h="104393">
                    <a:moveTo>
                      <a:pt x="0" y="104394"/>
                    </a:moveTo>
                    <a:cubicBezTo>
                      <a:pt x="27718" y="90964"/>
                      <a:pt x="55340" y="77438"/>
                      <a:pt x="82867" y="63722"/>
                    </a:cubicBezTo>
                    <a:cubicBezTo>
                      <a:pt x="85249" y="62579"/>
                      <a:pt x="87725" y="61150"/>
                      <a:pt x="88678" y="58769"/>
                    </a:cubicBezTo>
                    <a:cubicBezTo>
                      <a:pt x="89440" y="56674"/>
                      <a:pt x="88868" y="54388"/>
                      <a:pt x="88201" y="52197"/>
                    </a:cubicBezTo>
                    <a:cubicBezTo>
                      <a:pt x="82867" y="34004"/>
                      <a:pt x="75247" y="16383"/>
                      <a:pt x="65627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8" name="ïŝļïdê">
                <a:extLst>
                  <a:ext uri="{FF2B5EF4-FFF2-40B4-BE49-F238E27FC236}">
                    <a16:creationId xmlns:a16="http://schemas.microsoft.com/office/drawing/2014/main" id="{61C19242-79E2-B7FA-FF56-7F02753F674A}"/>
                  </a:ext>
                </a:extLst>
              </p:cNvPr>
              <p:cNvSpPr/>
              <p:nvPr/>
            </p:nvSpPr>
            <p:spPr>
              <a:xfrm>
                <a:off x="4970907" y="4620577"/>
                <a:ext cx="76530" cy="61436"/>
              </a:xfrm>
              <a:custGeom>
                <a:avLst/>
                <a:gdLst>
                  <a:gd name="connsiteX0" fmla="*/ 0 w 76530"/>
                  <a:gd name="connsiteY0" fmla="*/ 61436 h 61436"/>
                  <a:gd name="connsiteX1" fmla="*/ 58769 w 76530"/>
                  <a:gd name="connsiteY1" fmla="*/ 46482 h 61436"/>
                  <a:gd name="connsiteX2" fmla="*/ 76009 w 76530"/>
                  <a:gd name="connsiteY2" fmla="*/ 34957 h 61436"/>
                  <a:gd name="connsiteX3" fmla="*/ 76390 w 76530"/>
                  <a:gd name="connsiteY3" fmla="*/ 27432 h 61436"/>
                  <a:gd name="connsiteX4" fmla="*/ 74390 w 76530"/>
                  <a:gd name="connsiteY4" fmla="*/ 0 h 6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530" h="61436">
                    <a:moveTo>
                      <a:pt x="0" y="61436"/>
                    </a:moveTo>
                    <a:cubicBezTo>
                      <a:pt x="19621" y="56483"/>
                      <a:pt x="39148" y="51530"/>
                      <a:pt x="58769" y="46482"/>
                    </a:cubicBezTo>
                    <a:cubicBezTo>
                      <a:pt x="65818" y="44672"/>
                      <a:pt x="73914" y="41910"/>
                      <a:pt x="76009" y="34957"/>
                    </a:cubicBezTo>
                    <a:cubicBezTo>
                      <a:pt x="76676" y="32575"/>
                      <a:pt x="76581" y="30004"/>
                      <a:pt x="76390" y="27432"/>
                    </a:cubicBezTo>
                    <a:cubicBezTo>
                      <a:pt x="75724" y="18288"/>
                      <a:pt x="75057" y="9144"/>
                      <a:pt x="7439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9" name="î$ḷïḍè">
                <a:extLst>
                  <a:ext uri="{FF2B5EF4-FFF2-40B4-BE49-F238E27FC236}">
                    <a16:creationId xmlns:a16="http://schemas.microsoft.com/office/drawing/2014/main" id="{9DAFD8EC-0043-63B5-5037-5BAA7EA7EF9E}"/>
                  </a:ext>
                </a:extLst>
              </p:cNvPr>
              <p:cNvSpPr/>
              <p:nvPr/>
            </p:nvSpPr>
            <p:spPr>
              <a:xfrm>
                <a:off x="5062823" y="4650771"/>
                <a:ext cx="71723" cy="69341"/>
              </a:xfrm>
              <a:custGeom>
                <a:avLst/>
                <a:gdLst>
                  <a:gd name="connsiteX0" fmla="*/ 0 w 71723"/>
                  <a:gd name="connsiteY0" fmla="*/ 69342 h 69341"/>
                  <a:gd name="connsiteX1" fmla="*/ 64961 w 71723"/>
                  <a:gd name="connsiteY1" fmla="*/ 58674 h 69341"/>
                  <a:gd name="connsiteX2" fmla="*/ 70580 w 71723"/>
                  <a:gd name="connsiteY2" fmla="*/ 56102 h 69341"/>
                  <a:gd name="connsiteX3" fmla="*/ 71628 w 71723"/>
                  <a:gd name="connsiteY3" fmla="*/ 51340 h 69341"/>
                  <a:gd name="connsiteX4" fmla="*/ 71723 w 71723"/>
                  <a:gd name="connsiteY4" fmla="*/ 0 h 69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23" h="69341">
                    <a:moveTo>
                      <a:pt x="0" y="69342"/>
                    </a:moveTo>
                    <a:cubicBezTo>
                      <a:pt x="21622" y="65818"/>
                      <a:pt x="43244" y="62198"/>
                      <a:pt x="64961" y="58674"/>
                    </a:cubicBezTo>
                    <a:cubicBezTo>
                      <a:pt x="67056" y="58293"/>
                      <a:pt x="69342" y="57817"/>
                      <a:pt x="70580" y="56102"/>
                    </a:cubicBezTo>
                    <a:cubicBezTo>
                      <a:pt x="71533" y="54769"/>
                      <a:pt x="71628" y="52959"/>
                      <a:pt x="71628" y="51340"/>
                    </a:cubicBezTo>
                    <a:cubicBezTo>
                      <a:pt x="71628" y="34195"/>
                      <a:pt x="71723" y="17145"/>
                      <a:pt x="71723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0" name="îşḷîdè">
                <a:extLst>
                  <a:ext uri="{FF2B5EF4-FFF2-40B4-BE49-F238E27FC236}">
                    <a16:creationId xmlns:a16="http://schemas.microsoft.com/office/drawing/2014/main" id="{476EBC52-8EC6-0F38-5978-63F921C321D2}"/>
                  </a:ext>
                </a:extLst>
              </p:cNvPr>
              <p:cNvSpPr/>
              <p:nvPr/>
            </p:nvSpPr>
            <p:spPr>
              <a:xfrm>
                <a:off x="5182581" y="4727828"/>
                <a:ext cx="56358" cy="62293"/>
              </a:xfrm>
              <a:custGeom>
                <a:avLst/>
                <a:gdLst>
                  <a:gd name="connsiteX0" fmla="*/ 733 w 56358"/>
                  <a:gd name="connsiteY0" fmla="*/ 62294 h 62293"/>
                  <a:gd name="connsiteX1" fmla="*/ 2542 w 56358"/>
                  <a:gd name="connsiteY1" fmla="*/ 59055 h 62293"/>
                  <a:gd name="connsiteX2" fmla="*/ 53120 w 56358"/>
                  <a:gd name="connsiteY2" fmla="*/ 49435 h 62293"/>
                  <a:gd name="connsiteX3" fmla="*/ 56359 w 56358"/>
                  <a:gd name="connsiteY3" fmla="*/ 0 h 6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358" h="62293">
                    <a:moveTo>
                      <a:pt x="733" y="62294"/>
                    </a:moveTo>
                    <a:cubicBezTo>
                      <a:pt x="-1077" y="62103"/>
                      <a:pt x="828" y="59341"/>
                      <a:pt x="2542" y="59055"/>
                    </a:cubicBezTo>
                    <a:cubicBezTo>
                      <a:pt x="19402" y="55817"/>
                      <a:pt x="36261" y="52674"/>
                      <a:pt x="53120" y="49435"/>
                    </a:cubicBezTo>
                    <a:cubicBezTo>
                      <a:pt x="53311" y="32861"/>
                      <a:pt x="54454" y="16383"/>
                      <a:pt x="56359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1" name="iS1îḍê">
                <a:extLst>
                  <a:ext uri="{FF2B5EF4-FFF2-40B4-BE49-F238E27FC236}">
                    <a16:creationId xmlns:a16="http://schemas.microsoft.com/office/drawing/2014/main" id="{C4142B0B-DC8D-BD28-E58D-69A1D27349A4}"/>
                  </a:ext>
                </a:extLst>
              </p:cNvPr>
              <p:cNvSpPr/>
              <p:nvPr/>
            </p:nvSpPr>
            <p:spPr>
              <a:xfrm>
                <a:off x="5237892" y="4772977"/>
                <a:ext cx="69913" cy="60102"/>
              </a:xfrm>
              <a:custGeom>
                <a:avLst/>
                <a:gdLst>
                  <a:gd name="connsiteX0" fmla="*/ 0 w 69913"/>
                  <a:gd name="connsiteY0" fmla="*/ 60103 h 60102"/>
                  <a:gd name="connsiteX1" fmla="*/ 53245 w 69913"/>
                  <a:gd name="connsiteY1" fmla="*/ 56007 h 60102"/>
                  <a:gd name="connsiteX2" fmla="*/ 66675 w 69913"/>
                  <a:gd name="connsiteY2" fmla="*/ 50006 h 60102"/>
                  <a:gd name="connsiteX3" fmla="*/ 67723 w 69913"/>
                  <a:gd name="connsiteY3" fmla="*/ 44196 h 60102"/>
                  <a:gd name="connsiteX4" fmla="*/ 69913 w 69913"/>
                  <a:gd name="connsiteY4" fmla="*/ 0 h 6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13" h="60102">
                    <a:moveTo>
                      <a:pt x="0" y="60103"/>
                    </a:moveTo>
                    <a:cubicBezTo>
                      <a:pt x="17717" y="58769"/>
                      <a:pt x="35528" y="57436"/>
                      <a:pt x="53245" y="56007"/>
                    </a:cubicBezTo>
                    <a:cubicBezTo>
                      <a:pt x="58388" y="55626"/>
                      <a:pt x="64389" y="54673"/>
                      <a:pt x="66675" y="50006"/>
                    </a:cubicBezTo>
                    <a:cubicBezTo>
                      <a:pt x="67532" y="48196"/>
                      <a:pt x="67627" y="46196"/>
                      <a:pt x="67723" y="44196"/>
                    </a:cubicBezTo>
                    <a:cubicBezTo>
                      <a:pt x="68485" y="29432"/>
                      <a:pt x="69151" y="14764"/>
                      <a:pt x="69913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2" name="ïṩľiḋè">
                <a:extLst>
                  <a:ext uri="{FF2B5EF4-FFF2-40B4-BE49-F238E27FC236}">
                    <a16:creationId xmlns:a16="http://schemas.microsoft.com/office/drawing/2014/main" id="{57FE5158-E691-CAD8-4E30-7B238F456A82}"/>
                  </a:ext>
                </a:extLst>
              </p:cNvPr>
              <p:cNvSpPr/>
              <p:nvPr/>
            </p:nvSpPr>
            <p:spPr>
              <a:xfrm>
                <a:off x="5305615" y="4842891"/>
                <a:ext cx="70008" cy="59721"/>
              </a:xfrm>
              <a:custGeom>
                <a:avLst/>
                <a:gdLst>
                  <a:gd name="connsiteX0" fmla="*/ 0 w 70008"/>
                  <a:gd name="connsiteY0" fmla="*/ 48101 h 59721"/>
                  <a:gd name="connsiteX1" fmla="*/ 51530 w 70008"/>
                  <a:gd name="connsiteY1" fmla="*/ 59722 h 59721"/>
                  <a:gd name="connsiteX2" fmla="*/ 70009 w 70008"/>
                  <a:gd name="connsiteY2" fmla="*/ 0 h 5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008" h="59721">
                    <a:moveTo>
                      <a:pt x="0" y="48101"/>
                    </a:moveTo>
                    <a:cubicBezTo>
                      <a:pt x="17717" y="48578"/>
                      <a:pt x="35242" y="52578"/>
                      <a:pt x="51530" y="59722"/>
                    </a:cubicBezTo>
                    <a:cubicBezTo>
                      <a:pt x="57721" y="39814"/>
                      <a:pt x="63817" y="19907"/>
                      <a:pt x="70009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0" name="işľíḓe">
              <a:extLst>
                <a:ext uri="{FF2B5EF4-FFF2-40B4-BE49-F238E27FC236}">
                  <a16:creationId xmlns:a16="http://schemas.microsoft.com/office/drawing/2014/main" id="{4BF4EE05-A466-B0EE-767F-9B236D74ADEF}"/>
                </a:ext>
              </a:extLst>
            </p:cNvPr>
            <p:cNvGrpSpPr/>
            <p:nvPr/>
          </p:nvGrpSpPr>
          <p:grpSpPr>
            <a:xfrm>
              <a:off x="4835139" y="4043204"/>
              <a:ext cx="757595" cy="1260522"/>
              <a:chOff x="4885251" y="3823361"/>
              <a:chExt cx="757595" cy="1260522"/>
            </a:xfrm>
          </p:grpSpPr>
          <p:sp>
            <p:nvSpPr>
              <p:cNvPr id="272" name="ïŝḷíḑè">
                <a:extLst>
                  <a:ext uri="{FF2B5EF4-FFF2-40B4-BE49-F238E27FC236}">
                    <a16:creationId xmlns:a16="http://schemas.microsoft.com/office/drawing/2014/main" id="{F7D6B484-3B0E-EA29-71B3-0B376642B8F4}"/>
                  </a:ext>
                </a:extLst>
              </p:cNvPr>
              <p:cNvSpPr/>
              <p:nvPr/>
            </p:nvSpPr>
            <p:spPr>
              <a:xfrm>
                <a:off x="4885251" y="3823361"/>
                <a:ext cx="757595" cy="1260522"/>
              </a:xfrm>
              <a:custGeom>
                <a:avLst/>
                <a:gdLst>
                  <a:gd name="connsiteX0" fmla="*/ 296444 w 757595"/>
                  <a:gd name="connsiteY0" fmla="*/ 516800 h 1260522"/>
                  <a:gd name="connsiteX1" fmla="*/ 87846 w 757595"/>
                  <a:gd name="connsiteY1" fmla="*/ 340016 h 1260522"/>
                  <a:gd name="connsiteX2" fmla="*/ 2216 w 757595"/>
                  <a:gd name="connsiteY2" fmla="*/ 139324 h 1260522"/>
                  <a:gd name="connsiteX3" fmla="*/ 208718 w 757595"/>
                  <a:gd name="connsiteY3" fmla="*/ 640 h 1260522"/>
                  <a:gd name="connsiteX4" fmla="*/ 444177 w 757595"/>
                  <a:gd name="connsiteY4" fmla="*/ 127608 h 1260522"/>
                  <a:gd name="connsiteX5" fmla="*/ 719163 w 757595"/>
                  <a:gd name="connsiteY5" fmla="*/ 630719 h 1260522"/>
                  <a:gd name="connsiteX6" fmla="*/ 741356 w 757595"/>
                  <a:gd name="connsiteY6" fmla="*/ 1207838 h 1260522"/>
                  <a:gd name="connsiteX7" fmla="*/ 728402 w 757595"/>
                  <a:gd name="connsiteY7" fmla="*/ 1248034 h 1260522"/>
                  <a:gd name="connsiteX8" fmla="*/ 690779 w 757595"/>
                  <a:gd name="connsiteY8" fmla="*/ 1256321 h 1260522"/>
                  <a:gd name="connsiteX9" fmla="*/ 678491 w 757595"/>
                  <a:gd name="connsiteY9" fmla="*/ 1229555 h 1260522"/>
                  <a:gd name="connsiteX10" fmla="*/ 296444 w 757595"/>
                  <a:gd name="connsiteY10" fmla="*/ 516800 h 126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595" h="1260522">
                    <a:moveTo>
                      <a:pt x="296444" y="516800"/>
                    </a:moveTo>
                    <a:cubicBezTo>
                      <a:pt x="227768" y="456792"/>
                      <a:pt x="151568" y="405262"/>
                      <a:pt x="87846" y="340016"/>
                    </a:cubicBezTo>
                    <a:cubicBezTo>
                      <a:pt x="35078" y="285914"/>
                      <a:pt x="-10738" y="213810"/>
                      <a:pt x="2216" y="139324"/>
                    </a:cubicBezTo>
                    <a:cubicBezTo>
                      <a:pt x="17837" y="49598"/>
                      <a:pt x="118040" y="-6694"/>
                      <a:pt x="208718" y="640"/>
                    </a:cubicBezTo>
                    <a:cubicBezTo>
                      <a:pt x="299492" y="7974"/>
                      <a:pt x="379216" y="63791"/>
                      <a:pt x="444177" y="127608"/>
                    </a:cubicBezTo>
                    <a:cubicBezTo>
                      <a:pt x="582194" y="263339"/>
                      <a:pt x="673539" y="442600"/>
                      <a:pt x="719163" y="630719"/>
                    </a:cubicBezTo>
                    <a:cubicBezTo>
                      <a:pt x="764883" y="818837"/>
                      <a:pt x="766502" y="1015814"/>
                      <a:pt x="741356" y="1207838"/>
                    </a:cubicBezTo>
                    <a:cubicBezTo>
                      <a:pt x="739547" y="1222031"/>
                      <a:pt x="737261" y="1236794"/>
                      <a:pt x="728402" y="1248034"/>
                    </a:cubicBezTo>
                    <a:cubicBezTo>
                      <a:pt x="719640" y="1259273"/>
                      <a:pt x="702114" y="1264988"/>
                      <a:pt x="690779" y="1256321"/>
                    </a:cubicBezTo>
                    <a:cubicBezTo>
                      <a:pt x="682778" y="1250225"/>
                      <a:pt x="680397" y="1239461"/>
                      <a:pt x="678491" y="1229555"/>
                    </a:cubicBezTo>
                    <a:cubicBezTo>
                      <a:pt x="626771" y="959045"/>
                      <a:pt x="507041" y="700727"/>
                      <a:pt x="296444" y="516800"/>
                    </a:cubicBezTo>
                    <a:close/>
                  </a:path>
                </a:pathLst>
              </a:custGeom>
              <a:solidFill>
                <a:srgbClr val="3170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3" name="îṡľidê">
                <a:extLst>
                  <a:ext uri="{FF2B5EF4-FFF2-40B4-BE49-F238E27FC236}">
                    <a16:creationId xmlns:a16="http://schemas.microsoft.com/office/drawing/2014/main" id="{02D5239D-EB20-6B7D-991F-20BDC1205607}"/>
                  </a:ext>
                </a:extLst>
              </p:cNvPr>
              <p:cNvSpPr/>
              <p:nvPr/>
            </p:nvSpPr>
            <p:spPr>
              <a:xfrm>
                <a:off x="5099494" y="4054697"/>
                <a:ext cx="462343" cy="849439"/>
              </a:xfrm>
              <a:custGeom>
                <a:avLst/>
                <a:gdLst>
                  <a:gd name="connsiteX0" fmla="*/ 0 w 462343"/>
                  <a:gd name="connsiteY0" fmla="*/ 0 h 849439"/>
                  <a:gd name="connsiteX1" fmla="*/ 462343 w 462343"/>
                  <a:gd name="connsiteY1" fmla="*/ 849439 h 849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343" h="849439">
                    <a:moveTo>
                      <a:pt x="0" y="0"/>
                    </a:moveTo>
                    <a:cubicBezTo>
                      <a:pt x="219361" y="240506"/>
                      <a:pt x="379476" y="534638"/>
                      <a:pt x="462343" y="849439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4" name="ïŝlíḍè">
                <a:extLst>
                  <a:ext uri="{FF2B5EF4-FFF2-40B4-BE49-F238E27FC236}">
                    <a16:creationId xmlns:a16="http://schemas.microsoft.com/office/drawing/2014/main" id="{D4E805C7-94CA-A260-F80F-4915B48192D5}"/>
                  </a:ext>
                </a:extLst>
              </p:cNvPr>
              <p:cNvSpPr/>
              <p:nvPr/>
            </p:nvSpPr>
            <p:spPr>
              <a:xfrm>
                <a:off x="5473359" y="4494180"/>
                <a:ext cx="21803" cy="156495"/>
              </a:xfrm>
              <a:custGeom>
                <a:avLst/>
                <a:gdLst>
                  <a:gd name="connsiteX0" fmla="*/ 1706 w 21803"/>
                  <a:gd name="connsiteY0" fmla="*/ 156496 h 156495"/>
                  <a:gd name="connsiteX1" fmla="*/ 21803 w 21803"/>
                  <a:gd name="connsiteY1" fmla="*/ 0 h 15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03" h="156495">
                    <a:moveTo>
                      <a:pt x="1706" y="156496"/>
                    </a:moveTo>
                    <a:cubicBezTo>
                      <a:pt x="-3914" y="107061"/>
                      <a:pt x="4754" y="46768"/>
                      <a:pt x="21803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5" name="islîďé">
                <a:extLst>
                  <a:ext uri="{FF2B5EF4-FFF2-40B4-BE49-F238E27FC236}">
                    <a16:creationId xmlns:a16="http://schemas.microsoft.com/office/drawing/2014/main" id="{F4AD6558-34F5-3145-4EBF-3FDBDA2B5113}"/>
                  </a:ext>
                </a:extLst>
              </p:cNvPr>
              <p:cNvSpPr/>
              <p:nvPr/>
            </p:nvSpPr>
            <p:spPr>
              <a:xfrm>
                <a:off x="5415438" y="4593812"/>
                <a:ext cx="63722" cy="68484"/>
              </a:xfrm>
              <a:custGeom>
                <a:avLst/>
                <a:gdLst>
                  <a:gd name="connsiteX0" fmla="*/ 63722 w 63722"/>
                  <a:gd name="connsiteY0" fmla="*/ 68485 h 68484"/>
                  <a:gd name="connsiteX1" fmla="*/ 0 w 63722"/>
                  <a:gd name="connsiteY1" fmla="*/ 0 h 6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722" h="68484">
                    <a:moveTo>
                      <a:pt x="63722" y="68485"/>
                    </a:moveTo>
                    <a:cubicBezTo>
                      <a:pt x="46006" y="42767"/>
                      <a:pt x="24384" y="19621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6" name="íṥḻíḑè">
                <a:extLst>
                  <a:ext uri="{FF2B5EF4-FFF2-40B4-BE49-F238E27FC236}">
                    <a16:creationId xmlns:a16="http://schemas.microsoft.com/office/drawing/2014/main" id="{193AF478-E6DA-E5C3-4356-4EBAD121BE14}"/>
                  </a:ext>
                </a:extLst>
              </p:cNvPr>
              <p:cNvSpPr/>
              <p:nvPr/>
            </p:nvSpPr>
            <p:spPr>
              <a:xfrm>
                <a:off x="5249894" y="4357592"/>
                <a:ext cx="123253" cy="82391"/>
              </a:xfrm>
              <a:custGeom>
                <a:avLst/>
                <a:gdLst>
                  <a:gd name="connsiteX0" fmla="*/ 123254 w 123253"/>
                  <a:gd name="connsiteY0" fmla="*/ 82391 h 82391"/>
                  <a:gd name="connsiteX1" fmla="*/ 0 w 123253"/>
                  <a:gd name="connsiteY1" fmla="*/ 0 h 8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253" h="82391">
                    <a:moveTo>
                      <a:pt x="123254" y="82391"/>
                    </a:moveTo>
                    <a:cubicBezTo>
                      <a:pt x="87440" y="47911"/>
                      <a:pt x="45529" y="19907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7" name="ï$1ïḓè">
                <a:extLst>
                  <a:ext uri="{FF2B5EF4-FFF2-40B4-BE49-F238E27FC236}">
                    <a16:creationId xmlns:a16="http://schemas.microsoft.com/office/drawing/2014/main" id="{33FCB62B-0CBB-B566-5623-829C72016737}"/>
                  </a:ext>
                </a:extLst>
              </p:cNvPr>
              <p:cNvSpPr/>
              <p:nvPr/>
            </p:nvSpPr>
            <p:spPr>
              <a:xfrm>
                <a:off x="5369307" y="4283773"/>
                <a:ext cx="28985" cy="156210"/>
              </a:xfrm>
              <a:custGeom>
                <a:avLst/>
                <a:gdLst>
                  <a:gd name="connsiteX0" fmla="*/ 3840 w 28985"/>
                  <a:gd name="connsiteY0" fmla="*/ 156210 h 156210"/>
                  <a:gd name="connsiteX1" fmla="*/ 28986 w 28985"/>
                  <a:gd name="connsiteY1" fmla="*/ 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85" h="156210">
                    <a:moveTo>
                      <a:pt x="3840" y="156210"/>
                    </a:moveTo>
                    <a:cubicBezTo>
                      <a:pt x="-6542" y="106680"/>
                      <a:pt x="4888" y="44482"/>
                      <a:pt x="28986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8" name="îṣľîdê">
                <a:extLst>
                  <a:ext uri="{FF2B5EF4-FFF2-40B4-BE49-F238E27FC236}">
                    <a16:creationId xmlns:a16="http://schemas.microsoft.com/office/drawing/2014/main" id="{0491DAA5-65D8-6A6C-F270-85B83ABBA101}"/>
                  </a:ext>
                </a:extLst>
              </p:cNvPr>
              <p:cNvSpPr/>
              <p:nvPr/>
            </p:nvSpPr>
            <p:spPr>
              <a:xfrm>
                <a:off x="5085397" y="4155090"/>
                <a:ext cx="154209" cy="68389"/>
              </a:xfrm>
              <a:custGeom>
                <a:avLst/>
                <a:gdLst>
                  <a:gd name="connsiteX0" fmla="*/ 154210 w 154209"/>
                  <a:gd name="connsiteY0" fmla="*/ 68389 h 68389"/>
                  <a:gd name="connsiteX1" fmla="*/ 0 w 154209"/>
                  <a:gd name="connsiteY1" fmla="*/ 0 h 6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209" h="68389">
                    <a:moveTo>
                      <a:pt x="154210" y="68389"/>
                    </a:moveTo>
                    <a:cubicBezTo>
                      <a:pt x="111824" y="30004"/>
                      <a:pt x="56960" y="5620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9" name="íṧľíḋé">
                <a:extLst>
                  <a:ext uri="{FF2B5EF4-FFF2-40B4-BE49-F238E27FC236}">
                    <a16:creationId xmlns:a16="http://schemas.microsoft.com/office/drawing/2014/main" id="{7E54ABBF-B733-000F-227E-F31D74CFFF88}"/>
                  </a:ext>
                </a:extLst>
              </p:cNvPr>
              <p:cNvSpPr/>
              <p:nvPr/>
            </p:nvSpPr>
            <p:spPr>
              <a:xfrm>
                <a:off x="5196140" y="4015073"/>
                <a:ext cx="22701" cy="163067"/>
              </a:xfrm>
              <a:custGeom>
                <a:avLst/>
                <a:gdLst>
                  <a:gd name="connsiteX0" fmla="*/ 7843 w 22701"/>
                  <a:gd name="connsiteY0" fmla="*/ 163068 h 163067"/>
                  <a:gd name="connsiteX1" fmla="*/ 22702 w 22701"/>
                  <a:gd name="connsiteY1" fmla="*/ 0 h 16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701" h="163067">
                    <a:moveTo>
                      <a:pt x="7843" y="163068"/>
                    </a:moveTo>
                    <a:cubicBezTo>
                      <a:pt x="-5492" y="113919"/>
                      <a:pt x="-2635" y="44101"/>
                      <a:pt x="22702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0" name="iŝļiḋé">
                <a:extLst>
                  <a:ext uri="{FF2B5EF4-FFF2-40B4-BE49-F238E27FC236}">
                    <a16:creationId xmlns:a16="http://schemas.microsoft.com/office/drawing/2014/main" id="{2B9B18A8-5207-DD0C-5FEF-925051DDEA63}"/>
                  </a:ext>
                </a:extLst>
              </p:cNvPr>
              <p:cNvSpPr/>
              <p:nvPr/>
            </p:nvSpPr>
            <p:spPr>
              <a:xfrm>
                <a:off x="5354669" y="4445222"/>
                <a:ext cx="74485" cy="56578"/>
              </a:xfrm>
              <a:custGeom>
                <a:avLst/>
                <a:gdLst>
                  <a:gd name="connsiteX0" fmla="*/ 0 w 74485"/>
                  <a:gd name="connsiteY0" fmla="*/ 37624 h 56578"/>
                  <a:gd name="connsiteX1" fmla="*/ 53912 w 74485"/>
                  <a:gd name="connsiteY1" fmla="*/ 56579 h 56578"/>
                  <a:gd name="connsiteX2" fmla="*/ 74486 w 74485"/>
                  <a:gd name="connsiteY2" fmla="*/ 0 h 5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485" h="56578">
                    <a:moveTo>
                      <a:pt x="0" y="37624"/>
                    </a:moveTo>
                    <a:cubicBezTo>
                      <a:pt x="18002" y="43910"/>
                      <a:pt x="35909" y="50292"/>
                      <a:pt x="53912" y="56579"/>
                    </a:cubicBezTo>
                    <a:cubicBezTo>
                      <a:pt x="60103" y="37529"/>
                      <a:pt x="66961" y="18669"/>
                      <a:pt x="74486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1" name="îsḷide">
                <a:extLst>
                  <a:ext uri="{FF2B5EF4-FFF2-40B4-BE49-F238E27FC236}">
                    <a16:creationId xmlns:a16="http://schemas.microsoft.com/office/drawing/2014/main" id="{F01FE42C-B8B0-939D-CA49-79B04E628DB8}"/>
                  </a:ext>
                </a:extLst>
              </p:cNvPr>
              <p:cNvSpPr/>
              <p:nvPr/>
            </p:nvSpPr>
            <p:spPr>
              <a:xfrm>
                <a:off x="5514541" y="4661916"/>
                <a:ext cx="13101" cy="88497"/>
              </a:xfrm>
              <a:custGeom>
                <a:avLst/>
                <a:gdLst>
                  <a:gd name="connsiteX0" fmla="*/ 13102 w 13101"/>
                  <a:gd name="connsiteY0" fmla="*/ 0 h 88497"/>
                  <a:gd name="connsiteX1" fmla="*/ 53 w 13101"/>
                  <a:gd name="connsiteY1" fmla="*/ 56483 h 88497"/>
                  <a:gd name="connsiteX2" fmla="*/ 5673 w 13101"/>
                  <a:gd name="connsiteY2" fmla="*/ 88487 h 8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01" h="88497">
                    <a:moveTo>
                      <a:pt x="13102" y="0"/>
                    </a:moveTo>
                    <a:cubicBezTo>
                      <a:pt x="-519" y="22003"/>
                      <a:pt x="-138" y="30671"/>
                      <a:pt x="53" y="56483"/>
                    </a:cubicBezTo>
                    <a:cubicBezTo>
                      <a:pt x="815" y="55816"/>
                      <a:pt x="4910" y="89154"/>
                      <a:pt x="5673" y="88487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2" name="ísḷiḋê">
                <a:extLst>
                  <a:ext uri="{FF2B5EF4-FFF2-40B4-BE49-F238E27FC236}">
                    <a16:creationId xmlns:a16="http://schemas.microsoft.com/office/drawing/2014/main" id="{1B27615D-7E74-340C-9145-C8B8DC8F70F0}"/>
                  </a:ext>
                </a:extLst>
              </p:cNvPr>
              <p:cNvSpPr/>
              <p:nvPr/>
            </p:nvSpPr>
            <p:spPr>
              <a:xfrm>
                <a:off x="5155025" y="4193381"/>
                <a:ext cx="163734" cy="109061"/>
              </a:xfrm>
              <a:custGeom>
                <a:avLst/>
                <a:gdLst>
                  <a:gd name="connsiteX0" fmla="*/ 0 w 163734"/>
                  <a:gd name="connsiteY0" fmla="*/ 69723 h 109061"/>
                  <a:gd name="connsiteX1" fmla="*/ 135541 w 163734"/>
                  <a:gd name="connsiteY1" fmla="*/ 109061 h 109061"/>
                  <a:gd name="connsiteX2" fmla="*/ 136969 w 163734"/>
                  <a:gd name="connsiteY2" fmla="*/ 59531 h 109061"/>
                  <a:gd name="connsiteX3" fmla="*/ 163735 w 163734"/>
                  <a:gd name="connsiteY3" fmla="*/ 0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34" h="109061">
                    <a:moveTo>
                      <a:pt x="0" y="69723"/>
                    </a:moveTo>
                    <a:cubicBezTo>
                      <a:pt x="45434" y="66199"/>
                      <a:pt x="95440" y="87535"/>
                      <a:pt x="135541" y="109061"/>
                    </a:cubicBezTo>
                    <a:cubicBezTo>
                      <a:pt x="140303" y="97155"/>
                      <a:pt x="135731" y="72295"/>
                      <a:pt x="136969" y="59531"/>
                    </a:cubicBezTo>
                    <a:cubicBezTo>
                      <a:pt x="139255" y="37529"/>
                      <a:pt x="148780" y="16288"/>
                      <a:pt x="163735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1" name="ï$ḻïḓê">
              <a:extLst>
                <a:ext uri="{FF2B5EF4-FFF2-40B4-BE49-F238E27FC236}">
                  <a16:creationId xmlns:a16="http://schemas.microsoft.com/office/drawing/2014/main" id="{6630D54F-4EFB-A275-6195-2A3CC2A97B5E}"/>
                </a:ext>
              </a:extLst>
            </p:cNvPr>
            <p:cNvGrpSpPr/>
            <p:nvPr/>
          </p:nvGrpSpPr>
          <p:grpSpPr>
            <a:xfrm>
              <a:off x="6452273" y="3988340"/>
              <a:ext cx="757595" cy="1260522"/>
              <a:chOff x="6502385" y="3768497"/>
              <a:chExt cx="757595" cy="1260522"/>
            </a:xfrm>
          </p:grpSpPr>
          <p:sp>
            <p:nvSpPr>
              <p:cNvPr id="261" name="ïṩḻíḋe">
                <a:extLst>
                  <a:ext uri="{FF2B5EF4-FFF2-40B4-BE49-F238E27FC236}">
                    <a16:creationId xmlns:a16="http://schemas.microsoft.com/office/drawing/2014/main" id="{6F79698D-5F85-046A-E60B-4D2B72C3A769}"/>
                  </a:ext>
                </a:extLst>
              </p:cNvPr>
              <p:cNvSpPr/>
              <p:nvPr/>
            </p:nvSpPr>
            <p:spPr>
              <a:xfrm>
                <a:off x="6502385" y="3768497"/>
                <a:ext cx="757595" cy="1260522"/>
              </a:xfrm>
              <a:custGeom>
                <a:avLst/>
                <a:gdLst>
                  <a:gd name="connsiteX0" fmla="*/ 461151 w 757595"/>
                  <a:gd name="connsiteY0" fmla="*/ 516800 h 1260522"/>
                  <a:gd name="connsiteX1" fmla="*/ 669749 w 757595"/>
                  <a:gd name="connsiteY1" fmla="*/ 340016 h 1260522"/>
                  <a:gd name="connsiteX2" fmla="*/ 755379 w 757595"/>
                  <a:gd name="connsiteY2" fmla="*/ 139324 h 1260522"/>
                  <a:gd name="connsiteX3" fmla="*/ 548877 w 757595"/>
                  <a:gd name="connsiteY3" fmla="*/ 640 h 1260522"/>
                  <a:gd name="connsiteX4" fmla="*/ 313419 w 757595"/>
                  <a:gd name="connsiteY4" fmla="*/ 127608 h 1260522"/>
                  <a:gd name="connsiteX5" fmla="*/ 38432 w 757595"/>
                  <a:gd name="connsiteY5" fmla="*/ 630719 h 1260522"/>
                  <a:gd name="connsiteX6" fmla="*/ 16239 w 757595"/>
                  <a:gd name="connsiteY6" fmla="*/ 1207839 h 1260522"/>
                  <a:gd name="connsiteX7" fmla="*/ 29193 w 757595"/>
                  <a:gd name="connsiteY7" fmla="*/ 1248034 h 1260522"/>
                  <a:gd name="connsiteX8" fmla="*/ 66817 w 757595"/>
                  <a:gd name="connsiteY8" fmla="*/ 1256321 h 1260522"/>
                  <a:gd name="connsiteX9" fmla="*/ 79104 w 757595"/>
                  <a:gd name="connsiteY9" fmla="*/ 1229556 h 1260522"/>
                  <a:gd name="connsiteX10" fmla="*/ 461151 w 757595"/>
                  <a:gd name="connsiteY10" fmla="*/ 516800 h 126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595" h="1260522">
                    <a:moveTo>
                      <a:pt x="461151" y="516800"/>
                    </a:moveTo>
                    <a:cubicBezTo>
                      <a:pt x="529827" y="456792"/>
                      <a:pt x="606027" y="405262"/>
                      <a:pt x="669749" y="340016"/>
                    </a:cubicBezTo>
                    <a:cubicBezTo>
                      <a:pt x="722518" y="285914"/>
                      <a:pt x="768333" y="213810"/>
                      <a:pt x="755379" y="139324"/>
                    </a:cubicBezTo>
                    <a:cubicBezTo>
                      <a:pt x="739758" y="49599"/>
                      <a:pt x="639555" y="-6694"/>
                      <a:pt x="548877" y="640"/>
                    </a:cubicBezTo>
                    <a:cubicBezTo>
                      <a:pt x="458104" y="7974"/>
                      <a:pt x="378380" y="63791"/>
                      <a:pt x="313419" y="127608"/>
                    </a:cubicBezTo>
                    <a:cubicBezTo>
                      <a:pt x="175401" y="263340"/>
                      <a:pt x="84057" y="442600"/>
                      <a:pt x="38432" y="630719"/>
                    </a:cubicBezTo>
                    <a:cubicBezTo>
                      <a:pt x="-7288" y="818837"/>
                      <a:pt x="-8907" y="1015815"/>
                      <a:pt x="16239" y="1207839"/>
                    </a:cubicBezTo>
                    <a:cubicBezTo>
                      <a:pt x="18049" y="1222031"/>
                      <a:pt x="20334" y="1236794"/>
                      <a:pt x="29193" y="1248034"/>
                    </a:cubicBezTo>
                    <a:cubicBezTo>
                      <a:pt x="37956" y="1259274"/>
                      <a:pt x="55482" y="1264989"/>
                      <a:pt x="66817" y="1256321"/>
                    </a:cubicBezTo>
                    <a:cubicBezTo>
                      <a:pt x="74817" y="1250225"/>
                      <a:pt x="77199" y="1239461"/>
                      <a:pt x="79104" y="1229556"/>
                    </a:cubicBezTo>
                    <a:cubicBezTo>
                      <a:pt x="130825" y="959141"/>
                      <a:pt x="250554" y="700727"/>
                      <a:pt x="461151" y="516800"/>
                    </a:cubicBezTo>
                    <a:close/>
                  </a:path>
                </a:pathLst>
              </a:custGeom>
              <a:solidFill>
                <a:srgbClr val="3170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2" name="íšľíḍê">
                <a:extLst>
                  <a:ext uri="{FF2B5EF4-FFF2-40B4-BE49-F238E27FC236}">
                    <a16:creationId xmlns:a16="http://schemas.microsoft.com/office/drawing/2014/main" id="{A539F99D-892D-BA11-53E0-FB3785E0EC0D}"/>
                  </a:ext>
                </a:extLst>
              </p:cNvPr>
              <p:cNvSpPr/>
              <p:nvPr/>
            </p:nvSpPr>
            <p:spPr>
              <a:xfrm>
                <a:off x="6583299" y="3999928"/>
                <a:ext cx="462343" cy="849439"/>
              </a:xfrm>
              <a:custGeom>
                <a:avLst/>
                <a:gdLst>
                  <a:gd name="connsiteX0" fmla="*/ 462344 w 462343"/>
                  <a:gd name="connsiteY0" fmla="*/ 0 h 849439"/>
                  <a:gd name="connsiteX1" fmla="*/ 0 w 462343"/>
                  <a:gd name="connsiteY1" fmla="*/ 849439 h 849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343" h="849439">
                    <a:moveTo>
                      <a:pt x="462344" y="0"/>
                    </a:moveTo>
                    <a:cubicBezTo>
                      <a:pt x="242983" y="240506"/>
                      <a:pt x="82867" y="534638"/>
                      <a:pt x="0" y="849439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3" name="ïš1ídé">
                <a:extLst>
                  <a:ext uri="{FF2B5EF4-FFF2-40B4-BE49-F238E27FC236}">
                    <a16:creationId xmlns:a16="http://schemas.microsoft.com/office/drawing/2014/main" id="{58E4FE54-CCA5-2AD3-7804-FDDE3CF1FC6A}"/>
                  </a:ext>
                </a:extLst>
              </p:cNvPr>
              <p:cNvSpPr/>
              <p:nvPr/>
            </p:nvSpPr>
            <p:spPr>
              <a:xfrm>
                <a:off x="6650069" y="4439316"/>
                <a:ext cx="21803" cy="156495"/>
              </a:xfrm>
              <a:custGeom>
                <a:avLst/>
                <a:gdLst>
                  <a:gd name="connsiteX0" fmla="*/ 20098 w 21803"/>
                  <a:gd name="connsiteY0" fmla="*/ 156496 h 156495"/>
                  <a:gd name="connsiteX1" fmla="*/ 0 w 21803"/>
                  <a:gd name="connsiteY1" fmla="*/ 0 h 15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03" h="156495">
                    <a:moveTo>
                      <a:pt x="20098" y="156496"/>
                    </a:moveTo>
                    <a:cubicBezTo>
                      <a:pt x="25717" y="107061"/>
                      <a:pt x="17050" y="46768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4" name="îṥļíḋê">
                <a:extLst>
                  <a:ext uri="{FF2B5EF4-FFF2-40B4-BE49-F238E27FC236}">
                    <a16:creationId xmlns:a16="http://schemas.microsoft.com/office/drawing/2014/main" id="{18BE0D89-95F7-4EA1-5EA9-29EECE299FD7}"/>
                  </a:ext>
                </a:extLst>
              </p:cNvPr>
              <p:cNvSpPr/>
              <p:nvPr/>
            </p:nvSpPr>
            <p:spPr>
              <a:xfrm>
                <a:off x="6666071" y="4538948"/>
                <a:ext cx="63722" cy="68484"/>
              </a:xfrm>
              <a:custGeom>
                <a:avLst/>
                <a:gdLst>
                  <a:gd name="connsiteX0" fmla="*/ 0 w 63722"/>
                  <a:gd name="connsiteY0" fmla="*/ 68485 h 68484"/>
                  <a:gd name="connsiteX1" fmla="*/ 63722 w 63722"/>
                  <a:gd name="connsiteY1" fmla="*/ 0 h 6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722" h="68484">
                    <a:moveTo>
                      <a:pt x="0" y="68485"/>
                    </a:moveTo>
                    <a:cubicBezTo>
                      <a:pt x="17716" y="42767"/>
                      <a:pt x="39338" y="19621"/>
                      <a:pt x="63722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5" name="íṡļîḑe">
                <a:extLst>
                  <a:ext uri="{FF2B5EF4-FFF2-40B4-BE49-F238E27FC236}">
                    <a16:creationId xmlns:a16="http://schemas.microsoft.com/office/drawing/2014/main" id="{42A5DA86-6068-D8FC-1B12-71A8BBEB54BE}"/>
                  </a:ext>
                </a:extLst>
              </p:cNvPr>
              <p:cNvSpPr/>
              <p:nvPr/>
            </p:nvSpPr>
            <p:spPr>
              <a:xfrm>
                <a:off x="6772084" y="4302823"/>
                <a:ext cx="123253" cy="82391"/>
              </a:xfrm>
              <a:custGeom>
                <a:avLst/>
                <a:gdLst>
                  <a:gd name="connsiteX0" fmla="*/ 0 w 123253"/>
                  <a:gd name="connsiteY0" fmla="*/ 82391 h 82391"/>
                  <a:gd name="connsiteX1" fmla="*/ 123254 w 123253"/>
                  <a:gd name="connsiteY1" fmla="*/ 0 h 8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253" h="82391">
                    <a:moveTo>
                      <a:pt x="0" y="82391"/>
                    </a:moveTo>
                    <a:cubicBezTo>
                      <a:pt x="35814" y="47911"/>
                      <a:pt x="77724" y="19907"/>
                      <a:pt x="123254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6" name="îsḻîḋé">
                <a:extLst>
                  <a:ext uri="{FF2B5EF4-FFF2-40B4-BE49-F238E27FC236}">
                    <a16:creationId xmlns:a16="http://schemas.microsoft.com/office/drawing/2014/main" id="{9CDE107B-6D30-E1E9-7BEC-AA1E8CCC3C2A}"/>
                  </a:ext>
                </a:extLst>
              </p:cNvPr>
              <p:cNvSpPr/>
              <p:nvPr/>
            </p:nvSpPr>
            <p:spPr>
              <a:xfrm>
                <a:off x="6746938" y="4229004"/>
                <a:ext cx="28985" cy="156210"/>
              </a:xfrm>
              <a:custGeom>
                <a:avLst/>
                <a:gdLst>
                  <a:gd name="connsiteX0" fmla="*/ 25146 w 28985"/>
                  <a:gd name="connsiteY0" fmla="*/ 156210 h 156210"/>
                  <a:gd name="connsiteX1" fmla="*/ 0 w 28985"/>
                  <a:gd name="connsiteY1" fmla="*/ 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85" h="156210">
                    <a:moveTo>
                      <a:pt x="25146" y="156210"/>
                    </a:moveTo>
                    <a:cubicBezTo>
                      <a:pt x="35528" y="106680"/>
                      <a:pt x="24098" y="44482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7" name="îṡḻíďe">
                <a:extLst>
                  <a:ext uri="{FF2B5EF4-FFF2-40B4-BE49-F238E27FC236}">
                    <a16:creationId xmlns:a16="http://schemas.microsoft.com/office/drawing/2014/main" id="{030AF9F8-9C93-9ABC-C45D-952B69CFF5D4}"/>
                  </a:ext>
                </a:extLst>
              </p:cNvPr>
              <p:cNvSpPr/>
              <p:nvPr/>
            </p:nvSpPr>
            <p:spPr>
              <a:xfrm>
                <a:off x="6905625" y="4100226"/>
                <a:ext cx="154209" cy="68389"/>
              </a:xfrm>
              <a:custGeom>
                <a:avLst/>
                <a:gdLst>
                  <a:gd name="connsiteX0" fmla="*/ 0 w 154209"/>
                  <a:gd name="connsiteY0" fmla="*/ 68389 h 68389"/>
                  <a:gd name="connsiteX1" fmla="*/ 154210 w 154209"/>
                  <a:gd name="connsiteY1" fmla="*/ 0 h 6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209" h="68389">
                    <a:moveTo>
                      <a:pt x="0" y="68389"/>
                    </a:moveTo>
                    <a:cubicBezTo>
                      <a:pt x="42386" y="30004"/>
                      <a:pt x="97346" y="5620"/>
                      <a:pt x="15421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8" name="îSḷïdè">
                <a:extLst>
                  <a:ext uri="{FF2B5EF4-FFF2-40B4-BE49-F238E27FC236}">
                    <a16:creationId xmlns:a16="http://schemas.microsoft.com/office/drawing/2014/main" id="{5A704680-19BD-B15B-1FD2-D6237DB8AA06}"/>
                  </a:ext>
                </a:extLst>
              </p:cNvPr>
              <p:cNvSpPr/>
              <p:nvPr/>
            </p:nvSpPr>
            <p:spPr>
              <a:xfrm>
                <a:off x="6926389" y="3960304"/>
                <a:ext cx="22702" cy="163067"/>
              </a:xfrm>
              <a:custGeom>
                <a:avLst/>
                <a:gdLst>
                  <a:gd name="connsiteX0" fmla="*/ 14859 w 22702"/>
                  <a:gd name="connsiteY0" fmla="*/ 163068 h 163067"/>
                  <a:gd name="connsiteX1" fmla="*/ 0 w 22702"/>
                  <a:gd name="connsiteY1" fmla="*/ 0 h 16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702" h="163067">
                    <a:moveTo>
                      <a:pt x="14859" y="163068"/>
                    </a:moveTo>
                    <a:cubicBezTo>
                      <a:pt x="28194" y="113919"/>
                      <a:pt x="25337" y="44101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9" name="ïṩ1ide">
                <a:extLst>
                  <a:ext uri="{FF2B5EF4-FFF2-40B4-BE49-F238E27FC236}">
                    <a16:creationId xmlns:a16="http://schemas.microsoft.com/office/drawing/2014/main" id="{67AA6335-C295-CC3F-3BFE-5F2D4C9C4614}"/>
                  </a:ext>
                </a:extLst>
              </p:cNvPr>
              <p:cNvSpPr/>
              <p:nvPr/>
            </p:nvSpPr>
            <p:spPr>
              <a:xfrm>
                <a:off x="6716077" y="4390358"/>
                <a:ext cx="74485" cy="56578"/>
              </a:xfrm>
              <a:custGeom>
                <a:avLst/>
                <a:gdLst>
                  <a:gd name="connsiteX0" fmla="*/ 74486 w 74485"/>
                  <a:gd name="connsiteY0" fmla="*/ 37624 h 56578"/>
                  <a:gd name="connsiteX1" fmla="*/ 20574 w 74485"/>
                  <a:gd name="connsiteY1" fmla="*/ 56579 h 56578"/>
                  <a:gd name="connsiteX2" fmla="*/ 0 w 74485"/>
                  <a:gd name="connsiteY2" fmla="*/ 0 h 5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485" h="56578">
                    <a:moveTo>
                      <a:pt x="74486" y="37624"/>
                    </a:moveTo>
                    <a:cubicBezTo>
                      <a:pt x="56483" y="43910"/>
                      <a:pt x="38576" y="50292"/>
                      <a:pt x="20574" y="56579"/>
                    </a:cubicBezTo>
                    <a:cubicBezTo>
                      <a:pt x="14383" y="37529"/>
                      <a:pt x="7525" y="18669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0" name="íṩlïdê">
                <a:extLst>
                  <a:ext uri="{FF2B5EF4-FFF2-40B4-BE49-F238E27FC236}">
                    <a16:creationId xmlns:a16="http://schemas.microsoft.com/office/drawing/2014/main" id="{00BDAAD9-BF2B-1C1F-8471-446B3BDEA686}"/>
                  </a:ext>
                </a:extLst>
              </p:cNvPr>
              <p:cNvSpPr/>
              <p:nvPr/>
            </p:nvSpPr>
            <p:spPr>
              <a:xfrm>
                <a:off x="6617589" y="4607051"/>
                <a:ext cx="13101" cy="88497"/>
              </a:xfrm>
              <a:custGeom>
                <a:avLst/>
                <a:gdLst>
                  <a:gd name="connsiteX0" fmla="*/ 0 w 13101"/>
                  <a:gd name="connsiteY0" fmla="*/ 0 h 88497"/>
                  <a:gd name="connsiteX1" fmla="*/ 13049 w 13101"/>
                  <a:gd name="connsiteY1" fmla="*/ 56483 h 88497"/>
                  <a:gd name="connsiteX2" fmla="*/ 7429 w 13101"/>
                  <a:gd name="connsiteY2" fmla="*/ 88487 h 8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01" h="88497">
                    <a:moveTo>
                      <a:pt x="0" y="0"/>
                    </a:moveTo>
                    <a:cubicBezTo>
                      <a:pt x="13621" y="22003"/>
                      <a:pt x="13240" y="30671"/>
                      <a:pt x="13049" y="56483"/>
                    </a:cubicBezTo>
                    <a:cubicBezTo>
                      <a:pt x="12287" y="55817"/>
                      <a:pt x="8191" y="89154"/>
                      <a:pt x="7429" y="88487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1" name="îŝlíḓe">
                <a:extLst>
                  <a:ext uri="{FF2B5EF4-FFF2-40B4-BE49-F238E27FC236}">
                    <a16:creationId xmlns:a16="http://schemas.microsoft.com/office/drawing/2014/main" id="{3F6ABC75-5BD1-BF5B-69F2-28826321A87B}"/>
                  </a:ext>
                </a:extLst>
              </p:cNvPr>
              <p:cNvSpPr/>
              <p:nvPr/>
            </p:nvSpPr>
            <p:spPr>
              <a:xfrm>
                <a:off x="6826472" y="4138517"/>
                <a:ext cx="163734" cy="109061"/>
              </a:xfrm>
              <a:custGeom>
                <a:avLst/>
                <a:gdLst>
                  <a:gd name="connsiteX0" fmla="*/ 163735 w 163734"/>
                  <a:gd name="connsiteY0" fmla="*/ 69723 h 109061"/>
                  <a:gd name="connsiteX1" fmla="*/ 28194 w 163734"/>
                  <a:gd name="connsiteY1" fmla="*/ 109061 h 109061"/>
                  <a:gd name="connsiteX2" fmla="*/ 26765 w 163734"/>
                  <a:gd name="connsiteY2" fmla="*/ 59531 h 109061"/>
                  <a:gd name="connsiteX3" fmla="*/ 0 w 163734"/>
                  <a:gd name="connsiteY3" fmla="*/ 0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34" h="109061">
                    <a:moveTo>
                      <a:pt x="163735" y="69723"/>
                    </a:moveTo>
                    <a:cubicBezTo>
                      <a:pt x="118300" y="66199"/>
                      <a:pt x="68294" y="87535"/>
                      <a:pt x="28194" y="109061"/>
                    </a:cubicBezTo>
                    <a:cubicBezTo>
                      <a:pt x="23431" y="97155"/>
                      <a:pt x="28004" y="72295"/>
                      <a:pt x="26765" y="59531"/>
                    </a:cubicBezTo>
                    <a:cubicBezTo>
                      <a:pt x="24479" y="37529"/>
                      <a:pt x="14954" y="16288"/>
                      <a:pt x="0" y="0"/>
                    </a:cubicBezTo>
                  </a:path>
                </a:pathLst>
              </a:custGeom>
              <a:noFill/>
              <a:ln w="9525" cap="flat">
                <a:solidFill>
                  <a:srgbClr val="2C642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" name="i$ļíḓé">
              <a:extLst>
                <a:ext uri="{FF2B5EF4-FFF2-40B4-BE49-F238E27FC236}">
                  <a16:creationId xmlns:a16="http://schemas.microsoft.com/office/drawing/2014/main" id="{24463FF6-4240-09CC-B0BA-D6753CE64544}"/>
                </a:ext>
              </a:extLst>
            </p:cNvPr>
            <p:cNvGrpSpPr/>
            <p:nvPr/>
          </p:nvGrpSpPr>
          <p:grpSpPr>
            <a:xfrm>
              <a:off x="4442181" y="4186413"/>
              <a:ext cx="1087015" cy="1087172"/>
              <a:chOff x="4492293" y="3966570"/>
              <a:chExt cx="1087015" cy="1087172"/>
            </a:xfrm>
          </p:grpSpPr>
          <p:sp>
            <p:nvSpPr>
              <p:cNvPr id="248" name="î$ḷíḓe">
                <a:extLst>
                  <a:ext uri="{FF2B5EF4-FFF2-40B4-BE49-F238E27FC236}">
                    <a16:creationId xmlns:a16="http://schemas.microsoft.com/office/drawing/2014/main" id="{5320657A-B12C-66D6-19D4-C97C7320F26B}"/>
                  </a:ext>
                </a:extLst>
              </p:cNvPr>
              <p:cNvSpPr/>
              <p:nvPr/>
            </p:nvSpPr>
            <p:spPr>
              <a:xfrm>
                <a:off x="4492293" y="3966570"/>
                <a:ext cx="1087015" cy="1087172"/>
              </a:xfrm>
              <a:custGeom>
                <a:avLst/>
                <a:gdLst>
                  <a:gd name="connsiteX0" fmla="*/ 829705 w 1087015"/>
                  <a:gd name="connsiteY0" fmla="*/ 567139 h 1087172"/>
                  <a:gd name="connsiteX1" fmla="*/ 587294 w 1087015"/>
                  <a:gd name="connsiteY1" fmla="*/ 386735 h 1087172"/>
                  <a:gd name="connsiteX2" fmla="*/ 199436 w 1087015"/>
                  <a:gd name="connsiteY2" fmla="*/ 21261 h 1087172"/>
                  <a:gd name="connsiteX3" fmla="*/ 61609 w 1087015"/>
                  <a:gd name="connsiteY3" fmla="*/ 12593 h 1087172"/>
                  <a:gd name="connsiteX4" fmla="*/ 554 w 1087015"/>
                  <a:gd name="connsiteY4" fmla="*/ 157183 h 1087172"/>
                  <a:gd name="connsiteX5" fmla="*/ 165050 w 1087015"/>
                  <a:gd name="connsiteY5" fmla="*/ 456458 h 1087172"/>
                  <a:gd name="connsiteX6" fmla="*/ 536906 w 1087015"/>
                  <a:gd name="connsiteY6" fmla="*/ 707251 h 1087172"/>
                  <a:gd name="connsiteX7" fmla="*/ 773222 w 1087015"/>
                  <a:gd name="connsiteY7" fmla="*/ 806311 h 1087172"/>
                  <a:gd name="connsiteX8" fmla="*/ 955054 w 1087015"/>
                  <a:gd name="connsiteY8" fmla="*/ 980333 h 1087172"/>
                  <a:gd name="connsiteX9" fmla="*/ 989439 w 1087015"/>
                  <a:gd name="connsiteY9" fmla="*/ 1052723 h 1087172"/>
                  <a:gd name="connsiteX10" fmla="*/ 1057448 w 1087015"/>
                  <a:gd name="connsiteY10" fmla="*/ 1086156 h 1087172"/>
                  <a:gd name="connsiteX11" fmla="*/ 1022491 w 1087015"/>
                  <a:gd name="connsiteY11" fmla="*/ 822313 h 1087172"/>
                  <a:gd name="connsiteX12" fmla="*/ 829705 w 1087015"/>
                  <a:gd name="connsiteY12" fmla="*/ 567139 h 108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7015" h="1087172">
                    <a:moveTo>
                      <a:pt x="829705" y="567139"/>
                    </a:moveTo>
                    <a:cubicBezTo>
                      <a:pt x="752838" y="501988"/>
                      <a:pt x="663113" y="453124"/>
                      <a:pt x="587294" y="386735"/>
                    </a:cubicBezTo>
                    <a:cubicBezTo>
                      <a:pt x="452801" y="268911"/>
                      <a:pt x="361742" y="96223"/>
                      <a:pt x="199436" y="21261"/>
                    </a:cubicBezTo>
                    <a:cubicBezTo>
                      <a:pt x="156097" y="1258"/>
                      <a:pt x="103614" y="-10267"/>
                      <a:pt x="61609" y="12593"/>
                    </a:cubicBezTo>
                    <a:cubicBezTo>
                      <a:pt x="13031" y="39073"/>
                      <a:pt x="-3352" y="101938"/>
                      <a:pt x="554" y="157183"/>
                    </a:cubicBezTo>
                    <a:cubicBezTo>
                      <a:pt x="8650" y="273292"/>
                      <a:pt x="82373" y="374543"/>
                      <a:pt x="165050" y="456458"/>
                    </a:cubicBezTo>
                    <a:cubicBezTo>
                      <a:pt x="271921" y="562281"/>
                      <a:pt x="398794" y="647815"/>
                      <a:pt x="536906" y="707251"/>
                    </a:cubicBezTo>
                    <a:cubicBezTo>
                      <a:pt x="615392" y="741065"/>
                      <a:pt x="697593" y="766497"/>
                      <a:pt x="773222" y="806311"/>
                    </a:cubicBezTo>
                    <a:cubicBezTo>
                      <a:pt x="848850" y="846031"/>
                      <a:pt x="919430" y="902704"/>
                      <a:pt x="955054" y="980333"/>
                    </a:cubicBezTo>
                    <a:cubicBezTo>
                      <a:pt x="966198" y="1004622"/>
                      <a:pt x="973913" y="1030911"/>
                      <a:pt x="989439" y="1052723"/>
                    </a:cubicBezTo>
                    <a:cubicBezTo>
                      <a:pt x="1004965" y="1074535"/>
                      <a:pt x="1031254" y="1091585"/>
                      <a:pt x="1057448" y="1086156"/>
                    </a:cubicBezTo>
                    <a:cubicBezTo>
                      <a:pt x="1133171" y="1070535"/>
                      <a:pt x="1041827" y="864414"/>
                      <a:pt x="1022491" y="822313"/>
                    </a:cubicBezTo>
                    <a:cubicBezTo>
                      <a:pt x="977723" y="724682"/>
                      <a:pt x="911810" y="636671"/>
                      <a:pt x="829705" y="567139"/>
                    </a:cubicBezTo>
                    <a:close/>
                  </a:path>
                </a:pathLst>
              </a:custGeom>
              <a:solidFill>
                <a:srgbClr val="4091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9" name="iṩliḓe">
                <a:extLst>
                  <a:ext uri="{FF2B5EF4-FFF2-40B4-BE49-F238E27FC236}">
                    <a16:creationId xmlns:a16="http://schemas.microsoft.com/office/drawing/2014/main" id="{734D2940-94A9-BBCC-8EA4-72865E7B0C5C}"/>
                  </a:ext>
                </a:extLst>
              </p:cNvPr>
              <p:cNvSpPr/>
              <p:nvPr/>
            </p:nvSpPr>
            <p:spPr>
              <a:xfrm>
                <a:off x="4690300" y="4110418"/>
                <a:ext cx="856678" cy="896397"/>
              </a:xfrm>
              <a:custGeom>
                <a:avLst/>
                <a:gdLst>
                  <a:gd name="connsiteX0" fmla="*/ 0 w 856678"/>
                  <a:gd name="connsiteY0" fmla="*/ 0 h 896397"/>
                  <a:gd name="connsiteX1" fmla="*/ 121729 w 856678"/>
                  <a:gd name="connsiteY1" fmla="*/ 206883 h 896397"/>
                  <a:gd name="connsiteX2" fmla="*/ 417290 w 856678"/>
                  <a:gd name="connsiteY2" fmla="*/ 448628 h 896397"/>
                  <a:gd name="connsiteX3" fmla="*/ 579311 w 856678"/>
                  <a:gd name="connsiteY3" fmla="*/ 533781 h 896397"/>
                  <a:gd name="connsiteX4" fmla="*/ 856679 w 856678"/>
                  <a:gd name="connsiteY4" fmla="*/ 896398 h 89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78" h="896397">
                    <a:moveTo>
                      <a:pt x="0" y="0"/>
                    </a:moveTo>
                    <a:cubicBezTo>
                      <a:pt x="13621" y="80010"/>
                      <a:pt x="66675" y="147256"/>
                      <a:pt x="121729" y="206883"/>
                    </a:cubicBezTo>
                    <a:cubicBezTo>
                      <a:pt x="208312" y="300895"/>
                      <a:pt x="305371" y="386810"/>
                      <a:pt x="417290" y="448628"/>
                    </a:cubicBezTo>
                    <a:cubicBezTo>
                      <a:pt x="470725" y="478155"/>
                      <a:pt x="527113" y="502063"/>
                      <a:pt x="579311" y="533781"/>
                    </a:cubicBezTo>
                    <a:cubicBezTo>
                      <a:pt x="712375" y="614648"/>
                      <a:pt x="813530" y="746760"/>
                      <a:pt x="856679" y="896398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1" name="ïṩḻîḍé">
                <a:extLst>
                  <a:ext uri="{FF2B5EF4-FFF2-40B4-BE49-F238E27FC236}">
                    <a16:creationId xmlns:a16="http://schemas.microsoft.com/office/drawing/2014/main" id="{7B89396B-2CA8-C459-E77E-0B2EA32C85B3}"/>
                  </a:ext>
                </a:extLst>
              </p:cNvPr>
              <p:cNvSpPr/>
              <p:nvPr/>
            </p:nvSpPr>
            <p:spPr>
              <a:xfrm>
                <a:off x="4666868" y="4193762"/>
                <a:ext cx="126396" cy="82425"/>
              </a:xfrm>
              <a:custGeom>
                <a:avLst/>
                <a:gdLst>
                  <a:gd name="connsiteX0" fmla="*/ 0 w 126396"/>
                  <a:gd name="connsiteY0" fmla="*/ 50006 h 82425"/>
                  <a:gd name="connsiteX1" fmla="*/ 113538 w 126396"/>
                  <a:gd name="connsiteY1" fmla="*/ 82296 h 82425"/>
                  <a:gd name="connsiteX2" fmla="*/ 126397 w 126396"/>
                  <a:gd name="connsiteY2" fmla="*/ 0 h 8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396" h="82425">
                    <a:moveTo>
                      <a:pt x="0" y="50006"/>
                    </a:moveTo>
                    <a:cubicBezTo>
                      <a:pt x="36004" y="62674"/>
                      <a:pt x="75438" y="84296"/>
                      <a:pt x="113538" y="82296"/>
                    </a:cubicBezTo>
                    <a:cubicBezTo>
                      <a:pt x="115633" y="59722"/>
                      <a:pt x="119348" y="21526"/>
                      <a:pt x="126397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3" name="îŝliḓe">
                <a:extLst>
                  <a:ext uri="{FF2B5EF4-FFF2-40B4-BE49-F238E27FC236}">
                    <a16:creationId xmlns:a16="http://schemas.microsoft.com/office/drawing/2014/main" id="{1BF30FAA-628D-BE4E-F570-25DDF0BC8F20}"/>
                  </a:ext>
                </a:extLst>
              </p:cNvPr>
              <p:cNvSpPr/>
              <p:nvPr/>
            </p:nvSpPr>
            <p:spPr>
              <a:xfrm>
                <a:off x="4798980" y="4315491"/>
                <a:ext cx="93440" cy="75650"/>
              </a:xfrm>
              <a:custGeom>
                <a:avLst/>
                <a:gdLst>
                  <a:gd name="connsiteX0" fmla="*/ 0 w 93440"/>
                  <a:gd name="connsiteY0" fmla="*/ 73723 h 75650"/>
                  <a:gd name="connsiteX1" fmla="*/ 74486 w 93440"/>
                  <a:gd name="connsiteY1" fmla="*/ 74771 h 75650"/>
                  <a:gd name="connsiteX2" fmla="*/ 80963 w 93440"/>
                  <a:gd name="connsiteY2" fmla="*/ 72866 h 75650"/>
                  <a:gd name="connsiteX3" fmla="*/ 83344 w 93440"/>
                  <a:gd name="connsiteY3" fmla="*/ 67151 h 75650"/>
                  <a:gd name="connsiteX4" fmla="*/ 93440 w 93440"/>
                  <a:gd name="connsiteY4" fmla="*/ 0 h 7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40" h="75650">
                    <a:moveTo>
                      <a:pt x="0" y="73723"/>
                    </a:moveTo>
                    <a:cubicBezTo>
                      <a:pt x="24765" y="75914"/>
                      <a:pt x="49625" y="76200"/>
                      <a:pt x="74486" y="74771"/>
                    </a:cubicBezTo>
                    <a:cubicBezTo>
                      <a:pt x="76771" y="74676"/>
                      <a:pt x="79248" y="74390"/>
                      <a:pt x="80963" y="72866"/>
                    </a:cubicBezTo>
                    <a:cubicBezTo>
                      <a:pt x="82486" y="71438"/>
                      <a:pt x="82963" y="69247"/>
                      <a:pt x="83344" y="67151"/>
                    </a:cubicBezTo>
                    <a:cubicBezTo>
                      <a:pt x="87535" y="44863"/>
                      <a:pt x="90964" y="22479"/>
                      <a:pt x="9344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4" name="ïśľîḓê">
                <a:extLst>
                  <a:ext uri="{FF2B5EF4-FFF2-40B4-BE49-F238E27FC236}">
                    <a16:creationId xmlns:a16="http://schemas.microsoft.com/office/drawing/2014/main" id="{CD6B1BCF-3C9D-C8FB-0291-4C2A69C1B889}"/>
                  </a:ext>
                </a:extLst>
              </p:cNvPr>
              <p:cNvSpPr/>
              <p:nvPr/>
            </p:nvSpPr>
            <p:spPr>
              <a:xfrm>
                <a:off x="4921472" y="4394737"/>
                <a:ext cx="85847" cy="85791"/>
              </a:xfrm>
              <a:custGeom>
                <a:avLst/>
                <a:gdLst>
                  <a:gd name="connsiteX0" fmla="*/ 0 w 85847"/>
                  <a:gd name="connsiteY0" fmla="*/ 81346 h 85791"/>
                  <a:gd name="connsiteX1" fmla="*/ 56864 w 85847"/>
                  <a:gd name="connsiteY1" fmla="*/ 84775 h 85791"/>
                  <a:gd name="connsiteX2" fmla="*/ 64103 w 85847"/>
                  <a:gd name="connsiteY2" fmla="*/ 82489 h 85791"/>
                  <a:gd name="connsiteX3" fmla="*/ 67818 w 85847"/>
                  <a:gd name="connsiteY3" fmla="*/ 74964 h 85791"/>
                  <a:gd name="connsiteX4" fmla="*/ 84963 w 85847"/>
                  <a:gd name="connsiteY4" fmla="*/ 4288 h 85791"/>
                  <a:gd name="connsiteX5" fmla="*/ 85630 w 85847"/>
                  <a:gd name="connsiteY5" fmla="*/ 288 h 85791"/>
                  <a:gd name="connsiteX6" fmla="*/ 84582 w 85847"/>
                  <a:gd name="connsiteY6" fmla="*/ 1240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847" h="85791">
                    <a:moveTo>
                      <a:pt x="0" y="81346"/>
                    </a:moveTo>
                    <a:cubicBezTo>
                      <a:pt x="18574" y="85727"/>
                      <a:pt x="37909" y="86870"/>
                      <a:pt x="56864" y="84775"/>
                    </a:cubicBezTo>
                    <a:cubicBezTo>
                      <a:pt x="59436" y="84489"/>
                      <a:pt x="62103" y="84108"/>
                      <a:pt x="64103" y="82489"/>
                    </a:cubicBezTo>
                    <a:cubicBezTo>
                      <a:pt x="66294" y="80679"/>
                      <a:pt x="67056" y="77726"/>
                      <a:pt x="67818" y="74964"/>
                    </a:cubicBezTo>
                    <a:cubicBezTo>
                      <a:pt x="73723" y="51437"/>
                      <a:pt x="79438" y="27911"/>
                      <a:pt x="84963" y="4288"/>
                    </a:cubicBezTo>
                    <a:cubicBezTo>
                      <a:pt x="85249" y="2955"/>
                      <a:pt x="86296" y="1526"/>
                      <a:pt x="85630" y="288"/>
                    </a:cubicBezTo>
                    <a:cubicBezTo>
                      <a:pt x="84868" y="-855"/>
                      <a:pt x="83344" y="1812"/>
                      <a:pt x="84582" y="124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5" name="îṥḷíḑê">
                <a:extLst>
                  <a:ext uri="{FF2B5EF4-FFF2-40B4-BE49-F238E27FC236}">
                    <a16:creationId xmlns:a16="http://schemas.microsoft.com/office/drawing/2014/main" id="{484E1998-184A-2A83-B457-BCAA49EB4C3B}"/>
                  </a:ext>
                </a:extLst>
              </p:cNvPr>
              <p:cNvSpPr/>
              <p:nvPr/>
            </p:nvSpPr>
            <p:spPr>
              <a:xfrm>
                <a:off x="5027009" y="4477416"/>
                <a:ext cx="82676" cy="66484"/>
              </a:xfrm>
              <a:custGeom>
                <a:avLst/>
                <a:gdLst>
                  <a:gd name="connsiteX0" fmla="*/ 0 w 82676"/>
                  <a:gd name="connsiteY0" fmla="*/ 66484 h 66484"/>
                  <a:gd name="connsiteX1" fmla="*/ 48768 w 82676"/>
                  <a:gd name="connsiteY1" fmla="*/ 61246 h 66484"/>
                  <a:gd name="connsiteX2" fmla="*/ 56007 w 82676"/>
                  <a:gd name="connsiteY2" fmla="*/ 59150 h 66484"/>
                  <a:gd name="connsiteX3" fmla="*/ 60388 w 82676"/>
                  <a:gd name="connsiteY3" fmla="*/ 52483 h 66484"/>
                  <a:gd name="connsiteX4" fmla="*/ 82677 w 82676"/>
                  <a:gd name="connsiteY4" fmla="*/ 0 h 6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76" h="66484">
                    <a:moveTo>
                      <a:pt x="0" y="66484"/>
                    </a:moveTo>
                    <a:cubicBezTo>
                      <a:pt x="16288" y="64865"/>
                      <a:pt x="32575" y="63151"/>
                      <a:pt x="48768" y="61246"/>
                    </a:cubicBezTo>
                    <a:cubicBezTo>
                      <a:pt x="51340" y="60960"/>
                      <a:pt x="54007" y="60579"/>
                      <a:pt x="56007" y="59150"/>
                    </a:cubicBezTo>
                    <a:cubicBezTo>
                      <a:pt x="58198" y="57531"/>
                      <a:pt x="59341" y="54959"/>
                      <a:pt x="60388" y="52483"/>
                    </a:cubicBezTo>
                    <a:cubicBezTo>
                      <a:pt x="67818" y="34957"/>
                      <a:pt x="75247" y="17526"/>
                      <a:pt x="82677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6" name="íşḷïḓé">
                <a:extLst>
                  <a:ext uri="{FF2B5EF4-FFF2-40B4-BE49-F238E27FC236}">
                    <a16:creationId xmlns:a16="http://schemas.microsoft.com/office/drawing/2014/main" id="{898CE755-BEB7-FDA1-6033-4200B0352485}"/>
                  </a:ext>
                </a:extLst>
              </p:cNvPr>
              <p:cNvSpPr/>
              <p:nvPr/>
            </p:nvSpPr>
            <p:spPr>
              <a:xfrm>
                <a:off x="5134260" y="4541519"/>
                <a:ext cx="83248" cy="66389"/>
              </a:xfrm>
              <a:custGeom>
                <a:avLst/>
                <a:gdLst>
                  <a:gd name="connsiteX0" fmla="*/ 0 w 83248"/>
                  <a:gd name="connsiteY0" fmla="*/ 66389 h 66389"/>
                  <a:gd name="connsiteX1" fmla="*/ 73247 w 83248"/>
                  <a:gd name="connsiteY1" fmla="*/ 56674 h 66389"/>
                  <a:gd name="connsiteX2" fmla="*/ 83249 w 83248"/>
                  <a:gd name="connsiteY2" fmla="*/ 0 h 66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248" h="66389">
                    <a:moveTo>
                      <a:pt x="0" y="66389"/>
                    </a:moveTo>
                    <a:cubicBezTo>
                      <a:pt x="24670" y="66104"/>
                      <a:pt x="49340" y="62865"/>
                      <a:pt x="73247" y="56674"/>
                    </a:cubicBezTo>
                    <a:cubicBezTo>
                      <a:pt x="78200" y="38100"/>
                      <a:pt x="81534" y="19145"/>
                      <a:pt x="83249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7" name="îṩ1iḍe">
                <a:extLst>
                  <a:ext uri="{FF2B5EF4-FFF2-40B4-BE49-F238E27FC236}">
                    <a16:creationId xmlns:a16="http://schemas.microsoft.com/office/drawing/2014/main" id="{F9D6B0C2-987B-6727-77A6-A1946F97552D}"/>
                  </a:ext>
                </a:extLst>
              </p:cNvPr>
              <p:cNvSpPr/>
              <p:nvPr/>
            </p:nvSpPr>
            <p:spPr>
              <a:xfrm>
                <a:off x="5245322" y="4607337"/>
                <a:ext cx="69056" cy="75247"/>
              </a:xfrm>
              <a:custGeom>
                <a:avLst/>
                <a:gdLst>
                  <a:gd name="connsiteX0" fmla="*/ 0 w 69056"/>
                  <a:gd name="connsiteY0" fmla="*/ 75247 h 75247"/>
                  <a:gd name="connsiteX1" fmla="*/ 69056 w 69056"/>
                  <a:gd name="connsiteY1" fmla="*/ 69342 h 75247"/>
                  <a:gd name="connsiteX2" fmla="*/ 67246 w 69056"/>
                  <a:gd name="connsiteY2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056" h="75247">
                    <a:moveTo>
                      <a:pt x="0" y="75247"/>
                    </a:moveTo>
                    <a:cubicBezTo>
                      <a:pt x="23146" y="75152"/>
                      <a:pt x="46292" y="73152"/>
                      <a:pt x="69056" y="69342"/>
                    </a:cubicBezTo>
                    <a:cubicBezTo>
                      <a:pt x="68485" y="46196"/>
                      <a:pt x="67913" y="23146"/>
                      <a:pt x="67246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8" name="iśḷïḓê">
                <a:extLst>
                  <a:ext uri="{FF2B5EF4-FFF2-40B4-BE49-F238E27FC236}">
                    <a16:creationId xmlns:a16="http://schemas.microsoft.com/office/drawing/2014/main" id="{00185066-DBF6-D04A-08E5-C41F28E41526}"/>
                  </a:ext>
                </a:extLst>
              </p:cNvPr>
              <p:cNvSpPr/>
              <p:nvPr/>
            </p:nvSpPr>
            <p:spPr>
              <a:xfrm>
                <a:off x="5343239" y="4678965"/>
                <a:ext cx="64770" cy="73056"/>
              </a:xfrm>
              <a:custGeom>
                <a:avLst/>
                <a:gdLst>
                  <a:gd name="connsiteX0" fmla="*/ 0 w 64770"/>
                  <a:gd name="connsiteY0" fmla="*/ 73057 h 73056"/>
                  <a:gd name="connsiteX1" fmla="*/ 60484 w 64770"/>
                  <a:gd name="connsiteY1" fmla="*/ 68008 h 73056"/>
                  <a:gd name="connsiteX2" fmla="*/ 64770 w 64770"/>
                  <a:gd name="connsiteY2" fmla="*/ 0 h 7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770" h="73056">
                    <a:moveTo>
                      <a:pt x="0" y="73057"/>
                    </a:moveTo>
                    <a:cubicBezTo>
                      <a:pt x="20193" y="71533"/>
                      <a:pt x="40291" y="69913"/>
                      <a:pt x="60484" y="68008"/>
                    </a:cubicBezTo>
                    <a:cubicBezTo>
                      <a:pt x="59817" y="45244"/>
                      <a:pt x="61246" y="22479"/>
                      <a:pt x="6477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9" name="íṥľîḍè">
                <a:extLst>
                  <a:ext uri="{FF2B5EF4-FFF2-40B4-BE49-F238E27FC236}">
                    <a16:creationId xmlns:a16="http://schemas.microsoft.com/office/drawing/2014/main" id="{22D27275-8767-38BF-360C-4B79888DDB4B}"/>
                  </a:ext>
                </a:extLst>
              </p:cNvPr>
              <p:cNvSpPr/>
              <p:nvPr/>
            </p:nvSpPr>
            <p:spPr>
              <a:xfrm>
                <a:off x="5412866" y="4773017"/>
                <a:ext cx="66833" cy="64162"/>
              </a:xfrm>
              <a:custGeom>
                <a:avLst/>
                <a:gdLst>
                  <a:gd name="connsiteX0" fmla="*/ 0 w 66833"/>
                  <a:gd name="connsiteY0" fmla="*/ 63111 h 64162"/>
                  <a:gd name="connsiteX1" fmla="*/ 45149 w 66833"/>
                  <a:gd name="connsiteY1" fmla="*/ 63873 h 64162"/>
                  <a:gd name="connsiteX2" fmla="*/ 52578 w 66833"/>
                  <a:gd name="connsiteY2" fmla="*/ 61968 h 64162"/>
                  <a:gd name="connsiteX3" fmla="*/ 56102 w 66833"/>
                  <a:gd name="connsiteY3" fmla="*/ 54348 h 64162"/>
                  <a:gd name="connsiteX4" fmla="*/ 66675 w 66833"/>
                  <a:gd name="connsiteY4" fmla="*/ 3389 h 64162"/>
                  <a:gd name="connsiteX5" fmla="*/ 65818 w 66833"/>
                  <a:gd name="connsiteY5" fmla="*/ 56 h 64162"/>
                  <a:gd name="connsiteX6" fmla="*/ 65532 w 66833"/>
                  <a:gd name="connsiteY6" fmla="*/ 1580 h 6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833" h="64162">
                    <a:moveTo>
                      <a:pt x="0" y="63111"/>
                    </a:moveTo>
                    <a:cubicBezTo>
                      <a:pt x="15050" y="64159"/>
                      <a:pt x="30099" y="64445"/>
                      <a:pt x="45149" y="63873"/>
                    </a:cubicBezTo>
                    <a:cubicBezTo>
                      <a:pt x="47720" y="63778"/>
                      <a:pt x="50483" y="63587"/>
                      <a:pt x="52578" y="61968"/>
                    </a:cubicBezTo>
                    <a:cubicBezTo>
                      <a:pt x="54769" y="60159"/>
                      <a:pt x="55531" y="57111"/>
                      <a:pt x="56102" y="54348"/>
                    </a:cubicBezTo>
                    <a:cubicBezTo>
                      <a:pt x="59626" y="37394"/>
                      <a:pt x="63151" y="20344"/>
                      <a:pt x="66675" y="3389"/>
                    </a:cubicBezTo>
                    <a:cubicBezTo>
                      <a:pt x="66961" y="2151"/>
                      <a:pt x="66961" y="532"/>
                      <a:pt x="65818" y="56"/>
                    </a:cubicBezTo>
                    <a:cubicBezTo>
                      <a:pt x="64675" y="-421"/>
                      <a:pt x="64484" y="2342"/>
                      <a:pt x="65532" y="158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0" name="ïṥḷíḍe">
                <a:extLst>
                  <a:ext uri="{FF2B5EF4-FFF2-40B4-BE49-F238E27FC236}">
                    <a16:creationId xmlns:a16="http://schemas.microsoft.com/office/drawing/2014/main" id="{39140481-29DA-61A0-4C39-F0C532AD326F}"/>
                  </a:ext>
                </a:extLst>
              </p:cNvPr>
              <p:cNvSpPr/>
              <p:nvPr/>
            </p:nvSpPr>
            <p:spPr>
              <a:xfrm>
                <a:off x="5454872" y="4855654"/>
                <a:ext cx="53339" cy="44481"/>
              </a:xfrm>
              <a:custGeom>
                <a:avLst/>
                <a:gdLst>
                  <a:gd name="connsiteX0" fmla="*/ 0 w 53339"/>
                  <a:gd name="connsiteY0" fmla="*/ 34766 h 44481"/>
                  <a:gd name="connsiteX1" fmla="*/ 47720 w 53339"/>
                  <a:gd name="connsiteY1" fmla="*/ 44482 h 44481"/>
                  <a:gd name="connsiteX2" fmla="*/ 53340 w 53339"/>
                  <a:gd name="connsiteY2" fmla="*/ 0 h 4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339" h="44481">
                    <a:moveTo>
                      <a:pt x="0" y="34766"/>
                    </a:moveTo>
                    <a:cubicBezTo>
                      <a:pt x="15907" y="38005"/>
                      <a:pt x="31813" y="41243"/>
                      <a:pt x="47720" y="44482"/>
                    </a:cubicBezTo>
                    <a:cubicBezTo>
                      <a:pt x="47244" y="29432"/>
                      <a:pt x="49149" y="14383"/>
                      <a:pt x="53340" y="0"/>
                    </a:cubicBezTo>
                  </a:path>
                </a:pathLst>
              </a:custGeom>
              <a:noFill/>
              <a:ln w="9525" cap="flat">
                <a:solidFill>
                  <a:srgbClr val="3578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íṡḻiḋè">
              <a:extLst>
                <a:ext uri="{FF2B5EF4-FFF2-40B4-BE49-F238E27FC236}">
                  <a16:creationId xmlns:a16="http://schemas.microsoft.com/office/drawing/2014/main" id="{0C3D5E2C-7192-7ECA-7727-B650267B6804}"/>
                </a:ext>
              </a:extLst>
            </p:cNvPr>
            <p:cNvGrpSpPr/>
            <p:nvPr/>
          </p:nvGrpSpPr>
          <p:grpSpPr>
            <a:xfrm>
              <a:off x="6480323" y="4015569"/>
              <a:ext cx="1411986" cy="1388635"/>
              <a:chOff x="6530435" y="3795726"/>
              <a:chExt cx="1411986" cy="1388635"/>
            </a:xfrm>
          </p:grpSpPr>
          <p:sp>
            <p:nvSpPr>
              <p:cNvPr id="246" name="iṣḻïḑè">
                <a:extLst>
                  <a:ext uri="{FF2B5EF4-FFF2-40B4-BE49-F238E27FC236}">
                    <a16:creationId xmlns:a16="http://schemas.microsoft.com/office/drawing/2014/main" id="{85A8F0FF-67F7-97E0-0BB1-32F5DBB33B27}"/>
                  </a:ext>
                </a:extLst>
              </p:cNvPr>
              <p:cNvSpPr/>
              <p:nvPr/>
            </p:nvSpPr>
            <p:spPr>
              <a:xfrm>
                <a:off x="6530435" y="3795726"/>
                <a:ext cx="1411986" cy="1388635"/>
              </a:xfrm>
              <a:custGeom>
                <a:avLst/>
                <a:gdLst>
                  <a:gd name="connsiteX0" fmla="*/ 67056 w 1411986"/>
                  <a:gd name="connsiteY0" fmla="*/ 1220424 h 1388635"/>
                  <a:gd name="connsiteX1" fmla="*/ 136875 w 1411986"/>
                  <a:gd name="connsiteY1" fmla="*/ 957534 h 1388635"/>
                  <a:gd name="connsiteX2" fmla="*/ 147447 w 1411986"/>
                  <a:gd name="connsiteY2" fmla="*/ 770082 h 1388635"/>
                  <a:gd name="connsiteX3" fmla="*/ 316802 w 1411986"/>
                  <a:gd name="connsiteY3" fmla="*/ 689977 h 1388635"/>
                  <a:gd name="connsiteX4" fmla="*/ 476441 w 1411986"/>
                  <a:gd name="connsiteY4" fmla="*/ 395654 h 1388635"/>
                  <a:gd name="connsiteX5" fmla="*/ 657892 w 1411986"/>
                  <a:gd name="connsiteY5" fmla="*/ 333837 h 1388635"/>
                  <a:gd name="connsiteX6" fmla="*/ 771049 w 1411986"/>
                  <a:gd name="connsiteY6" fmla="*/ 203821 h 1388635"/>
                  <a:gd name="connsiteX7" fmla="*/ 941927 w 1411986"/>
                  <a:gd name="connsiteY7" fmla="*/ 99617 h 1388635"/>
                  <a:gd name="connsiteX8" fmla="*/ 1067372 w 1411986"/>
                  <a:gd name="connsiteY8" fmla="*/ 82186 h 1388635"/>
                  <a:gd name="connsiteX9" fmla="*/ 1411986 w 1411986"/>
                  <a:gd name="connsiteY9" fmla="*/ 2367 h 1388635"/>
                  <a:gd name="connsiteX10" fmla="*/ 1277493 w 1411986"/>
                  <a:gd name="connsiteY10" fmla="*/ 211060 h 1388635"/>
                  <a:gd name="connsiteX11" fmla="*/ 1231868 w 1411986"/>
                  <a:gd name="connsiteY11" fmla="*/ 339933 h 1388635"/>
                  <a:gd name="connsiteX12" fmla="*/ 1007459 w 1411986"/>
                  <a:gd name="connsiteY12" fmla="*/ 511764 h 1388635"/>
                  <a:gd name="connsiteX13" fmla="*/ 878015 w 1411986"/>
                  <a:gd name="connsiteY13" fmla="*/ 600156 h 1388635"/>
                  <a:gd name="connsiteX14" fmla="*/ 780193 w 1411986"/>
                  <a:gd name="connsiteY14" fmla="*/ 881239 h 1388635"/>
                  <a:gd name="connsiteX15" fmla="*/ 577310 w 1411986"/>
                  <a:gd name="connsiteY15" fmla="*/ 1007826 h 1388635"/>
                  <a:gd name="connsiteX16" fmla="*/ 490157 w 1411986"/>
                  <a:gd name="connsiteY16" fmla="*/ 1127746 h 1388635"/>
                  <a:gd name="connsiteX17" fmla="*/ 440627 w 1411986"/>
                  <a:gd name="connsiteY17" fmla="*/ 1242236 h 1388635"/>
                  <a:gd name="connsiteX18" fmla="*/ 369570 w 1411986"/>
                  <a:gd name="connsiteY18" fmla="*/ 1270430 h 1388635"/>
                  <a:gd name="connsiteX19" fmla="*/ 174212 w 1411986"/>
                  <a:gd name="connsiteY19" fmla="*/ 1301196 h 1388635"/>
                  <a:gd name="connsiteX20" fmla="*/ 0 w 1411986"/>
                  <a:gd name="connsiteY20" fmla="*/ 1388636 h 1388635"/>
                  <a:gd name="connsiteX21" fmla="*/ 67056 w 1411986"/>
                  <a:gd name="connsiteY21" fmla="*/ 1220424 h 138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11986" h="1388635">
                    <a:moveTo>
                      <a:pt x="67056" y="1220424"/>
                    </a:moveTo>
                    <a:cubicBezTo>
                      <a:pt x="122587" y="1145938"/>
                      <a:pt x="148209" y="1049736"/>
                      <a:pt x="136875" y="957534"/>
                    </a:cubicBezTo>
                    <a:cubicBezTo>
                      <a:pt x="128969" y="893431"/>
                      <a:pt x="106490" y="820088"/>
                      <a:pt x="147447" y="770082"/>
                    </a:cubicBezTo>
                    <a:cubicBezTo>
                      <a:pt x="187452" y="721123"/>
                      <a:pt x="264891" y="725981"/>
                      <a:pt x="316802" y="689977"/>
                    </a:cubicBezTo>
                    <a:cubicBezTo>
                      <a:pt x="410528" y="625016"/>
                      <a:pt x="383381" y="461567"/>
                      <a:pt x="476441" y="395654"/>
                    </a:cubicBezTo>
                    <a:cubicBezTo>
                      <a:pt x="528924" y="358507"/>
                      <a:pt x="602456" y="366412"/>
                      <a:pt x="657892" y="333837"/>
                    </a:cubicBezTo>
                    <a:cubicBezTo>
                      <a:pt x="707803" y="304500"/>
                      <a:pt x="733997" y="248302"/>
                      <a:pt x="771049" y="203821"/>
                    </a:cubicBezTo>
                    <a:cubicBezTo>
                      <a:pt x="814578" y="151624"/>
                      <a:pt x="875634" y="114381"/>
                      <a:pt x="941927" y="99617"/>
                    </a:cubicBezTo>
                    <a:cubicBezTo>
                      <a:pt x="983171" y="90378"/>
                      <a:pt x="1025843" y="89711"/>
                      <a:pt x="1067372" y="82186"/>
                    </a:cubicBezTo>
                    <a:cubicBezTo>
                      <a:pt x="1184339" y="60946"/>
                      <a:pt x="1294257" y="-14207"/>
                      <a:pt x="1411986" y="2367"/>
                    </a:cubicBezTo>
                    <a:cubicBezTo>
                      <a:pt x="1352455" y="61898"/>
                      <a:pt x="1304354" y="131335"/>
                      <a:pt x="1277493" y="211060"/>
                    </a:cubicBezTo>
                    <a:cubicBezTo>
                      <a:pt x="1262920" y="254303"/>
                      <a:pt x="1253585" y="299833"/>
                      <a:pt x="1231868" y="339933"/>
                    </a:cubicBezTo>
                    <a:cubicBezTo>
                      <a:pt x="1186149" y="424229"/>
                      <a:pt x="1094327" y="471092"/>
                      <a:pt x="1007459" y="511764"/>
                    </a:cubicBezTo>
                    <a:cubicBezTo>
                      <a:pt x="959644" y="534148"/>
                      <a:pt x="909638" y="557865"/>
                      <a:pt x="878015" y="600156"/>
                    </a:cubicBezTo>
                    <a:cubicBezTo>
                      <a:pt x="818007" y="680356"/>
                      <a:pt x="841915" y="802276"/>
                      <a:pt x="780193" y="881239"/>
                    </a:cubicBezTo>
                    <a:cubicBezTo>
                      <a:pt x="730758" y="944485"/>
                      <a:pt x="642080" y="960391"/>
                      <a:pt x="577310" y="1007826"/>
                    </a:cubicBezTo>
                    <a:cubicBezTo>
                      <a:pt x="536734" y="1037449"/>
                      <a:pt x="505873" y="1080026"/>
                      <a:pt x="490157" y="1127746"/>
                    </a:cubicBezTo>
                    <a:cubicBezTo>
                      <a:pt x="477012" y="1167846"/>
                      <a:pt x="472440" y="1214423"/>
                      <a:pt x="440627" y="1242236"/>
                    </a:cubicBezTo>
                    <a:cubicBezTo>
                      <a:pt x="421196" y="1259191"/>
                      <a:pt x="395002" y="1265668"/>
                      <a:pt x="369570" y="1270430"/>
                    </a:cubicBezTo>
                    <a:cubicBezTo>
                      <a:pt x="304800" y="1282527"/>
                      <a:pt x="238601" y="1286813"/>
                      <a:pt x="174212" y="1301196"/>
                    </a:cubicBezTo>
                    <a:cubicBezTo>
                      <a:pt x="109824" y="1315483"/>
                      <a:pt x="45720" y="1341201"/>
                      <a:pt x="0" y="1388636"/>
                    </a:cubicBezTo>
                    <a:cubicBezTo>
                      <a:pt x="11716" y="1327104"/>
                      <a:pt x="29528" y="1270811"/>
                      <a:pt x="67056" y="1220424"/>
                    </a:cubicBezTo>
                    <a:close/>
                  </a:path>
                </a:pathLst>
              </a:custGeom>
              <a:solidFill>
                <a:srgbClr val="4091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7" name="iṧḻiḍé">
                <a:extLst>
                  <a:ext uri="{FF2B5EF4-FFF2-40B4-BE49-F238E27FC236}">
                    <a16:creationId xmlns:a16="http://schemas.microsoft.com/office/drawing/2014/main" id="{95E045C6-D664-ABBF-57A9-2D82FC2C4DE2}"/>
                  </a:ext>
                </a:extLst>
              </p:cNvPr>
              <p:cNvSpPr/>
              <p:nvPr/>
            </p:nvSpPr>
            <p:spPr>
              <a:xfrm>
                <a:off x="6819939" y="3874960"/>
                <a:ext cx="984655" cy="1032986"/>
              </a:xfrm>
              <a:custGeom>
                <a:avLst/>
                <a:gdLst>
                  <a:gd name="connsiteX0" fmla="*/ 745292 w 984655"/>
                  <a:gd name="connsiteY0" fmla="*/ 266795 h 1032986"/>
                  <a:gd name="connsiteX1" fmla="*/ 557935 w 984655"/>
                  <a:gd name="connsiteY1" fmla="*/ 306419 h 1032986"/>
                  <a:gd name="connsiteX2" fmla="*/ 460970 w 984655"/>
                  <a:gd name="connsiteY2" fmla="*/ 348234 h 1032986"/>
                  <a:gd name="connsiteX3" fmla="*/ 373817 w 984655"/>
                  <a:gd name="connsiteY3" fmla="*/ 432911 h 1032986"/>
                  <a:gd name="connsiteX4" fmla="*/ 184555 w 984655"/>
                  <a:gd name="connsiteY4" fmla="*/ 676275 h 1032986"/>
                  <a:gd name="connsiteX5" fmla="*/ 245229 w 984655"/>
                  <a:gd name="connsiteY5" fmla="*/ 635317 h 1032986"/>
                  <a:gd name="connsiteX6" fmla="*/ 406487 w 984655"/>
                  <a:gd name="connsiteY6" fmla="*/ 570071 h 1032986"/>
                  <a:gd name="connsiteX7" fmla="*/ 234657 w 984655"/>
                  <a:gd name="connsiteY7" fmla="*/ 678085 h 1032986"/>
                  <a:gd name="connsiteX8" fmla="*/ 152456 w 984655"/>
                  <a:gd name="connsiteY8" fmla="*/ 729710 h 1032986"/>
                  <a:gd name="connsiteX9" fmla="*/ 7200 w 984655"/>
                  <a:gd name="connsiteY9" fmla="*/ 1032986 h 1032986"/>
                  <a:gd name="connsiteX10" fmla="*/ 83971 w 984655"/>
                  <a:gd name="connsiteY10" fmla="*/ 774478 h 1032986"/>
                  <a:gd name="connsiteX11" fmla="*/ 63397 w 984655"/>
                  <a:gd name="connsiteY11" fmla="*/ 657606 h 1032986"/>
                  <a:gd name="connsiteX12" fmla="*/ 96353 w 984655"/>
                  <a:gd name="connsiteY12" fmla="*/ 751808 h 1032986"/>
                  <a:gd name="connsiteX13" fmla="*/ 269232 w 984655"/>
                  <a:gd name="connsiteY13" fmla="*/ 498634 h 1032986"/>
                  <a:gd name="connsiteX14" fmla="*/ 284568 w 984655"/>
                  <a:gd name="connsiteY14" fmla="*/ 349282 h 1032986"/>
                  <a:gd name="connsiteX15" fmla="*/ 292950 w 984655"/>
                  <a:gd name="connsiteY15" fmla="*/ 444246 h 1032986"/>
                  <a:gd name="connsiteX16" fmla="*/ 293711 w 984655"/>
                  <a:gd name="connsiteY16" fmla="*/ 469773 h 1032986"/>
                  <a:gd name="connsiteX17" fmla="*/ 558792 w 984655"/>
                  <a:gd name="connsiteY17" fmla="*/ 225552 h 1032986"/>
                  <a:gd name="connsiteX18" fmla="*/ 558316 w 984655"/>
                  <a:gd name="connsiteY18" fmla="*/ 224218 h 1032986"/>
                  <a:gd name="connsiteX19" fmla="*/ 560793 w 984655"/>
                  <a:gd name="connsiteY19" fmla="*/ 224123 h 1032986"/>
                  <a:gd name="connsiteX20" fmla="*/ 562602 w 984655"/>
                  <a:gd name="connsiteY20" fmla="*/ 222790 h 1032986"/>
                  <a:gd name="connsiteX21" fmla="*/ 604703 w 984655"/>
                  <a:gd name="connsiteY21" fmla="*/ 104204 h 1032986"/>
                  <a:gd name="connsiteX22" fmla="*/ 592606 w 984655"/>
                  <a:gd name="connsiteY22" fmla="*/ 201358 h 1032986"/>
                  <a:gd name="connsiteX23" fmla="*/ 984655 w 984655"/>
                  <a:gd name="connsiteY23" fmla="*/ 0 h 1032986"/>
                  <a:gd name="connsiteX24" fmla="*/ 522502 w 984655"/>
                  <a:gd name="connsiteY24" fmla="*/ 294608 h 1032986"/>
                  <a:gd name="connsiteX25" fmla="*/ 745292 w 984655"/>
                  <a:gd name="connsiteY25" fmla="*/ 266795 h 103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4655" h="1032986">
                    <a:moveTo>
                      <a:pt x="745292" y="266795"/>
                    </a:moveTo>
                    <a:cubicBezTo>
                      <a:pt x="684808" y="287274"/>
                      <a:pt x="619847" y="290703"/>
                      <a:pt x="557935" y="306419"/>
                    </a:cubicBezTo>
                    <a:cubicBezTo>
                      <a:pt x="536599" y="311848"/>
                      <a:pt x="494308" y="335851"/>
                      <a:pt x="460970" y="348234"/>
                    </a:cubicBezTo>
                    <a:cubicBezTo>
                      <a:pt x="431062" y="375475"/>
                      <a:pt x="401916" y="403670"/>
                      <a:pt x="373817" y="432911"/>
                    </a:cubicBezTo>
                    <a:cubicBezTo>
                      <a:pt x="299808" y="509873"/>
                      <a:pt x="238085" y="590836"/>
                      <a:pt x="184555" y="676275"/>
                    </a:cubicBezTo>
                    <a:cubicBezTo>
                      <a:pt x="203891" y="661416"/>
                      <a:pt x="224084" y="647700"/>
                      <a:pt x="245229" y="635317"/>
                    </a:cubicBezTo>
                    <a:cubicBezTo>
                      <a:pt x="295331" y="605790"/>
                      <a:pt x="349909" y="583692"/>
                      <a:pt x="406487" y="570071"/>
                    </a:cubicBezTo>
                    <a:cubicBezTo>
                      <a:pt x="346861" y="602361"/>
                      <a:pt x="286853" y="634937"/>
                      <a:pt x="234657" y="678085"/>
                    </a:cubicBezTo>
                    <a:cubicBezTo>
                      <a:pt x="209510" y="698754"/>
                      <a:pt x="183126" y="723043"/>
                      <a:pt x="152456" y="729710"/>
                    </a:cubicBezTo>
                    <a:cubicBezTo>
                      <a:pt x="97211" y="825341"/>
                      <a:pt x="50729" y="926211"/>
                      <a:pt x="7200" y="1032986"/>
                    </a:cubicBezTo>
                    <a:cubicBezTo>
                      <a:pt x="-23281" y="967264"/>
                      <a:pt x="50824" y="836295"/>
                      <a:pt x="83971" y="774478"/>
                    </a:cubicBezTo>
                    <a:cubicBezTo>
                      <a:pt x="64540" y="739235"/>
                      <a:pt x="57015" y="697421"/>
                      <a:pt x="63397" y="657606"/>
                    </a:cubicBezTo>
                    <a:cubicBezTo>
                      <a:pt x="76446" y="688276"/>
                      <a:pt x="87400" y="719709"/>
                      <a:pt x="96353" y="751808"/>
                    </a:cubicBezTo>
                    <a:cubicBezTo>
                      <a:pt x="145502" y="662178"/>
                      <a:pt x="203700" y="577310"/>
                      <a:pt x="269232" y="498634"/>
                    </a:cubicBezTo>
                    <a:cubicBezTo>
                      <a:pt x="253326" y="459391"/>
                      <a:pt x="273042" y="384048"/>
                      <a:pt x="284568" y="349282"/>
                    </a:cubicBezTo>
                    <a:cubicBezTo>
                      <a:pt x="287330" y="380905"/>
                      <a:pt x="290187" y="412623"/>
                      <a:pt x="292950" y="444246"/>
                    </a:cubicBezTo>
                    <a:cubicBezTo>
                      <a:pt x="293711" y="452533"/>
                      <a:pt x="294188" y="461296"/>
                      <a:pt x="293711" y="469773"/>
                    </a:cubicBezTo>
                    <a:cubicBezTo>
                      <a:pt x="372769" y="379095"/>
                      <a:pt x="461828" y="296989"/>
                      <a:pt x="558792" y="225552"/>
                    </a:cubicBezTo>
                    <a:lnTo>
                      <a:pt x="558316" y="224218"/>
                    </a:lnTo>
                    <a:cubicBezTo>
                      <a:pt x="559173" y="224218"/>
                      <a:pt x="559935" y="224218"/>
                      <a:pt x="560793" y="224123"/>
                    </a:cubicBezTo>
                    <a:cubicBezTo>
                      <a:pt x="561364" y="223742"/>
                      <a:pt x="562031" y="223171"/>
                      <a:pt x="562602" y="222790"/>
                    </a:cubicBezTo>
                    <a:cubicBezTo>
                      <a:pt x="569555" y="181261"/>
                      <a:pt x="583938" y="140779"/>
                      <a:pt x="604703" y="104204"/>
                    </a:cubicBezTo>
                    <a:cubicBezTo>
                      <a:pt x="599369" y="136493"/>
                      <a:pt x="595273" y="168878"/>
                      <a:pt x="592606" y="201358"/>
                    </a:cubicBezTo>
                    <a:cubicBezTo>
                      <a:pt x="713478" y="116776"/>
                      <a:pt x="845400" y="48578"/>
                      <a:pt x="984655" y="0"/>
                    </a:cubicBezTo>
                    <a:cubicBezTo>
                      <a:pt x="819872" y="79820"/>
                      <a:pt x="662901" y="177451"/>
                      <a:pt x="522502" y="294608"/>
                    </a:cubicBezTo>
                    <a:cubicBezTo>
                      <a:pt x="594225" y="266224"/>
                      <a:pt x="677283" y="255461"/>
                      <a:pt x="745292" y="266795"/>
                    </a:cubicBezTo>
                    <a:close/>
                  </a:path>
                </a:pathLst>
              </a:custGeom>
              <a:solidFill>
                <a:srgbClr val="3578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4" name="iṧḻîdê">
              <a:extLst>
                <a:ext uri="{FF2B5EF4-FFF2-40B4-BE49-F238E27FC236}">
                  <a16:creationId xmlns:a16="http://schemas.microsoft.com/office/drawing/2014/main" id="{EDE80ADB-E3E6-2EBE-C83B-81B363C8E621}"/>
                </a:ext>
              </a:extLst>
            </p:cNvPr>
            <p:cNvGrpSpPr/>
            <p:nvPr/>
          </p:nvGrpSpPr>
          <p:grpSpPr>
            <a:xfrm>
              <a:off x="4590252" y="2222508"/>
              <a:ext cx="3211771" cy="3108933"/>
              <a:chOff x="4640364" y="2002665"/>
              <a:chExt cx="3211771" cy="3108933"/>
            </a:xfrm>
          </p:grpSpPr>
          <p:sp>
            <p:nvSpPr>
              <p:cNvPr id="201" name="îšļídè">
                <a:extLst>
                  <a:ext uri="{FF2B5EF4-FFF2-40B4-BE49-F238E27FC236}">
                    <a16:creationId xmlns:a16="http://schemas.microsoft.com/office/drawing/2014/main" id="{869E2AF1-5CAD-3E4A-C47F-0A2A721BDB87}"/>
                  </a:ext>
                </a:extLst>
              </p:cNvPr>
              <p:cNvSpPr/>
              <p:nvPr/>
            </p:nvSpPr>
            <p:spPr>
              <a:xfrm>
                <a:off x="5802962" y="2998333"/>
                <a:ext cx="367546" cy="292555"/>
              </a:xfrm>
              <a:custGeom>
                <a:avLst/>
                <a:gdLst>
                  <a:gd name="connsiteX0" fmla="*/ 349997 w 367546"/>
                  <a:gd name="connsiteY0" fmla="*/ 223022 h 292555"/>
                  <a:gd name="connsiteX1" fmla="*/ 136638 w 367546"/>
                  <a:gd name="connsiteY1" fmla="*/ 280743 h 292555"/>
                  <a:gd name="connsiteX2" fmla="*/ 8621 w 367546"/>
                  <a:gd name="connsiteY2" fmla="*/ 174063 h 292555"/>
                  <a:gd name="connsiteX3" fmla="*/ 906 w 367546"/>
                  <a:gd name="connsiteY3" fmla="*/ 163395 h 292555"/>
                  <a:gd name="connsiteX4" fmla="*/ 16051 w 367546"/>
                  <a:gd name="connsiteY4" fmla="*/ 141488 h 292555"/>
                  <a:gd name="connsiteX5" fmla="*/ 24909 w 367546"/>
                  <a:gd name="connsiteY5" fmla="*/ 92529 h 292555"/>
                  <a:gd name="connsiteX6" fmla="*/ 63867 w 367546"/>
                  <a:gd name="connsiteY6" fmla="*/ 14710 h 292555"/>
                  <a:gd name="connsiteX7" fmla="*/ 303516 w 367546"/>
                  <a:gd name="connsiteY7" fmla="*/ 7185 h 292555"/>
                  <a:gd name="connsiteX8" fmla="*/ 343711 w 367546"/>
                  <a:gd name="connsiteY8" fmla="*/ 120152 h 292555"/>
                  <a:gd name="connsiteX9" fmla="*/ 363618 w 367546"/>
                  <a:gd name="connsiteY9" fmla="*/ 157014 h 292555"/>
                  <a:gd name="connsiteX10" fmla="*/ 349997 w 367546"/>
                  <a:gd name="connsiteY10" fmla="*/ 223022 h 29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7546" h="292555">
                    <a:moveTo>
                      <a:pt x="349997" y="223022"/>
                    </a:moveTo>
                    <a:cubicBezTo>
                      <a:pt x="304754" y="300841"/>
                      <a:pt x="194359" y="302079"/>
                      <a:pt x="136638" y="280743"/>
                    </a:cubicBezTo>
                    <a:cubicBezTo>
                      <a:pt x="78916" y="259407"/>
                      <a:pt x="23671" y="189113"/>
                      <a:pt x="8621" y="174063"/>
                    </a:cubicBezTo>
                    <a:cubicBezTo>
                      <a:pt x="4621" y="170063"/>
                      <a:pt x="2145" y="166539"/>
                      <a:pt x="906" y="163395"/>
                    </a:cubicBezTo>
                    <a:cubicBezTo>
                      <a:pt x="-2523" y="154347"/>
                      <a:pt x="4050" y="147965"/>
                      <a:pt x="16051" y="141488"/>
                    </a:cubicBezTo>
                    <a:cubicBezTo>
                      <a:pt x="32434" y="132630"/>
                      <a:pt x="31100" y="130248"/>
                      <a:pt x="24909" y="92529"/>
                    </a:cubicBezTo>
                    <a:cubicBezTo>
                      <a:pt x="18623" y="54906"/>
                      <a:pt x="21671" y="26807"/>
                      <a:pt x="63867" y="14710"/>
                    </a:cubicBezTo>
                    <a:cubicBezTo>
                      <a:pt x="151687" y="-10436"/>
                      <a:pt x="252080" y="3471"/>
                      <a:pt x="303516" y="7185"/>
                    </a:cubicBezTo>
                    <a:cubicBezTo>
                      <a:pt x="362380" y="11472"/>
                      <a:pt x="348759" y="88719"/>
                      <a:pt x="343711" y="120152"/>
                    </a:cubicBezTo>
                    <a:cubicBezTo>
                      <a:pt x="341044" y="137106"/>
                      <a:pt x="356093" y="143012"/>
                      <a:pt x="363618" y="157014"/>
                    </a:cubicBezTo>
                    <a:cubicBezTo>
                      <a:pt x="369905" y="169110"/>
                      <a:pt x="370762" y="187113"/>
                      <a:pt x="349997" y="223022"/>
                    </a:cubicBezTo>
                    <a:close/>
                  </a:path>
                </a:pathLst>
              </a:custGeom>
              <a:solidFill>
                <a:srgbClr val="4153A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2" name="ï$1ïḑe">
                <a:extLst>
                  <a:ext uri="{FF2B5EF4-FFF2-40B4-BE49-F238E27FC236}">
                    <a16:creationId xmlns:a16="http://schemas.microsoft.com/office/drawing/2014/main" id="{E894AB3E-2B49-42F9-10C2-47D832DA58D8}"/>
                  </a:ext>
                </a:extLst>
              </p:cNvPr>
              <p:cNvSpPr/>
              <p:nvPr/>
            </p:nvSpPr>
            <p:spPr>
              <a:xfrm>
                <a:off x="5550054" y="2002665"/>
                <a:ext cx="932746" cy="1016092"/>
              </a:xfrm>
              <a:custGeom>
                <a:avLst/>
                <a:gdLst>
                  <a:gd name="connsiteX0" fmla="*/ 207522 w 932746"/>
                  <a:gd name="connsiteY0" fmla="*/ 97407 h 1016092"/>
                  <a:gd name="connsiteX1" fmla="*/ 15498 w 932746"/>
                  <a:gd name="connsiteY1" fmla="*/ 400492 h 1016092"/>
                  <a:gd name="connsiteX2" fmla="*/ 6069 w 932746"/>
                  <a:gd name="connsiteY2" fmla="*/ 824069 h 1016092"/>
                  <a:gd name="connsiteX3" fmla="*/ 184853 w 932746"/>
                  <a:gd name="connsiteY3" fmla="*/ 1016093 h 1016092"/>
                  <a:gd name="connsiteX4" fmla="*/ 160374 w 932746"/>
                  <a:gd name="connsiteY4" fmla="*/ 959610 h 1016092"/>
                  <a:gd name="connsiteX5" fmla="*/ 278960 w 932746"/>
                  <a:gd name="connsiteY5" fmla="*/ 984089 h 1016092"/>
                  <a:gd name="connsiteX6" fmla="*/ 627194 w 932746"/>
                  <a:gd name="connsiteY6" fmla="*/ 965230 h 1016092"/>
                  <a:gd name="connsiteX7" fmla="*/ 574520 w 932746"/>
                  <a:gd name="connsiteY7" fmla="*/ 1004758 h 1016092"/>
                  <a:gd name="connsiteX8" fmla="*/ 745780 w 932746"/>
                  <a:gd name="connsiteY8" fmla="*/ 940750 h 1016092"/>
                  <a:gd name="connsiteX9" fmla="*/ 672342 w 932746"/>
                  <a:gd name="connsiteY9" fmla="*/ 1004758 h 1016092"/>
                  <a:gd name="connsiteX10" fmla="*/ 930279 w 932746"/>
                  <a:gd name="connsiteY10" fmla="*/ 763776 h 1016092"/>
                  <a:gd name="connsiteX11" fmla="*/ 860652 w 932746"/>
                  <a:gd name="connsiteY11" fmla="*/ 376013 h 1016092"/>
                  <a:gd name="connsiteX12" fmla="*/ 555661 w 932746"/>
                  <a:gd name="connsiteY12" fmla="*/ 12729 h 1016092"/>
                  <a:gd name="connsiteX13" fmla="*/ 207522 w 932746"/>
                  <a:gd name="connsiteY13" fmla="*/ 97407 h 101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32746" h="1016092">
                    <a:moveTo>
                      <a:pt x="207522" y="97407"/>
                    </a:moveTo>
                    <a:cubicBezTo>
                      <a:pt x="115320" y="119981"/>
                      <a:pt x="21118" y="200944"/>
                      <a:pt x="15498" y="400492"/>
                    </a:cubicBezTo>
                    <a:cubicBezTo>
                      <a:pt x="9878" y="600041"/>
                      <a:pt x="39978" y="707293"/>
                      <a:pt x="6069" y="824069"/>
                    </a:cubicBezTo>
                    <a:cubicBezTo>
                      <a:pt x="-27841" y="940750"/>
                      <a:pt x="87031" y="1010473"/>
                      <a:pt x="184853" y="1016093"/>
                    </a:cubicBezTo>
                    <a:cubicBezTo>
                      <a:pt x="156659" y="982184"/>
                      <a:pt x="160374" y="959610"/>
                      <a:pt x="160374" y="959610"/>
                    </a:cubicBezTo>
                    <a:cubicBezTo>
                      <a:pt x="160374" y="959610"/>
                      <a:pt x="175423" y="978469"/>
                      <a:pt x="278960" y="984089"/>
                    </a:cubicBezTo>
                    <a:cubicBezTo>
                      <a:pt x="382496" y="989709"/>
                      <a:pt x="502988" y="1021713"/>
                      <a:pt x="627194" y="965230"/>
                    </a:cubicBezTo>
                    <a:cubicBezTo>
                      <a:pt x="589570" y="1004758"/>
                      <a:pt x="574520" y="1004758"/>
                      <a:pt x="574520" y="1004758"/>
                    </a:cubicBezTo>
                    <a:cubicBezTo>
                      <a:pt x="574520" y="1004758"/>
                      <a:pt x="693107" y="987804"/>
                      <a:pt x="745780" y="940750"/>
                    </a:cubicBezTo>
                    <a:cubicBezTo>
                      <a:pt x="745780" y="940750"/>
                      <a:pt x="708156" y="991614"/>
                      <a:pt x="672342" y="1004758"/>
                    </a:cubicBezTo>
                    <a:cubicBezTo>
                      <a:pt x="860556" y="952085"/>
                      <a:pt x="949044" y="861693"/>
                      <a:pt x="930279" y="763776"/>
                    </a:cubicBezTo>
                    <a:cubicBezTo>
                      <a:pt x="911420" y="665859"/>
                      <a:pt x="896370" y="577372"/>
                      <a:pt x="860652" y="376013"/>
                    </a:cubicBezTo>
                    <a:cubicBezTo>
                      <a:pt x="824933" y="174559"/>
                      <a:pt x="710061" y="57878"/>
                      <a:pt x="555661" y="12729"/>
                    </a:cubicBezTo>
                    <a:cubicBezTo>
                      <a:pt x="401356" y="-32514"/>
                      <a:pt x="248956" y="54068"/>
                      <a:pt x="207522" y="97407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3" name="ísḻíďe">
                <a:extLst>
                  <a:ext uri="{FF2B5EF4-FFF2-40B4-BE49-F238E27FC236}">
                    <a16:creationId xmlns:a16="http://schemas.microsoft.com/office/drawing/2014/main" id="{F610526D-7AEA-38E2-7F99-B6C8DF996773}"/>
                  </a:ext>
                </a:extLst>
              </p:cNvPr>
              <p:cNvSpPr/>
              <p:nvPr/>
            </p:nvSpPr>
            <p:spPr>
              <a:xfrm>
                <a:off x="5594362" y="2278951"/>
                <a:ext cx="763731" cy="713422"/>
              </a:xfrm>
              <a:custGeom>
                <a:avLst/>
                <a:gdLst>
                  <a:gd name="connsiteX0" fmla="*/ 709092 w 763731"/>
                  <a:gd name="connsiteY0" fmla="*/ 677609 h 713422"/>
                  <a:gd name="connsiteX1" fmla="*/ 718522 w 763731"/>
                  <a:gd name="connsiteY1" fmla="*/ 511969 h 713422"/>
                  <a:gd name="connsiteX2" fmla="*/ 635749 w 763731"/>
                  <a:gd name="connsiteY2" fmla="*/ 664464 h 713422"/>
                  <a:gd name="connsiteX3" fmla="*/ 667753 w 763731"/>
                  <a:gd name="connsiteY3" fmla="*/ 532638 h 713422"/>
                  <a:gd name="connsiteX4" fmla="*/ 594411 w 763731"/>
                  <a:gd name="connsiteY4" fmla="*/ 658844 h 713422"/>
                  <a:gd name="connsiteX5" fmla="*/ 635845 w 763731"/>
                  <a:gd name="connsiteY5" fmla="*/ 519494 h 713422"/>
                  <a:gd name="connsiteX6" fmla="*/ 556692 w 763731"/>
                  <a:gd name="connsiteY6" fmla="*/ 636270 h 713422"/>
                  <a:gd name="connsiteX7" fmla="*/ 261226 w 763731"/>
                  <a:gd name="connsiteY7" fmla="*/ 681419 h 713422"/>
                  <a:gd name="connsiteX8" fmla="*/ 119971 w 763731"/>
                  <a:gd name="connsiteY8" fmla="*/ 543973 h 713422"/>
                  <a:gd name="connsiteX9" fmla="*/ 142545 w 763731"/>
                  <a:gd name="connsiteY9" fmla="*/ 660749 h 713422"/>
                  <a:gd name="connsiteX10" fmla="*/ 72917 w 763731"/>
                  <a:gd name="connsiteY10" fmla="*/ 532733 h 713422"/>
                  <a:gd name="connsiteX11" fmla="*/ 112351 w 763731"/>
                  <a:gd name="connsiteY11" fmla="*/ 713423 h 713422"/>
                  <a:gd name="connsiteX12" fmla="*/ 16434 w 763731"/>
                  <a:gd name="connsiteY12" fmla="*/ 218408 h 713422"/>
                  <a:gd name="connsiteX13" fmla="*/ 78061 w 763731"/>
                  <a:gd name="connsiteY13" fmla="*/ 52292 h 713422"/>
                  <a:gd name="connsiteX14" fmla="*/ 72917 w 763731"/>
                  <a:gd name="connsiteY14" fmla="*/ 259842 h 713422"/>
                  <a:gd name="connsiteX15" fmla="*/ 150070 w 763731"/>
                  <a:gd name="connsiteY15" fmla="*/ 47054 h 713422"/>
                  <a:gd name="connsiteX16" fmla="*/ 159499 w 763731"/>
                  <a:gd name="connsiteY16" fmla="*/ 261652 h 713422"/>
                  <a:gd name="connsiteX17" fmla="*/ 251701 w 763731"/>
                  <a:gd name="connsiteY17" fmla="*/ 1810 h 713422"/>
                  <a:gd name="connsiteX18" fmla="*/ 251701 w 763731"/>
                  <a:gd name="connsiteY18" fmla="*/ 52673 h 713422"/>
                  <a:gd name="connsiteX19" fmla="*/ 276085 w 763731"/>
                  <a:gd name="connsiteY19" fmla="*/ 0 h 713422"/>
                  <a:gd name="connsiteX20" fmla="*/ 357048 w 763731"/>
                  <a:gd name="connsiteY20" fmla="*/ 257842 h 713422"/>
                  <a:gd name="connsiteX21" fmla="*/ 417341 w 763731"/>
                  <a:gd name="connsiteY21" fmla="*/ 265462 h 713422"/>
                  <a:gd name="connsiteX22" fmla="*/ 421151 w 763731"/>
                  <a:gd name="connsiteY22" fmla="*/ 114776 h 713422"/>
                  <a:gd name="connsiteX23" fmla="*/ 496399 w 763731"/>
                  <a:gd name="connsiteY23" fmla="*/ 280511 h 713422"/>
                  <a:gd name="connsiteX24" fmla="*/ 487159 w 763731"/>
                  <a:gd name="connsiteY24" fmla="*/ 122206 h 713422"/>
                  <a:gd name="connsiteX25" fmla="*/ 550977 w 763731"/>
                  <a:gd name="connsiteY25" fmla="*/ 269272 h 713422"/>
                  <a:gd name="connsiteX26" fmla="*/ 549167 w 763731"/>
                  <a:gd name="connsiteY26" fmla="*/ 171260 h 713422"/>
                  <a:gd name="connsiteX27" fmla="*/ 582981 w 763731"/>
                  <a:gd name="connsiteY27" fmla="*/ 261652 h 713422"/>
                  <a:gd name="connsiteX28" fmla="*/ 682803 w 763731"/>
                  <a:gd name="connsiteY28" fmla="*/ 303086 h 713422"/>
                  <a:gd name="connsiteX29" fmla="*/ 635845 w 763731"/>
                  <a:gd name="connsiteY29" fmla="*/ 125635 h 713422"/>
                  <a:gd name="connsiteX30" fmla="*/ 705377 w 763731"/>
                  <a:gd name="connsiteY30" fmla="*/ 280511 h 713422"/>
                  <a:gd name="connsiteX31" fmla="*/ 678993 w 763731"/>
                  <a:gd name="connsiteY31" fmla="*/ 137446 h 713422"/>
                  <a:gd name="connsiteX32" fmla="*/ 725380 w 763731"/>
                  <a:gd name="connsiteY32" fmla="*/ 211836 h 713422"/>
                  <a:gd name="connsiteX33" fmla="*/ 752336 w 763731"/>
                  <a:gd name="connsiteY33" fmla="*/ 338804 h 713422"/>
                  <a:gd name="connsiteX34" fmla="*/ 710902 w 763731"/>
                  <a:gd name="connsiteY34" fmla="*/ 216408 h 713422"/>
                  <a:gd name="connsiteX35" fmla="*/ 759860 w 763731"/>
                  <a:gd name="connsiteY35" fmla="*/ 434816 h 713422"/>
                  <a:gd name="connsiteX36" fmla="*/ 709092 w 763731"/>
                  <a:gd name="connsiteY36" fmla="*/ 677609 h 713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3731" h="713422">
                    <a:moveTo>
                      <a:pt x="709092" y="677609"/>
                    </a:moveTo>
                    <a:cubicBezTo>
                      <a:pt x="743001" y="613696"/>
                      <a:pt x="718522" y="521399"/>
                      <a:pt x="718522" y="511969"/>
                    </a:cubicBezTo>
                    <a:cubicBezTo>
                      <a:pt x="718522" y="502539"/>
                      <a:pt x="697852" y="645605"/>
                      <a:pt x="635749" y="664464"/>
                    </a:cubicBezTo>
                    <a:cubicBezTo>
                      <a:pt x="663944" y="626745"/>
                      <a:pt x="667753" y="542068"/>
                      <a:pt x="667753" y="532638"/>
                    </a:cubicBezTo>
                    <a:cubicBezTo>
                      <a:pt x="667753" y="523208"/>
                      <a:pt x="654514" y="621125"/>
                      <a:pt x="594411" y="658844"/>
                    </a:cubicBezTo>
                    <a:cubicBezTo>
                      <a:pt x="632035" y="611696"/>
                      <a:pt x="635845" y="527018"/>
                      <a:pt x="635845" y="519494"/>
                    </a:cubicBezTo>
                    <a:cubicBezTo>
                      <a:pt x="635845" y="511969"/>
                      <a:pt x="622605" y="577882"/>
                      <a:pt x="556692" y="636270"/>
                    </a:cubicBezTo>
                    <a:cubicBezTo>
                      <a:pt x="490779" y="694658"/>
                      <a:pt x="376003" y="707803"/>
                      <a:pt x="261226" y="681419"/>
                    </a:cubicBezTo>
                    <a:cubicBezTo>
                      <a:pt x="146355" y="655034"/>
                      <a:pt x="119971" y="543973"/>
                      <a:pt x="119971" y="543973"/>
                    </a:cubicBezTo>
                    <a:cubicBezTo>
                      <a:pt x="119971" y="543973"/>
                      <a:pt x="108731" y="589217"/>
                      <a:pt x="142545" y="660749"/>
                    </a:cubicBezTo>
                    <a:cubicBezTo>
                      <a:pt x="88062" y="619316"/>
                      <a:pt x="72917" y="532733"/>
                      <a:pt x="72917" y="532733"/>
                    </a:cubicBezTo>
                    <a:cubicBezTo>
                      <a:pt x="72917" y="532733"/>
                      <a:pt x="71012" y="636270"/>
                      <a:pt x="112351" y="713423"/>
                    </a:cubicBezTo>
                    <a:cubicBezTo>
                      <a:pt x="-41954" y="545973"/>
                      <a:pt x="3194" y="318135"/>
                      <a:pt x="16434" y="218408"/>
                    </a:cubicBezTo>
                    <a:cubicBezTo>
                      <a:pt x="24149" y="159544"/>
                      <a:pt x="47390" y="98774"/>
                      <a:pt x="78061" y="52292"/>
                    </a:cubicBezTo>
                    <a:cubicBezTo>
                      <a:pt x="64630" y="102679"/>
                      <a:pt x="52629" y="179927"/>
                      <a:pt x="72917" y="259842"/>
                    </a:cubicBezTo>
                    <a:cubicBezTo>
                      <a:pt x="76727" y="137446"/>
                      <a:pt x="153880" y="39624"/>
                      <a:pt x="150070" y="47054"/>
                    </a:cubicBezTo>
                    <a:cubicBezTo>
                      <a:pt x="146260" y="54674"/>
                      <a:pt x="140640" y="171260"/>
                      <a:pt x="159499" y="261652"/>
                    </a:cubicBezTo>
                    <a:cubicBezTo>
                      <a:pt x="165119" y="105442"/>
                      <a:pt x="251701" y="1810"/>
                      <a:pt x="251701" y="1810"/>
                    </a:cubicBezTo>
                    <a:cubicBezTo>
                      <a:pt x="251701" y="1810"/>
                      <a:pt x="244081" y="18860"/>
                      <a:pt x="251701" y="52673"/>
                    </a:cubicBezTo>
                    <a:cubicBezTo>
                      <a:pt x="262941" y="24479"/>
                      <a:pt x="276085" y="0"/>
                      <a:pt x="276085" y="0"/>
                    </a:cubicBezTo>
                    <a:cubicBezTo>
                      <a:pt x="276085" y="0"/>
                      <a:pt x="368287" y="118586"/>
                      <a:pt x="357048" y="257842"/>
                    </a:cubicBezTo>
                    <a:cubicBezTo>
                      <a:pt x="392862" y="269177"/>
                      <a:pt x="417341" y="265462"/>
                      <a:pt x="417341" y="265462"/>
                    </a:cubicBezTo>
                    <a:cubicBezTo>
                      <a:pt x="417341" y="265462"/>
                      <a:pt x="438010" y="182690"/>
                      <a:pt x="421151" y="114776"/>
                    </a:cubicBezTo>
                    <a:cubicBezTo>
                      <a:pt x="477634" y="193929"/>
                      <a:pt x="496399" y="289941"/>
                      <a:pt x="496399" y="280511"/>
                    </a:cubicBezTo>
                    <a:cubicBezTo>
                      <a:pt x="496399" y="271653"/>
                      <a:pt x="512972" y="188500"/>
                      <a:pt x="487159" y="122206"/>
                    </a:cubicBezTo>
                    <a:cubicBezTo>
                      <a:pt x="542214" y="246317"/>
                      <a:pt x="550977" y="269272"/>
                      <a:pt x="550977" y="269272"/>
                    </a:cubicBezTo>
                    <a:lnTo>
                      <a:pt x="549167" y="171260"/>
                    </a:lnTo>
                    <a:cubicBezTo>
                      <a:pt x="549167" y="171260"/>
                      <a:pt x="579266" y="222123"/>
                      <a:pt x="582981" y="261652"/>
                    </a:cubicBezTo>
                    <a:cubicBezTo>
                      <a:pt x="628225" y="314325"/>
                      <a:pt x="682803" y="303086"/>
                      <a:pt x="682803" y="303086"/>
                    </a:cubicBezTo>
                    <a:cubicBezTo>
                      <a:pt x="682803" y="303086"/>
                      <a:pt x="680993" y="214408"/>
                      <a:pt x="635845" y="125635"/>
                    </a:cubicBezTo>
                    <a:cubicBezTo>
                      <a:pt x="696424" y="241840"/>
                      <a:pt x="705377" y="285941"/>
                      <a:pt x="705377" y="280511"/>
                    </a:cubicBezTo>
                    <a:cubicBezTo>
                      <a:pt x="705377" y="274892"/>
                      <a:pt x="709187" y="214598"/>
                      <a:pt x="678993" y="137446"/>
                    </a:cubicBezTo>
                    <a:cubicBezTo>
                      <a:pt x="698234" y="168783"/>
                      <a:pt x="713569" y="193167"/>
                      <a:pt x="725380" y="211836"/>
                    </a:cubicBezTo>
                    <a:cubicBezTo>
                      <a:pt x="738619" y="250508"/>
                      <a:pt x="748144" y="292989"/>
                      <a:pt x="752336" y="338804"/>
                    </a:cubicBezTo>
                    <a:cubicBezTo>
                      <a:pt x="743001" y="284131"/>
                      <a:pt x="710902" y="216408"/>
                      <a:pt x="710902" y="216408"/>
                    </a:cubicBezTo>
                    <a:cubicBezTo>
                      <a:pt x="710902" y="216408"/>
                      <a:pt x="759860" y="387763"/>
                      <a:pt x="759860" y="434816"/>
                    </a:cubicBezTo>
                    <a:cubicBezTo>
                      <a:pt x="759955" y="481870"/>
                      <a:pt x="784435" y="594741"/>
                      <a:pt x="709092" y="677609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4" name="iṣ1iḑé">
                <a:extLst>
                  <a:ext uri="{FF2B5EF4-FFF2-40B4-BE49-F238E27FC236}">
                    <a16:creationId xmlns:a16="http://schemas.microsoft.com/office/drawing/2014/main" id="{C7CE9341-611A-ADA2-B431-6FF6F138C9EC}"/>
                  </a:ext>
                </a:extLst>
              </p:cNvPr>
              <p:cNvSpPr/>
              <p:nvPr/>
            </p:nvSpPr>
            <p:spPr>
              <a:xfrm>
                <a:off x="5842254" y="2898171"/>
                <a:ext cx="281463" cy="201562"/>
              </a:xfrm>
              <a:custGeom>
                <a:avLst/>
                <a:gdLst>
                  <a:gd name="connsiteX0" fmla="*/ 272891 w 281463"/>
                  <a:gd name="connsiteY0" fmla="*/ 65437 h 201562"/>
                  <a:gd name="connsiteX1" fmla="*/ 269176 w 281463"/>
                  <a:gd name="connsiteY1" fmla="*/ 160020 h 201562"/>
                  <a:gd name="connsiteX2" fmla="*/ 18859 w 281463"/>
                  <a:gd name="connsiteY2" fmla="*/ 157258 h 201562"/>
                  <a:gd name="connsiteX3" fmla="*/ 10858 w 281463"/>
                  <a:gd name="connsiteY3" fmla="*/ 69723 h 201562"/>
                  <a:gd name="connsiteX4" fmla="*/ 0 w 281463"/>
                  <a:gd name="connsiteY4" fmla="*/ 21622 h 201562"/>
                  <a:gd name="connsiteX5" fmla="*/ 281464 w 281463"/>
                  <a:gd name="connsiteY5" fmla="*/ 0 h 201562"/>
                  <a:gd name="connsiteX6" fmla="*/ 272891 w 281463"/>
                  <a:gd name="connsiteY6" fmla="*/ 65437 h 20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463" h="201562">
                    <a:moveTo>
                      <a:pt x="272891" y="65437"/>
                    </a:moveTo>
                    <a:cubicBezTo>
                      <a:pt x="270605" y="91154"/>
                      <a:pt x="268891" y="123349"/>
                      <a:pt x="269176" y="160020"/>
                    </a:cubicBezTo>
                    <a:cubicBezTo>
                      <a:pt x="201454" y="226885"/>
                      <a:pt x="70675" y="203359"/>
                      <a:pt x="18859" y="157258"/>
                    </a:cubicBezTo>
                    <a:cubicBezTo>
                      <a:pt x="22955" y="139636"/>
                      <a:pt x="17145" y="101155"/>
                      <a:pt x="10858" y="69723"/>
                    </a:cubicBezTo>
                    <a:cubicBezTo>
                      <a:pt x="5715" y="44005"/>
                      <a:pt x="381" y="22860"/>
                      <a:pt x="0" y="21622"/>
                    </a:cubicBezTo>
                    <a:lnTo>
                      <a:pt x="281464" y="0"/>
                    </a:lnTo>
                    <a:cubicBezTo>
                      <a:pt x="281464" y="95"/>
                      <a:pt x="276511" y="24575"/>
                      <a:pt x="272891" y="65437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5" name="îṧ1iḋé">
                <a:extLst>
                  <a:ext uri="{FF2B5EF4-FFF2-40B4-BE49-F238E27FC236}">
                    <a16:creationId xmlns:a16="http://schemas.microsoft.com/office/drawing/2014/main" id="{C34ED3C5-4AEE-3CFD-F402-B08669273E5E}"/>
                  </a:ext>
                </a:extLst>
              </p:cNvPr>
              <p:cNvSpPr/>
              <p:nvPr/>
            </p:nvSpPr>
            <p:spPr>
              <a:xfrm>
                <a:off x="5842349" y="2898266"/>
                <a:ext cx="281368" cy="154107"/>
              </a:xfrm>
              <a:custGeom>
                <a:avLst/>
                <a:gdLst>
                  <a:gd name="connsiteX0" fmla="*/ 281369 w 281368"/>
                  <a:gd name="connsiteY0" fmla="*/ 0 h 154107"/>
                  <a:gd name="connsiteX1" fmla="*/ 272796 w 281368"/>
                  <a:gd name="connsiteY1" fmla="*/ 65342 h 154107"/>
                  <a:gd name="connsiteX2" fmla="*/ 143637 w 281368"/>
                  <a:gd name="connsiteY2" fmla="*/ 153638 h 154107"/>
                  <a:gd name="connsiteX3" fmla="*/ 10858 w 281368"/>
                  <a:gd name="connsiteY3" fmla="*/ 69628 h 154107"/>
                  <a:gd name="connsiteX4" fmla="*/ 0 w 281368"/>
                  <a:gd name="connsiteY4" fmla="*/ 21526 h 154107"/>
                  <a:gd name="connsiteX5" fmla="*/ 281369 w 281368"/>
                  <a:gd name="connsiteY5" fmla="*/ 0 h 15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368" h="154107">
                    <a:moveTo>
                      <a:pt x="281369" y="0"/>
                    </a:moveTo>
                    <a:cubicBezTo>
                      <a:pt x="281369" y="0"/>
                      <a:pt x="276416" y="24479"/>
                      <a:pt x="272796" y="65342"/>
                    </a:cubicBezTo>
                    <a:cubicBezTo>
                      <a:pt x="246602" y="103442"/>
                      <a:pt x="198501" y="159829"/>
                      <a:pt x="143637" y="153638"/>
                    </a:cubicBezTo>
                    <a:cubicBezTo>
                      <a:pt x="65818" y="144875"/>
                      <a:pt x="45720" y="108490"/>
                      <a:pt x="10858" y="69628"/>
                    </a:cubicBezTo>
                    <a:cubicBezTo>
                      <a:pt x="5715" y="43910"/>
                      <a:pt x="381" y="22765"/>
                      <a:pt x="0" y="21526"/>
                    </a:cubicBezTo>
                    <a:lnTo>
                      <a:pt x="281369" y="0"/>
                    </a:ln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6" name="íŝlïḑè">
                <a:extLst>
                  <a:ext uri="{FF2B5EF4-FFF2-40B4-BE49-F238E27FC236}">
                    <a16:creationId xmlns:a16="http://schemas.microsoft.com/office/drawing/2014/main" id="{5B53832E-F983-0B5E-C1F8-3183C8C9D300}"/>
                  </a:ext>
                </a:extLst>
              </p:cNvPr>
              <p:cNvSpPr/>
              <p:nvPr/>
            </p:nvSpPr>
            <p:spPr>
              <a:xfrm>
                <a:off x="5605891" y="2354652"/>
                <a:ext cx="737995" cy="651792"/>
              </a:xfrm>
              <a:custGeom>
                <a:avLst/>
                <a:gdLst>
                  <a:gd name="connsiteX0" fmla="*/ 733377 w 737995"/>
                  <a:gd name="connsiteY0" fmla="*/ 345876 h 651792"/>
                  <a:gd name="connsiteX1" fmla="*/ 609171 w 737995"/>
                  <a:gd name="connsiteY1" fmla="*/ 396739 h 651792"/>
                  <a:gd name="connsiteX2" fmla="*/ 449056 w 737995"/>
                  <a:gd name="connsiteY2" fmla="*/ 624577 h 651792"/>
                  <a:gd name="connsiteX3" fmla="*/ 257127 w 737995"/>
                  <a:gd name="connsiteY3" fmla="*/ 598098 h 651792"/>
                  <a:gd name="connsiteX4" fmla="*/ 127301 w 737995"/>
                  <a:gd name="connsiteY4" fmla="*/ 417408 h 651792"/>
                  <a:gd name="connsiteX5" fmla="*/ 4905 w 737995"/>
                  <a:gd name="connsiteY5" fmla="*/ 279963 h 651792"/>
                  <a:gd name="connsiteX6" fmla="*/ 125301 w 737995"/>
                  <a:gd name="connsiteY6" fmla="*/ 306442 h 651792"/>
                  <a:gd name="connsiteX7" fmla="*/ 117776 w 737995"/>
                  <a:gd name="connsiteY7" fmla="*/ 163377 h 651792"/>
                  <a:gd name="connsiteX8" fmla="*/ 127206 w 737995"/>
                  <a:gd name="connsiteY8" fmla="*/ 248054 h 651792"/>
                  <a:gd name="connsiteX9" fmla="*/ 191119 w 737995"/>
                  <a:gd name="connsiteY9" fmla="*/ 249959 h 651792"/>
                  <a:gd name="connsiteX10" fmla="*/ 217503 w 737995"/>
                  <a:gd name="connsiteY10" fmla="*/ 7071 h 651792"/>
                  <a:gd name="connsiteX11" fmla="*/ 238172 w 737995"/>
                  <a:gd name="connsiteY11" fmla="*/ 8976 h 651792"/>
                  <a:gd name="connsiteX12" fmla="*/ 281511 w 737995"/>
                  <a:gd name="connsiteY12" fmla="*/ 46600 h 651792"/>
                  <a:gd name="connsiteX13" fmla="*/ 321992 w 737995"/>
                  <a:gd name="connsiteY13" fmla="*/ 231099 h 651792"/>
                  <a:gd name="connsiteX14" fmla="*/ 435911 w 737995"/>
                  <a:gd name="connsiteY14" fmla="*/ 227289 h 651792"/>
                  <a:gd name="connsiteX15" fmla="*/ 449056 w 737995"/>
                  <a:gd name="connsiteY15" fmla="*/ 159567 h 651792"/>
                  <a:gd name="connsiteX16" fmla="*/ 476964 w 737995"/>
                  <a:gd name="connsiteY16" fmla="*/ 224622 h 651792"/>
                  <a:gd name="connsiteX17" fmla="*/ 622316 w 737995"/>
                  <a:gd name="connsiteY17" fmla="*/ 279963 h 651792"/>
                  <a:gd name="connsiteX18" fmla="*/ 733377 w 737995"/>
                  <a:gd name="connsiteY18" fmla="*/ 345876 h 65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7995" h="651792">
                    <a:moveTo>
                      <a:pt x="733377" y="345876"/>
                    </a:moveTo>
                    <a:cubicBezTo>
                      <a:pt x="712708" y="417408"/>
                      <a:pt x="641175" y="428648"/>
                      <a:pt x="609171" y="396739"/>
                    </a:cubicBezTo>
                    <a:cubicBezTo>
                      <a:pt x="595931" y="496561"/>
                      <a:pt x="528208" y="571809"/>
                      <a:pt x="449056" y="624577"/>
                    </a:cubicBezTo>
                    <a:cubicBezTo>
                      <a:pt x="369998" y="677250"/>
                      <a:pt x="324850" y="645246"/>
                      <a:pt x="257127" y="598098"/>
                    </a:cubicBezTo>
                    <a:cubicBezTo>
                      <a:pt x="189404" y="551044"/>
                      <a:pt x="155495" y="515325"/>
                      <a:pt x="127301" y="417408"/>
                    </a:cubicBezTo>
                    <a:cubicBezTo>
                      <a:pt x="40719" y="441888"/>
                      <a:pt x="-17765" y="317682"/>
                      <a:pt x="4905" y="279963"/>
                    </a:cubicBezTo>
                    <a:cubicBezTo>
                      <a:pt x="27479" y="242339"/>
                      <a:pt x="63198" y="229099"/>
                      <a:pt x="125301" y="306442"/>
                    </a:cubicBezTo>
                    <a:cubicBezTo>
                      <a:pt x="98917" y="242434"/>
                      <a:pt x="117776" y="163377"/>
                      <a:pt x="117776" y="163377"/>
                    </a:cubicBezTo>
                    <a:cubicBezTo>
                      <a:pt x="117776" y="163377"/>
                      <a:pt x="117776" y="187761"/>
                      <a:pt x="127206" y="248054"/>
                    </a:cubicBezTo>
                    <a:cubicBezTo>
                      <a:pt x="147875" y="259293"/>
                      <a:pt x="191119" y="249959"/>
                      <a:pt x="191119" y="249959"/>
                    </a:cubicBezTo>
                    <a:cubicBezTo>
                      <a:pt x="191119" y="249959"/>
                      <a:pt x="187309" y="140707"/>
                      <a:pt x="217503" y="7071"/>
                    </a:cubicBezTo>
                    <a:cubicBezTo>
                      <a:pt x="223123" y="-9883"/>
                      <a:pt x="238172" y="8976"/>
                      <a:pt x="238172" y="8976"/>
                    </a:cubicBezTo>
                    <a:cubicBezTo>
                      <a:pt x="238172" y="8976"/>
                      <a:pt x="257032" y="-6073"/>
                      <a:pt x="281511" y="46600"/>
                    </a:cubicBezTo>
                    <a:cubicBezTo>
                      <a:pt x="320944" y="159567"/>
                      <a:pt x="321992" y="231099"/>
                      <a:pt x="321992" y="231099"/>
                    </a:cubicBezTo>
                    <a:cubicBezTo>
                      <a:pt x="321992" y="231099"/>
                      <a:pt x="371808" y="223003"/>
                      <a:pt x="435911" y="227289"/>
                    </a:cubicBezTo>
                    <a:cubicBezTo>
                      <a:pt x="439435" y="211954"/>
                      <a:pt x="445722" y="185379"/>
                      <a:pt x="449056" y="159567"/>
                    </a:cubicBezTo>
                    <a:cubicBezTo>
                      <a:pt x="461724" y="185475"/>
                      <a:pt x="470678" y="207096"/>
                      <a:pt x="476964" y="224622"/>
                    </a:cubicBezTo>
                    <a:cubicBezTo>
                      <a:pt x="547544" y="230337"/>
                      <a:pt x="584692" y="236719"/>
                      <a:pt x="622316" y="279963"/>
                    </a:cubicBezTo>
                    <a:cubicBezTo>
                      <a:pt x="703278" y="212240"/>
                      <a:pt x="754046" y="274343"/>
                      <a:pt x="733377" y="345876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7" name="ïŝļîďè">
                <a:extLst>
                  <a:ext uri="{FF2B5EF4-FFF2-40B4-BE49-F238E27FC236}">
                    <a16:creationId xmlns:a16="http://schemas.microsoft.com/office/drawing/2014/main" id="{EF399EE6-7877-0AC9-29A1-8B9D1C759DB0}"/>
                  </a:ext>
                </a:extLst>
              </p:cNvPr>
              <p:cNvSpPr/>
              <p:nvPr/>
            </p:nvSpPr>
            <p:spPr>
              <a:xfrm>
                <a:off x="5826823" y="2636520"/>
                <a:ext cx="52768" cy="74295"/>
              </a:xfrm>
              <a:custGeom>
                <a:avLst/>
                <a:gdLst>
                  <a:gd name="connsiteX0" fmla="*/ 52768 w 52768"/>
                  <a:gd name="connsiteY0" fmla="*/ 37147 h 74295"/>
                  <a:gd name="connsiteX1" fmla="*/ 26384 w 52768"/>
                  <a:gd name="connsiteY1" fmla="*/ 74295 h 74295"/>
                  <a:gd name="connsiteX2" fmla="*/ 0 w 52768"/>
                  <a:gd name="connsiteY2" fmla="*/ 37147 h 74295"/>
                  <a:gd name="connsiteX3" fmla="*/ 26384 w 52768"/>
                  <a:gd name="connsiteY3" fmla="*/ 0 h 74295"/>
                  <a:gd name="connsiteX4" fmla="*/ 52768 w 52768"/>
                  <a:gd name="connsiteY4" fmla="*/ 37147 h 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68" h="74295">
                    <a:moveTo>
                      <a:pt x="52768" y="37147"/>
                    </a:moveTo>
                    <a:cubicBezTo>
                      <a:pt x="52768" y="57664"/>
                      <a:pt x="40956" y="74295"/>
                      <a:pt x="26384" y="74295"/>
                    </a:cubicBezTo>
                    <a:cubicBezTo>
                      <a:pt x="11813" y="74295"/>
                      <a:pt x="0" y="57663"/>
                      <a:pt x="0" y="37147"/>
                    </a:cubicBezTo>
                    <a:cubicBezTo>
                      <a:pt x="0" y="16631"/>
                      <a:pt x="11813" y="0"/>
                      <a:pt x="26384" y="0"/>
                    </a:cubicBezTo>
                    <a:cubicBezTo>
                      <a:pt x="40956" y="0"/>
                      <a:pt x="52768" y="16632"/>
                      <a:pt x="52768" y="37147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8" name="í$1ïḓè">
                <a:extLst>
                  <a:ext uri="{FF2B5EF4-FFF2-40B4-BE49-F238E27FC236}">
                    <a16:creationId xmlns:a16="http://schemas.microsoft.com/office/drawing/2014/main" id="{0A1E26BF-94AC-3C0B-2BC9-C6BE2470977A}"/>
                  </a:ext>
                </a:extLst>
              </p:cNvPr>
              <p:cNvSpPr/>
              <p:nvPr/>
            </p:nvSpPr>
            <p:spPr>
              <a:xfrm>
                <a:off x="6059138" y="2630900"/>
                <a:ext cx="52768" cy="74294"/>
              </a:xfrm>
              <a:custGeom>
                <a:avLst/>
                <a:gdLst>
                  <a:gd name="connsiteX0" fmla="*/ 52768 w 52768"/>
                  <a:gd name="connsiteY0" fmla="*/ 37147 h 74294"/>
                  <a:gd name="connsiteX1" fmla="*/ 26384 w 52768"/>
                  <a:gd name="connsiteY1" fmla="*/ 74295 h 74294"/>
                  <a:gd name="connsiteX2" fmla="*/ 0 w 52768"/>
                  <a:gd name="connsiteY2" fmla="*/ 37147 h 74294"/>
                  <a:gd name="connsiteX3" fmla="*/ 26384 w 52768"/>
                  <a:gd name="connsiteY3" fmla="*/ 0 h 74294"/>
                  <a:gd name="connsiteX4" fmla="*/ 52768 w 52768"/>
                  <a:gd name="connsiteY4" fmla="*/ 37147 h 7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68" h="74294">
                    <a:moveTo>
                      <a:pt x="52768" y="37147"/>
                    </a:moveTo>
                    <a:cubicBezTo>
                      <a:pt x="52768" y="57721"/>
                      <a:pt x="40957" y="74295"/>
                      <a:pt x="26384" y="74295"/>
                    </a:cubicBezTo>
                    <a:cubicBezTo>
                      <a:pt x="11811" y="74295"/>
                      <a:pt x="0" y="57626"/>
                      <a:pt x="0" y="37147"/>
                    </a:cubicBezTo>
                    <a:cubicBezTo>
                      <a:pt x="0" y="16573"/>
                      <a:pt x="11811" y="0"/>
                      <a:pt x="26384" y="0"/>
                    </a:cubicBezTo>
                    <a:cubicBezTo>
                      <a:pt x="40957" y="0"/>
                      <a:pt x="52768" y="16669"/>
                      <a:pt x="52768" y="37147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9" name="îṣḻïḑé">
                <a:extLst>
                  <a:ext uri="{FF2B5EF4-FFF2-40B4-BE49-F238E27FC236}">
                    <a16:creationId xmlns:a16="http://schemas.microsoft.com/office/drawing/2014/main" id="{A68506B2-0F39-8DEF-558B-B254C423CB08}"/>
                  </a:ext>
                </a:extLst>
              </p:cNvPr>
              <p:cNvSpPr/>
              <p:nvPr/>
            </p:nvSpPr>
            <p:spPr>
              <a:xfrm>
                <a:off x="5792568" y="2489148"/>
                <a:ext cx="64186" cy="39220"/>
              </a:xfrm>
              <a:custGeom>
                <a:avLst/>
                <a:gdLst>
                  <a:gd name="connsiteX0" fmla="*/ 12157 w 64186"/>
                  <a:gd name="connsiteY0" fmla="*/ 5449 h 39220"/>
                  <a:gd name="connsiteX1" fmla="*/ 1203 w 64186"/>
                  <a:gd name="connsiteY1" fmla="*/ 17545 h 39220"/>
                  <a:gd name="connsiteX2" fmla="*/ 3203 w 64186"/>
                  <a:gd name="connsiteY2" fmla="*/ 33166 h 39220"/>
                  <a:gd name="connsiteX3" fmla="*/ 9680 w 64186"/>
                  <a:gd name="connsiteY3" fmla="*/ 36500 h 39220"/>
                  <a:gd name="connsiteX4" fmla="*/ 20253 w 64186"/>
                  <a:gd name="connsiteY4" fmla="*/ 31547 h 39220"/>
                  <a:gd name="connsiteX5" fmla="*/ 35969 w 64186"/>
                  <a:gd name="connsiteY5" fmla="*/ 32404 h 39220"/>
                  <a:gd name="connsiteX6" fmla="*/ 50828 w 64186"/>
                  <a:gd name="connsiteY6" fmla="*/ 38596 h 39220"/>
                  <a:gd name="connsiteX7" fmla="*/ 62449 w 64186"/>
                  <a:gd name="connsiteY7" fmla="*/ 36024 h 39220"/>
                  <a:gd name="connsiteX8" fmla="*/ 63973 w 64186"/>
                  <a:gd name="connsiteY8" fmla="*/ 31166 h 39220"/>
                  <a:gd name="connsiteX9" fmla="*/ 12157 w 64186"/>
                  <a:gd name="connsiteY9" fmla="*/ 5449 h 3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186" h="39220">
                    <a:moveTo>
                      <a:pt x="12157" y="5449"/>
                    </a:moveTo>
                    <a:cubicBezTo>
                      <a:pt x="7489" y="8306"/>
                      <a:pt x="3298" y="12402"/>
                      <a:pt x="1203" y="17545"/>
                    </a:cubicBezTo>
                    <a:cubicBezTo>
                      <a:pt x="-797" y="22689"/>
                      <a:pt x="-416" y="28975"/>
                      <a:pt x="3203" y="33166"/>
                    </a:cubicBezTo>
                    <a:cubicBezTo>
                      <a:pt x="4822" y="35071"/>
                      <a:pt x="7204" y="36500"/>
                      <a:pt x="9680" y="36500"/>
                    </a:cubicBezTo>
                    <a:cubicBezTo>
                      <a:pt x="13585" y="36500"/>
                      <a:pt x="16729" y="33166"/>
                      <a:pt x="20253" y="31547"/>
                    </a:cubicBezTo>
                    <a:cubicBezTo>
                      <a:pt x="25206" y="29356"/>
                      <a:pt x="30921" y="30404"/>
                      <a:pt x="35969" y="32404"/>
                    </a:cubicBezTo>
                    <a:cubicBezTo>
                      <a:pt x="41017" y="34405"/>
                      <a:pt x="45685" y="37262"/>
                      <a:pt x="50828" y="38596"/>
                    </a:cubicBezTo>
                    <a:cubicBezTo>
                      <a:pt x="54924" y="39739"/>
                      <a:pt x="60067" y="39548"/>
                      <a:pt x="62449" y="36024"/>
                    </a:cubicBezTo>
                    <a:cubicBezTo>
                      <a:pt x="63401" y="34595"/>
                      <a:pt x="63782" y="32881"/>
                      <a:pt x="63973" y="31166"/>
                    </a:cubicBezTo>
                    <a:cubicBezTo>
                      <a:pt x="67211" y="2782"/>
                      <a:pt x="32921" y="-7315"/>
                      <a:pt x="12157" y="5449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0" name="ïṡľïḓe">
                <a:extLst>
                  <a:ext uri="{FF2B5EF4-FFF2-40B4-BE49-F238E27FC236}">
                    <a16:creationId xmlns:a16="http://schemas.microsoft.com/office/drawing/2014/main" id="{26B84994-86BF-FC63-09F0-3972FBB582B5}"/>
                  </a:ext>
                </a:extLst>
              </p:cNvPr>
              <p:cNvSpPr/>
              <p:nvPr/>
            </p:nvSpPr>
            <p:spPr>
              <a:xfrm>
                <a:off x="5983033" y="2724488"/>
                <a:ext cx="24604" cy="44575"/>
              </a:xfrm>
              <a:custGeom>
                <a:avLst/>
                <a:gdLst>
                  <a:gd name="connsiteX0" fmla="*/ 8858 w 24604"/>
                  <a:gd name="connsiteY0" fmla="*/ 7757 h 44575"/>
                  <a:gd name="connsiteX1" fmla="*/ 13907 w 24604"/>
                  <a:gd name="connsiteY1" fmla="*/ 28427 h 44575"/>
                  <a:gd name="connsiteX2" fmla="*/ 7429 w 24604"/>
                  <a:gd name="connsiteY2" fmla="*/ 35285 h 44575"/>
                  <a:gd name="connsiteX3" fmla="*/ 4382 w 24604"/>
                  <a:gd name="connsiteY3" fmla="*/ 43857 h 44575"/>
                  <a:gd name="connsiteX4" fmla="*/ 24575 w 24604"/>
                  <a:gd name="connsiteY4" fmla="*/ 23093 h 44575"/>
                  <a:gd name="connsiteX5" fmla="*/ 0 w 24604"/>
                  <a:gd name="connsiteY5" fmla="*/ 3090 h 44575"/>
                  <a:gd name="connsiteX6" fmla="*/ 8858 w 24604"/>
                  <a:gd name="connsiteY6" fmla="*/ 7757 h 44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4" h="44575">
                    <a:moveTo>
                      <a:pt x="8858" y="7757"/>
                    </a:moveTo>
                    <a:cubicBezTo>
                      <a:pt x="15907" y="11472"/>
                      <a:pt x="18479" y="21854"/>
                      <a:pt x="13907" y="28427"/>
                    </a:cubicBezTo>
                    <a:cubicBezTo>
                      <a:pt x="12097" y="30998"/>
                      <a:pt x="9525" y="32903"/>
                      <a:pt x="7429" y="35285"/>
                    </a:cubicBezTo>
                    <a:cubicBezTo>
                      <a:pt x="5334" y="37666"/>
                      <a:pt x="3620" y="40809"/>
                      <a:pt x="4382" y="43857"/>
                    </a:cubicBezTo>
                    <a:cubicBezTo>
                      <a:pt x="11906" y="47953"/>
                      <a:pt x="24098" y="33665"/>
                      <a:pt x="24575" y="23093"/>
                    </a:cubicBezTo>
                    <a:cubicBezTo>
                      <a:pt x="25527" y="3757"/>
                      <a:pt x="3810" y="-5197"/>
                      <a:pt x="0" y="3090"/>
                    </a:cubicBezTo>
                    <a:cubicBezTo>
                      <a:pt x="95" y="8424"/>
                      <a:pt x="5715" y="6043"/>
                      <a:pt x="8858" y="7757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1" name="iŝḻíḑê">
                <a:extLst>
                  <a:ext uri="{FF2B5EF4-FFF2-40B4-BE49-F238E27FC236}">
                    <a16:creationId xmlns:a16="http://schemas.microsoft.com/office/drawing/2014/main" id="{4FE13258-442C-A578-308F-DE00FF86CD5F}"/>
                  </a:ext>
                </a:extLst>
              </p:cNvPr>
              <p:cNvSpPr/>
              <p:nvPr/>
            </p:nvSpPr>
            <p:spPr>
              <a:xfrm>
                <a:off x="5927885" y="2813896"/>
                <a:ext cx="127537" cy="52889"/>
              </a:xfrm>
              <a:custGeom>
                <a:avLst/>
                <a:gdLst>
                  <a:gd name="connsiteX0" fmla="*/ 109250 w 127537"/>
                  <a:gd name="connsiteY0" fmla="*/ 30650 h 52889"/>
                  <a:gd name="connsiteX1" fmla="*/ 127538 w 127537"/>
                  <a:gd name="connsiteY1" fmla="*/ 5409 h 52889"/>
                  <a:gd name="connsiteX2" fmla="*/ 126966 w 127537"/>
                  <a:gd name="connsiteY2" fmla="*/ 2265 h 52889"/>
                  <a:gd name="connsiteX3" fmla="*/ 119918 w 127537"/>
                  <a:gd name="connsiteY3" fmla="*/ 551 h 52889"/>
                  <a:gd name="connsiteX4" fmla="*/ 113917 w 127537"/>
                  <a:gd name="connsiteY4" fmla="*/ 5790 h 52889"/>
                  <a:gd name="connsiteX5" fmla="*/ 62387 w 127537"/>
                  <a:gd name="connsiteY5" fmla="*/ 34174 h 52889"/>
                  <a:gd name="connsiteX6" fmla="*/ 1046 w 127537"/>
                  <a:gd name="connsiteY6" fmla="*/ 47509 h 52889"/>
                  <a:gd name="connsiteX7" fmla="*/ 109250 w 127537"/>
                  <a:gd name="connsiteY7" fmla="*/ 30650 h 5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537" h="52889">
                    <a:moveTo>
                      <a:pt x="109250" y="30650"/>
                    </a:moveTo>
                    <a:cubicBezTo>
                      <a:pt x="116108" y="25411"/>
                      <a:pt x="127157" y="14076"/>
                      <a:pt x="127538" y="5409"/>
                    </a:cubicBezTo>
                    <a:cubicBezTo>
                      <a:pt x="127538" y="4361"/>
                      <a:pt x="127443" y="3218"/>
                      <a:pt x="126966" y="2265"/>
                    </a:cubicBezTo>
                    <a:cubicBezTo>
                      <a:pt x="125728" y="-116"/>
                      <a:pt x="122299" y="-497"/>
                      <a:pt x="119918" y="551"/>
                    </a:cubicBezTo>
                    <a:cubicBezTo>
                      <a:pt x="117441" y="1599"/>
                      <a:pt x="115727" y="3789"/>
                      <a:pt x="113917" y="5790"/>
                    </a:cubicBezTo>
                    <a:cubicBezTo>
                      <a:pt x="100677" y="20649"/>
                      <a:pt x="81818" y="29697"/>
                      <a:pt x="62387" y="34174"/>
                    </a:cubicBezTo>
                    <a:cubicBezTo>
                      <a:pt x="47528" y="37603"/>
                      <a:pt x="-8289" y="34460"/>
                      <a:pt x="1046" y="47509"/>
                    </a:cubicBezTo>
                    <a:cubicBezTo>
                      <a:pt x="5808" y="59034"/>
                      <a:pt x="81913" y="51414"/>
                      <a:pt x="109250" y="30650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2" name="ïṡļîḑe">
                <a:extLst>
                  <a:ext uri="{FF2B5EF4-FFF2-40B4-BE49-F238E27FC236}">
                    <a16:creationId xmlns:a16="http://schemas.microsoft.com/office/drawing/2014/main" id="{2B1D46F2-5E86-634B-4702-71190E16F343}"/>
                  </a:ext>
                </a:extLst>
              </p:cNvPr>
              <p:cNvSpPr/>
              <p:nvPr/>
            </p:nvSpPr>
            <p:spPr>
              <a:xfrm>
                <a:off x="6241160" y="2632380"/>
                <a:ext cx="74696" cy="107221"/>
              </a:xfrm>
              <a:custGeom>
                <a:avLst/>
                <a:gdLst>
                  <a:gd name="connsiteX0" fmla="*/ 46102 w 74696"/>
                  <a:gd name="connsiteY0" fmla="*/ 139 h 107221"/>
                  <a:gd name="connsiteX1" fmla="*/ 21242 w 74696"/>
                  <a:gd name="connsiteY1" fmla="*/ 15570 h 107221"/>
                  <a:gd name="connsiteX2" fmla="*/ 1 w 74696"/>
                  <a:gd name="connsiteY2" fmla="*/ 63576 h 107221"/>
                  <a:gd name="connsiteX3" fmla="*/ 27242 w 74696"/>
                  <a:gd name="connsiteY3" fmla="*/ 105867 h 107221"/>
                  <a:gd name="connsiteX4" fmla="*/ 44006 w 74696"/>
                  <a:gd name="connsiteY4" fmla="*/ 104152 h 107221"/>
                  <a:gd name="connsiteX5" fmla="*/ 48674 w 74696"/>
                  <a:gd name="connsiteY5" fmla="*/ 96627 h 107221"/>
                  <a:gd name="connsiteX6" fmla="*/ 51055 w 74696"/>
                  <a:gd name="connsiteY6" fmla="*/ 64433 h 107221"/>
                  <a:gd name="connsiteX7" fmla="*/ 24766 w 74696"/>
                  <a:gd name="connsiteY7" fmla="*/ 49955 h 107221"/>
                  <a:gd name="connsiteX8" fmla="*/ 48197 w 74696"/>
                  <a:gd name="connsiteY8" fmla="*/ 17380 h 107221"/>
                  <a:gd name="connsiteX9" fmla="*/ 71724 w 74696"/>
                  <a:gd name="connsiteY9" fmla="*/ 27476 h 107221"/>
                  <a:gd name="connsiteX10" fmla="*/ 46102 w 74696"/>
                  <a:gd name="connsiteY10" fmla="*/ 139 h 107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96" h="107221">
                    <a:moveTo>
                      <a:pt x="46102" y="139"/>
                    </a:moveTo>
                    <a:cubicBezTo>
                      <a:pt x="36196" y="1473"/>
                      <a:pt x="27909" y="8235"/>
                      <a:pt x="21242" y="15570"/>
                    </a:cubicBezTo>
                    <a:cubicBezTo>
                      <a:pt x="9145" y="28809"/>
                      <a:pt x="191" y="45669"/>
                      <a:pt x="1" y="63576"/>
                    </a:cubicBezTo>
                    <a:cubicBezTo>
                      <a:pt x="-94" y="81483"/>
                      <a:pt x="10288" y="99961"/>
                      <a:pt x="27242" y="105867"/>
                    </a:cubicBezTo>
                    <a:cubicBezTo>
                      <a:pt x="32767" y="107772"/>
                      <a:pt x="39625" y="108058"/>
                      <a:pt x="44006" y="104152"/>
                    </a:cubicBezTo>
                    <a:cubicBezTo>
                      <a:pt x="46197" y="102152"/>
                      <a:pt x="47531" y="99390"/>
                      <a:pt x="48674" y="96627"/>
                    </a:cubicBezTo>
                    <a:cubicBezTo>
                      <a:pt x="52865" y="86436"/>
                      <a:pt x="55055" y="74720"/>
                      <a:pt x="51055" y="64433"/>
                    </a:cubicBezTo>
                    <a:cubicBezTo>
                      <a:pt x="47054" y="54146"/>
                      <a:pt x="35243" y="46431"/>
                      <a:pt x="24766" y="49955"/>
                    </a:cubicBezTo>
                    <a:cubicBezTo>
                      <a:pt x="24385" y="35096"/>
                      <a:pt x="33338" y="18142"/>
                      <a:pt x="48197" y="17380"/>
                    </a:cubicBezTo>
                    <a:cubicBezTo>
                      <a:pt x="56960" y="16998"/>
                      <a:pt x="64961" y="22904"/>
                      <a:pt x="71724" y="27476"/>
                    </a:cubicBezTo>
                    <a:cubicBezTo>
                      <a:pt x="83059" y="14522"/>
                      <a:pt x="59246" y="-1670"/>
                      <a:pt x="46102" y="139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3" name="íṩḷîḓè">
                <a:extLst>
                  <a:ext uri="{FF2B5EF4-FFF2-40B4-BE49-F238E27FC236}">
                    <a16:creationId xmlns:a16="http://schemas.microsoft.com/office/drawing/2014/main" id="{5861E8FE-D353-CF18-08C7-1A380B68194D}"/>
                  </a:ext>
                </a:extLst>
              </p:cNvPr>
              <p:cNvSpPr/>
              <p:nvPr/>
            </p:nvSpPr>
            <p:spPr>
              <a:xfrm>
                <a:off x="5580602" y="4660106"/>
                <a:ext cx="1016222" cy="451492"/>
              </a:xfrm>
              <a:custGeom>
                <a:avLst/>
                <a:gdLst>
                  <a:gd name="connsiteX0" fmla="*/ 1016222 w 1016222"/>
                  <a:gd name="connsiteY0" fmla="*/ 363284 h 451492"/>
                  <a:gd name="connsiteX1" fmla="*/ 266129 w 1016222"/>
                  <a:gd name="connsiteY1" fmla="*/ 428625 h 451492"/>
                  <a:gd name="connsiteX2" fmla="*/ 0 w 1016222"/>
                  <a:gd name="connsiteY2" fmla="*/ 358330 h 451492"/>
                  <a:gd name="connsiteX3" fmla="*/ 52007 w 1016222"/>
                  <a:gd name="connsiteY3" fmla="*/ 132016 h 451492"/>
                  <a:gd name="connsiteX4" fmla="*/ 74962 w 1016222"/>
                  <a:gd name="connsiteY4" fmla="*/ 24289 h 451492"/>
                  <a:gd name="connsiteX5" fmla="*/ 466916 w 1016222"/>
                  <a:gd name="connsiteY5" fmla="*/ 126111 h 451492"/>
                  <a:gd name="connsiteX6" fmla="*/ 913448 w 1016222"/>
                  <a:gd name="connsiteY6" fmla="*/ 0 h 451492"/>
                  <a:gd name="connsiteX7" fmla="*/ 950405 w 1016222"/>
                  <a:gd name="connsiteY7" fmla="*/ 123254 h 451492"/>
                  <a:gd name="connsiteX8" fmla="*/ 1016222 w 1016222"/>
                  <a:gd name="connsiteY8" fmla="*/ 363284 h 451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222" h="451492">
                    <a:moveTo>
                      <a:pt x="1016222" y="363284"/>
                    </a:moveTo>
                    <a:cubicBezTo>
                      <a:pt x="810959" y="395764"/>
                      <a:pt x="557879" y="496157"/>
                      <a:pt x="266129" y="428625"/>
                    </a:cubicBezTo>
                    <a:cubicBezTo>
                      <a:pt x="175641" y="407670"/>
                      <a:pt x="75343" y="375285"/>
                      <a:pt x="0" y="358330"/>
                    </a:cubicBezTo>
                    <a:cubicBezTo>
                      <a:pt x="6953" y="316706"/>
                      <a:pt x="31718" y="219170"/>
                      <a:pt x="52007" y="132016"/>
                    </a:cubicBezTo>
                    <a:cubicBezTo>
                      <a:pt x="61341" y="91726"/>
                      <a:pt x="69723" y="53626"/>
                      <a:pt x="74962" y="24289"/>
                    </a:cubicBezTo>
                    <a:cubicBezTo>
                      <a:pt x="122396" y="72676"/>
                      <a:pt x="247841" y="126111"/>
                      <a:pt x="466916" y="126111"/>
                    </a:cubicBezTo>
                    <a:cubicBezTo>
                      <a:pt x="707136" y="126111"/>
                      <a:pt x="854011" y="55340"/>
                      <a:pt x="913448" y="0"/>
                    </a:cubicBezTo>
                    <a:cubicBezTo>
                      <a:pt x="923449" y="32290"/>
                      <a:pt x="936022" y="73914"/>
                      <a:pt x="950405" y="123254"/>
                    </a:cubicBezTo>
                    <a:cubicBezTo>
                      <a:pt x="969835" y="190405"/>
                      <a:pt x="992505" y="271748"/>
                      <a:pt x="1016222" y="363284"/>
                    </a:cubicBezTo>
                    <a:close/>
                  </a:path>
                </a:pathLst>
              </a:custGeom>
              <a:solidFill>
                <a:srgbClr val="5F15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4" name="íṧ1ïḑé">
                <a:extLst>
                  <a:ext uri="{FF2B5EF4-FFF2-40B4-BE49-F238E27FC236}">
                    <a16:creationId xmlns:a16="http://schemas.microsoft.com/office/drawing/2014/main" id="{53E5F8D9-37B1-C879-7101-BED4F81A72BA}"/>
                  </a:ext>
                </a:extLst>
              </p:cNvPr>
              <p:cNvSpPr/>
              <p:nvPr/>
            </p:nvSpPr>
            <p:spPr>
              <a:xfrm>
                <a:off x="5632608" y="4660106"/>
                <a:ext cx="898398" cy="274500"/>
              </a:xfrm>
              <a:custGeom>
                <a:avLst/>
                <a:gdLst>
                  <a:gd name="connsiteX0" fmla="*/ 898398 w 898398"/>
                  <a:gd name="connsiteY0" fmla="*/ 123254 h 274500"/>
                  <a:gd name="connsiteX1" fmla="*/ 0 w 898398"/>
                  <a:gd name="connsiteY1" fmla="*/ 132016 h 274500"/>
                  <a:gd name="connsiteX2" fmla="*/ 22955 w 898398"/>
                  <a:gd name="connsiteY2" fmla="*/ 24289 h 274500"/>
                  <a:gd name="connsiteX3" fmla="*/ 414909 w 898398"/>
                  <a:gd name="connsiteY3" fmla="*/ 126111 h 274500"/>
                  <a:gd name="connsiteX4" fmla="*/ 861441 w 898398"/>
                  <a:gd name="connsiteY4" fmla="*/ 0 h 274500"/>
                  <a:gd name="connsiteX5" fmla="*/ 898398 w 898398"/>
                  <a:gd name="connsiteY5" fmla="*/ 123254 h 27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8398" h="274500">
                    <a:moveTo>
                      <a:pt x="898398" y="123254"/>
                    </a:moveTo>
                    <a:cubicBezTo>
                      <a:pt x="639413" y="332994"/>
                      <a:pt x="103537" y="313849"/>
                      <a:pt x="0" y="132016"/>
                    </a:cubicBezTo>
                    <a:cubicBezTo>
                      <a:pt x="9334" y="91726"/>
                      <a:pt x="17717" y="53626"/>
                      <a:pt x="22955" y="24289"/>
                    </a:cubicBezTo>
                    <a:cubicBezTo>
                      <a:pt x="70390" y="72676"/>
                      <a:pt x="195834" y="126111"/>
                      <a:pt x="414909" y="126111"/>
                    </a:cubicBezTo>
                    <a:cubicBezTo>
                      <a:pt x="655130" y="126111"/>
                      <a:pt x="802005" y="55340"/>
                      <a:pt x="861441" y="0"/>
                    </a:cubicBezTo>
                    <a:cubicBezTo>
                      <a:pt x="871442" y="32290"/>
                      <a:pt x="884015" y="73914"/>
                      <a:pt x="898398" y="123254"/>
                    </a:cubicBezTo>
                    <a:close/>
                  </a:path>
                </a:pathLst>
              </a:custGeom>
              <a:solidFill>
                <a:srgbClr val="5F153C">
                  <a:alpha val="38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îṥ1îde">
                <a:extLst>
                  <a:ext uri="{FF2B5EF4-FFF2-40B4-BE49-F238E27FC236}">
                    <a16:creationId xmlns:a16="http://schemas.microsoft.com/office/drawing/2014/main" id="{A4256CD2-E179-6093-4A11-D9D85DF5F79B}"/>
                  </a:ext>
                </a:extLst>
              </p:cNvPr>
              <p:cNvSpPr/>
              <p:nvPr/>
            </p:nvSpPr>
            <p:spPr>
              <a:xfrm>
                <a:off x="5631476" y="2636324"/>
                <a:ext cx="87699" cy="98569"/>
              </a:xfrm>
              <a:custGeom>
                <a:avLst/>
                <a:gdLst>
                  <a:gd name="connsiteX0" fmla="*/ 275 w 87699"/>
                  <a:gd name="connsiteY0" fmla="*/ 20103 h 98569"/>
                  <a:gd name="connsiteX1" fmla="*/ 17230 w 87699"/>
                  <a:gd name="connsiteY1" fmla="*/ 196 h 98569"/>
                  <a:gd name="connsiteX2" fmla="*/ 28850 w 87699"/>
                  <a:gd name="connsiteY2" fmla="*/ 1434 h 98569"/>
                  <a:gd name="connsiteX3" fmla="*/ 87239 w 87699"/>
                  <a:gd name="connsiteY3" fmla="*/ 68585 h 98569"/>
                  <a:gd name="connsiteX4" fmla="*/ 80571 w 87699"/>
                  <a:gd name="connsiteY4" fmla="*/ 94302 h 98569"/>
                  <a:gd name="connsiteX5" fmla="*/ 52758 w 87699"/>
                  <a:gd name="connsiteY5" fmla="*/ 93160 h 98569"/>
                  <a:gd name="connsiteX6" fmla="*/ 37899 w 87699"/>
                  <a:gd name="connsiteY6" fmla="*/ 67442 h 98569"/>
                  <a:gd name="connsiteX7" fmla="*/ 38852 w 87699"/>
                  <a:gd name="connsiteY7" fmla="*/ 36295 h 98569"/>
                  <a:gd name="connsiteX8" fmla="*/ 40566 w 87699"/>
                  <a:gd name="connsiteY8" fmla="*/ 32009 h 98569"/>
                  <a:gd name="connsiteX9" fmla="*/ 37709 w 87699"/>
                  <a:gd name="connsiteY9" fmla="*/ 26866 h 98569"/>
                  <a:gd name="connsiteX10" fmla="*/ 15706 w 87699"/>
                  <a:gd name="connsiteY10" fmla="*/ 16293 h 98569"/>
                  <a:gd name="connsiteX11" fmla="*/ 5800 w 87699"/>
                  <a:gd name="connsiteY11" fmla="*/ 28580 h 98569"/>
                  <a:gd name="connsiteX12" fmla="*/ 4752 w 87699"/>
                  <a:gd name="connsiteY12" fmla="*/ 41153 h 98569"/>
                  <a:gd name="connsiteX13" fmla="*/ 275 w 87699"/>
                  <a:gd name="connsiteY13" fmla="*/ 20103 h 9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699" h="98569">
                    <a:moveTo>
                      <a:pt x="275" y="20103"/>
                    </a:moveTo>
                    <a:cubicBezTo>
                      <a:pt x="1418" y="10864"/>
                      <a:pt x="7991" y="1720"/>
                      <a:pt x="17230" y="196"/>
                    </a:cubicBezTo>
                    <a:cubicBezTo>
                      <a:pt x="21135" y="-376"/>
                      <a:pt x="25040" y="386"/>
                      <a:pt x="28850" y="1434"/>
                    </a:cubicBezTo>
                    <a:cubicBezTo>
                      <a:pt x="59140" y="9721"/>
                      <a:pt x="83143" y="37343"/>
                      <a:pt x="87239" y="68585"/>
                    </a:cubicBezTo>
                    <a:cubicBezTo>
                      <a:pt x="88477" y="77729"/>
                      <a:pt x="87524" y="88302"/>
                      <a:pt x="80571" y="94302"/>
                    </a:cubicBezTo>
                    <a:cubicBezTo>
                      <a:pt x="72951" y="100875"/>
                      <a:pt x="60664" y="99351"/>
                      <a:pt x="52758" y="93160"/>
                    </a:cubicBezTo>
                    <a:cubicBezTo>
                      <a:pt x="44852" y="86873"/>
                      <a:pt x="40566" y="77158"/>
                      <a:pt x="37899" y="67442"/>
                    </a:cubicBezTo>
                    <a:cubicBezTo>
                      <a:pt x="34946" y="57155"/>
                      <a:pt x="33613" y="45535"/>
                      <a:pt x="38852" y="36295"/>
                    </a:cubicBezTo>
                    <a:cubicBezTo>
                      <a:pt x="39614" y="34962"/>
                      <a:pt x="40566" y="33533"/>
                      <a:pt x="40566" y="32009"/>
                    </a:cubicBezTo>
                    <a:cubicBezTo>
                      <a:pt x="40566" y="30009"/>
                      <a:pt x="39137" y="28294"/>
                      <a:pt x="37709" y="26866"/>
                    </a:cubicBezTo>
                    <a:cubicBezTo>
                      <a:pt x="31803" y="20674"/>
                      <a:pt x="23898" y="13816"/>
                      <a:pt x="15706" y="16293"/>
                    </a:cubicBezTo>
                    <a:cubicBezTo>
                      <a:pt x="10372" y="17912"/>
                      <a:pt x="6848" y="23151"/>
                      <a:pt x="5800" y="28580"/>
                    </a:cubicBezTo>
                    <a:cubicBezTo>
                      <a:pt x="4943" y="32676"/>
                      <a:pt x="5324" y="37057"/>
                      <a:pt x="4752" y="41153"/>
                    </a:cubicBezTo>
                    <a:cubicBezTo>
                      <a:pt x="847" y="35629"/>
                      <a:pt x="-677" y="27532"/>
                      <a:pt x="275" y="20103"/>
                    </a:cubicBezTo>
                    <a:close/>
                  </a:path>
                </a:pathLst>
              </a:custGeom>
              <a:solidFill>
                <a:srgbClr val="C66D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iš1íḍe">
                <a:extLst>
                  <a:ext uri="{FF2B5EF4-FFF2-40B4-BE49-F238E27FC236}">
                    <a16:creationId xmlns:a16="http://schemas.microsoft.com/office/drawing/2014/main" id="{CB44253B-B987-06BA-4BD9-5622C87799BC}"/>
                  </a:ext>
                </a:extLst>
              </p:cNvPr>
              <p:cNvSpPr/>
              <p:nvPr/>
            </p:nvSpPr>
            <p:spPr>
              <a:xfrm>
                <a:off x="4640364" y="2934131"/>
                <a:ext cx="3211770" cy="1852181"/>
              </a:xfrm>
              <a:custGeom>
                <a:avLst/>
                <a:gdLst>
                  <a:gd name="connsiteX0" fmla="*/ 3208617 w 3211770"/>
                  <a:gd name="connsiteY0" fmla="*/ 543827 h 1852181"/>
                  <a:gd name="connsiteX1" fmla="*/ 3022213 w 3211770"/>
                  <a:gd name="connsiteY1" fmla="*/ 540017 h 1852181"/>
                  <a:gd name="connsiteX2" fmla="*/ 3005258 w 3211770"/>
                  <a:gd name="connsiteY2" fmla="*/ 560687 h 1852181"/>
                  <a:gd name="connsiteX3" fmla="*/ 3133274 w 3211770"/>
                  <a:gd name="connsiteY3" fmla="*/ 641649 h 1852181"/>
                  <a:gd name="connsiteX4" fmla="*/ 3003353 w 3211770"/>
                  <a:gd name="connsiteY4" fmla="*/ 613455 h 1852181"/>
                  <a:gd name="connsiteX5" fmla="*/ 2994019 w 3211770"/>
                  <a:gd name="connsiteY5" fmla="*/ 649269 h 1852181"/>
                  <a:gd name="connsiteX6" fmla="*/ 3048502 w 3211770"/>
                  <a:gd name="connsiteY6" fmla="*/ 730137 h 1852181"/>
                  <a:gd name="connsiteX7" fmla="*/ 2897911 w 3211770"/>
                  <a:gd name="connsiteY7" fmla="*/ 636030 h 1852181"/>
                  <a:gd name="connsiteX8" fmla="*/ 2747321 w 3211770"/>
                  <a:gd name="connsiteY8" fmla="*/ 617170 h 1852181"/>
                  <a:gd name="connsiteX9" fmla="*/ 2505005 w 3211770"/>
                  <a:gd name="connsiteY9" fmla="*/ 1021221 h 1852181"/>
                  <a:gd name="connsiteX10" fmla="*/ 2446045 w 3211770"/>
                  <a:gd name="connsiteY10" fmla="*/ 1114184 h 1852181"/>
                  <a:gd name="connsiteX11" fmla="*/ 2378323 w 3211770"/>
                  <a:gd name="connsiteY11" fmla="*/ 1209530 h 1852181"/>
                  <a:gd name="connsiteX12" fmla="*/ 2167439 w 3211770"/>
                  <a:gd name="connsiteY12" fmla="*/ 1362787 h 1852181"/>
                  <a:gd name="connsiteX13" fmla="*/ 1832445 w 3211770"/>
                  <a:gd name="connsiteY13" fmla="*/ 1042747 h 1852181"/>
                  <a:gd name="connsiteX14" fmla="*/ 1836255 w 3211770"/>
                  <a:gd name="connsiteY14" fmla="*/ 1456894 h 1852181"/>
                  <a:gd name="connsiteX15" fmla="*/ 1866354 w 3211770"/>
                  <a:gd name="connsiteY15" fmla="*/ 1712926 h 1852181"/>
                  <a:gd name="connsiteX16" fmla="*/ 1853495 w 3211770"/>
                  <a:gd name="connsiteY16" fmla="*/ 1726071 h 1852181"/>
                  <a:gd name="connsiteX17" fmla="*/ 1843875 w 3211770"/>
                  <a:gd name="connsiteY17" fmla="*/ 1734453 h 1852181"/>
                  <a:gd name="connsiteX18" fmla="*/ 1406963 w 3211770"/>
                  <a:gd name="connsiteY18" fmla="*/ 1852181 h 1852181"/>
                  <a:gd name="connsiteX19" fmla="*/ 1025391 w 3211770"/>
                  <a:gd name="connsiteY19" fmla="*/ 1759980 h 1852181"/>
                  <a:gd name="connsiteX20" fmla="*/ 1015009 w 3211770"/>
                  <a:gd name="connsiteY20" fmla="*/ 1750359 h 1852181"/>
                  <a:gd name="connsiteX21" fmla="*/ 996531 w 3211770"/>
                  <a:gd name="connsiteY21" fmla="*/ 1724261 h 1852181"/>
                  <a:gd name="connsiteX22" fmla="*/ 1049204 w 3211770"/>
                  <a:gd name="connsiteY22" fmla="*/ 1298874 h 1852181"/>
                  <a:gd name="connsiteX23" fmla="*/ 973861 w 3211770"/>
                  <a:gd name="connsiteY23" fmla="*/ 1024078 h 1852181"/>
                  <a:gd name="connsiteX24" fmla="*/ 872325 w 3211770"/>
                  <a:gd name="connsiteY24" fmla="*/ 1234866 h 1852181"/>
                  <a:gd name="connsiteX25" fmla="*/ 567334 w 3211770"/>
                  <a:gd name="connsiteY25" fmla="*/ 1257440 h 1852181"/>
                  <a:gd name="connsiteX26" fmla="*/ 529234 w 3211770"/>
                  <a:gd name="connsiteY26" fmla="*/ 1216578 h 1852181"/>
                  <a:gd name="connsiteX27" fmla="*/ 518185 w 3211770"/>
                  <a:gd name="connsiteY27" fmla="*/ 1202481 h 1852181"/>
                  <a:gd name="connsiteX28" fmla="*/ 209670 w 3211770"/>
                  <a:gd name="connsiteY28" fmla="*/ 610026 h 1852181"/>
                  <a:gd name="connsiteX29" fmla="*/ 62890 w 3211770"/>
                  <a:gd name="connsiteY29" fmla="*/ 482010 h 1852181"/>
                  <a:gd name="connsiteX30" fmla="*/ 28981 w 3211770"/>
                  <a:gd name="connsiteY30" fmla="*/ 376568 h 1852181"/>
                  <a:gd name="connsiteX31" fmla="*/ 66605 w 3211770"/>
                  <a:gd name="connsiteY31" fmla="*/ 289986 h 1852181"/>
                  <a:gd name="connsiteX32" fmla="*/ 115563 w 3211770"/>
                  <a:gd name="connsiteY32" fmla="*/ 233503 h 1852181"/>
                  <a:gd name="connsiteX33" fmla="*/ 70320 w 3211770"/>
                  <a:gd name="connsiteY33" fmla="*/ 79198 h 1852181"/>
                  <a:gd name="connsiteX34" fmla="*/ 85369 w 3211770"/>
                  <a:gd name="connsiteY34" fmla="*/ 140 h 1852181"/>
                  <a:gd name="connsiteX35" fmla="*/ 243484 w 3211770"/>
                  <a:gd name="connsiteY35" fmla="*/ 308846 h 1852181"/>
                  <a:gd name="connsiteX36" fmla="*/ 292443 w 3211770"/>
                  <a:gd name="connsiteY36" fmla="*/ 244933 h 1852181"/>
                  <a:gd name="connsiteX37" fmla="*/ 401599 w 3211770"/>
                  <a:gd name="connsiteY37" fmla="*/ 165780 h 1852181"/>
                  <a:gd name="connsiteX38" fmla="*/ 345116 w 3211770"/>
                  <a:gd name="connsiteY38" fmla="*/ 282557 h 1852181"/>
                  <a:gd name="connsiteX39" fmla="*/ 292443 w 3211770"/>
                  <a:gd name="connsiteY39" fmla="*/ 452006 h 1852181"/>
                  <a:gd name="connsiteX40" fmla="*/ 664489 w 3211770"/>
                  <a:gd name="connsiteY40" fmla="*/ 948640 h 1852181"/>
                  <a:gd name="connsiteX41" fmla="*/ 668871 w 3211770"/>
                  <a:gd name="connsiteY41" fmla="*/ 952736 h 1852181"/>
                  <a:gd name="connsiteX42" fmla="*/ 819461 w 3211770"/>
                  <a:gd name="connsiteY42" fmla="*/ 402953 h 1852181"/>
                  <a:gd name="connsiteX43" fmla="*/ 1113212 w 3211770"/>
                  <a:gd name="connsiteY43" fmla="*/ 248648 h 1852181"/>
                  <a:gd name="connsiteX44" fmla="*/ 1163218 w 3211770"/>
                  <a:gd name="connsiteY44" fmla="*/ 227978 h 1852181"/>
                  <a:gd name="connsiteX45" fmla="*/ 1170933 w 3211770"/>
                  <a:gd name="connsiteY45" fmla="*/ 238646 h 1852181"/>
                  <a:gd name="connsiteX46" fmla="*/ 1298950 w 3211770"/>
                  <a:gd name="connsiteY46" fmla="*/ 345326 h 1852181"/>
                  <a:gd name="connsiteX47" fmla="*/ 1512309 w 3211770"/>
                  <a:gd name="connsiteY47" fmla="*/ 287605 h 1852181"/>
                  <a:gd name="connsiteX48" fmla="*/ 1525835 w 3211770"/>
                  <a:gd name="connsiteY48" fmla="*/ 221597 h 1852181"/>
                  <a:gd name="connsiteX49" fmla="*/ 1570603 w 3211770"/>
                  <a:gd name="connsiteY49" fmla="*/ 235503 h 1852181"/>
                  <a:gd name="connsiteX50" fmla="*/ 1871783 w 3211770"/>
                  <a:gd name="connsiteY50" fmla="*/ 397333 h 1852181"/>
                  <a:gd name="connsiteX51" fmla="*/ 2116385 w 3211770"/>
                  <a:gd name="connsiteY51" fmla="*/ 907492 h 1852181"/>
                  <a:gd name="connsiteX52" fmla="*/ 2120290 w 3211770"/>
                  <a:gd name="connsiteY52" fmla="*/ 914826 h 1852181"/>
                  <a:gd name="connsiteX53" fmla="*/ 2214397 w 3211770"/>
                  <a:gd name="connsiteY53" fmla="*/ 962070 h 1852181"/>
                  <a:gd name="connsiteX54" fmla="*/ 2216683 w 3211770"/>
                  <a:gd name="connsiteY54" fmla="*/ 960927 h 1852181"/>
                  <a:gd name="connsiteX55" fmla="*/ 2233447 w 3211770"/>
                  <a:gd name="connsiteY55" fmla="*/ 950735 h 1852181"/>
                  <a:gd name="connsiteX56" fmla="*/ 2298503 w 3211770"/>
                  <a:gd name="connsiteY56" fmla="*/ 902920 h 1852181"/>
                  <a:gd name="connsiteX57" fmla="*/ 2427090 w 3211770"/>
                  <a:gd name="connsiteY57" fmla="*/ 795288 h 1852181"/>
                  <a:gd name="connsiteX58" fmla="*/ 2524817 w 3211770"/>
                  <a:gd name="connsiteY58" fmla="*/ 696608 h 1852181"/>
                  <a:gd name="connsiteX59" fmla="*/ 2647213 w 3211770"/>
                  <a:gd name="connsiteY59" fmla="*/ 465056 h 1852181"/>
                  <a:gd name="connsiteX60" fmla="*/ 2748845 w 3211770"/>
                  <a:gd name="connsiteY60" fmla="*/ 291891 h 1852181"/>
                  <a:gd name="connsiteX61" fmla="*/ 2784659 w 3211770"/>
                  <a:gd name="connsiteY61" fmla="*/ 186449 h 1852181"/>
                  <a:gd name="connsiteX62" fmla="*/ 2820473 w 3211770"/>
                  <a:gd name="connsiteY62" fmla="*/ 274937 h 1852181"/>
                  <a:gd name="connsiteX63" fmla="*/ 2805423 w 3211770"/>
                  <a:gd name="connsiteY63" fmla="*/ 367139 h 1852181"/>
                  <a:gd name="connsiteX64" fmla="*/ 3018117 w 3211770"/>
                  <a:gd name="connsiteY64" fmla="*/ 384188 h 1852181"/>
                  <a:gd name="connsiteX65" fmla="*/ 3170612 w 3211770"/>
                  <a:gd name="connsiteY65" fmla="*/ 395428 h 1852181"/>
                  <a:gd name="connsiteX66" fmla="*/ 3117939 w 3211770"/>
                  <a:gd name="connsiteY66" fmla="*/ 425527 h 1852181"/>
                  <a:gd name="connsiteX67" fmla="*/ 2984303 w 3211770"/>
                  <a:gd name="connsiteY67" fmla="*/ 461341 h 1852181"/>
                  <a:gd name="connsiteX68" fmla="*/ 3149943 w 3211770"/>
                  <a:gd name="connsiteY68" fmla="*/ 508394 h 1852181"/>
                  <a:gd name="connsiteX69" fmla="*/ 3208617 w 3211770"/>
                  <a:gd name="connsiteY69" fmla="*/ 543827 h 1852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3211770" h="1852181">
                    <a:moveTo>
                      <a:pt x="3208617" y="543827"/>
                    </a:moveTo>
                    <a:cubicBezTo>
                      <a:pt x="3193567" y="568307"/>
                      <a:pt x="3057931" y="545637"/>
                      <a:pt x="3022213" y="540017"/>
                    </a:cubicBezTo>
                    <a:cubicBezTo>
                      <a:pt x="2986398" y="534398"/>
                      <a:pt x="2982684" y="547637"/>
                      <a:pt x="3005258" y="560687"/>
                    </a:cubicBezTo>
                    <a:cubicBezTo>
                      <a:pt x="3027832" y="573926"/>
                      <a:pt x="3142704" y="620980"/>
                      <a:pt x="3133274" y="641649"/>
                    </a:cubicBezTo>
                    <a:cubicBezTo>
                      <a:pt x="3123844" y="662318"/>
                      <a:pt x="3044787" y="630410"/>
                      <a:pt x="3003353" y="613455"/>
                    </a:cubicBezTo>
                    <a:cubicBezTo>
                      <a:pt x="2961919" y="596405"/>
                      <a:pt x="2963920" y="619075"/>
                      <a:pt x="2994019" y="649269"/>
                    </a:cubicBezTo>
                    <a:cubicBezTo>
                      <a:pt x="3024118" y="679273"/>
                      <a:pt x="3071171" y="715087"/>
                      <a:pt x="3048502" y="730137"/>
                    </a:cubicBezTo>
                    <a:cubicBezTo>
                      <a:pt x="3025927" y="745186"/>
                      <a:pt x="2935535" y="651079"/>
                      <a:pt x="2897911" y="636030"/>
                    </a:cubicBezTo>
                    <a:cubicBezTo>
                      <a:pt x="2860288" y="620980"/>
                      <a:pt x="2803804" y="598406"/>
                      <a:pt x="2747321" y="617170"/>
                    </a:cubicBezTo>
                    <a:cubicBezTo>
                      <a:pt x="2700268" y="632886"/>
                      <a:pt x="2603494" y="852628"/>
                      <a:pt x="2505005" y="1021221"/>
                    </a:cubicBezTo>
                    <a:cubicBezTo>
                      <a:pt x="2485288" y="1054939"/>
                      <a:pt x="2465572" y="1086562"/>
                      <a:pt x="2446045" y="1114184"/>
                    </a:cubicBezTo>
                    <a:cubicBezTo>
                      <a:pt x="2420518" y="1150380"/>
                      <a:pt x="2398515" y="1182003"/>
                      <a:pt x="2378323" y="1209530"/>
                    </a:cubicBezTo>
                    <a:cubicBezTo>
                      <a:pt x="2306218" y="1308304"/>
                      <a:pt x="2258593" y="1353929"/>
                      <a:pt x="2167439" y="1362787"/>
                    </a:cubicBezTo>
                    <a:cubicBezTo>
                      <a:pt x="2050853" y="1374026"/>
                      <a:pt x="2024373" y="1310018"/>
                      <a:pt x="1832445" y="1042747"/>
                    </a:cubicBezTo>
                    <a:cubicBezTo>
                      <a:pt x="1779771" y="1185813"/>
                      <a:pt x="1824920" y="1332688"/>
                      <a:pt x="1836255" y="1456894"/>
                    </a:cubicBezTo>
                    <a:cubicBezTo>
                      <a:pt x="1847494" y="1581100"/>
                      <a:pt x="1915312" y="1656443"/>
                      <a:pt x="1866354" y="1712926"/>
                    </a:cubicBezTo>
                    <a:cubicBezTo>
                      <a:pt x="1862639" y="1717117"/>
                      <a:pt x="1858353" y="1721498"/>
                      <a:pt x="1853495" y="1726071"/>
                    </a:cubicBezTo>
                    <a:cubicBezTo>
                      <a:pt x="1850542" y="1728833"/>
                      <a:pt x="1847208" y="1731690"/>
                      <a:pt x="1843875" y="1734453"/>
                    </a:cubicBezTo>
                    <a:cubicBezTo>
                      <a:pt x="1779105" y="1788364"/>
                      <a:pt x="1635087" y="1852181"/>
                      <a:pt x="1406963" y="1852181"/>
                    </a:cubicBezTo>
                    <a:cubicBezTo>
                      <a:pt x="1202271" y="1852181"/>
                      <a:pt x="1079398" y="1805414"/>
                      <a:pt x="1025391" y="1759980"/>
                    </a:cubicBezTo>
                    <a:cubicBezTo>
                      <a:pt x="1021581" y="1756741"/>
                      <a:pt x="1018153" y="1753503"/>
                      <a:pt x="1015009" y="1750359"/>
                    </a:cubicBezTo>
                    <a:cubicBezTo>
                      <a:pt x="1006151" y="1741310"/>
                      <a:pt x="1000150" y="1732547"/>
                      <a:pt x="996531" y="1724261"/>
                    </a:cubicBezTo>
                    <a:cubicBezTo>
                      <a:pt x="973861" y="1671588"/>
                      <a:pt x="1041774" y="1449464"/>
                      <a:pt x="1049204" y="1298874"/>
                    </a:cubicBezTo>
                    <a:cubicBezTo>
                      <a:pt x="1056824" y="1148284"/>
                      <a:pt x="973861" y="1024078"/>
                      <a:pt x="973861" y="1024078"/>
                    </a:cubicBezTo>
                    <a:cubicBezTo>
                      <a:pt x="973861" y="1024078"/>
                      <a:pt x="906138" y="1152094"/>
                      <a:pt x="872325" y="1234866"/>
                    </a:cubicBezTo>
                    <a:cubicBezTo>
                      <a:pt x="838416" y="1317639"/>
                      <a:pt x="691540" y="1366692"/>
                      <a:pt x="567334" y="1257440"/>
                    </a:cubicBezTo>
                    <a:cubicBezTo>
                      <a:pt x="555333" y="1246868"/>
                      <a:pt x="542569" y="1233056"/>
                      <a:pt x="529234" y="1216578"/>
                    </a:cubicBezTo>
                    <a:cubicBezTo>
                      <a:pt x="525520" y="1212101"/>
                      <a:pt x="521900" y="1207339"/>
                      <a:pt x="518185" y="1202481"/>
                    </a:cubicBezTo>
                    <a:cubicBezTo>
                      <a:pt x="394932" y="1040175"/>
                      <a:pt x="232721" y="676034"/>
                      <a:pt x="209670" y="610026"/>
                    </a:cubicBezTo>
                    <a:cubicBezTo>
                      <a:pt x="183286" y="534683"/>
                      <a:pt x="119373" y="542303"/>
                      <a:pt x="62890" y="482010"/>
                    </a:cubicBezTo>
                    <a:cubicBezTo>
                      <a:pt x="-16263" y="444386"/>
                      <a:pt x="-12453" y="406667"/>
                      <a:pt x="28981" y="376568"/>
                    </a:cubicBezTo>
                    <a:cubicBezTo>
                      <a:pt x="13932" y="327705"/>
                      <a:pt x="13932" y="297511"/>
                      <a:pt x="66605" y="289986"/>
                    </a:cubicBezTo>
                    <a:cubicBezTo>
                      <a:pt x="55365" y="214739"/>
                      <a:pt x="115563" y="233503"/>
                      <a:pt x="115563" y="233503"/>
                    </a:cubicBezTo>
                    <a:cubicBezTo>
                      <a:pt x="115563" y="233503"/>
                      <a:pt x="92989" y="143206"/>
                      <a:pt x="70320" y="79198"/>
                    </a:cubicBezTo>
                    <a:cubicBezTo>
                      <a:pt x="47745" y="15285"/>
                      <a:pt x="55270" y="7665"/>
                      <a:pt x="85369" y="140"/>
                    </a:cubicBezTo>
                    <a:cubicBezTo>
                      <a:pt x="115468" y="-7480"/>
                      <a:pt x="224625" y="297606"/>
                      <a:pt x="243484" y="308846"/>
                    </a:cubicBezTo>
                    <a:cubicBezTo>
                      <a:pt x="262344" y="320085"/>
                      <a:pt x="284918" y="289986"/>
                      <a:pt x="292443" y="244933"/>
                    </a:cubicBezTo>
                    <a:cubicBezTo>
                      <a:pt x="299967" y="199689"/>
                      <a:pt x="303682" y="162065"/>
                      <a:pt x="401599" y="165780"/>
                    </a:cubicBezTo>
                    <a:cubicBezTo>
                      <a:pt x="371500" y="192164"/>
                      <a:pt x="337591" y="226073"/>
                      <a:pt x="345116" y="282557"/>
                    </a:cubicBezTo>
                    <a:cubicBezTo>
                      <a:pt x="352641" y="339040"/>
                      <a:pt x="318732" y="376664"/>
                      <a:pt x="292443" y="452006"/>
                    </a:cubicBezTo>
                    <a:cubicBezTo>
                      <a:pt x="266249" y="526778"/>
                      <a:pt x="459130" y="757378"/>
                      <a:pt x="664489" y="948640"/>
                    </a:cubicBezTo>
                    <a:cubicBezTo>
                      <a:pt x="665918" y="949973"/>
                      <a:pt x="667442" y="951402"/>
                      <a:pt x="668871" y="952736"/>
                    </a:cubicBezTo>
                    <a:cubicBezTo>
                      <a:pt x="702780" y="832245"/>
                      <a:pt x="781837" y="470866"/>
                      <a:pt x="819461" y="402953"/>
                    </a:cubicBezTo>
                    <a:cubicBezTo>
                      <a:pt x="857180" y="335230"/>
                      <a:pt x="981386" y="308846"/>
                      <a:pt x="1113212" y="248648"/>
                    </a:cubicBezTo>
                    <a:cubicBezTo>
                      <a:pt x="1113212" y="248648"/>
                      <a:pt x="1135596" y="238646"/>
                      <a:pt x="1163218" y="227978"/>
                    </a:cubicBezTo>
                    <a:cubicBezTo>
                      <a:pt x="1164456" y="231122"/>
                      <a:pt x="1166933" y="234646"/>
                      <a:pt x="1170933" y="238646"/>
                    </a:cubicBezTo>
                    <a:cubicBezTo>
                      <a:pt x="1185983" y="253696"/>
                      <a:pt x="1241228" y="323990"/>
                      <a:pt x="1298950" y="345326"/>
                    </a:cubicBezTo>
                    <a:cubicBezTo>
                      <a:pt x="1356671" y="366662"/>
                      <a:pt x="1467161" y="365424"/>
                      <a:pt x="1512309" y="287605"/>
                    </a:cubicBezTo>
                    <a:cubicBezTo>
                      <a:pt x="1533074" y="251600"/>
                      <a:pt x="1532312" y="233693"/>
                      <a:pt x="1525835" y="221597"/>
                    </a:cubicBezTo>
                    <a:cubicBezTo>
                      <a:pt x="1543361" y="225502"/>
                      <a:pt x="1558696" y="230074"/>
                      <a:pt x="1570603" y="235503"/>
                    </a:cubicBezTo>
                    <a:cubicBezTo>
                      <a:pt x="1643945" y="269317"/>
                      <a:pt x="1783296" y="305131"/>
                      <a:pt x="1871783" y="397333"/>
                    </a:cubicBezTo>
                    <a:cubicBezTo>
                      <a:pt x="1960270" y="489535"/>
                      <a:pt x="2078761" y="834149"/>
                      <a:pt x="2116385" y="907492"/>
                    </a:cubicBezTo>
                    <a:cubicBezTo>
                      <a:pt x="2117719" y="910064"/>
                      <a:pt x="2118957" y="912540"/>
                      <a:pt x="2120290" y="914826"/>
                    </a:cubicBezTo>
                    <a:cubicBezTo>
                      <a:pt x="2155914" y="980549"/>
                      <a:pt x="2181727" y="976548"/>
                      <a:pt x="2214397" y="962070"/>
                    </a:cubicBezTo>
                    <a:cubicBezTo>
                      <a:pt x="2215159" y="961784"/>
                      <a:pt x="2215826" y="961308"/>
                      <a:pt x="2216683" y="960927"/>
                    </a:cubicBezTo>
                    <a:cubicBezTo>
                      <a:pt x="2220779" y="958832"/>
                      <a:pt x="2226399" y="955403"/>
                      <a:pt x="2233447" y="950735"/>
                    </a:cubicBezTo>
                    <a:cubicBezTo>
                      <a:pt x="2249449" y="940067"/>
                      <a:pt x="2272309" y="923304"/>
                      <a:pt x="2298503" y="902920"/>
                    </a:cubicBezTo>
                    <a:cubicBezTo>
                      <a:pt x="2337651" y="872345"/>
                      <a:pt x="2384419" y="833768"/>
                      <a:pt x="2427090" y="795288"/>
                    </a:cubicBezTo>
                    <a:cubicBezTo>
                      <a:pt x="2465953" y="760140"/>
                      <a:pt x="2501481" y="725183"/>
                      <a:pt x="2524817" y="696608"/>
                    </a:cubicBezTo>
                    <a:cubicBezTo>
                      <a:pt x="2600160" y="604406"/>
                      <a:pt x="2639689" y="521539"/>
                      <a:pt x="2647213" y="465056"/>
                    </a:cubicBezTo>
                    <a:cubicBezTo>
                      <a:pt x="2654833" y="408572"/>
                      <a:pt x="2716936" y="350184"/>
                      <a:pt x="2748845" y="291891"/>
                    </a:cubicBezTo>
                    <a:cubicBezTo>
                      <a:pt x="2780849" y="233503"/>
                      <a:pt x="2750655" y="190259"/>
                      <a:pt x="2784659" y="186449"/>
                    </a:cubicBezTo>
                    <a:cubicBezTo>
                      <a:pt x="2818473" y="182639"/>
                      <a:pt x="2826093" y="250457"/>
                      <a:pt x="2820473" y="274937"/>
                    </a:cubicBezTo>
                    <a:cubicBezTo>
                      <a:pt x="2814853" y="299416"/>
                      <a:pt x="2792184" y="331420"/>
                      <a:pt x="2805423" y="367139"/>
                    </a:cubicBezTo>
                    <a:cubicBezTo>
                      <a:pt x="2818568" y="402953"/>
                      <a:pt x="2942869" y="391618"/>
                      <a:pt x="3018117" y="384188"/>
                    </a:cubicBezTo>
                    <a:cubicBezTo>
                      <a:pt x="3093460" y="376568"/>
                      <a:pt x="3161182" y="376568"/>
                      <a:pt x="3170612" y="395428"/>
                    </a:cubicBezTo>
                    <a:cubicBezTo>
                      <a:pt x="3180042" y="414287"/>
                      <a:pt x="3157468" y="418002"/>
                      <a:pt x="3117939" y="425527"/>
                    </a:cubicBezTo>
                    <a:cubicBezTo>
                      <a:pt x="3078410" y="433052"/>
                      <a:pt x="2984303" y="440576"/>
                      <a:pt x="2984303" y="461341"/>
                    </a:cubicBezTo>
                    <a:cubicBezTo>
                      <a:pt x="2984303" y="482010"/>
                      <a:pt x="3117939" y="506585"/>
                      <a:pt x="3149943" y="508394"/>
                    </a:cubicBezTo>
                    <a:cubicBezTo>
                      <a:pt x="3182232" y="509918"/>
                      <a:pt x="3223571" y="519348"/>
                      <a:pt x="3208617" y="543827"/>
                    </a:cubicBezTo>
                    <a:close/>
                  </a:path>
                </a:pathLst>
              </a:custGeom>
              <a:solidFill>
                <a:srgbClr val="4153A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íşļidè">
                <a:extLst>
                  <a:ext uri="{FF2B5EF4-FFF2-40B4-BE49-F238E27FC236}">
                    <a16:creationId xmlns:a16="http://schemas.microsoft.com/office/drawing/2014/main" id="{606BD0D4-8BB4-772A-DBC8-2C050408AE37}"/>
                  </a:ext>
                </a:extLst>
              </p:cNvPr>
              <p:cNvSpPr/>
              <p:nvPr/>
            </p:nvSpPr>
            <p:spPr>
              <a:xfrm>
                <a:off x="4640554" y="2933940"/>
                <a:ext cx="674213" cy="1216673"/>
              </a:xfrm>
              <a:custGeom>
                <a:avLst/>
                <a:gdLst>
                  <a:gd name="connsiteX0" fmla="*/ 672776 w 674213"/>
                  <a:gd name="connsiteY0" fmla="*/ 1020363 h 1216673"/>
                  <a:gd name="connsiteX1" fmla="*/ 529234 w 674213"/>
                  <a:gd name="connsiteY1" fmla="*/ 1216674 h 1216673"/>
                  <a:gd name="connsiteX2" fmla="*/ 209670 w 674213"/>
                  <a:gd name="connsiteY2" fmla="*/ 610026 h 1216673"/>
                  <a:gd name="connsiteX3" fmla="*/ 62890 w 674213"/>
                  <a:gd name="connsiteY3" fmla="*/ 482010 h 1216673"/>
                  <a:gd name="connsiteX4" fmla="*/ 28981 w 674213"/>
                  <a:gd name="connsiteY4" fmla="*/ 376568 h 1216673"/>
                  <a:gd name="connsiteX5" fmla="*/ 66605 w 674213"/>
                  <a:gd name="connsiteY5" fmla="*/ 289986 h 1216673"/>
                  <a:gd name="connsiteX6" fmla="*/ 115563 w 674213"/>
                  <a:gd name="connsiteY6" fmla="*/ 233503 h 1216673"/>
                  <a:gd name="connsiteX7" fmla="*/ 70320 w 674213"/>
                  <a:gd name="connsiteY7" fmla="*/ 79198 h 1216673"/>
                  <a:gd name="connsiteX8" fmla="*/ 85369 w 674213"/>
                  <a:gd name="connsiteY8" fmla="*/ 140 h 1216673"/>
                  <a:gd name="connsiteX9" fmla="*/ 243484 w 674213"/>
                  <a:gd name="connsiteY9" fmla="*/ 308846 h 1216673"/>
                  <a:gd name="connsiteX10" fmla="*/ 292443 w 674213"/>
                  <a:gd name="connsiteY10" fmla="*/ 244933 h 1216673"/>
                  <a:gd name="connsiteX11" fmla="*/ 401599 w 674213"/>
                  <a:gd name="connsiteY11" fmla="*/ 165780 h 1216673"/>
                  <a:gd name="connsiteX12" fmla="*/ 345116 w 674213"/>
                  <a:gd name="connsiteY12" fmla="*/ 282557 h 1216673"/>
                  <a:gd name="connsiteX13" fmla="*/ 292443 w 674213"/>
                  <a:gd name="connsiteY13" fmla="*/ 452006 h 1216673"/>
                  <a:gd name="connsiteX14" fmla="*/ 664489 w 674213"/>
                  <a:gd name="connsiteY14" fmla="*/ 948640 h 1216673"/>
                  <a:gd name="connsiteX15" fmla="*/ 672776 w 674213"/>
                  <a:gd name="connsiteY15" fmla="*/ 1020363 h 121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213" h="1216673">
                    <a:moveTo>
                      <a:pt x="672776" y="1020363"/>
                    </a:moveTo>
                    <a:cubicBezTo>
                      <a:pt x="661727" y="1075703"/>
                      <a:pt x="643344" y="1163619"/>
                      <a:pt x="529234" y="1216674"/>
                    </a:cubicBezTo>
                    <a:cubicBezTo>
                      <a:pt x="404838" y="1062559"/>
                      <a:pt x="233483" y="678130"/>
                      <a:pt x="209670" y="610026"/>
                    </a:cubicBezTo>
                    <a:cubicBezTo>
                      <a:pt x="183286" y="534684"/>
                      <a:pt x="119373" y="542304"/>
                      <a:pt x="62890" y="482010"/>
                    </a:cubicBezTo>
                    <a:cubicBezTo>
                      <a:pt x="-16263" y="444386"/>
                      <a:pt x="-12453" y="406667"/>
                      <a:pt x="28981" y="376568"/>
                    </a:cubicBezTo>
                    <a:cubicBezTo>
                      <a:pt x="13932" y="327705"/>
                      <a:pt x="13932" y="297511"/>
                      <a:pt x="66605" y="289986"/>
                    </a:cubicBezTo>
                    <a:cubicBezTo>
                      <a:pt x="55365" y="214739"/>
                      <a:pt x="115563" y="233503"/>
                      <a:pt x="115563" y="233503"/>
                    </a:cubicBezTo>
                    <a:cubicBezTo>
                      <a:pt x="115563" y="233503"/>
                      <a:pt x="92989" y="143206"/>
                      <a:pt x="70320" y="79198"/>
                    </a:cubicBezTo>
                    <a:cubicBezTo>
                      <a:pt x="47745" y="15285"/>
                      <a:pt x="55270" y="7665"/>
                      <a:pt x="85369" y="140"/>
                    </a:cubicBezTo>
                    <a:cubicBezTo>
                      <a:pt x="115468" y="-7480"/>
                      <a:pt x="224625" y="297606"/>
                      <a:pt x="243484" y="308846"/>
                    </a:cubicBezTo>
                    <a:cubicBezTo>
                      <a:pt x="262344" y="320085"/>
                      <a:pt x="284918" y="289986"/>
                      <a:pt x="292443" y="244933"/>
                    </a:cubicBezTo>
                    <a:cubicBezTo>
                      <a:pt x="299967" y="199689"/>
                      <a:pt x="303682" y="162065"/>
                      <a:pt x="401599" y="165780"/>
                    </a:cubicBezTo>
                    <a:cubicBezTo>
                      <a:pt x="371500" y="192164"/>
                      <a:pt x="337591" y="226073"/>
                      <a:pt x="345116" y="282557"/>
                    </a:cubicBezTo>
                    <a:cubicBezTo>
                      <a:pt x="352641" y="339040"/>
                      <a:pt x="318732" y="376664"/>
                      <a:pt x="292443" y="452006"/>
                    </a:cubicBezTo>
                    <a:cubicBezTo>
                      <a:pt x="266249" y="526778"/>
                      <a:pt x="459130" y="757378"/>
                      <a:pt x="664489" y="948640"/>
                    </a:cubicBezTo>
                    <a:cubicBezTo>
                      <a:pt x="672205" y="974738"/>
                      <a:pt x="676681" y="1001027"/>
                      <a:pt x="672776" y="1020363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18" name="ïş1ïḋe">
                <a:extLst>
                  <a:ext uri="{FF2B5EF4-FFF2-40B4-BE49-F238E27FC236}">
                    <a16:creationId xmlns:a16="http://schemas.microsoft.com/office/drawing/2014/main" id="{71EE98E4-20B1-C796-45AE-3409CD39D6DA}"/>
                  </a:ext>
                </a:extLst>
              </p:cNvPr>
              <p:cNvGrpSpPr/>
              <p:nvPr/>
            </p:nvGrpSpPr>
            <p:grpSpPr>
              <a:xfrm>
                <a:off x="5158644" y="3444144"/>
                <a:ext cx="1986819" cy="1280997"/>
                <a:chOff x="5158644" y="3444144"/>
                <a:chExt cx="1986819" cy="1280997"/>
              </a:xfrm>
              <a:solidFill>
                <a:srgbClr val="2B4282"/>
              </a:solidFill>
            </p:grpSpPr>
            <p:sp>
              <p:nvSpPr>
                <p:cNvPr id="241" name="ï$ļïḍê">
                  <a:extLst>
                    <a:ext uri="{FF2B5EF4-FFF2-40B4-BE49-F238E27FC236}">
                      <a16:creationId xmlns:a16="http://schemas.microsoft.com/office/drawing/2014/main" id="{2D2557C0-33EF-DD2F-33CA-42500DA67CBD}"/>
                    </a:ext>
                  </a:extLst>
                </p:cNvPr>
                <p:cNvSpPr/>
                <p:nvPr/>
              </p:nvSpPr>
              <p:spPr>
                <a:xfrm>
                  <a:off x="5532500" y="3751040"/>
                  <a:ext cx="13144" cy="40766"/>
                </a:xfrm>
                <a:custGeom>
                  <a:avLst/>
                  <a:gdLst>
                    <a:gd name="connsiteX0" fmla="*/ 13145 w 13144"/>
                    <a:gd name="connsiteY0" fmla="*/ 40767 h 40766"/>
                    <a:gd name="connsiteX1" fmla="*/ 0 w 13144"/>
                    <a:gd name="connsiteY1" fmla="*/ 0 h 40766"/>
                    <a:gd name="connsiteX2" fmla="*/ 13145 w 13144"/>
                    <a:gd name="connsiteY2" fmla="*/ 40767 h 4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144" h="40766">
                      <a:moveTo>
                        <a:pt x="13145" y="40767"/>
                      </a:moveTo>
                      <a:cubicBezTo>
                        <a:pt x="8763" y="27242"/>
                        <a:pt x="4477" y="13621"/>
                        <a:pt x="0" y="0"/>
                      </a:cubicBezTo>
                      <a:cubicBezTo>
                        <a:pt x="2191" y="14097"/>
                        <a:pt x="6572" y="28004"/>
                        <a:pt x="13145" y="40767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iṡ1íḑe">
                  <a:extLst>
                    <a:ext uri="{FF2B5EF4-FFF2-40B4-BE49-F238E27FC236}">
                      <a16:creationId xmlns:a16="http://schemas.microsoft.com/office/drawing/2014/main" id="{409E7B6D-0628-3161-016A-81A7F7B07882}"/>
                    </a:ext>
                  </a:extLst>
                </p:cNvPr>
                <p:cNvSpPr/>
                <p:nvPr/>
              </p:nvSpPr>
              <p:spPr>
                <a:xfrm>
                  <a:off x="5158644" y="3510819"/>
                  <a:ext cx="1208055" cy="1214322"/>
                </a:xfrm>
                <a:custGeom>
                  <a:avLst/>
                  <a:gdLst>
                    <a:gd name="connsiteX0" fmla="*/ 590264 w 1208055"/>
                    <a:gd name="connsiteY0" fmla="*/ 1101090 h 1214322"/>
                    <a:gd name="connsiteX1" fmla="*/ 547021 w 1208055"/>
                    <a:gd name="connsiteY1" fmla="*/ 1061561 h 1214322"/>
                    <a:gd name="connsiteX2" fmla="*/ 538734 w 1208055"/>
                    <a:gd name="connsiteY2" fmla="*/ 1003459 h 1214322"/>
                    <a:gd name="connsiteX3" fmla="*/ 569595 w 1208055"/>
                    <a:gd name="connsiteY3" fmla="*/ 830961 h 1214322"/>
                    <a:gd name="connsiteX4" fmla="*/ 698183 w 1208055"/>
                    <a:gd name="connsiteY4" fmla="*/ 967454 h 1214322"/>
                    <a:gd name="connsiteX5" fmla="*/ 680085 w 1208055"/>
                    <a:gd name="connsiteY5" fmla="*/ 864775 h 1214322"/>
                    <a:gd name="connsiteX6" fmla="*/ 617982 w 1208055"/>
                    <a:gd name="connsiteY6" fmla="*/ 775335 h 1214322"/>
                    <a:gd name="connsiteX7" fmla="*/ 656844 w 1208055"/>
                    <a:gd name="connsiteY7" fmla="*/ 607123 h 1214322"/>
                    <a:gd name="connsiteX8" fmla="*/ 694277 w 1208055"/>
                    <a:gd name="connsiteY8" fmla="*/ 572167 h 1214322"/>
                    <a:gd name="connsiteX9" fmla="*/ 667322 w 1208055"/>
                    <a:gd name="connsiteY9" fmla="*/ 486728 h 1214322"/>
                    <a:gd name="connsiteX10" fmla="*/ 581025 w 1208055"/>
                    <a:gd name="connsiteY10" fmla="*/ 441198 h 1214322"/>
                    <a:gd name="connsiteX11" fmla="*/ 459677 w 1208055"/>
                    <a:gd name="connsiteY11" fmla="*/ 241078 h 1214322"/>
                    <a:gd name="connsiteX12" fmla="*/ 474821 w 1208055"/>
                    <a:gd name="connsiteY12" fmla="*/ 0 h 1214322"/>
                    <a:gd name="connsiteX13" fmla="*/ 398907 w 1208055"/>
                    <a:gd name="connsiteY13" fmla="*/ 300323 h 1214322"/>
                    <a:gd name="connsiteX14" fmla="*/ 387096 w 1208055"/>
                    <a:gd name="connsiteY14" fmla="*/ 281083 h 1214322"/>
                    <a:gd name="connsiteX15" fmla="*/ 405384 w 1208055"/>
                    <a:gd name="connsiteY15" fmla="*/ 337947 h 1214322"/>
                    <a:gd name="connsiteX16" fmla="*/ 334137 w 1208055"/>
                    <a:gd name="connsiteY16" fmla="*/ 272796 h 1214322"/>
                    <a:gd name="connsiteX17" fmla="*/ 377095 w 1208055"/>
                    <a:gd name="connsiteY17" fmla="*/ 526542 h 1214322"/>
                    <a:gd name="connsiteX18" fmla="*/ 183452 w 1208055"/>
                    <a:gd name="connsiteY18" fmla="*/ 696182 h 1214322"/>
                    <a:gd name="connsiteX19" fmla="*/ 192405 w 1208055"/>
                    <a:gd name="connsiteY19" fmla="*/ 625507 h 1214322"/>
                    <a:gd name="connsiteX20" fmla="*/ 152400 w 1208055"/>
                    <a:gd name="connsiteY20" fmla="*/ 665036 h 1214322"/>
                    <a:gd name="connsiteX21" fmla="*/ 177165 w 1208055"/>
                    <a:gd name="connsiteY21" fmla="*/ 572929 h 1214322"/>
                    <a:gd name="connsiteX22" fmla="*/ 114014 w 1208055"/>
                    <a:gd name="connsiteY22" fmla="*/ 630746 h 1214322"/>
                    <a:gd name="connsiteX23" fmla="*/ 147352 w 1208055"/>
                    <a:gd name="connsiteY23" fmla="*/ 479108 h 1214322"/>
                    <a:gd name="connsiteX24" fmla="*/ 53340 w 1208055"/>
                    <a:gd name="connsiteY24" fmla="*/ 599408 h 1214322"/>
                    <a:gd name="connsiteX25" fmla="*/ 0 w 1208055"/>
                    <a:gd name="connsiteY25" fmla="*/ 625793 h 1214322"/>
                    <a:gd name="connsiteX26" fmla="*/ 11049 w 1208055"/>
                    <a:gd name="connsiteY26" fmla="*/ 639889 h 1214322"/>
                    <a:gd name="connsiteX27" fmla="*/ 49149 w 1208055"/>
                    <a:gd name="connsiteY27" fmla="*/ 680752 h 1214322"/>
                    <a:gd name="connsiteX28" fmla="*/ 354140 w 1208055"/>
                    <a:gd name="connsiteY28" fmla="*/ 658178 h 1214322"/>
                    <a:gd name="connsiteX29" fmla="*/ 455676 w 1208055"/>
                    <a:gd name="connsiteY29" fmla="*/ 447389 h 1214322"/>
                    <a:gd name="connsiteX30" fmla="*/ 531019 w 1208055"/>
                    <a:gd name="connsiteY30" fmla="*/ 722186 h 1214322"/>
                    <a:gd name="connsiteX31" fmla="*/ 478346 w 1208055"/>
                    <a:gd name="connsiteY31" fmla="*/ 1147572 h 1214322"/>
                    <a:gd name="connsiteX32" fmla="*/ 496824 w 1208055"/>
                    <a:gd name="connsiteY32" fmla="*/ 1173671 h 1214322"/>
                    <a:gd name="connsiteX33" fmla="*/ 507206 w 1208055"/>
                    <a:gd name="connsiteY33" fmla="*/ 1183291 h 1214322"/>
                    <a:gd name="connsiteX34" fmla="*/ 524351 w 1208055"/>
                    <a:gd name="connsiteY34" fmla="*/ 1130522 h 1214322"/>
                    <a:gd name="connsiteX35" fmla="*/ 1208056 w 1208055"/>
                    <a:gd name="connsiteY35" fmla="*/ 1148525 h 1214322"/>
                    <a:gd name="connsiteX36" fmla="*/ 590264 w 1208055"/>
                    <a:gd name="connsiteY36" fmla="*/ 1101090 h 1214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208055" h="1214322">
                      <a:moveTo>
                        <a:pt x="590264" y="1101090"/>
                      </a:moveTo>
                      <a:cubicBezTo>
                        <a:pt x="573215" y="1091089"/>
                        <a:pt x="556165" y="1079183"/>
                        <a:pt x="547021" y="1061561"/>
                      </a:cubicBezTo>
                      <a:cubicBezTo>
                        <a:pt x="537782" y="1044035"/>
                        <a:pt x="537686" y="1023271"/>
                        <a:pt x="538734" y="1003459"/>
                      </a:cubicBezTo>
                      <a:cubicBezTo>
                        <a:pt x="541687" y="944975"/>
                        <a:pt x="552164" y="886873"/>
                        <a:pt x="569595" y="830961"/>
                      </a:cubicBezTo>
                      <a:cubicBezTo>
                        <a:pt x="610934" y="877919"/>
                        <a:pt x="653796" y="923449"/>
                        <a:pt x="698183" y="967454"/>
                      </a:cubicBezTo>
                      <a:cubicBezTo>
                        <a:pt x="713899" y="934593"/>
                        <a:pt x="700278" y="894969"/>
                        <a:pt x="680085" y="864775"/>
                      </a:cubicBezTo>
                      <a:cubicBezTo>
                        <a:pt x="659892" y="834580"/>
                        <a:pt x="632936" y="808387"/>
                        <a:pt x="617982" y="775335"/>
                      </a:cubicBezTo>
                      <a:cubicBezTo>
                        <a:pt x="592646" y="718947"/>
                        <a:pt x="609410" y="646747"/>
                        <a:pt x="656844" y="607123"/>
                      </a:cubicBezTo>
                      <a:cubicBezTo>
                        <a:pt x="670084" y="596170"/>
                        <a:pt x="685705" y="587121"/>
                        <a:pt x="694277" y="572167"/>
                      </a:cubicBezTo>
                      <a:cubicBezTo>
                        <a:pt x="710375" y="543782"/>
                        <a:pt x="692944" y="506825"/>
                        <a:pt x="667322" y="486728"/>
                      </a:cubicBezTo>
                      <a:cubicBezTo>
                        <a:pt x="641699" y="466535"/>
                        <a:pt x="609314" y="457295"/>
                        <a:pt x="581025" y="441198"/>
                      </a:cubicBezTo>
                      <a:cubicBezTo>
                        <a:pt x="510826" y="401098"/>
                        <a:pt x="470916" y="320993"/>
                        <a:pt x="459677" y="241078"/>
                      </a:cubicBezTo>
                      <a:cubicBezTo>
                        <a:pt x="448437" y="161068"/>
                        <a:pt x="461582" y="79724"/>
                        <a:pt x="474821" y="0"/>
                      </a:cubicBezTo>
                      <a:cubicBezTo>
                        <a:pt x="426053" y="92107"/>
                        <a:pt x="399764" y="196025"/>
                        <a:pt x="398907" y="300323"/>
                      </a:cubicBezTo>
                      <a:cubicBezTo>
                        <a:pt x="394430" y="294322"/>
                        <a:pt x="390430" y="287846"/>
                        <a:pt x="387096" y="281083"/>
                      </a:cubicBezTo>
                      <a:cubicBezTo>
                        <a:pt x="393097" y="300038"/>
                        <a:pt x="399288" y="318992"/>
                        <a:pt x="405384" y="337947"/>
                      </a:cubicBezTo>
                      <a:cubicBezTo>
                        <a:pt x="381571" y="316230"/>
                        <a:pt x="357950" y="294513"/>
                        <a:pt x="334137" y="272796"/>
                      </a:cubicBezTo>
                      <a:cubicBezTo>
                        <a:pt x="390335" y="342614"/>
                        <a:pt x="407099" y="442151"/>
                        <a:pt x="377095" y="526542"/>
                      </a:cubicBezTo>
                      <a:cubicBezTo>
                        <a:pt x="347091" y="611029"/>
                        <a:pt x="271082" y="677513"/>
                        <a:pt x="183452" y="696182"/>
                      </a:cubicBezTo>
                      <a:cubicBezTo>
                        <a:pt x="191071" y="673513"/>
                        <a:pt x="194120" y="649319"/>
                        <a:pt x="192405" y="625507"/>
                      </a:cubicBezTo>
                      <a:cubicBezTo>
                        <a:pt x="181928" y="641223"/>
                        <a:pt x="168307" y="654748"/>
                        <a:pt x="152400" y="665036"/>
                      </a:cubicBezTo>
                      <a:cubicBezTo>
                        <a:pt x="173260" y="639699"/>
                        <a:pt x="182594" y="605314"/>
                        <a:pt x="177165" y="572929"/>
                      </a:cubicBezTo>
                      <a:cubicBezTo>
                        <a:pt x="163640" y="598646"/>
                        <a:pt x="140875" y="619506"/>
                        <a:pt x="114014" y="630746"/>
                      </a:cubicBezTo>
                      <a:cubicBezTo>
                        <a:pt x="147161" y="588645"/>
                        <a:pt x="159734" y="531114"/>
                        <a:pt x="147352" y="479108"/>
                      </a:cubicBezTo>
                      <a:cubicBezTo>
                        <a:pt x="130397" y="528161"/>
                        <a:pt x="96298" y="570547"/>
                        <a:pt x="53340" y="599408"/>
                      </a:cubicBezTo>
                      <a:cubicBezTo>
                        <a:pt x="36576" y="610743"/>
                        <a:pt x="18002" y="617982"/>
                        <a:pt x="0" y="625793"/>
                      </a:cubicBezTo>
                      <a:cubicBezTo>
                        <a:pt x="3715" y="630746"/>
                        <a:pt x="7334" y="635413"/>
                        <a:pt x="11049" y="639889"/>
                      </a:cubicBezTo>
                      <a:cubicBezTo>
                        <a:pt x="24384" y="656368"/>
                        <a:pt x="37148" y="670179"/>
                        <a:pt x="49149" y="680752"/>
                      </a:cubicBezTo>
                      <a:cubicBezTo>
                        <a:pt x="173355" y="790004"/>
                        <a:pt x="320231" y="741045"/>
                        <a:pt x="354140" y="658178"/>
                      </a:cubicBezTo>
                      <a:cubicBezTo>
                        <a:pt x="387953" y="575405"/>
                        <a:pt x="455676" y="447389"/>
                        <a:pt x="455676" y="447389"/>
                      </a:cubicBezTo>
                      <a:cubicBezTo>
                        <a:pt x="455676" y="447389"/>
                        <a:pt x="538544" y="571595"/>
                        <a:pt x="531019" y="722186"/>
                      </a:cubicBezTo>
                      <a:cubicBezTo>
                        <a:pt x="523494" y="872871"/>
                        <a:pt x="455676" y="1094899"/>
                        <a:pt x="478346" y="1147572"/>
                      </a:cubicBezTo>
                      <a:cubicBezTo>
                        <a:pt x="481965" y="1155859"/>
                        <a:pt x="487966" y="1164717"/>
                        <a:pt x="496824" y="1173671"/>
                      </a:cubicBezTo>
                      <a:cubicBezTo>
                        <a:pt x="499872" y="1176814"/>
                        <a:pt x="503396" y="1180052"/>
                        <a:pt x="507206" y="1183291"/>
                      </a:cubicBezTo>
                      <a:cubicBezTo>
                        <a:pt x="485966" y="1161383"/>
                        <a:pt x="494729" y="1116139"/>
                        <a:pt x="524351" y="1130522"/>
                      </a:cubicBezTo>
                      <a:cubicBezTo>
                        <a:pt x="734949" y="1235488"/>
                        <a:pt x="992124" y="1242251"/>
                        <a:pt x="1208056" y="1148525"/>
                      </a:cubicBezTo>
                      <a:cubicBezTo>
                        <a:pt x="999649" y="1180148"/>
                        <a:pt x="771906" y="1208342"/>
                        <a:pt x="590264" y="1101090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ïSľíḑé">
                  <a:extLst>
                    <a:ext uri="{FF2B5EF4-FFF2-40B4-BE49-F238E27FC236}">
                      <a16:creationId xmlns:a16="http://schemas.microsoft.com/office/drawing/2014/main" id="{CC59329F-AC6A-EF38-A902-C836E97A04F9}"/>
                    </a:ext>
                  </a:extLst>
                </p:cNvPr>
                <p:cNvSpPr/>
                <p:nvPr/>
              </p:nvSpPr>
              <p:spPr>
                <a:xfrm>
                  <a:off x="6433947" y="4616386"/>
                  <a:ext cx="4857" cy="4667"/>
                </a:xfrm>
                <a:custGeom>
                  <a:avLst/>
                  <a:gdLst>
                    <a:gd name="connsiteX0" fmla="*/ 0 w 4857"/>
                    <a:gd name="connsiteY0" fmla="*/ 4667 h 4667"/>
                    <a:gd name="connsiteX1" fmla="*/ 4858 w 4857"/>
                    <a:gd name="connsiteY1" fmla="*/ 0 h 4667"/>
                    <a:gd name="connsiteX2" fmla="*/ 0 w 4857"/>
                    <a:gd name="connsiteY2" fmla="*/ 4667 h 4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7" h="4667">
                      <a:moveTo>
                        <a:pt x="0" y="4667"/>
                      </a:moveTo>
                      <a:cubicBezTo>
                        <a:pt x="1714" y="3143"/>
                        <a:pt x="3238" y="1619"/>
                        <a:pt x="4858" y="0"/>
                      </a:cubicBezTo>
                      <a:cubicBezTo>
                        <a:pt x="3048" y="1048"/>
                        <a:pt x="1429" y="2762"/>
                        <a:pt x="0" y="4667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is1íḍê">
                  <a:extLst>
                    <a:ext uri="{FF2B5EF4-FFF2-40B4-BE49-F238E27FC236}">
                      <a16:creationId xmlns:a16="http://schemas.microsoft.com/office/drawing/2014/main" id="{09F068C9-46FF-108A-95E8-C70921AAF54F}"/>
                    </a:ext>
                  </a:extLst>
                </p:cNvPr>
                <p:cNvSpPr/>
                <p:nvPr/>
              </p:nvSpPr>
              <p:spPr>
                <a:xfrm>
                  <a:off x="6722078" y="3848766"/>
                  <a:ext cx="135350" cy="273081"/>
                </a:xfrm>
                <a:custGeom>
                  <a:avLst/>
                  <a:gdLst>
                    <a:gd name="connsiteX0" fmla="*/ 36957 w 135350"/>
                    <a:gd name="connsiteY0" fmla="*/ 273082 h 273081"/>
                    <a:gd name="connsiteX1" fmla="*/ 97155 w 135350"/>
                    <a:gd name="connsiteY1" fmla="*/ 96774 h 273081"/>
                    <a:gd name="connsiteX2" fmla="*/ 103537 w 135350"/>
                    <a:gd name="connsiteY2" fmla="*/ 197644 h 273081"/>
                    <a:gd name="connsiteX3" fmla="*/ 135350 w 135350"/>
                    <a:gd name="connsiteY3" fmla="*/ 46101 h 273081"/>
                    <a:gd name="connsiteX4" fmla="*/ 133064 w 135350"/>
                    <a:gd name="connsiteY4" fmla="*/ 47244 h 273081"/>
                    <a:gd name="connsiteX5" fmla="*/ 38957 w 135350"/>
                    <a:gd name="connsiteY5" fmla="*/ 0 h 273081"/>
                    <a:gd name="connsiteX6" fmla="*/ 28575 w 135350"/>
                    <a:gd name="connsiteY6" fmla="*/ 37719 h 273081"/>
                    <a:gd name="connsiteX7" fmla="*/ 0 w 135350"/>
                    <a:gd name="connsiteY7" fmla="*/ 238601 h 273081"/>
                    <a:gd name="connsiteX8" fmla="*/ 45339 w 135350"/>
                    <a:gd name="connsiteY8" fmla="*/ 100108 h 273081"/>
                    <a:gd name="connsiteX9" fmla="*/ 36957 w 135350"/>
                    <a:gd name="connsiteY9" fmla="*/ 273082 h 273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350" h="273081">
                      <a:moveTo>
                        <a:pt x="36957" y="273082"/>
                      </a:moveTo>
                      <a:cubicBezTo>
                        <a:pt x="41338" y="210503"/>
                        <a:pt x="62293" y="149066"/>
                        <a:pt x="97155" y="96774"/>
                      </a:cubicBezTo>
                      <a:cubicBezTo>
                        <a:pt x="99346" y="130397"/>
                        <a:pt x="101441" y="164021"/>
                        <a:pt x="103537" y="197644"/>
                      </a:cubicBezTo>
                      <a:cubicBezTo>
                        <a:pt x="101632" y="145542"/>
                        <a:pt x="112871" y="93059"/>
                        <a:pt x="135350" y="46101"/>
                      </a:cubicBezTo>
                      <a:cubicBezTo>
                        <a:pt x="134493" y="46482"/>
                        <a:pt x="133826" y="46958"/>
                        <a:pt x="133064" y="47244"/>
                      </a:cubicBezTo>
                      <a:cubicBezTo>
                        <a:pt x="100393" y="61722"/>
                        <a:pt x="74676" y="65722"/>
                        <a:pt x="38957" y="0"/>
                      </a:cubicBezTo>
                      <a:cubicBezTo>
                        <a:pt x="35052" y="12478"/>
                        <a:pt x="31718" y="25241"/>
                        <a:pt x="28575" y="37719"/>
                      </a:cubicBezTo>
                      <a:cubicBezTo>
                        <a:pt x="12478" y="103537"/>
                        <a:pt x="2953" y="170974"/>
                        <a:pt x="0" y="238601"/>
                      </a:cubicBezTo>
                      <a:cubicBezTo>
                        <a:pt x="4477" y="189833"/>
                        <a:pt x="20098" y="142018"/>
                        <a:pt x="45339" y="100108"/>
                      </a:cubicBezTo>
                      <a:cubicBezTo>
                        <a:pt x="34099" y="156877"/>
                        <a:pt x="31242" y="215360"/>
                        <a:pt x="36957" y="273082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ï$ḷîdé">
                  <a:extLst>
                    <a:ext uri="{FF2B5EF4-FFF2-40B4-BE49-F238E27FC236}">
                      <a16:creationId xmlns:a16="http://schemas.microsoft.com/office/drawing/2014/main" id="{2F56FC2F-CE56-5664-3BB2-CCFE3DCEC637}"/>
                    </a:ext>
                  </a:extLst>
                </p:cNvPr>
                <p:cNvSpPr/>
                <p:nvPr/>
              </p:nvSpPr>
              <p:spPr>
                <a:xfrm>
                  <a:off x="6035607" y="3444144"/>
                  <a:ext cx="1109857" cy="1224248"/>
                </a:xfrm>
                <a:custGeom>
                  <a:avLst/>
                  <a:gdLst>
                    <a:gd name="connsiteX0" fmla="*/ 1032228 w 1109857"/>
                    <a:gd name="connsiteY0" fmla="*/ 285083 h 1224248"/>
                    <a:gd name="connsiteX1" fmla="*/ 903641 w 1109857"/>
                    <a:gd name="connsiteY1" fmla="*/ 392716 h 1224248"/>
                    <a:gd name="connsiteX2" fmla="*/ 965268 w 1109857"/>
                    <a:gd name="connsiteY2" fmla="*/ 625126 h 1224248"/>
                    <a:gd name="connsiteX3" fmla="*/ 966601 w 1109857"/>
                    <a:gd name="connsiteY3" fmla="*/ 670465 h 1224248"/>
                    <a:gd name="connsiteX4" fmla="*/ 933645 w 1109857"/>
                    <a:gd name="connsiteY4" fmla="*/ 715518 h 1224248"/>
                    <a:gd name="connsiteX5" fmla="*/ 781054 w 1109857"/>
                    <a:gd name="connsiteY5" fmla="*/ 787908 h 1224248"/>
                    <a:gd name="connsiteX6" fmla="*/ 522260 w 1109857"/>
                    <a:gd name="connsiteY6" fmla="*/ 611219 h 1224248"/>
                    <a:gd name="connsiteX7" fmla="*/ 552454 w 1109857"/>
                    <a:gd name="connsiteY7" fmla="*/ 613029 h 1224248"/>
                    <a:gd name="connsiteX8" fmla="*/ 482921 w 1109857"/>
                    <a:gd name="connsiteY8" fmla="*/ 532067 h 1224248"/>
                    <a:gd name="connsiteX9" fmla="*/ 551502 w 1109857"/>
                    <a:gd name="connsiteY9" fmla="*/ 453962 h 1224248"/>
                    <a:gd name="connsiteX10" fmla="*/ 493209 w 1109857"/>
                    <a:gd name="connsiteY10" fmla="*/ 487966 h 1224248"/>
                    <a:gd name="connsiteX11" fmla="*/ 496447 w 1109857"/>
                    <a:gd name="connsiteY11" fmla="*/ 229171 h 1224248"/>
                    <a:gd name="connsiteX12" fmla="*/ 456252 w 1109857"/>
                    <a:gd name="connsiteY12" fmla="*/ 81439 h 1224248"/>
                    <a:gd name="connsiteX13" fmla="*/ 429772 w 1109857"/>
                    <a:gd name="connsiteY13" fmla="*/ 137541 h 1224248"/>
                    <a:gd name="connsiteX14" fmla="*/ 399483 w 1109857"/>
                    <a:gd name="connsiteY14" fmla="*/ 0 h 1224248"/>
                    <a:gd name="connsiteX15" fmla="*/ 387958 w 1109857"/>
                    <a:gd name="connsiteY15" fmla="*/ 267176 h 1224248"/>
                    <a:gd name="connsiteX16" fmla="*/ 249083 w 1109857"/>
                    <a:gd name="connsiteY16" fmla="*/ 463105 h 1224248"/>
                    <a:gd name="connsiteX17" fmla="*/ 32389 w 1109857"/>
                    <a:gd name="connsiteY17" fmla="*/ 579311 h 1224248"/>
                    <a:gd name="connsiteX18" fmla="*/ 385 w 1109857"/>
                    <a:gd name="connsiteY18" fmla="*/ 618839 h 1224248"/>
                    <a:gd name="connsiteX19" fmla="*/ 37914 w 1109857"/>
                    <a:gd name="connsiteY19" fmla="*/ 645033 h 1224248"/>
                    <a:gd name="connsiteX20" fmla="*/ 294327 w 1109857"/>
                    <a:gd name="connsiteY20" fmla="*/ 635222 h 1224248"/>
                    <a:gd name="connsiteX21" fmla="*/ 319377 w 1109857"/>
                    <a:gd name="connsiteY21" fmla="*/ 633889 h 1224248"/>
                    <a:gd name="connsiteX22" fmla="*/ 324997 w 1109857"/>
                    <a:gd name="connsiteY22" fmla="*/ 680561 h 1224248"/>
                    <a:gd name="connsiteX23" fmla="*/ 256608 w 1109857"/>
                    <a:gd name="connsiteY23" fmla="*/ 856297 h 1224248"/>
                    <a:gd name="connsiteX24" fmla="*/ 353096 w 1109857"/>
                    <a:gd name="connsiteY24" fmla="*/ 750856 h 1224248"/>
                    <a:gd name="connsiteX25" fmla="*/ 414913 w 1109857"/>
                    <a:gd name="connsiteY25" fmla="*/ 1068038 h 1224248"/>
                    <a:gd name="connsiteX26" fmla="*/ 403102 w 1109857"/>
                    <a:gd name="connsiteY26" fmla="*/ 1172051 h 1224248"/>
                    <a:gd name="connsiteX27" fmla="*/ 452823 w 1109857"/>
                    <a:gd name="connsiteY27" fmla="*/ 1203865 h 1224248"/>
                    <a:gd name="connsiteX28" fmla="*/ 448727 w 1109857"/>
                    <a:gd name="connsiteY28" fmla="*/ 1224248 h 1224248"/>
                    <a:gd name="connsiteX29" fmla="*/ 458347 w 1109857"/>
                    <a:gd name="connsiteY29" fmla="*/ 1215866 h 1224248"/>
                    <a:gd name="connsiteX30" fmla="*/ 471206 w 1109857"/>
                    <a:gd name="connsiteY30" fmla="*/ 1202722 h 1224248"/>
                    <a:gd name="connsiteX31" fmla="*/ 441107 w 1109857"/>
                    <a:gd name="connsiteY31" fmla="*/ 946690 h 1224248"/>
                    <a:gd name="connsiteX32" fmla="*/ 437297 w 1109857"/>
                    <a:gd name="connsiteY32" fmla="*/ 532543 h 1224248"/>
                    <a:gd name="connsiteX33" fmla="*/ 772291 w 1109857"/>
                    <a:gd name="connsiteY33" fmla="*/ 852583 h 1224248"/>
                    <a:gd name="connsiteX34" fmla="*/ 983175 w 1109857"/>
                    <a:gd name="connsiteY34" fmla="*/ 699326 h 1224248"/>
                    <a:gd name="connsiteX35" fmla="*/ 1050897 w 1109857"/>
                    <a:gd name="connsiteY35" fmla="*/ 603980 h 1224248"/>
                    <a:gd name="connsiteX36" fmla="*/ 1109857 w 1109857"/>
                    <a:gd name="connsiteY36" fmla="*/ 511016 h 1224248"/>
                    <a:gd name="connsiteX37" fmla="*/ 1032228 w 1109857"/>
                    <a:gd name="connsiteY37" fmla="*/ 285083 h 1224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09857" h="1224248">
                      <a:moveTo>
                        <a:pt x="1032228" y="285083"/>
                      </a:moveTo>
                      <a:cubicBezTo>
                        <a:pt x="989461" y="323564"/>
                        <a:pt x="942789" y="362140"/>
                        <a:pt x="903641" y="392716"/>
                      </a:cubicBezTo>
                      <a:cubicBezTo>
                        <a:pt x="930406" y="468439"/>
                        <a:pt x="950980" y="546259"/>
                        <a:pt x="965268" y="625126"/>
                      </a:cubicBezTo>
                      <a:cubicBezTo>
                        <a:pt x="968030" y="640080"/>
                        <a:pt x="970506" y="655701"/>
                        <a:pt x="966601" y="670465"/>
                      </a:cubicBezTo>
                      <a:cubicBezTo>
                        <a:pt x="961648" y="688753"/>
                        <a:pt x="947742" y="703040"/>
                        <a:pt x="933645" y="715518"/>
                      </a:cubicBezTo>
                      <a:cubicBezTo>
                        <a:pt x="890687" y="753618"/>
                        <a:pt x="838300" y="785336"/>
                        <a:pt x="781054" y="787908"/>
                      </a:cubicBezTo>
                      <a:cubicBezTo>
                        <a:pt x="672183" y="792956"/>
                        <a:pt x="588363" y="697706"/>
                        <a:pt x="522260" y="611219"/>
                      </a:cubicBezTo>
                      <a:cubicBezTo>
                        <a:pt x="532261" y="611791"/>
                        <a:pt x="542358" y="612458"/>
                        <a:pt x="552454" y="613029"/>
                      </a:cubicBezTo>
                      <a:cubicBezTo>
                        <a:pt x="526737" y="588359"/>
                        <a:pt x="503496" y="561213"/>
                        <a:pt x="482921" y="532067"/>
                      </a:cubicBezTo>
                      <a:cubicBezTo>
                        <a:pt x="513592" y="514636"/>
                        <a:pt x="538167" y="486632"/>
                        <a:pt x="551502" y="453962"/>
                      </a:cubicBezTo>
                      <a:cubicBezTo>
                        <a:pt x="532071" y="465201"/>
                        <a:pt x="512640" y="476631"/>
                        <a:pt x="493209" y="487966"/>
                      </a:cubicBezTo>
                      <a:cubicBezTo>
                        <a:pt x="516259" y="403288"/>
                        <a:pt x="527022" y="311372"/>
                        <a:pt x="496447" y="229171"/>
                      </a:cubicBezTo>
                      <a:cubicBezTo>
                        <a:pt x="478445" y="180499"/>
                        <a:pt x="445774" y="132302"/>
                        <a:pt x="456252" y="81439"/>
                      </a:cubicBezTo>
                      <a:cubicBezTo>
                        <a:pt x="441678" y="96584"/>
                        <a:pt x="432249" y="116586"/>
                        <a:pt x="429772" y="137541"/>
                      </a:cubicBezTo>
                      <a:cubicBezTo>
                        <a:pt x="411770" y="94012"/>
                        <a:pt x="401483" y="47149"/>
                        <a:pt x="399483" y="0"/>
                      </a:cubicBezTo>
                      <a:cubicBezTo>
                        <a:pt x="369193" y="84392"/>
                        <a:pt x="404340" y="179070"/>
                        <a:pt x="387958" y="267176"/>
                      </a:cubicBezTo>
                      <a:cubicBezTo>
                        <a:pt x="372908" y="347853"/>
                        <a:pt x="315662" y="415290"/>
                        <a:pt x="249083" y="463105"/>
                      </a:cubicBezTo>
                      <a:cubicBezTo>
                        <a:pt x="182408" y="511112"/>
                        <a:pt x="105827" y="542735"/>
                        <a:pt x="32389" y="579311"/>
                      </a:cubicBezTo>
                      <a:cubicBezTo>
                        <a:pt x="16006" y="587407"/>
                        <a:pt x="-2949" y="600932"/>
                        <a:pt x="385" y="618839"/>
                      </a:cubicBezTo>
                      <a:cubicBezTo>
                        <a:pt x="3338" y="634841"/>
                        <a:pt x="22007" y="641795"/>
                        <a:pt x="37914" y="645033"/>
                      </a:cubicBezTo>
                      <a:cubicBezTo>
                        <a:pt x="122591" y="662654"/>
                        <a:pt x="211459" y="659130"/>
                        <a:pt x="294327" y="635222"/>
                      </a:cubicBezTo>
                      <a:cubicBezTo>
                        <a:pt x="302518" y="632841"/>
                        <a:pt x="311662" y="630269"/>
                        <a:pt x="319377" y="633889"/>
                      </a:cubicBezTo>
                      <a:cubicBezTo>
                        <a:pt x="335189" y="641223"/>
                        <a:pt x="331379" y="664369"/>
                        <a:pt x="324997" y="680561"/>
                      </a:cubicBezTo>
                      <a:cubicBezTo>
                        <a:pt x="302233" y="739140"/>
                        <a:pt x="279372" y="797719"/>
                        <a:pt x="256608" y="856297"/>
                      </a:cubicBezTo>
                      <a:cubicBezTo>
                        <a:pt x="308424" y="851059"/>
                        <a:pt x="352334" y="802958"/>
                        <a:pt x="353096" y="750856"/>
                      </a:cubicBezTo>
                      <a:cubicBezTo>
                        <a:pt x="373670" y="856583"/>
                        <a:pt x="394339" y="962311"/>
                        <a:pt x="414913" y="1068038"/>
                      </a:cubicBezTo>
                      <a:cubicBezTo>
                        <a:pt x="421866" y="1103567"/>
                        <a:pt x="426629" y="1146048"/>
                        <a:pt x="403102" y="1172051"/>
                      </a:cubicBezTo>
                      <a:cubicBezTo>
                        <a:pt x="420819" y="1159193"/>
                        <a:pt x="452537" y="1179576"/>
                        <a:pt x="452823" y="1203865"/>
                      </a:cubicBezTo>
                      <a:cubicBezTo>
                        <a:pt x="452918" y="1211009"/>
                        <a:pt x="451394" y="1217771"/>
                        <a:pt x="448727" y="1224248"/>
                      </a:cubicBezTo>
                      <a:cubicBezTo>
                        <a:pt x="452156" y="1221486"/>
                        <a:pt x="455394" y="1218629"/>
                        <a:pt x="458347" y="1215866"/>
                      </a:cubicBezTo>
                      <a:cubicBezTo>
                        <a:pt x="463205" y="1211389"/>
                        <a:pt x="467491" y="1206913"/>
                        <a:pt x="471206" y="1202722"/>
                      </a:cubicBezTo>
                      <a:cubicBezTo>
                        <a:pt x="520069" y="1146239"/>
                        <a:pt x="452346" y="1070896"/>
                        <a:pt x="441107" y="946690"/>
                      </a:cubicBezTo>
                      <a:cubicBezTo>
                        <a:pt x="429867" y="822484"/>
                        <a:pt x="384624" y="675608"/>
                        <a:pt x="437297" y="532543"/>
                      </a:cubicBezTo>
                      <a:cubicBezTo>
                        <a:pt x="629226" y="799814"/>
                        <a:pt x="655705" y="863918"/>
                        <a:pt x="772291" y="852583"/>
                      </a:cubicBezTo>
                      <a:cubicBezTo>
                        <a:pt x="863541" y="843725"/>
                        <a:pt x="911070" y="798195"/>
                        <a:pt x="983175" y="699326"/>
                      </a:cubicBezTo>
                      <a:cubicBezTo>
                        <a:pt x="1003368" y="671894"/>
                        <a:pt x="1025370" y="640175"/>
                        <a:pt x="1050897" y="603980"/>
                      </a:cubicBezTo>
                      <a:cubicBezTo>
                        <a:pt x="1070328" y="576453"/>
                        <a:pt x="1090140" y="544735"/>
                        <a:pt x="1109857" y="511016"/>
                      </a:cubicBezTo>
                      <a:cubicBezTo>
                        <a:pt x="1093855" y="432340"/>
                        <a:pt x="1069471" y="355854"/>
                        <a:pt x="1032228" y="285083"/>
                      </a:cubicBezTo>
                      <a:close/>
                    </a:path>
                  </a:pathLst>
                </a:custGeom>
                <a:solidFill>
                  <a:srgbClr val="2B428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219" name="îšlïďê">
                <a:extLst>
                  <a:ext uri="{FF2B5EF4-FFF2-40B4-BE49-F238E27FC236}">
                    <a16:creationId xmlns:a16="http://schemas.microsoft.com/office/drawing/2014/main" id="{A7D40CA5-B79B-7C1F-9517-7807D8E54143}"/>
                  </a:ext>
                </a:extLst>
              </p:cNvPr>
              <p:cNvSpPr/>
              <p:nvPr/>
            </p:nvSpPr>
            <p:spPr>
              <a:xfrm>
                <a:off x="6874097" y="3120140"/>
                <a:ext cx="978038" cy="1023424"/>
              </a:xfrm>
              <a:custGeom>
                <a:avLst/>
                <a:gdLst>
                  <a:gd name="connsiteX0" fmla="*/ 974884 w 978038"/>
                  <a:gd name="connsiteY0" fmla="*/ 357818 h 1023424"/>
                  <a:gd name="connsiteX1" fmla="*/ 788480 w 978038"/>
                  <a:gd name="connsiteY1" fmla="*/ 354008 h 1023424"/>
                  <a:gd name="connsiteX2" fmla="*/ 771525 w 978038"/>
                  <a:gd name="connsiteY2" fmla="*/ 374677 h 1023424"/>
                  <a:gd name="connsiteX3" fmla="*/ 899541 w 978038"/>
                  <a:gd name="connsiteY3" fmla="*/ 455640 h 1023424"/>
                  <a:gd name="connsiteX4" fmla="*/ 769620 w 978038"/>
                  <a:gd name="connsiteY4" fmla="*/ 427446 h 1023424"/>
                  <a:gd name="connsiteX5" fmla="*/ 760286 w 978038"/>
                  <a:gd name="connsiteY5" fmla="*/ 463260 h 1023424"/>
                  <a:gd name="connsiteX6" fmla="*/ 814769 w 978038"/>
                  <a:gd name="connsiteY6" fmla="*/ 544127 h 1023424"/>
                  <a:gd name="connsiteX7" fmla="*/ 664178 w 978038"/>
                  <a:gd name="connsiteY7" fmla="*/ 450020 h 1023424"/>
                  <a:gd name="connsiteX8" fmla="*/ 513588 w 978038"/>
                  <a:gd name="connsiteY8" fmla="*/ 431160 h 1023424"/>
                  <a:gd name="connsiteX9" fmla="*/ 212407 w 978038"/>
                  <a:gd name="connsiteY9" fmla="*/ 928080 h 1023424"/>
                  <a:gd name="connsiteX10" fmla="*/ 144685 w 978038"/>
                  <a:gd name="connsiteY10" fmla="*/ 1023425 h 1023424"/>
                  <a:gd name="connsiteX11" fmla="*/ 0 w 978038"/>
                  <a:gd name="connsiteY11" fmla="*/ 764440 h 1023424"/>
                  <a:gd name="connsiteX12" fmla="*/ 291465 w 978038"/>
                  <a:gd name="connsiteY12" fmla="*/ 510313 h 1023424"/>
                  <a:gd name="connsiteX13" fmla="*/ 413861 w 978038"/>
                  <a:gd name="connsiteY13" fmla="*/ 278760 h 1023424"/>
                  <a:gd name="connsiteX14" fmla="*/ 515493 w 978038"/>
                  <a:gd name="connsiteY14" fmla="*/ 105596 h 1023424"/>
                  <a:gd name="connsiteX15" fmla="*/ 551307 w 978038"/>
                  <a:gd name="connsiteY15" fmla="*/ 154 h 1023424"/>
                  <a:gd name="connsiteX16" fmla="*/ 587121 w 978038"/>
                  <a:gd name="connsiteY16" fmla="*/ 88642 h 1023424"/>
                  <a:gd name="connsiteX17" fmla="*/ 572072 w 978038"/>
                  <a:gd name="connsiteY17" fmla="*/ 180843 h 1023424"/>
                  <a:gd name="connsiteX18" fmla="*/ 784765 w 978038"/>
                  <a:gd name="connsiteY18" fmla="*/ 197893 h 1023424"/>
                  <a:gd name="connsiteX19" fmla="*/ 937260 w 978038"/>
                  <a:gd name="connsiteY19" fmla="*/ 209133 h 1023424"/>
                  <a:gd name="connsiteX20" fmla="*/ 884587 w 978038"/>
                  <a:gd name="connsiteY20" fmla="*/ 239232 h 1023424"/>
                  <a:gd name="connsiteX21" fmla="*/ 750951 w 978038"/>
                  <a:gd name="connsiteY21" fmla="*/ 275046 h 1023424"/>
                  <a:gd name="connsiteX22" fmla="*/ 916591 w 978038"/>
                  <a:gd name="connsiteY22" fmla="*/ 322099 h 1023424"/>
                  <a:gd name="connsiteX23" fmla="*/ 974884 w 978038"/>
                  <a:gd name="connsiteY23" fmla="*/ 357818 h 1023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78038" h="1023424">
                    <a:moveTo>
                      <a:pt x="974884" y="357818"/>
                    </a:moveTo>
                    <a:cubicBezTo>
                      <a:pt x="959834" y="382297"/>
                      <a:pt x="824198" y="359628"/>
                      <a:pt x="788480" y="354008"/>
                    </a:cubicBezTo>
                    <a:cubicBezTo>
                      <a:pt x="752665" y="348388"/>
                      <a:pt x="748951" y="361628"/>
                      <a:pt x="771525" y="374677"/>
                    </a:cubicBezTo>
                    <a:cubicBezTo>
                      <a:pt x="794099" y="387917"/>
                      <a:pt x="908971" y="434970"/>
                      <a:pt x="899541" y="455640"/>
                    </a:cubicBezTo>
                    <a:cubicBezTo>
                      <a:pt x="890111" y="476309"/>
                      <a:pt x="811054" y="444400"/>
                      <a:pt x="769620" y="427446"/>
                    </a:cubicBezTo>
                    <a:cubicBezTo>
                      <a:pt x="728186" y="410396"/>
                      <a:pt x="730187" y="433066"/>
                      <a:pt x="760286" y="463260"/>
                    </a:cubicBezTo>
                    <a:cubicBezTo>
                      <a:pt x="790385" y="493263"/>
                      <a:pt x="837438" y="529077"/>
                      <a:pt x="814769" y="544127"/>
                    </a:cubicBezTo>
                    <a:cubicBezTo>
                      <a:pt x="792194" y="559177"/>
                      <a:pt x="701802" y="465069"/>
                      <a:pt x="664178" y="450020"/>
                    </a:cubicBezTo>
                    <a:cubicBezTo>
                      <a:pt x="626555" y="434970"/>
                      <a:pt x="570071" y="412396"/>
                      <a:pt x="513588" y="431160"/>
                    </a:cubicBezTo>
                    <a:cubicBezTo>
                      <a:pt x="457105" y="450020"/>
                      <a:pt x="329089" y="762535"/>
                      <a:pt x="212407" y="928080"/>
                    </a:cubicBezTo>
                    <a:cubicBezTo>
                      <a:pt x="186880" y="964275"/>
                      <a:pt x="164878" y="995898"/>
                      <a:pt x="144685" y="1023425"/>
                    </a:cubicBezTo>
                    <a:cubicBezTo>
                      <a:pt x="40862" y="949606"/>
                      <a:pt x="8668" y="858452"/>
                      <a:pt x="0" y="764440"/>
                    </a:cubicBezTo>
                    <a:cubicBezTo>
                      <a:pt x="61531" y="723483"/>
                      <a:pt x="225266" y="591371"/>
                      <a:pt x="291465" y="510313"/>
                    </a:cubicBezTo>
                    <a:cubicBezTo>
                      <a:pt x="366808" y="418111"/>
                      <a:pt x="406337" y="335244"/>
                      <a:pt x="413861" y="278760"/>
                    </a:cubicBezTo>
                    <a:cubicBezTo>
                      <a:pt x="421481" y="222277"/>
                      <a:pt x="483584" y="163889"/>
                      <a:pt x="515493" y="105596"/>
                    </a:cubicBezTo>
                    <a:cubicBezTo>
                      <a:pt x="547497" y="47208"/>
                      <a:pt x="517303" y="3964"/>
                      <a:pt x="551307" y="154"/>
                    </a:cubicBezTo>
                    <a:cubicBezTo>
                      <a:pt x="585121" y="-3656"/>
                      <a:pt x="592741" y="64162"/>
                      <a:pt x="587121" y="88642"/>
                    </a:cubicBezTo>
                    <a:cubicBezTo>
                      <a:pt x="581501" y="113121"/>
                      <a:pt x="558832" y="145125"/>
                      <a:pt x="572072" y="180843"/>
                    </a:cubicBezTo>
                    <a:cubicBezTo>
                      <a:pt x="585216" y="216658"/>
                      <a:pt x="709517" y="205323"/>
                      <a:pt x="784765" y="197893"/>
                    </a:cubicBezTo>
                    <a:cubicBezTo>
                      <a:pt x="860107" y="190273"/>
                      <a:pt x="927830" y="190273"/>
                      <a:pt x="937260" y="209133"/>
                    </a:cubicBezTo>
                    <a:cubicBezTo>
                      <a:pt x="946690" y="227992"/>
                      <a:pt x="924115" y="231707"/>
                      <a:pt x="884587" y="239232"/>
                    </a:cubicBezTo>
                    <a:cubicBezTo>
                      <a:pt x="845058" y="246756"/>
                      <a:pt x="750951" y="254281"/>
                      <a:pt x="750951" y="275046"/>
                    </a:cubicBezTo>
                    <a:cubicBezTo>
                      <a:pt x="750951" y="295715"/>
                      <a:pt x="884587" y="320289"/>
                      <a:pt x="916591" y="322099"/>
                    </a:cubicBezTo>
                    <a:cubicBezTo>
                      <a:pt x="948499" y="323909"/>
                      <a:pt x="989838" y="333339"/>
                      <a:pt x="974884" y="357818"/>
                    </a:cubicBezTo>
                    <a:close/>
                  </a:path>
                </a:pathLst>
              </a:custGeom>
              <a:solidFill>
                <a:srgbClr val="E0A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îsľide">
                <a:extLst>
                  <a:ext uri="{FF2B5EF4-FFF2-40B4-BE49-F238E27FC236}">
                    <a16:creationId xmlns:a16="http://schemas.microsoft.com/office/drawing/2014/main" id="{FE2CCD5A-11B5-E3AD-FEFE-161504D965DA}"/>
                  </a:ext>
                </a:extLst>
              </p:cNvPr>
              <p:cNvSpPr/>
              <p:nvPr/>
            </p:nvSpPr>
            <p:spPr>
              <a:xfrm>
                <a:off x="5350954" y="3925252"/>
                <a:ext cx="84285" cy="157905"/>
              </a:xfrm>
              <a:custGeom>
                <a:avLst/>
                <a:gdLst>
                  <a:gd name="connsiteX0" fmla="*/ 57912 w 84285"/>
                  <a:gd name="connsiteY0" fmla="*/ 156591 h 157905"/>
                  <a:gd name="connsiteX1" fmla="*/ 71723 w 84285"/>
                  <a:gd name="connsiteY1" fmla="*/ 150686 h 157905"/>
                  <a:gd name="connsiteX2" fmla="*/ 70104 w 84285"/>
                  <a:gd name="connsiteY2" fmla="*/ 54483 h 157905"/>
                  <a:gd name="connsiteX3" fmla="*/ 0 w 84285"/>
                  <a:gd name="connsiteY3" fmla="*/ 0 h 157905"/>
                  <a:gd name="connsiteX4" fmla="*/ 40767 w 84285"/>
                  <a:gd name="connsiteY4" fmla="*/ 73152 h 157905"/>
                  <a:gd name="connsiteX5" fmla="*/ 57912 w 84285"/>
                  <a:gd name="connsiteY5" fmla="*/ 156591 h 15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85" h="157905">
                    <a:moveTo>
                      <a:pt x="57912" y="156591"/>
                    </a:moveTo>
                    <a:cubicBezTo>
                      <a:pt x="62294" y="160306"/>
                      <a:pt x="68675" y="155448"/>
                      <a:pt x="71723" y="150686"/>
                    </a:cubicBezTo>
                    <a:cubicBezTo>
                      <a:pt x="90011" y="122301"/>
                      <a:pt x="87344" y="83534"/>
                      <a:pt x="70104" y="54483"/>
                    </a:cubicBezTo>
                    <a:cubicBezTo>
                      <a:pt x="55531" y="29908"/>
                      <a:pt x="28194" y="4667"/>
                      <a:pt x="0" y="0"/>
                    </a:cubicBezTo>
                    <a:cubicBezTo>
                      <a:pt x="17050" y="22479"/>
                      <a:pt x="31433" y="45720"/>
                      <a:pt x="40767" y="73152"/>
                    </a:cubicBezTo>
                    <a:cubicBezTo>
                      <a:pt x="46006" y="88297"/>
                      <a:pt x="47911" y="148019"/>
                      <a:pt x="57912" y="156591"/>
                    </a:cubicBezTo>
                    <a:close/>
                  </a:path>
                </a:pathLst>
              </a:custGeom>
              <a:solidFill>
                <a:srgbClr val="2B42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işlîḍe">
                <a:extLst>
                  <a:ext uri="{FF2B5EF4-FFF2-40B4-BE49-F238E27FC236}">
                    <a16:creationId xmlns:a16="http://schemas.microsoft.com/office/drawing/2014/main" id="{79B68F18-85AA-FA10-D49C-03B99B5B0BC3}"/>
                  </a:ext>
                </a:extLst>
              </p:cNvPr>
              <p:cNvSpPr/>
              <p:nvPr/>
            </p:nvSpPr>
            <p:spPr>
              <a:xfrm>
                <a:off x="5973984" y="3214496"/>
                <a:ext cx="190595" cy="99202"/>
              </a:xfrm>
              <a:custGeom>
                <a:avLst/>
                <a:gdLst>
                  <a:gd name="connsiteX0" fmla="*/ 0 w 190595"/>
                  <a:gd name="connsiteY0" fmla="*/ 75152 h 99202"/>
                  <a:gd name="connsiteX1" fmla="*/ 37243 w 190595"/>
                  <a:gd name="connsiteY1" fmla="*/ 95821 h 99202"/>
                  <a:gd name="connsiteX2" fmla="*/ 158877 w 190595"/>
                  <a:gd name="connsiteY2" fmla="*/ 68580 h 99202"/>
                  <a:gd name="connsiteX3" fmla="*/ 185547 w 190595"/>
                  <a:gd name="connsiteY3" fmla="*/ 31433 h 99202"/>
                  <a:gd name="connsiteX4" fmla="*/ 190595 w 190595"/>
                  <a:gd name="connsiteY4" fmla="*/ 0 h 99202"/>
                  <a:gd name="connsiteX5" fmla="*/ 0 w 190595"/>
                  <a:gd name="connsiteY5" fmla="*/ 75152 h 9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95" h="99202">
                    <a:moveTo>
                      <a:pt x="0" y="75152"/>
                    </a:moveTo>
                    <a:cubicBezTo>
                      <a:pt x="8668" y="86868"/>
                      <a:pt x="23146" y="92678"/>
                      <a:pt x="37243" y="95821"/>
                    </a:cubicBezTo>
                    <a:cubicBezTo>
                      <a:pt x="79153" y="105156"/>
                      <a:pt x="124968" y="94869"/>
                      <a:pt x="158877" y="68580"/>
                    </a:cubicBezTo>
                    <a:cubicBezTo>
                      <a:pt x="171164" y="59055"/>
                      <a:pt x="182404" y="46673"/>
                      <a:pt x="185547" y="31433"/>
                    </a:cubicBezTo>
                    <a:cubicBezTo>
                      <a:pt x="187738" y="20955"/>
                      <a:pt x="186214" y="10001"/>
                      <a:pt x="190595" y="0"/>
                    </a:cubicBezTo>
                    <a:cubicBezTo>
                      <a:pt x="146780" y="57721"/>
                      <a:pt x="72295" y="89821"/>
                      <a:pt x="0" y="75152"/>
                    </a:cubicBezTo>
                    <a:close/>
                  </a:path>
                </a:pathLst>
              </a:custGeom>
              <a:solidFill>
                <a:srgbClr val="2B42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iṡľíḓe">
                <a:extLst>
                  <a:ext uri="{FF2B5EF4-FFF2-40B4-BE49-F238E27FC236}">
                    <a16:creationId xmlns:a16="http://schemas.microsoft.com/office/drawing/2014/main" id="{90EE7E63-E7C9-A99C-8292-7C7A64204485}"/>
                  </a:ext>
                </a:extLst>
              </p:cNvPr>
              <p:cNvSpPr/>
              <p:nvPr/>
            </p:nvSpPr>
            <p:spPr>
              <a:xfrm>
                <a:off x="6430327" y="3607593"/>
                <a:ext cx="60919" cy="378523"/>
              </a:xfrm>
              <a:custGeom>
                <a:avLst/>
                <a:gdLst>
                  <a:gd name="connsiteX0" fmla="*/ 35909 w 60919"/>
                  <a:gd name="connsiteY0" fmla="*/ 57817 h 378523"/>
                  <a:gd name="connsiteX1" fmla="*/ 39243 w 60919"/>
                  <a:gd name="connsiteY1" fmla="*/ 115919 h 378523"/>
                  <a:gd name="connsiteX2" fmla="*/ 0 w 60919"/>
                  <a:gd name="connsiteY2" fmla="*/ 378523 h 378523"/>
                  <a:gd name="connsiteX3" fmla="*/ 43053 w 60919"/>
                  <a:gd name="connsiteY3" fmla="*/ 302038 h 378523"/>
                  <a:gd name="connsiteX4" fmla="*/ 59341 w 60919"/>
                  <a:gd name="connsiteY4" fmla="*/ 140398 h 378523"/>
                  <a:gd name="connsiteX5" fmla="*/ 15335 w 60919"/>
                  <a:gd name="connsiteY5" fmla="*/ 0 h 378523"/>
                  <a:gd name="connsiteX6" fmla="*/ 35909 w 60919"/>
                  <a:gd name="connsiteY6" fmla="*/ 57817 h 37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919" h="378523">
                    <a:moveTo>
                      <a:pt x="35909" y="57817"/>
                    </a:moveTo>
                    <a:cubicBezTo>
                      <a:pt x="40672" y="76676"/>
                      <a:pt x="40196" y="96488"/>
                      <a:pt x="39243" y="115919"/>
                    </a:cubicBezTo>
                    <a:cubicBezTo>
                      <a:pt x="34862" y="204502"/>
                      <a:pt x="21717" y="292608"/>
                      <a:pt x="0" y="378523"/>
                    </a:cubicBezTo>
                    <a:cubicBezTo>
                      <a:pt x="22479" y="359188"/>
                      <a:pt x="34576" y="330518"/>
                      <a:pt x="43053" y="302038"/>
                    </a:cubicBezTo>
                    <a:cubicBezTo>
                      <a:pt x="58579" y="249841"/>
                      <a:pt x="63913" y="194691"/>
                      <a:pt x="59341" y="140398"/>
                    </a:cubicBezTo>
                    <a:cubicBezTo>
                      <a:pt x="57245" y="115538"/>
                      <a:pt x="45529" y="2096"/>
                      <a:pt x="15335" y="0"/>
                    </a:cubicBezTo>
                    <a:cubicBezTo>
                      <a:pt x="19431" y="19907"/>
                      <a:pt x="30861" y="37910"/>
                      <a:pt x="35909" y="57817"/>
                    </a:cubicBezTo>
                    <a:close/>
                  </a:path>
                </a:pathLst>
              </a:custGeom>
              <a:solidFill>
                <a:srgbClr val="243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iṡḷîḋè">
                <a:extLst>
                  <a:ext uri="{FF2B5EF4-FFF2-40B4-BE49-F238E27FC236}">
                    <a16:creationId xmlns:a16="http://schemas.microsoft.com/office/drawing/2014/main" id="{E51E30CA-55D4-584C-64F7-CC16B4B5F8C7}"/>
                  </a:ext>
                </a:extLst>
              </p:cNvPr>
              <p:cNvSpPr/>
              <p:nvPr/>
            </p:nvSpPr>
            <p:spPr>
              <a:xfrm>
                <a:off x="5813175" y="3179585"/>
                <a:ext cx="126614" cy="103015"/>
              </a:xfrm>
              <a:custGeom>
                <a:avLst/>
                <a:gdLst>
                  <a:gd name="connsiteX0" fmla="*/ 44794 w 126614"/>
                  <a:gd name="connsiteY0" fmla="*/ 66058 h 103015"/>
                  <a:gd name="connsiteX1" fmla="*/ 126614 w 126614"/>
                  <a:gd name="connsiteY1" fmla="*/ 103015 h 103015"/>
                  <a:gd name="connsiteX2" fmla="*/ 70798 w 126614"/>
                  <a:gd name="connsiteY2" fmla="*/ 64629 h 103015"/>
                  <a:gd name="connsiteX3" fmla="*/ 40794 w 126614"/>
                  <a:gd name="connsiteY3" fmla="*/ 41960 h 103015"/>
                  <a:gd name="connsiteX4" fmla="*/ 14124 w 126614"/>
                  <a:gd name="connsiteY4" fmla="*/ 11480 h 103015"/>
                  <a:gd name="connsiteX5" fmla="*/ 1075 w 126614"/>
                  <a:gd name="connsiteY5" fmla="*/ 9003 h 103015"/>
                  <a:gd name="connsiteX6" fmla="*/ 44794 w 126614"/>
                  <a:gd name="connsiteY6" fmla="*/ 66058 h 103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614" h="103015">
                    <a:moveTo>
                      <a:pt x="44794" y="66058"/>
                    </a:moveTo>
                    <a:cubicBezTo>
                      <a:pt x="68512" y="84822"/>
                      <a:pt x="97182" y="96538"/>
                      <a:pt x="126614" y="103015"/>
                    </a:cubicBezTo>
                    <a:cubicBezTo>
                      <a:pt x="108040" y="90252"/>
                      <a:pt x="89466" y="77393"/>
                      <a:pt x="70798" y="64629"/>
                    </a:cubicBezTo>
                    <a:cubicBezTo>
                      <a:pt x="60415" y="57486"/>
                      <a:pt x="50033" y="50342"/>
                      <a:pt x="40794" y="41960"/>
                    </a:cubicBezTo>
                    <a:cubicBezTo>
                      <a:pt x="30792" y="32816"/>
                      <a:pt x="22125" y="22338"/>
                      <a:pt x="14124" y="11480"/>
                    </a:cubicBezTo>
                    <a:cubicBezTo>
                      <a:pt x="8599" y="4050"/>
                      <a:pt x="-3688" y="-8808"/>
                      <a:pt x="1075" y="9003"/>
                    </a:cubicBezTo>
                    <a:cubicBezTo>
                      <a:pt x="7075" y="30911"/>
                      <a:pt x="27459" y="52247"/>
                      <a:pt x="44794" y="66058"/>
                    </a:cubicBezTo>
                    <a:close/>
                  </a:path>
                </a:pathLst>
              </a:custGeom>
              <a:solidFill>
                <a:srgbClr val="243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iṥlíḓê">
                <a:extLst>
                  <a:ext uri="{FF2B5EF4-FFF2-40B4-BE49-F238E27FC236}">
                    <a16:creationId xmlns:a16="http://schemas.microsoft.com/office/drawing/2014/main" id="{704F85B5-437D-3A50-B23A-1DBF324CAEEA}"/>
                  </a:ext>
                </a:extLst>
              </p:cNvPr>
              <p:cNvSpPr/>
              <p:nvPr/>
            </p:nvSpPr>
            <p:spPr>
              <a:xfrm>
                <a:off x="5608679" y="2122646"/>
                <a:ext cx="233574" cy="276701"/>
              </a:xfrm>
              <a:custGeom>
                <a:avLst/>
                <a:gdLst>
                  <a:gd name="connsiteX0" fmla="*/ 135753 w 233574"/>
                  <a:gd name="connsiteY0" fmla="*/ 0 h 276701"/>
                  <a:gd name="connsiteX1" fmla="*/ 212 w 233574"/>
                  <a:gd name="connsiteY1" fmla="*/ 227743 h 276701"/>
                  <a:gd name="connsiteX2" fmla="*/ 98129 w 233574"/>
                  <a:gd name="connsiteY2" fmla="*/ 99727 h 276701"/>
                  <a:gd name="connsiteX3" fmla="*/ 66125 w 233574"/>
                  <a:gd name="connsiteY3" fmla="*/ 276701 h 276701"/>
                  <a:gd name="connsiteX4" fmla="*/ 158327 w 233574"/>
                  <a:gd name="connsiteY4" fmla="*/ 133636 h 276701"/>
                  <a:gd name="connsiteX5" fmla="*/ 154517 w 233574"/>
                  <a:gd name="connsiteY5" fmla="*/ 246602 h 276701"/>
                  <a:gd name="connsiteX6" fmla="*/ 233574 w 233574"/>
                  <a:gd name="connsiteY6" fmla="*/ 99727 h 276701"/>
                  <a:gd name="connsiteX7" fmla="*/ 177091 w 233574"/>
                  <a:gd name="connsiteY7" fmla="*/ 139256 h 276701"/>
                  <a:gd name="connsiteX8" fmla="*/ 205285 w 233574"/>
                  <a:gd name="connsiteY8" fmla="*/ 56388 h 276701"/>
                  <a:gd name="connsiteX9" fmla="*/ 120608 w 233574"/>
                  <a:gd name="connsiteY9" fmla="*/ 122301 h 276701"/>
                  <a:gd name="connsiteX10" fmla="*/ 163947 w 233574"/>
                  <a:gd name="connsiteY10" fmla="*/ 31909 h 276701"/>
                  <a:gd name="connsiteX11" fmla="*/ 73554 w 233574"/>
                  <a:gd name="connsiteY11" fmla="*/ 80867 h 276701"/>
                  <a:gd name="connsiteX12" fmla="*/ 135753 w 233574"/>
                  <a:gd name="connsiteY12" fmla="*/ 0 h 27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3574" h="276701">
                    <a:moveTo>
                      <a:pt x="135753" y="0"/>
                    </a:moveTo>
                    <a:cubicBezTo>
                      <a:pt x="41646" y="52673"/>
                      <a:pt x="-3503" y="169450"/>
                      <a:pt x="212" y="227743"/>
                    </a:cubicBezTo>
                    <a:cubicBezTo>
                      <a:pt x="20881" y="152400"/>
                      <a:pt x="99939" y="94107"/>
                      <a:pt x="98129" y="99727"/>
                    </a:cubicBezTo>
                    <a:cubicBezTo>
                      <a:pt x="96224" y="105347"/>
                      <a:pt x="58600" y="210788"/>
                      <a:pt x="66125" y="276701"/>
                    </a:cubicBezTo>
                    <a:cubicBezTo>
                      <a:pt x="88699" y="193834"/>
                      <a:pt x="158327" y="133636"/>
                      <a:pt x="158327" y="133636"/>
                    </a:cubicBezTo>
                    <a:cubicBezTo>
                      <a:pt x="158327" y="133636"/>
                      <a:pt x="150802" y="192024"/>
                      <a:pt x="154517" y="246602"/>
                    </a:cubicBezTo>
                    <a:cubicBezTo>
                      <a:pt x="178996" y="154400"/>
                      <a:pt x="233574" y="99727"/>
                      <a:pt x="233574" y="99727"/>
                    </a:cubicBezTo>
                    <a:cubicBezTo>
                      <a:pt x="233574" y="99727"/>
                      <a:pt x="190236" y="103537"/>
                      <a:pt x="177091" y="139256"/>
                    </a:cubicBezTo>
                    <a:cubicBezTo>
                      <a:pt x="178996" y="94107"/>
                      <a:pt x="205285" y="56388"/>
                      <a:pt x="205285" y="56388"/>
                    </a:cubicBezTo>
                    <a:cubicBezTo>
                      <a:pt x="205285" y="56388"/>
                      <a:pt x="141277" y="78962"/>
                      <a:pt x="120608" y="122301"/>
                    </a:cubicBezTo>
                    <a:cubicBezTo>
                      <a:pt x="120608" y="80867"/>
                      <a:pt x="163947" y="31909"/>
                      <a:pt x="163947" y="31909"/>
                    </a:cubicBezTo>
                    <a:cubicBezTo>
                      <a:pt x="163947" y="31909"/>
                      <a:pt x="94319" y="46958"/>
                      <a:pt x="73554" y="80867"/>
                    </a:cubicBezTo>
                    <a:cubicBezTo>
                      <a:pt x="90509" y="39529"/>
                      <a:pt x="135753" y="0"/>
                      <a:pt x="135753" y="0"/>
                    </a:cubicBezTo>
                    <a:close/>
                  </a:path>
                </a:pathLst>
              </a:custGeom>
              <a:solidFill>
                <a:srgbClr val="4E6BD1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ïṧ1îḓè">
                <a:extLst>
                  <a:ext uri="{FF2B5EF4-FFF2-40B4-BE49-F238E27FC236}">
                    <a16:creationId xmlns:a16="http://schemas.microsoft.com/office/drawing/2014/main" id="{F4749BE8-9173-8458-F994-44738161C221}"/>
                  </a:ext>
                </a:extLst>
              </p:cNvPr>
              <p:cNvSpPr/>
              <p:nvPr/>
            </p:nvSpPr>
            <p:spPr>
              <a:xfrm>
                <a:off x="5872448" y="2034997"/>
                <a:ext cx="348265" cy="394544"/>
              </a:xfrm>
              <a:custGeom>
                <a:avLst/>
                <a:gdLst>
                  <a:gd name="connsiteX0" fmla="*/ 7429 w 348265"/>
                  <a:gd name="connsiteY0" fmla="*/ 194996 h 394544"/>
                  <a:gd name="connsiteX1" fmla="*/ 112871 w 348265"/>
                  <a:gd name="connsiteY1" fmla="*/ 392640 h 394544"/>
                  <a:gd name="connsiteX2" fmla="*/ 88392 w 348265"/>
                  <a:gd name="connsiteY2" fmla="*/ 236430 h 394544"/>
                  <a:gd name="connsiteX3" fmla="*/ 186309 w 348265"/>
                  <a:gd name="connsiteY3" fmla="*/ 394545 h 394544"/>
                  <a:gd name="connsiteX4" fmla="*/ 133636 w 348265"/>
                  <a:gd name="connsiteY4" fmla="*/ 213855 h 394544"/>
                  <a:gd name="connsiteX5" fmla="*/ 239078 w 348265"/>
                  <a:gd name="connsiteY5" fmla="*/ 366351 h 394544"/>
                  <a:gd name="connsiteX6" fmla="*/ 135541 w 348265"/>
                  <a:gd name="connsiteY6" fmla="*/ 174327 h 394544"/>
                  <a:gd name="connsiteX7" fmla="*/ 323755 w 348265"/>
                  <a:gd name="connsiteY7" fmla="*/ 217665 h 394544"/>
                  <a:gd name="connsiteX8" fmla="*/ 173165 w 348265"/>
                  <a:gd name="connsiteY8" fmla="*/ 127273 h 394544"/>
                  <a:gd name="connsiteX9" fmla="*/ 348234 w 348265"/>
                  <a:gd name="connsiteY9" fmla="*/ 117843 h 394544"/>
                  <a:gd name="connsiteX10" fmla="*/ 169450 w 348265"/>
                  <a:gd name="connsiteY10" fmla="*/ 57645 h 394544"/>
                  <a:gd name="connsiteX11" fmla="*/ 303086 w 348265"/>
                  <a:gd name="connsiteY11" fmla="*/ 40691 h 394544"/>
                  <a:gd name="connsiteX12" fmla="*/ 0 w 348265"/>
                  <a:gd name="connsiteY12" fmla="*/ 29356 h 394544"/>
                  <a:gd name="connsiteX13" fmla="*/ 133636 w 348265"/>
                  <a:gd name="connsiteY13" fmla="*/ 23736 h 394544"/>
                  <a:gd name="connsiteX14" fmla="*/ 35719 w 348265"/>
                  <a:gd name="connsiteY14" fmla="*/ 67075 h 394544"/>
                  <a:gd name="connsiteX15" fmla="*/ 154305 w 348265"/>
                  <a:gd name="connsiteY15" fmla="*/ 80220 h 394544"/>
                  <a:gd name="connsiteX16" fmla="*/ 60198 w 348265"/>
                  <a:gd name="connsiteY16" fmla="*/ 102794 h 394544"/>
                  <a:gd name="connsiteX17" fmla="*/ 120396 w 348265"/>
                  <a:gd name="connsiteY17" fmla="*/ 132893 h 394544"/>
                  <a:gd name="connsiteX18" fmla="*/ 46958 w 348265"/>
                  <a:gd name="connsiteY18" fmla="*/ 127273 h 394544"/>
                  <a:gd name="connsiteX19" fmla="*/ 86487 w 348265"/>
                  <a:gd name="connsiteY19" fmla="*/ 170612 h 394544"/>
                  <a:gd name="connsiteX20" fmla="*/ 20574 w 348265"/>
                  <a:gd name="connsiteY20" fmla="*/ 151752 h 394544"/>
                  <a:gd name="connsiteX21" fmla="*/ 63913 w 348265"/>
                  <a:gd name="connsiteY21" fmla="*/ 211950 h 394544"/>
                  <a:gd name="connsiteX22" fmla="*/ 7429 w 348265"/>
                  <a:gd name="connsiteY22" fmla="*/ 194996 h 394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8265" h="394544">
                    <a:moveTo>
                      <a:pt x="7429" y="194996"/>
                    </a:moveTo>
                    <a:cubicBezTo>
                      <a:pt x="52578" y="228905"/>
                      <a:pt x="101537" y="330537"/>
                      <a:pt x="112871" y="392640"/>
                    </a:cubicBezTo>
                    <a:cubicBezTo>
                      <a:pt x="101537" y="272148"/>
                      <a:pt x="88392" y="236430"/>
                      <a:pt x="88392" y="236430"/>
                    </a:cubicBezTo>
                    <a:cubicBezTo>
                      <a:pt x="88392" y="236430"/>
                      <a:pt x="174974" y="328632"/>
                      <a:pt x="186309" y="394545"/>
                    </a:cubicBezTo>
                    <a:cubicBezTo>
                      <a:pt x="182499" y="291008"/>
                      <a:pt x="133636" y="213855"/>
                      <a:pt x="133636" y="213855"/>
                    </a:cubicBezTo>
                    <a:cubicBezTo>
                      <a:pt x="133636" y="213855"/>
                      <a:pt x="225838" y="285388"/>
                      <a:pt x="239078" y="366351"/>
                    </a:cubicBezTo>
                    <a:cubicBezTo>
                      <a:pt x="248507" y="255289"/>
                      <a:pt x="184499" y="195091"/>
                      <a:pt x="135541" y="174327"/>
                    </a:cubicBezTo>
                    <a:cubicBezTo>
                      <a:pt x="259747" y="172422"/>
                      <a:pt x="325660" y="228905"/>
                      <a:pt x="323755" y="217665"/>
                    </a:cubicBezTo>
                    <a:cubicBezTo>
                      <a:pt x="321850" y="206331"/>
                      <a:pt x="239078" y="129178"/>
                      <a:pt x="173165" y="127273"/>
                    </a:cubicBezTo>
                    <a:cubicBezTo>
                      <a:pt x="265367" y="85839"/>
                      <a:pt x="350139" y="127273"/>
                      <a:pt x="348234" y="117843"/>
                    </a:cubicBezTo>
                    <a:cubicBezTo>
                      <a:pt x="346329" y="108414"/>
                      <a:pt x="220218" y="44406"/>
                      <a:pt x="169450" y="57645"/>
                    </a:cubicBezTo>
                    <a:cubicBezTo>
                      <a:pt x="237172" y="29451"/>
                      <a:pt x="306896" y="46311"/>
                      <a:pt x="303086" y="40691"/>
                    </a:cubicBezTo>
                    <a:cubicBezTo>
                      <a:pt x="299276" y="35071"/>
                      <a:pt x="116681" y="-40272"/>
                      <a:pt x="0" y="29356"/>
                    </a:cubicBezTo>
                    <a:cubicBezTo>
                      <a:pt x="0" y="29356"/>
                      <a:pt x="79058" y="12402"/>
                      <a:pt x="133636" y="23736"/>
                    </a:cubicBezTo>
                    <a:cubicBezTo>
                      <a:pt x="56483" y="48216"/>
                      <a:pt x="30099" y="68885"/>
                      <a:pt x="35719" y="67075"/>
                    </a:cubicBezTo>
                    <a:cubicBezTo>
                      <a:pt x="41338" y="65170"/>
                      <a:pt x="122301" y="70885"/>
                      <a:pt x="154305" y="80220"/>
                    </a:cubicBezTo>
                    <a:cubicBezTo>
                      <a:pt x="99727" y="91554"/>
                      <a:pt x="60198" y="102794"/>
                      <a:pt x="60198" y="102794"/>
                    </a:cubicBezTo>
                    <a:lnTo>
                      <a:pt x="120396" y="132893"/>
                    </a:lnTo>
                    <a:lnTo>
                      <a:pt x="46958" y="127273"/>
                    </a:lnTo>
                    <a:cubicBezTo>
                      <a:pt x="46958" y="127273"/>
                      <a:pt x="90297" y="176232"/>
                      <a:pt x="86487" y="170612"/>
                    </a:cubicBezTo>
                    <a:cubicBezTo>
                      <a:pt x="82677" y="164992"/>
                      <a:pt x="13049" y="144228"/>
                      <a:pt x="20574" y="151752"/>
                    </a:cubicBezTo>
                    <a:cubicBezTo>
                      <a:pt x="28099" y="159277"/>
                      <a:pt x="63913" y="211950"/>
                      <a:pt x="63913" y="211950"/>
                    </a:cubicBezTo>
                    <a:cubicBezTo>
                      <a:pt x="63913" y="211950"/>
                      <a:pt x="45149" y="202521"/>
                      <a:pt x="7429" y="194996"/>
                    </a:cubicBezTo>
                    <a:close/>
                  </a:path>
                </a:pathLst>
              </a:custGeom>
              <a:solidFill>
                <a:srgbClr val="4E6BD1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íşḻïḋè">
                <a:extLst>
                  <a:ext uri="{FF2B5EF4-FFF2-40B4-BE49-F238E27FC236}">
                    <a16:creationId xmlns:a16="http://schemas.microsoft.com/office/drawing/2014/main" id="{EEF4B299-11EE-1477-0E40-9E9158013569}"/>
                  </a:ext>
                </a:extLst>
              </p:cNvPr>
              <p:cNvSpPr/>
              <p:nvPr/>
            </p:nvSpPr>
            <p:spPr>
              <a:xfrm>
                <a:off x="5898522" y="3091501"/>
                <a:ext cx="211550" cy="47808"/>
              </a:xfrm>
              <a:custGeom>
                <a:avLst/>
                <a:gdLst>
                  <a:gd name="connsiteX0" fmla="*/ 190334 w 211550"/>
                  <a:gd name="connsiteY0" fmla="*/ 4409 h 47808"/>
                  <a:gd name="connsiteX1" fmla="*/ 24694 w 211550"/>
                  <a:gd name="connsiteY1" fmla="*/ 13839 h 47808"/>
                  <a:gd name="connsiteX2" fmla="*/ 60413 w 211550"/>
                  <a:gd name="connsiteY2" fmla="*/ 40223 h 47808"/>
                  <a:gd name="connsiteX3" fmla="*/ 190334 w 211550"/>
                  <a:gd name="connsiteY3" fmla="*/ 30793 h 47808"/>
                  <a:gd name="connsiteX4" fmla="*/ 190334 w 211550"/>
                  <a:gd name="connsiteY4" fmla="*/ 4409 h 4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550" h="47808">
                    <a:moveTo>
                      <a:pt x="190334" y="4409"/>
                    </a:moveTo>
                    <a:cubicBezTo>
                      <a:pt x="134517" y="30412"/>
                      <a:pt x="73652" y="26983"/>
                      <a:pt x="24694" y="13839"/>
                    </a:cubicBezTo>
                    <a:cubicBezTo>
                      <a:pt x="-24265" y="694"/>
                      <a:pt x="5835" y="28888"/>
                      <a:pt x="60413" y="40223"/>
                    </a:cubicBezTo>
                    <a:cubicBezTo>
                      <a:pt x="114991" y="51558"/>
                      <a:pt x="162044" y="51558"/>
                      <a:pt x="190334" y="30793"/>
                    </a:cubicBezTo>
                    <a:cubicBezTo>
                      <a:pt x="218623" y="10029"/>
                      <a:pt x="218623" y="-8831"/>
                      <a:pt x="190334" y="4409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îśḷîḑé">
                <a:extLst>
                  <a:ext uri="{FF2B5EF4-FFF2-40B4-BE49-F238E27FC236}">
                    <a16:creationId xmlns:a16="http://schemas.microsoft.com/office/drawing/2014/main" id="{EAB21A76-B282-3AA2-7A95-6462EA1A9B08}"/>
                  </a:ext>
                </a:extLst>
              </p:cNvPr>
              <p:cNvSpPr/>
              <p:nvPr/>
            </p:nvSpPr>
            <p:spPr>
              <a:xfrm>
                <a:off x="5462891" y="3252611"/>
                <a:ext cx="194302" cy="197229"/>
              </a:xfrm>
              <a:custGeom>
                <a:avLst/>
                <a:gdLst>
                  <a:gd name="connsiteX0" fmla="*/ 153524 w 194302"/>
                  <a:gd name="connsiteY0" fmla="*/ 5129 h 197229"/>
                  <a:gd name="connsiteX1" fmla="*/ 17984 w 194302"/>
                  <a:gd name="connsiteY1" fmla="*/ 101141 h 197229"/>
                  <a:gd name="connsiteX2" fmla="*/ 27413 w 194302"/>
                  <a:gd name="connsiteY2" fmla="*/ 187723 h 197229"/>
                  <a:gd name="connsiteX3" fmla="*/ 146000 w 194302"/>
                  <a:gd name="connsiteY3" fmla="*/ 86091 h 197229"/>
                  <a:gd name="connsiteX4" fmla="*/ 153524 w 194302"/>
                  <a:gd name="connsiteY4" fmla="*/ 5129 h 19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302" h="197229">
                    <a:moveTo>
                      <a:pt x="153524" y="5129"/>
                    </a:moveTo>
                    <a:cubicBezTo>
                      <a:pt x="100946" y="26179"/>
                      <a:pt x="42463" y="52182"/>
                      <a:pt x="17984" y="101141"/>
                    </a:cubicBezTo>
                    <a:cubicBezTo>
                      <a:pt x="-6496" y="150099"/>
                      <a:pt x="-8401" y="223537"/>
                      <a:pt x="27413" y="187723"/>
                    </a:cubicBezTo>
                    <a:cubicBezTo>
                      <a:pt x="63132" y="151909"/>
                      <a:pt x="83897" y="133145"/>
                      <a:pt x="146000" y="86091"/>
                    </a:cubicBezTo>
                    <a:cubicBezTo>
                      <a:pt x="208103" y="39038"/>
                      <a:pt x="210008" y="-17445"/>
                      <a:pt x="153524" y="5129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í$liďè">
                <a:extLst>
                  <a:ext uri="{FF2B5EF4-FFF2-40B4-BE49-F238E27FC236}">
                    <a16:creationId xmlns:a16="http://schemas.microsoft.com/office/drawing/2014/main" id="{9B48CCC7-C8EE-5FF3-38B2-38F2D80FE1D1}"/>
                  </a:ext>
                </a:extLst>
              </p:cNvPr>
              <p:cNvSpPr/>
              <p:nvPr/>
            </p:nvSpPr>
            <p:spPr>
              <a:xfrm>
                <a:off x="5724632" y="3556391"/>
                <a:ext cx="157150" cy="176392"/>
              </a:xfrm>
              <a:custGeom>
                <a:avLst/>
                <a:gdLst>
                  <a:gd name="connsiteX0" fmla="*/ 38564 w 157150"/>
                  <a:gd name="connsiteY0" fmla="*/ 13864 h 176392"/>
                  <a:gd name="connsiteX1" fmla="*/ 29135 w 157150"/>
                  <a:gd name="connsiteY1" fmla="*/ 156930 h 176392"/>
                  <a:gd name="connsiteX2" fmla="*/ 157151 w 157150"/>
                  <a:gd name="connsiteY2" fmla="*/ 124926 h 176392"/>
                  <a:gd name="connsiteX3" fmla="*/ 38564 w 157150"/>
                  <a:gd name="connsiteY3" fmla="*/ 13864 h 176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150" h="176392">
                    <a:moveTo>
                      <a:pt x="38564" y="13864"/>
                    </a:moveTo>
                    <a:cubicBezTo>
                      <a:pt x="-5441" y="52345"/>
                      <a:pt x="-16014" y="121116"/>
                      <a:pt x="29135" y="156930"/>
                    </a:cubicBezTo>
                    <a:cubicBezTo>
                      <a:pt x="74283" y="192649"/>
                      <a:pt x="157151" y="177599"/>
                      <a:pt x="157151" y="124926"/>
                    </a:cubicBezTo>
                    <a:cubicBezTo>
                      <a:pt x="157151" y="72252"/>
                      <a:pt x="98858" y="-38904"/>
                      <a:pt x="38564" y="13864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ïšḻiďé">
                <a:extLst>
                  <a:ext uri="{FF2B5EF4-FFF2-40B4-BE49-F238E27FC236}">
                    <a16:creationId xmlns:a16="http://schemas.microsoft.com/office/drawing/2014/main" id="{D9BEC8B1-76D5-DB80-17AD-8EB75664BF8D}"/>
                  </a:ext>
                </a:extLst>
              </p:cNvPr>
              <p:cNvSpPr/>
              <p:nvPr/>
            </p:nvSpPr>
            <p:spPr>
              <a:xfrm>
                <a:off x="6433731" y="3310154"/>
                <a:ext cx="154523" cy="251475"/>
              </a:xfrm>
              <a:custGeom>
                <a:avLst/>
                <a:gdLst>
                  <a:gd name="connsiteX0" fmla="*/ 25933 w 154523"/>
                  <a:gd name="connsiteY0" fmla="*/ 2164 h 251475"/>
                  <a:gd name="connsiteX1" fmla="*/ 25933 w 154523"/>
                  <a:gd name="connsiteY1" fmla="*/ 69887 h 251475"/>
                  <a:gd name="connsiteX2" fmla="*/ 148329 w 154523"/>
                  <a:gd name="connsiteY2" fmla="*/ 248671 h 251475"/>
                  <a:gd name="connsiteX3" fmla="*/ 25933 w 154523"/>
                  <a:gd name="connsiteY3" fmla="*/ 2164 h 25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23" h="251475">
                    <a:moveTo>
                      <a:pt x="25933" y="2164"/>
                    </a:moveTo>
                    <a:cubicBezTo>
                      <a:pt x="-15977" y="-10123"/>
                      <a:pt x="-451" y="32263"/>
                      <a:pt x="25933" y="69887"/>
                    </a:cubicBezTo>
                    <a:cubicBezTo>
                      <a:pt x="52318" y="107511"/>
                      <a:pt x="120040" y="275055"/>
                      <a:pt x="148329" y="248671"/>
                    </a:cubicBezTo>
                    <a:cubicBezTo>
                      <a:pt x="176619" y="222478"/>
                      <a:pt x="103181" y="24738"/>
                      <a:pt x="25933" y="2164"/>
                    </a:cubicBezTo>
                    <a:close/>
                  </a:path>
                </a:pathLst>
              </a:custGeom>
              <a:solidFill>
                <a:srgbClr val="4E6B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ïşlîḓé">
                <a:extLst>
                  <a:ext uri="{FF2B5EF4-FFF2-40B4-BE49-F238E27FC236}">
                    <a16:creationId xmlns:a16="http://schemas.microsoft.com/office/drawing/2014/main" id="{865EC211-30D7-0D90-CF57-511A7BD53FD9}"/>
                  </a:ext>
                </a:extLst>
              </p:cNvPr>
              <p:cNvSpPr/>
              <p:nvPr/>
            </p:nvSpPr>
            <p:spPr>
              <a:xfrm>
                <a:off x="4682108" y="3186683"/>
                <a:ext cx="180593" cy="230403"/>
              </a:xfrm>
              <a:custGeom>
                <a:avLst/>
                <a:gdLst>
                  <a:gd name="connsiteX0" fmla="*/ 115062 w 180593"/>
                  <a:gd name="connsiteY0" fmla="*/ 30004 h 230403"/>
                  <a:gd name="connsiteX1" fmla="*/ 139351 w 180593"/>
                  <a:gd name="connsiteY1" fmla="*/ 69247 h 230403"/>
                  <a:gd name="connsiteX2" fmla="*/ 119539 w 180593"/>
                  <a:gd name="connsiteY2" fmla="*/ 106299 h 230403"/>
                  <a:gd name="connsiteX3" fmla="*/ 77629 w 180593"/>
                  <a:gd name="connsiteY3" fmla="*/ 84011 h 230403"/>
                  <a:gd name="connsiteX4" fmla="*/ 37814 w 180593"/>
                  <a:gd name="connsiteY4" fmla="*/ 57721 h 230403"/>
                  <a:gd name="connsiteX5" fmla="*/ 77819 w 180593"/>
                  <a:gd name="connsiteY5" fmla="*/ 97250 h 230403"/>
                  <a:gd name="connsiteX6" fmla="*/ 94107 w 180593"/>
                  <a:gd name="connsiteY6" fmla="*/ 130302 h 230403"/>
                  <a:gd name="connsiteX7" fmla="*/ 51816 w 180593"/>
                  <a:gd name="connsiteY7" fmla="*/ 161354 h 230403"/>
                  <a:gd name="connsiteX8" fmla="*/ 0 w 180593"/>
                  <a:gd name="connsiteY8" fmla="*/ 135160 h 230403"/>
                  <a:gd name="connsiteX9" fmla="*/ 50102 w 180593"/>
                  <a:gd name="connsiteY9" fmla="*/ 184785 h 230403"/>
                  <a:gd name="connsiteX10" fmla="*/ 61055 w 180593"/>
                  <a:gd name="connsiteY10" fmla="*/ 201930 h 230403"/>
                  <a:gd name="connsiteX11" fmla="*/ 37910 w 180593"/>
                  <a:gd name="connsiteY11" fmla="*/ 229267 h 230403"/>
                  <a:gd name="connsiteX12" fmla="*/ 74486 w 180593"/>
                  <a:gd name="connsiteY12" fmla="*/ 219456 h 230403"/>
                  <a:gd name="connsiteX13" fmla="*/ 85249 w 180593"/>
                  <a:gd name="connsiteY13" fmla="*/ 183166 h 230403"/>
                  <a:gd name="connsiteX14" fmla="*/ 159353 w 180593"/>
                  <a:gd name="connsiteY14" fmla="*/ 205359 h 230403"/>
                  <a:gd name="connsiteX15" fmla="*/ 180594 w 180593"/>
                  <a:gd name="connsiteY15" fmla="*/ 115919 h 230403"/>
                  <a:gd name="connsiteX16" fmla="*/ 143256 w 180593"/>
                  <a:gd name="connsiteY16" fmla="*/ 183547 h 230403"/>
                  <a:gd name="connsiteX17" fmla="*/ 101156 w 180593"/>
                  <a:gd name="connsiteY17" fmla="*/ 172212 h 230403"/>
                  <a:gd name="connsiteX18" fmla="*/ 113443 w 180593"/>
                  <a:gd name="connsiteY18" fmla="*/ 135731 h 230403"/>
                  <a:gd name="connsiteX19" fmla="*/ 156972 w 180593"/>
                  <a:gd name="connsiteY19" fmla="*/ 95059 h 230403"/>
                  <a:gd name="connsiteX20" fmla="*/ 136398 w 180593"/>
                  <a:gd name="connsiteY20" fmla="*/ 35433 h 230403"/>
                  <a:gd name="connsiteX21" fmla="*/ 88773 w 180593"/>
                  <a:gd name="connsiteY21" fmla="*/ 0 h 230403"/>
                  <a:gd name="connsiteX22" fmla="*/ 115062 w 180593"/>
                  <a:gd name="connsiteY22" fmla="*/ 30004 h 23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0593" h="230403">
                    <a:moveTo>
                      <a:pt x="115062" y="30004"/>
                    </a:moveTo>
                    <a:cubicBezTo>
                      <a:pt x="125444" y="41624"/>
                      <a:pt x="136208" y="54007"/>
                      <a:pt x="139351" y="69247"/>
                    </a:cubicBezTo>
                    <a:cubicBezTo>
                      <a:pt x="142494" y="84487"/>
                      <a:pt x="134779" y="103156"/>
                      <a:pt x="119539" y="106299"/>
                    </a:cubicBezTo>
                    <a:cubicBezTo>
                      <a:pt x="103346" y="109633"/>
                      <a:pt x="89726" y="95250"/>
                      <a:pt x="77629" y="84011"/>
                    </a:cubicBezTo>
                    <a:cubicBezTo>
                      <a:pt x="65913" y="73152"/>
                      <a:pt x="52388" y="64294"/>
                      <a:pt x="37814" y="57721"/>
                    </a:cubicBezTo>
                    <a:cubicBezTo>
                      <a:pt x="52006" y="69913"/>
                      <a:pt x="65437" y="83153"/>
                      <a:pt x="77819" y="97250"/>
                    </a:cubicBezTo>
                    <a:cubicBezTo>
                      <a:pt x="86106" y="106680"/>
                      <a:pt x="94393" y="117729"/>
                      <a:pt x="94107" y="130302"/>
                    </a:cubicBezTo>
                    <a:cubicBezTo>
                      <a:pt x="93631" y="149924"/>
                      <a:pt x="71342" y="163163"/>
                      <a:pt x="51816" y="161354"/>
                    </a:cubicBezTo>
                    <a:cubicBezTo>
                      <a:pt x="32290" y="159544"/>
                      <a:pt x="15526" y="147257"/>
                      <a:pt x="0" y="135160"/>
                    </a:cubicBezTo>
                    <a:cubicBezTo>
                      <a:pt x="16669" y="151733"/>
                      <a:pt x="33338" y="168307"/>
                      <a:pt x="50102" y="184785"/>
                    </a:cubicBezTo>
                    <a:cubicBezTo>
                      <a:pt x="55054" y="189643"/>
                      <a:pt x="60198" y="195072"/>
                      <a:pt x="61055" y="201930"/>
                    </a:cubicBezTo>
                    <a:cubicBezTo>
                      <a:pt x="62675" y="214598"/>
                      <a:pt x="49340" y="223552"/>
                      <a:pt x="37910" y="229267"/>
                    </a:cubicBezTo>
                    <a:cubicBezTo>
                      <a:pt x="50673" y="232505"/>
                      <a:pt x="65056" y="228695"/>
                      <a:pt x="74486" y="219456"/>
                    </a:cubicBezTo>
                    <a:cubicBezTo>
                      <a:pt x="83915" y="210217"/>
                      <a:pt x="88106" y="196025"/>
                      <a:pt x="85249" y="183166"/>
                    </a:cubicBezTo>
                    <a:cubicBezTo>
                      <a:pt x="106871" y="198406"/>
                      <a:pt x="142970" y="184595"/>
                      <a:pt x="159353" y="205359"/>
                    </a:cubicBezTo>
                    <a:cubicBezTo>
                      <a:pt x="155448" y="174593"/>
                      <a:pt x="168116" y="144399"/>
                      <a:pt x="180594" y="115919"/>
                    </a:cubicBezTo>
                    <a:cubicBezTo>
                      <a:pt x="164306" y="136017"/>
                      <a:pt x="151638" y="159067"/>
                      <a:pt x="143256" y="183547"/>
                    </a:cubicBezTo>
                    <a:cubicBezTo>
                      <a:pt x="130207" y="176975"/>
                      <a:pt x="115729" y="173069"/>
                      <a:pt x="101156" y="172212"/>
                    </a:cubicBezTo>
                    <a:cubicBezTo>
                      <a:pt x="109252" y="161925"/>
                      <a:pt x="113729" y="148876"/>
                      <a:pt x="113443" y="135731"/>
                    </a:cubicBezTo>
                    <a:cubicBezTo>
                      <a:pt x="135160" y="136112"/>
                      <a:pt x="153829" y="116491"/>
                      <a:pt x="156972" y="95059"/>
                    </a:cubicBezTo>
                    <a:cubicBezTo>
                      <a:pt x="160211" y="73628"/>
                      <a:pt x="150686" y="51816"/>
                      <a:pt x="136398" y="35433"/>
                    </a:cubicBezTo>
                    <a:cubicBezTo>
                      <a:pt x="126778" y="24384"/>
                      <a:pt x="104013" y="286"/>
                      <a:pt x="88773" y="0"/>
                    </a:cubicBezTo>
                    <a:cubicBezTo>
                      <a:pt x="96488" y="10478"/>
                      <a:pt x="106299" y="20098"/>
                      <a:pt x="115062" y="30004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ïṩļïdê">
                <a:extLst>
                  <a:ext uri="{FF2B5EF4-FFF2-40B4-BE49-F238E27FC236}">
                    <a16:creationId xmlns:a16="http://schemas.microsoft.com/office/drawing/2014/main" id="{D6128CF0-D98A-2637-F69D-F45A654F06DA}"/>
                  </a:ext>
                </a:extLst>
              </p:cNvPr>
              <p:cNvSpPr/>
              <p:nvPr/>
            </p:nvSpPr>
            <p:spPr>
              <a:xfrm>
                <a:off x="7372731" y="3335274"/>
                <a:ext cx="68669" cy="96927"/>
              </a:xfrm>
              <a:custGeom>
                <a:avLst/>
                <a:gdLst>
                  <a:gd name="connsiteX0" fmla="*/ 53530 w 68669"/>
                  <a:gd name="connsiteY0" fmla="*/ 18764 h 96927"/>
                  <a:gd name="connsiteX1" fmla="*/ 36671 w 68669"/>
                  <a:gd name="connsiteY1" fmla="*/ 64960 h 96927"/>
                  <a:gd name="connsiteX2" fmla="*/ 0 w 68669"/>
                  <a:gd name="connsiteY2" fmla="*/ 96488 h 96927"/>
                  <a:gd name="connsiteX3" fmla="*/ 28194 w 68669"/>
                  <a:gd name="connsiteY3" fmla="*/ 91726 h 96927"/>
                  <a:gd name="connsiteX4" fmla="*/ 58864 w 68669"/>
                  <a:gd name="connsiteY4" fmla="*/ 72390 h 96927"/>
                  <a:gd name="connsiteX5" fmla="*/ 66580 w 68669"/>
                  <a:gd name="connsiteY5" fmla="*/ 48196 h 96927"/>
                  <a:gd name="connsiteX6" fmla="*/ 68294 w 68669"/>
                  <a:gd name="connsiteY6" fmla="*/ 21336 h 96927"/>
                  <a:gd name="connsiteX7" fmla="*/ 57055 w 68669"/>
                  <a:gd name="connsiteY7" fmla="*/ 0 h 96927"/>
                  <a:gd name="connsiteX8" fmla="*/ 53530 w 68669"/>
                  <a:gd name="connsiteY8" fmla="*/ 18764 h 9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669" h="96927">
                    <a:moveTo>
                      <a:pt x="53530" y="18764"/>
                    </a:moveTo>
                    <a:cubicBezTo>
                      <a:pt x="49911" y="34766"/>
                      <a:pt x="45148" y="50863"/>
                      <a:pt x="36671" y="64960"/>
                    </a:cubicBezTo>
                    <a:cubicBezTo>
                      <a:pt x="28194" y="79058"/>
                      <a:pt x="15621" y="91250"/>
                      <a:pt x="0" y="96488"/>
                    </a:cubicBezTo>
                    <a:cubicBezTo>
                      <a:pt x="9525" y="98108"/>
                      <a:pt x="19145" y="94964"/>
                      <a:pt x="28194" y="91726"/>
                    </a:cubicBezTo>
                    <a:cubicBezTo>
                      <a:pt x="39719" y="87535"/>
                      <a:pt x="52006" y="82582"/>
                      <a:pt x="58864" y="72390"/>
                    </a:cubicBezTo>
                    <a:cubicBezTo>
                      <a:pt x="63627" y="65342"/>
                      <a:pt x="65246" y="56674"/>
                      <a:pt x="66580" y="48196"/>
                    </a:cubicBezTo>
                    <a:cubicBezTo>
                      <a:pt x="68008" y="39338"/>
                      <a:pt x="69342" y="30289"/>
                      <a:pt x="68294" y="21336"/>
                    </a:cubicBezTo>
                    <a:cubicBezTo>
                      <a:pt x="67342" y="13716"/>
                      <a:pt x="64294" y="3334"/>
                      <a:pt x="57055" y="0"/>
                    </a:cubicBezTo>
                    <a:cubicBezTo>
                      <a:pt x="55721" y="6096"/>
                      <a:pt x="54959" y="12573"/>
                      <a:pt x="53530" y="18764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i$1ídê">
                <a:extLst>
                  <a:ext uri="{FF2B5EF4-FFF2-40B4-BE49-F238E27FC236}">
                    <a16:creationId xmlns:a16="http://schemas.microsoft.com/office/drawing/2014/main" id="{CB4737B3-CF58-E37F-AED3-D750AC1D7F07}"/>
                  </a:ext>
                </a:extLst>
              </p:cNvPr>
              <p:cNvSpPr/>
              <p:nvPr/>
            </p:nvSpPr>
            <p:spPr>
              <a:xfrm>
                <a:off x="7394352" y="3423861"/>
                <a:ext cx="109444" cy="71718"/>
              </a:xfrm>
              <a:custGeom>
                <a:avLst/>
                <a:gdLst>
                  <a:gd name="connsiteX0" fmla="*/ 42291 w 109444"/>
                  <a:gd name="connsiteY0" fmla="*/ 21426 h 71718"/>
                  <a:gd name="connsiteX1" fmla="*/ 80963 w 109444"/>
                  <a:gd name="connsiteY1" fmla="*/ 45620 h 71718"/>
                  <a:gd name="connsiteX2" fmla="*/ 108680 w 109444"/>
                  <a:gd name="connsiteY2" fmla="*/ 71718 h 71718"/>
                  <a:gd name="connsiteX3" fmla="*/ 94964 w 109444"/>
                  <a:gd name="connsiteY3" fmla="*/ 33523 h 71718"/>
                  <a:gd name="connsiteX4" fmla="*/ 36004 w 109444"/>
                  <a:gd name="connsiteY4" fmla="*/ 1043 h 71718"/>
                  <a:gd name="connsiteX5" fmla="*/ 0 w 109444"/>
                  <a:gd name="connsiteY5" fmla="*/ 9520 h 71718"/>
                  <a:gd name="connsiteX6" fmla="*/ 42291 w 109444"/>
                  <a:gd name="connsiteY6" fmla="*/ 21426 h 71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444" h="71718">
                    <a:moveTo>
                      <a:pt x="42291" y="21426"/>
                    </a:moveTo>
                    <a:cubicBezTo>
                      <a:pt x="55721" y="28665"/>
                      <a:pt x="67818" y="37905"/>
                      <a:pt x="80963" y="45620"/>
                    </a:cubicBezTo>
                    <a:cubicBezTo>
                      <a:pt x="92202" y="52287"/>
                      <a:pt x="105251" y="59145"/>
                      <a:pt x="108680" y="71718"/>
                    </a:cubicBezTo>
                    <a:cubicBezTo>
                      <a:pt x="111919" y="58002"/>
                      <a:pt x="104394" y="44001"/>
                      <a:pt x="94964" y="33523"/>
                    </a:cubicBezTo>
                    <a:cubicBezTo>
                      <a:pt x="79629" y="16569"/>
                      <a:pt x="58579" y="4853"/>
                      <a:pt x="36004" y="1043"/>
                    </a:cubicBezTo>
                    <a:cubicBezTo>
                      <a:pt x="25337" y="-767"/>
                      <a:pt x="5715" y="-1434"/>
                      <a:pt x="0" y="9520"/>
                    </a:cubicBezTo>
                    <a:cubicBezTo>
                      <a:pt x="15050" y="12378"/>
                      <a:pt x="28289" y="13902"/>
                      <a:pt x="42291" y="21426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3" name="îṩḻîďé">
                <a:extLst>
                  <a:ext uri="{FF2B5EF4-FFF2-40B4-BE49-F238E27FC236}">
                    <a16:creationId xmlns:a16="http://schemas.microsoft.com/office/drawing/2014/main" id="{B6FB1020-2D49-D9D1-D141-13915C52D31C}"/>
                  </a:ext>
                </a:extLst>
              </p:cNvPr>
              <p:cNvSpPr/>
              <p:nvPr/>
            </p:nvSpPr>
            <p:spPr>
              <a:xfrm>
                <a:off x="7516142" y="3362325"/>
                <a:ext cx="19326" cy="155924"/>
              </a:xfrm>
              <a:custGeom>
                <a:avLst/>
                <a:gdLst>
                  <a:gd name="connsiteX0" fmla="*/ 7655 w 19326"/>
                  <a:gd name="connsiteY0" fmla="*/ 21717 h 155924"/>
                  <a:gd name="connsiteX1" fmla="*/ 8131 w 19326"/>
                  <a:gd name="connsiteY1" fmla="*/ 42100 h 155924"/>
                  <a:gd name="connsiteX2" fmla="*/ 797 w 19326"/>
                  <a:gd name="connsiteY2" fmla="*/ 100203 h 155924"/>
                  <a:gd name="connsiteX3" fmla="*/ 12798 w 19326"/>
                  <a:gd name="connsiteY3" fmla="*/ 155924 h 155924"/>
                  <a:gd name="connsiteX4" fmla="*/ 9274 w 19326"/>
                  <a:gd name="connsiteY4" fmla="*/ 124396 h 155924"/>
                  <a:gd name="connsiteX5" fmla="*/ 16894 w 19326"/>
                  <a:gd name="connsiteY5" fmla="*/ 88011 h 155924"/>
                  <a:gd name="connsiteX6" fmla="*/ 13751 w 19326"/>
                  <a:gd name="connsiteY6" fmla="*/ 0 h 155924"/>
                  <a:gd name="connsiteX7" fmla="*/ 7655 w 19326"/>
                  <a:gd name="connsiteY7" fmla="*/ 21717 h 15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326" h="155924">
                    <a:moveTo>
                      <a:pt x="7655" y="21717"/>
                    </a:moveTo>
                    <a:cubicBezTo>
                      <a:pt x="7274" y="28480"/>
                      <a:pt x="8036" y="35242"/>
                      <a:pt x="8131" y="42100"/>
                    </a:cubicBezTo>
                    <a:cubicBezTo>
                      <a:pt x="8417" y="61627"/>
                      <a:pt x="2988" y="80772"/>
                      <a:pt x="797" y="100203"/>
                    </a:cubicBezTo>
                    <a:cubicBezTo>
                      <a:pt x="-1394" y="119634"/>
                      <a:pt x="416" y="140875"/>
                      <a:pt x="12798" y="155924"/>
                    </a:cubicBezTo>
                    <a:cubicBezTo>
                      <a:pt x="15180" y="145542"/>
                      <a:pt x="9941" y="135064"/>
                      <a:pt x="9274" y="124396"/>
                    </a:cubicBezTo>
                    <a:cubicBezTo>
                      <a:pt x="8607" y="111919"/>
                      <a:pt x="14322" y="100203"/>
                      <a:pt x="16894" y="88011"/>
                    </a:cubicBezTo>
                    <a:cubicBezTo>
                      <a:pt x="22514" y="61436"/>
                      <a:pt x="17085" y="26670"/>
                      <a:pt x="13751" y="0"/>
                    </a:cubicBezTo>
                    <a:cubicBezTo>
                      <a:pt x="9941" y="6191"/>
                      <a:pt x="8131" y="14288"/>
                      <a:pt x="7655" y="21717"/>
                    </a:cubicBezTo>
                    <a:close/>
                  </a:path>
                </a:pathLst>
              </a:custGeom>
              <a:solidFill>
                <a:srgbClr val="B7887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234" name="îṧḻîḑê">
                <a:extLst>
                  <a:ext uri="{FF2B5EF4-FFF2-40B4-BE49-F238E27FC236}">
                    <a16:creationId xmlns:a16="http://schemas.microsoft.com/office/drawing/2014/main" id="{AD14A165-7996-FB43-547D-D12ABFB9301C}"/>
                  </a:ext>
                </a:extLst>
              </p:cNvPr>
              <p:cNvGrpSpPr/>
              <p:nvPr/>
            </p:nvGrpSpPr>
            <p:grpSpPr>
              <a:xfrm>
                <a:off x="5713190" y="2601182"/>
                <a:ext cx="524160" cy="133731"/>
                <a:chOff x="5713190" y="2601182"/>
                <a:chExt cx="524160" cy="133731"/>
              </a:xfrm>
              <a:noFill/>
            </p:grpSpPr>
            <p:sp>
              <p:nvSpPr>
                <p:cNvPr id="235" name="î$1ídè">
                  <a:extLst>
                    <a:ext uri="{FF2B5EF4-FFF2-40B4-BE49-F238E27FC236}">
                      <a16:creationId xmlns:a16="http://schemas.microsoft.com/office/drawing/2014/main" id="{08B0AF2F-8FA0-637C-8004-A8B2F3C25516}"/>
                    </a:ext>
                  </a:extLst>
                </p:cNvPr>
                <p:cNvSpPr/>
                <p:nvPr/>
              </p:nvSpPr>
              <p:spPr>
                <a:xfrm>
                  <a:off x="6018752" y="2601182"/>
                  <a:ext cx="133730" cy="133731"/>
                </a:xfrm>
                <a:custGeom>
                  <a:avLst/>
                  <a:gdLst>
                    <a:gd name="connsiteX0" fmla="*/ 133731 w 133730"/>
                    <a:gd name="connsiteY0" fmla="*/ 66866 h 133731"/>
                    <a:gd name="connsiteX1" fmla="*/ 66866 w 133730"/>
                    <a:gd name="connsiteY1" fmla="*/ 133731 h 133731"/>
                    <a:gd name="connsiteX2" fmla="*/ 0 w 133730"/>
                    <a:gd name="connsiteY2" fmla="*/ 66866 h 133731"/>
                    <a:gd name="connsiteX3" fmla="*/ 66866 w 133730"/>
                    <a:gd name="connsiteY3" fmla="*/ 0 h 133731"/>
                    <a:gd name="connsiteX4" fmla="*/ 133731 w 133730"/>
                    <a:gd name="connsiteY4" fmla="*/ 66866 h 13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730" h="133731">
                      <a:moveTo>
                        <a:pt x="133731" y="66866"/>
                      </a:moveTo>
                      <a:cubicBezTo>
                        <a:pt x="133731" y="103823"/>
                        <a:pt x="103822" y="133731"/>
                        <a:pt x="66866" y="133731"/>
                      </a:cubicBezTo>
                      <a:cubicBezTo>
                        <a:pt x="29908" y="133731"/>
                        <a:pt x="0" y="103823"/>
                        <a:pt x="0" y="66866"/>
                      </a:cubicBezTo>
                      <a:cubicBezTo>
                        <a:pt x="0" y="29908"/>
                        <a:pt x="29908" y="0"/>
                        <a:pt x="66866" y="0"/>
                      </a:cubicBezTo>
                      <a:cubicBezTo>
                        <a:pt x="103727" y="0"/>
                        <a:pt x="133731" y="30004"/>
                        <a:pt x="133731" y="6686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isļiḓe">
                  <a:extLst>
                    <a:ext uri="{FF2B5EF4-FFF2-40B4-BE49-F238E27FC236}">
                      <a16:creationId xmlns:a16="http://schemas.microsoft.com/office/drawing/2014/main" id="{8B28E29F-6323-5AD5-D8F0-EB197CD68E77}"/>
                    </a:ext>
                  </a:extLst>
                </p:cNvPr>
                <p:cNvSpPr/>
                <p:nvPr/>
              </p:nvSpPr>
              <p:spPr>
                <a:xfrm>
                  <a:off x="5789961" y="2601182"/>
                  <a:ext cx="133731" cy="133731"/>
                </a:xfrm>
                <a:custGeom>
                  <a:avLst/>
                  <a:gdLst>
                    <a:gd name="connsiteX0" fmla="*/ 133731 w 133731"/>
                    <a:gd name="connsiteY0" fmla="*/ 66866 h 133731"/>
                    <a:gd name="connsiteX1" fmla="*/ 66866 w 133731"/>
                    <a:gd name="connsiteY1" fmla="*/ 133731 h 133731"/>
                    <a:gd name="connsiteX2" fmla="*/ 0 w 133731"/>
                    <a:gd name="connsiteY2" fmla="*/ 66866 h 133731"/>
                    <a:gd name="connsiteX3" fmla="*/ 66866 w 133731"/>
                    <a:gd name="connsiteY3" fmla="*/ 0 h 133731"/>
                    <a:gd name="connsiteX4" fmla="*/ 133731 w 133731"/>
                    <a:gd name="connsiteY4" fmla="*/ 66866 h 13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731" h="133731">
                      <a:moveTo>
                        <a:pt x="133731" y="66866"/>
                      </a:moveTo>
                      <a:cubicBezTo>
                        <a:pt x="133731" y="103823"/>
                        <a:pt x="103823" y="133731"/>
                        <a:pt x="66866" y="133731"/>
                      </a:cubicBezTo>
                      <a:cubicBezTo>
                        <a:pt x="29908" y="133731"/>
                        <a:pt x="0" y="103823"/>
                        <a:pt x="0" y="66866"/>
                      </a:cubicBezTo>
                      <a:cubicBezTo>
                        <a:pt x="0" y="29908"/>
                        <a:pt x="29908" y="0"/>
                        <a:pt x="66866" y="0"/>
                      </a:cubicBezTo>
                      <a:cubicBezTo>
                        <a:pt x="103823" y="0"/>
                        <a:pt x="133731" y="30004"/>
                        <a:pt x="133731" y="6686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iṡlíďé">
                  <a:extLst>
                    <a:ext uri="{FF2B5EF4-FFF2-40B4-BE49-F238E27FC236}">
                      <a16:creationId xmlns:a16="http://schemas.microsoft.com/office/drawing/2014/main" id="{D686DF30-7E47-69AC-59BD-4ED88363C040}"/>
                    </a:ext>
                  </a:extLst>
                </p:cNvPr>
                <p:cNvSpPr/>
                <p:nvPr/>
              </p:nvSpPr>
              <p:spPr>
                <a:xfrm>
                  <a:off x="5923692" y="2654585"/>
                  <a:ext cx="95059" cy="13462"/>
                </a:xfrm>
                <a:custGeom>
                  <a:avLst/>
                  <a:gdLst>
                    <a:gd name="connsiteX0" fmla="*/ 95059 w 95059"/>
                    <a:gd name="connsiteY0" fmla="*/ 13462 h 13462"/>
                    <a:gd name="connsiteX1" fmla="*/ 0 w 95059"/>
                    <a:gd name="connsiteY1" fmla="*/ 13462 h 1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059" h="13462">
                      <a:moveTo>
                        <a:pt x="95059" y="13462"/>
                      </a:moveTo>
                      <a:cubicBezTo>
                        <a:pt x="95059" y="13462"/>
                        <a:pt x="50863" y="-16828"/>
                        <a:pt x="0" y="13462"/>
                      </a:cubicBezTo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íṥḷïḑè">
                  <a:extLst>
                    <a:ext uri="{FF2B5EF4-FFF2-40B4-BE49-F238E27FC236}">
                      <a16:creationId xmlns:a16="http://schemas.microsoft.com/office/drawing/2014/main" id="{878F67A8-131D-A9AD-5D2A-107C04A93C05}"/>
                    </a:ext>
                  </a:extLst>
                </p:cNvPr>
                <p:cNvSpPr/>
                <p:nvPr/>
              </p:nvSpPr>
              <p:spPr>
                <a:xfrm>
                  <a:off x="5713190" y="2640425"/>
                  <a:ext cx="76771" cy="27622"/>
                </a:xfrm>
                <a:custGeom>
                  <a:avLst/>
                  <a:gdLst>
                    <a:gd name="connsiteX0" fmla="*/ 76771 w 76771"/>
                    <a:gd name="connsiteY0" fmla="*/ 27623 h 27622"/>
                    <a:gd name="connsiteX1" fmla="*/ 0 w 76771"/>
                    <a:gd name="connsiteY1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771" h="27622">
                      <a:moveTo>
                        <a:pt x="76771" y="27623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îS1îďê">
                  <a:extLst>
                    <a:ext uri="{FF2B5EF4-FFF2-40B4-BE49-F238E27FC236}">
                      <a16:creationId xmlns:a16="http://schemas.microsoft.com/office/drawing/2014/main" id="{8B0B715F-C375-E450-9AB7-20C9767E006F}"/>
                    </a:ext>
                  </a:extLst>
                </p:cNvPr>
                <p:cNvSpPr/>
                <p:nvPr/>
              </p:nvSpPr>
              <p:spPr>
                <a:xfrm>
                  <a:off x="6152483" y="2627471"/>
                  <a:ext cx="84867" cy="40576"/>
                </a:xfrm>
                <a:custGeom>
                  <a:avLst/>
                  <a:gdLst>
                    <a:gd name="connsiteX0" fmla="*/ 0 w 84867"/>
                    <a:gd name="connsiteY0" fmla="*/ 40577 h 40576"/>
                    <a:gd name="connsiteX1" fmla="*/ 84868 w 84867"/>
                    <a:gd name="connsiteY1" fmla="*/ 0 h 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867" h="40576">
                      <a:moveTo>
                        <a:pt x="0" y="40577"/>
                      </a:moveTo>
                      <a:lnTo>
                        <a:pt x="84868" y="0"/>
                      </a:lnTo>
                    </a:path>
                  </a:pathLst>
                </a:custGeom>
                <a:ln w="9525" cap="rnd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5" name="ï$ḻîḍê">
              <a:extLst>
                <a:ext uri="{FF2B5EF4-FFF2-40B4-BE49-F238E27FC236}">
                  <a16:creationId xmlns:a16="http://schemas.microsoft.com/office/drawing/2014/main" id="{D9A3639F-C2D8-2632-32EE-EF0DFAA1BC39}"/>
                </a:ext>
              </a:extLst>
            </p:cNvPr>
            <p:cNvSpPr/>
            <p:nvPr/>
          </p:nvSpPr>
          <p:spPr>
            <a:xfrm>
              <a:off x="4449212" y="4716690"/>
              <a:ext cx="3303079" cy="1035700"/>
            </a:xfrm>
            <a:custGeom>
              <a:avLst/>
              <a:gdLst>
                <a:gd name="connsiteX0" fmla="*/ 3303080 w 3303079"/>
                <a:gd name="connsiteY0" fmla="*/ 562261 h 1035700"/>
                <a:gd name="connsiteX1" fmla="*/ 1897475 w 3303079"/>
                <a:gd name="connsiteY1" fmla="*/ 1004126 h 1035700"/>
                <a:gd name="connsiteX2" fmla="*/ 90392 w 3303079"/>
                <a:gd name="connsiteY2" fmla="*/ 968978 h 1035700"/>
                <a:gd name="connsiteX3" fmla="*/ 321278 w 3303079"/>
                <a:gd name="connsiteY3" fmla="*/ 617506 h 1035700"/>
                <a:gd name="connsiteX4" fmla="*/ 0 w 3303079"/>
                <a:gd name="connsiteY4" fmla="*/ 431768 h 1035700"/>
                <a:gd name="connsiteX5" fmla="*/ 846677 w 3303079"/>
                <a:gd name="connsiteY5" fmla="*/ 434912 h 1035700"/>
                <a:gd name="connsiteX6" fmla="*/ 1094423 w 3303079"/>
                <a:gd name="connsiteY6" fmla="*/ 491966 h 1035700"/>
                <a:gd name="connsiteX7" fmla="*/ 1829467 w 3303079"/>
                <a:gd name="connsiteY7" fmla="*/ 532067 h 1035700"/>
                <a:gd name="connsiteX8" fmla="*/ 2299145 w 3303079"/>
                <a:gd name="connsiteY8" fmla="*/ 381476 h 1035700"/>
                <a:gd name="connsiteX9" fmla="*/ 3137440 w 3303079"/>
                <a:gd name="connsiteY9" fmla="*/ 0 h 1035700"/>
                <a:gd name="connsiteX10" fmla="*/ 2906554 w 3303079"/>
                <a:gd name="connsiteY10" fmla="*/ 366427 h 1035700"/>
                <a:gd name="connsiteX11" fmla="*/ 3303080 w 3303079"/>
                <a:gd name="connsiteY11" fmla="*/ 562261 h 103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3079" h="1035700">
                  <a:moveTo>
                    <a:pt x="3303080" y="562261"/>
                  </a:moveTo>
                  <a:cubicBezTo>
                    <a:pt x="2826163" y="632555"/>
                    <a:pt x="2745867" y="863442"/>
                    <a:pt x="1897475" y="1004126"/>
                  </a:cubicBezTo>
                  <a:cubicBezTo>
                    <a:pt x="1049179" y="1144619"/>
                    <a:pt x="627507" y="758190"/>
                    <a:pt x="90392" y="968978"/>
                  </a:cubicBezTo>
                  <a:cubicBezTo>
                    <a:pt x="286131" y="702945"/>
                    <a:pt x="321278" y="617506"/>
                    <a:pt x="321278" y="617506"/>
                  </a:cubicBezTo>
                  <a:lnTo>
                    <a:pt x="0" y="431768"/>
                  </a:lnTo>
                  <a:cubicBezTo>
                    <a:pt x="259366" y="322993"/>
                    <a:pt x="469868" y="350234"/>
                    <a:pt x="846677" y="434912"/>
                  </a:cubicBezTo>
                  <a:cubicBezTo>
                    <a:pt x="922020" y="451866"/>
                    <a:pt x="1004030" y="471107"/>
                    <a:pt x="1094423" y="491966"/>
                  </a:cubicBezTo>
                  <a:cubicBezTo>
                    <a:pt x="1386173" y="559499"/>
                    <a:pt x="1624203" y="564547"/>
                    <a:pt x="1829467" y="532067"/>
                  </a:cubicBezTo>
                  <a:cubicBezTo>
                    <a:pt x="2005679" y="504158"/>
                    <a:pt x="2157698" y="448723"/>
                    <a:pt x="2299145" y="381476"/>
                  </a:cubicBezTo>
                  <a:cubicBezTo>
                    <a:pt x="2605373" y="235934"/>
                    <a:pt x="2765965" y="5049"/>
                    <a:pt x="3137440" y="0"/>
                  </a:cubicBezTo>
                  <a:cubicBezTo>
                    <a:pt x="2951702" y="215837"/>
                    <a:pt x="2906554" y="366427"/>
                    <a:pt x="2906554" y="366427"/>
                  </a:cubicBezTo>
                  <a:cubicBezTo>
                    <a:pt x="2906554" y="366427"/>
                    <a:pt x="3097244" y="406718"/>
                    <a:pt x="3303080" y="562261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ïṧ1ïḋê">
              <a:extLst>
                <a:ext uri="{FF2B5EF4-FFF2-40B4-BE49-F238E27FC236}">
                  <a16:creationId xmlns:a16="http://schemas.microsoft.com/office/drawing/2014/main" id="{DE924289-9A4F-7D1D-712D-845B44A7FDF2}"/>
                </a:ext>
              </a:extLst>
            </p:cNvPr>
            <p:cNvGrpSpPr/>
            <p:nvPr/>
          </p:nvGrpSpPr>
          <p:grpSpPr>
            <a:xfrm>
              <a:off x="4798986" y="1922627"/>
              <a:ext cx="498975" cy="601237"/>
              <a:chOff x="4849098" y="1702784"/>
              <a:chExt cx="498975" cy="601237"/>
            </a:xfrm>
          </p:grpSpPr>
          <p:sp>
            <p:nvSpPr>
              <p:cNvPr id="195" name="íṩḷîḓé">
                <a:extLst>
                  <a:ext uri="{FF2B5EF4-FFF2-40B4-BE49-F238E27FC236}">
                    <a16:creationId xmlns:a16="http://schemas.microsoft.com/office/drawing/2014/main" id="{004810D7-9EDB-05CB-B8E0-386F40CCF074}"/>
                  </a:ext>
                </a:extLst>
              </p:cNvPr>
              <p:cNvSpPr/>
              <p:nvPr/>
            </p:nvSpPr>
            <p:spPr>
              <a:xfrm>
                <a:off x="5019696" y="1754824"/>
                <a:ext cx="68056" cy="192242"/>
              </a:xfrm>
              <a:custGeom>
                <a:avLst/>
                <a:gdLst>
                  <a:gd name="connsiteX0" fmla="*/ 10933 w 68056"/>
                  <a:gd name="connsiteY0" fmla="*/ 91216 h 192242"/>
                  <a:gd name="connsiteX1" fmla="*/ 3122 w 68056"/>
                  <a:gd name="connsiteY1" fmla="*/ 54926 h 192242"/>
                  <a:gd name="connsiteX2" fmla="*/ 5313 w 68056"/>
                  <a:gd name="connsiteY2" fmla="*/ 11682 h 192242"/>
                  <a:gd name="connsiteX3" fmla="*/ 51223 w 68056"/>
                  <a:gd name="connsiteY3" fmla="*/ 10349 h 192242"/>
                  <a:gd name="connsiteX4" fmla="*/ 48366 w 68056"/>
                  <a:gd name="connsiteY4" fmla="*/ 105599 h 192242"/>
                  <a:gd name="connsiteX5" fmla="*/ 55129 w 68056"/>
                  <a:gd name="connsiteY5" fmla="*/ 147509 h 192242"/>
                  <a:gd name="connsiteX6" fmla="*/ 62558 w 68056"/>
                  <a:gd name="connsiteY6" fmla="*/ 172940 h 192242"/>
                  <a:gd name="connsiteX7" fmla="*/ 67987 w 68056"/>
                  <a:gd name="connsiteY7" fmla="*/ 183894 h 192242"/>
                  <a:gd name="connsiteX8" fmla="*/ 61415 w 68056"/>
                  <a:gd name="connsiteY8" fmla="*/ 192181 h 192242"/>
                  <a:gd name="connsiteX9" fmla="*/ 26935 w 68056"/>
                  <a:gd name="connsiteY9" fmla="*/ 152557 h 192242"/>
                  <a:gd name="connsiteX10" fmla="*/ 10933 w 68056"/>
                  <a:gd name="connsiteY10" fmla="*/ 91216 h 19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056" h="192242">
                    <a:moveTo>
                      <a:pt x="10933" y="91216"/>
                    </a:moveTo>
                    <a:cubicBezTo>
                      <a:pt x="8361" y="79119"/>
                      <a:pt x="5694" y="67022"/>
                      <a:pt x="3122" y="54926"/>
                    </a:cubicBezTo>
                    <a:cubicBezTo>
                      <a:pt x="-21" y="40448"/>
                      <a:pt x="-2783" y="24160"/>
                      <a:pt x="5313" y="11682"/>
                    </a:cubicBezTo>
                    <a:cubicBezTo>
                      <a:pt x="15124" y="-3272"/>
                      <a:pt x="40460" y="-4034"/>
                      <a:pt x="51223" y="10349"/>
                    </a:cubicBezTo>
                    <a:cubicBezTo>
                      <a:pt x="38365" y="39876"/>
                      <a:pt x="43222" y="73785"/>
                      <a:pt x="48366" y="105599"/>
                    </a:cubicBezTo>
                    <a:cubicBezTo>
                      <a:pt x="50652" y="119600"/>
                      <a:pt x="52843" y="133507"/>
                      <a:pt x="55129" y="147509"/>
                    </a:cubicBezTo>
                    <a:cubicBezTo>
                      <a:pt x="56557" y="156272"/>
                      <a:pt x="58081" y="165320"/>
                      <a:pt x="62558" y="172940"/>
                    </a:cubicBezTo>
                    <a:cubicBezTo>
                      <a:pt x="64654" y="176465"/>
                      <a:pt x="67416" y="179798"/>
                      <a:pt x="67987" y="183894"/>
                    </a:cubicBezTo>
                    <a:cubicBezTo>
                      <a:pt x="68559" y="187990"/>
                      <a:pt x="65511" y="192848"/>
                      <a:pt x="61415" y="192181"/>
                    </a:cubicBezTo>
                    <a:cubicBezTo>
                      <a:pt x="39127" y="184466"/>
                      <a:pt x="36269" y="178465"/>
                      <a:pt x="26935" y="152557"/>
                    </a:cubicBezTo>
                    <a:cubicBezTo>
                      <a:pt x="19791" y="132650"/>
                      <a:pt x="15409" y="111790"/>
                      <a:pt x="10933" y="91216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6" name="í$ḷiḋe">
                <a:extLst>
                  <a:ext uri="{FF2B5EF4-FFF2-40B4-BE49-F238E27FC236}">
                    <a16:creationId xmlns:a16="http://schemas.microsoft.com/office/drawing/2014/main" id="{0EECD264-C044-3FA3-5750-5602A04304D5}"/>
                  </a:ext>
                </a:extLst>
              </p:cNvPr>
              <p:cNvSpPr/>
              <p:nvPr/>
            </p:nvSpPr>
            <p:spPr>
              <a:xfrm>
                <a:off x="4849098" y="1858251"/>
                <a:ext cx="498975" cy="445771"/>
              </a:xfrm>
              <a:custGeom>
                <a:avLst/>
                <a:gdLst>
                  <a:gd name="connsiteX0" fmla="*/ 458993 w 498975"/>
                  <a:gd name="connsiteY0" fmla="*/ 324879 h 445771"/>
                  <a:gd name="connsiteX1" fmla="*/ 388699 w 498975"/>
                  <a:gd name="connsiteY1" fmla="*/ 385839 h 445771"/>
                  <a:gd name="connsiteX2" fmla="*/ 322405 w 498975"/>
                  <a:gd name="connsiteY2" fmla="*/ 399745 h 445771"/>
                  <a:gd name="connsiteX3" fmla="*/ 254968 w 498975"/>
                  <a:gd name="connsiteY3" fmla="*/ 435178 h 445771"/>
                  <a:gd name="connsiteX4" fmla="*/ 123999 w 498975"/>
                  <a:gd name="connsiteY4" fmla="*/ 427273 h 445771"/>
                  <a:gd name="connsiteX5" fmla="*/ 58753 w 498975"/>
                  <a:gd name="connsiteY5" fmla="*/ 374790 h 445771"/>
                  <a:gd name="connsiteX6" fmla="*/ 58753 w 498975"/>
                  <a:gd name="connsiteY6" fmla="*/ 374695 h 445771"/>
                  <a:gd name="connsiteX7" fmla="*/ 29892 w 498975"/>
                  <a:gd name="connsiteY7" fmla="*/ 332880 h 445771"/>
                  <a:gd name="connsiteX8" fmla="*/ 3413 w 498975"/>
                  <a:gd name="connsiteY8" fmla="*/ 195529 h 445771"/>
                  <a:gd name="connsiteX9" fmla="*/ 97234 w 498975"/>
                  <a:gd name="connsiteY9" fmla="*/ 88087 h 445771"/>
                  <a:gd name="connsiteX10" fmla="*/ 234013 w 498975"/>
                  <a:gd name="connsiteY10" fmla="*/ 52178 h 445771"/>
                  <a:gd name="connsiteX11" fmla="*/ 390604 w 498975"/>
                  <a:gd name="connsiteY11" fmla="*/ 7411 h 445771"/>
                  <a:gd name="connsiteX12" fmla="*/ 478424 w 498975"/>
                  <a:gd name="connsiteY12" fmla="*/ 101327 h 445771"/>
                  <a:gd name="connsiteX13" fmla="*/ 480044 w 498975"/>
                  <a:gd name="connsiteY13" fmla="*/ 105804 h 445771"/>
                  <a:gd name="connsiteX14" fmla="*/ 458993 w 498975"/>
                  <a:gd name="connsiteY14" fmla="*/ 324879 h 44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8975" h="445771">
                    <a:moveTo>
                      <a:pt x="458993" y="324879"/>
                    </a:moveTo>
                    <a:cubicBezTo>
                      <a:pt x="442896" y="352692"/>
                      <a:pt x="419560" y="369742"/>
                      <a:pt x="388699" y="385839"/>
                    </a:cubicBezTo>
                    <a:cubicBezTo>
                      <a:pt x="373364" y="393935"/>
                      <a:pt x="338597" y="393364"/>
                      <a:pt x="322405" y="399745"/>
                    </a:cubicBezTo>
                    <a:cubicBezTo>
                      <a:pt x="298783" y="409175"/>
                      <a:pt x="278495" y="425368"/>
                      <a:pt x="254968" y="435178"/>
                    </a:cubicBezTo>
                    <a:cubicBezTo>
                      <a:pt x="213248" y="452514"/>
                      <a:pt x="164195" y="447656"/>
                      <a:pt x="123999" y="427273"/>
                    </a:cubicBezTo>
                    <a:cubicBezTo>
                      <a:pt x="98948" y="414604"/>
                      <a:pt x="77041" y="396221"/>
                      <a:pt x="58753" y="374790"/>
                    </a:cubicBezTo>
                    <a:lnTo>
                      <a:pt x="58753" y="374695"/>
                    </a:lnTo>
                    <a:cubicBezTo>
                      <a:pt x="47799" y="361741"/>
                      <a:pt x="38274" y="347644"/>
                      <a:pt x="29892" y="332880"/>
                    </a:cubicBezTo>
                    <a:cubicBezTo>
                      <a:pt x="6651" y="291256"/>
                      <a:pt x="-6684" y="242107"/>
                      <a:pt x="3413" y="195529"/>
                    </a:cubicBezTo>
                    <a:cubicBezTo>
                      <a:pt x="13890" y="147047"/>
                      <a:pt x="50561" y="104947"/>
                      <a:pt x="97234" y="88087"/>
                    </a:cubicBezTo>
                    <a:cubicBezTo>
                      <a:pt x="144764" y="70752"/>
                      <a:pt x="201056" y="94088"/>
                      <a:pt x="234013" y="52178"/>
                    </a:cubicBezTo>
                    <a:cubicBezTo>
                      <a:pt x="264779" y="12935"/>
                      <a:pt x="336026" y="-13640"/>
                      <a:pt x="390604" y="7411"/>
                    </a:cubicBezTo>
                    <a:cubicBezTo>
                      <a:pt x="434514" y="24460"/>
                      <a:pt x="461660" y="57417"/>
                      <a:pt x="478424" y="101327"/>
                    </a:cubicBezTo>
                    <a:cubicBezTo>
                      <a:pt x="478996" y="102756"/>
                      <a:pt x="479567" y="104280"/>
                      <a:pt x="480044" y="105804"/>
                    </a:cubicBezTo>
                    <a:cubicBezTo>
                      <a:pt x="513000" y="195625"/>
                      <a:pt x="500999" y="252965"/>
                      <a:pt x="458993" y="324879"/>
                    </a:cubicBezTo>
                    <a:close/>
                  </a:path>
                </a:pathLst>
              </a:custGeom>
              <a:solidFill>
                <a:srgbClr val="B32C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7" name="iṥļîḑe">
                <a:extLst>
                  <a:ext uri="{FF2B5EF4-FFF2-40B4-BE49-F238E27FC236}">
                    <a16:creationId xmlns:a16="http://schemas.microsoft.com/office/drawing/2014/main" id="{6ED3E7EF-0CB7-37A0-6A3C-30ABAB478C18}"/>
                  </a:ext>
                </a:extLst>
              </p:cNvPr>
              <p:cNvSpPr/>
              <p:nvPr/>
            </p:nvSpPr>
            <p:spPr>
              <a:xfrm>
                <a:off x="5052579" y="1702784"/>
                <a:ext cx="252940" cy="161937"/>
              </a:xfrm>
              <a:custGeom>
                <a:avLst/>
                <a:gdLst>
                  <a:gd name="connsiteX0" fmla="*/ 53678 w 252940"/>
                  <a:gd name="connsiteY0" fmla="*/ 60770 h 161937"/>
                  <a:gd name="connsiteX1" fmla="*/ 159691 w 252940"/>
                  <a:gd name="connsiteY1" fmla="*/ 24765 h 161937"/>
                  <a:gd name="connsiteX2" fmla="*/ 210269 w 252940"/>
                  <a:gd name="connsiteY2" fmla="*/ 24098 h 161937"/>
                  <a:gd name="connsiteX3" fmla="*/ 252941 w 252940"/>
                  <a:gd name="connsiteY3" fmla="*/ 0 h 161937"/>
                  <a:gd name="connsiteX4" fmla="*/ 170073 w 252940"/>
                  <a:gd name="connsiteY4" fmla="*/ 131445 h 161937"/>
                  <a:gd name="connsiteX5" fmla="*/ 132164 w 252940"/>
                  <a:gd name="connsiteY5" fmla="*/ 149162 h 161937"/>
                  <a:gd name="connsiteX6" fmla="*/ 60536 w 252940"/>
                  <a:gd name="connsiteY6" fmla="*/ 160877 h 161937"/>
                  <a:gd name="connsiteX7" fmla="*/ 14816 w 252940"/>
                  <a:gd name="connsiteY7" fmla="*/ 152495 h 161937"/>
                  <a:gd name="connsiteX8" fmla="*/ 3005 w 252940"/>
                  <a:gd name="connsiteY8" fmla="*/ 131064 h 161937"/>
                  <a:gd name="connsiteX9" fmla="*/ 53678 w 252940"/>
                  <a:gd name="connsiteY9" fmla="*/ 60770 h 16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940" h="161937">
                    <a:moveTo>
                      <a:pt x="53678" y="60770"/>
                    </a:moveTo>
                    <a:cubicBezTo>
                      <a:pt x="83682" y="37529"/>
                      <a:pt x="121686" y="25337"/>
                      <a:pt x="159691" y="24765"/>
                    </a:cubicBezTo>
                    <a:cubicBezTo>
                      <a:pt x="176550" y="24479"/>
                      <a:pt x="193505" y="26384"/>
                      <a:pt x="210269" y="24098"/>
                    </a:cubicBezTo>
                    <a:cubicBezTo>
                      <a:pt x="227033" y="21812"/>
                      <a:pt x="244083" y="14383"/>
                      <a:pt x="252941" y="0"/>
                    </a:cubicBezTo>
                    <a:cubicBezTo>
                      <a:pt x="235224" y="49721"/>
                      <a:pt x="214650" y="103156"/>
                      <a:pt x="170073" y="131445"/>
                    </a:cubicBezTo>
                    <a:cubicBezTo>
                      <a:pt x="158262" y="138970"/>
                      <a:pt x="145213" y="144304"/>
                      <a:pt x="132164" y="149162"/>
                    </a:cubicBezTo>
                    <a:cubicBezTo>
                      <a:pt x="109209" y="157639"/>
                      <a:pt x="84729" y="164687"/>
                      <a:pt x="60536" y="160877"/>
                    </a:cubicBezTo>
                    <a:cubicBezTo>
                      <a:pt x="47010" y="158782"/>
                      <a:pt x="27389" y="156972"/>
                      <a:pt x="14816" y="152495"/>
                    </a:cubicBezTo>
                    <a:cubicBezTo>
                      <a:pt x="-2139" y="146399"/>
                      <a:pt x="-2139" y="153353"/>
                      <a:pt x="3005" y="131064"/>
                    </a:cubicBezTo>
                    <a:cubicBezTo>
                      <a:pt x="9101" y="103918"/>
                      <a:pt x="32342" y="77343"/>
                      <a:pt x="53678" y="60770"/>
                    </a:cubicBezTo>
                    <a:close/>
                  </a:path>
                </a:pathLst>
              </a:custGeom>
              <a:solidFill>
                <a:srgbClr val="3B99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8" name="íṥlîḋé">
                <a:extLst>
                  <a:ext uri="{FF2B5EF4-FFF2-40B4-BE49-F238E27FC236}">
                    <a16:creationId xmlns:a16="http://schemas.microsoft.com/office/drawing/2014/main" id="{A805BE85-E63A-D1D3-7650-7DC01A2CF318}"/>
                  </a:ext>
                </a:extLst>
              </p:cNvPr>
              <p:cNvSpPr/>
              <p:nvPr/>
            </p:nvSpPr>
            <p:spPr>
              <a:xfrm>
                <a:off x="4907851" y="1964054"/>
                <a:ext cx="440223" cy="339967"/>
              </a:xfrm>
              <a:custGeom>
                <a:avLst/>
                <a:gdLst>
                  <a:gd name="connsiteX0" fmla="*/ 400240 w 440223"/>
                  <a:gd name="connsiteY0" fmla="*/ 219075 h 339967"/>
                  <a:gd name="connsiteX1" fmla="*/ 329946 w 440223"/>
                  <a:gd name="connsiteY1" fmla="*/ 280035 h 339967"/>
                  <a:gd name="connsiteX2" fmla="*/ 263652 w 440223"/>
                  <a:gd name="connsiteY2" fmla="*/ 293942 h 339967"/>
                  <a:gd name="connsiteX3" fmla="*/ 196215 w 440223"/>
                  <a:gd name="connsiteY3" fmla="*/ 329375 h 339967"/>
                  <a:gd name="connsiteX4" fmla="*/ 65246 w 440223"/>
                  <a:gd name="connsiteY4" fmla="*/ 321469 h 339967"/>
                  <a:gd name="connsiteX5" fmla="*/ 0 w 440223"/>
                  <a:gd name="connsiteY5" fmla="*/ 268986 h 339967"/>
                  <a:gd name="connsiteX6" fmla="*/ 45625 w 440223"/>
                  <a:gd name="connsiteY6" fmla="*/ 290989 h 339967"/>
                  <a:gd name="connsiteX7" fmla="*/ 161353 w 440223"/>
                  <a:gd name="connsiteY7" fmla="*/ 272891 h 339967"/>
                  <a:gd name="connsiteX8" fmla="*/ 219932 w 440223"/>
                  <a:gd name="connsiteY8" fmla="*/ 209074 h 339967"/>
                  <a:gd name="connsiteX9" fmla="*/ 330708 w 440223"/>
                  <a:gd name="connsiteY9" fmla="*/ 199454 h 339967"/>
                  <a:gd name="connsiteX10" fmla="*/ 385382 w 440223"/>
                  <a:gd name="connsiteY10" fmla="*/ 144113 h 339967"/>
                  <a:gd name="connsiteX11" fmla="*/ 421291 w 440223"/>
                  <a:gd name="connsiteY11" fmla="*/ 0 h 339967"/>
                  <a:gd name="connsiteX12" fmla="*/ 400240 w 440223"/>
                  <a:gd name="connsiteY12" fmla="*/ 219075 h 33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0223" h="339967">
                    <a:moveTo>
                      <a:pt x="400240" y="219075"/>
                    </a:moveTo>
                    <a:cubicBezTo>
                      <a:pt x="384143" y="246888"/>
                      <a:pt x="360807" y="263938"/>
                      <a:pt x="329946" y="280035"/>
                    </a:cubicBezTo>
                    <a:cubicBezTo>
                      <a:pt x="314611" y="288131"/>
                      <a:pt x="279844" y="287560"/>
                      <a:pt x="263652" y="293942"/>
                    </a:cubicBezTo>
                    <a:cubicBezTo>
                      <a:pt x="240030" y="303371"/>
                      <a:pt x="219742" y="319564"/>
                      <a:pt x="196215" y="329375"/>
                    </a:cubicBezTo>
                    <a:cubicBezTo>
                      <a:pt x="154495" y="346710"/>
                      <a:pt x="105442" y="341852"/>
                      <a:pt x="65246" y="321469"/>
                    </a:cubicBezTo>
                    <a:cubicBezTo>
                      <a:pt x="40195" y="308800"/>
                      <a:pt x="18288" y="290417"/>
                      <a:pt x="0" y="268986"/>
                    </a:cubicBezTo>
                    <a:cubicBezTo>
                      <a:pt x="14288" y="277844"/>
                      <a:pt x="29432" y="285560"/>
                      <a:pt x="45625" y="290989"/>
                    </a:cubicBezTo>
                    <a:cubicBezTo>
                      <a:pt x="84391" y="303943"/>
                      <a:pt x="131350" y="300895"/>
                      <a:pt x="161353" y="272891"/>
                    </a:cubicBezTo>
                    <a:cubicBezTo>
                      <a:pt x="182594" y="253079"/>
                      <a:pt x="194024" y="222314"/>
                      <a:pt x="219932" y="209074"/>
                    </a:cubicBezTo>
                    <a:cubicBezTo>
                      <a:pt x="253270" y="192024"/>
                      <a:pt x="295370" y="211741"/>
                      <a:pt x="330708" y="199454"/>
                    </a:cubicBezTo>
                    <a:cubicBezTo>
                      <a:pt x="355854" y="190786"/>
                      <a:pt x="372904" y="167545"/>
                      <a:pt x="385382" y="144113"/>
                    </a:cubicBezTo>
                    <a:cubicBezTo>
                      <a:pt x="408718" y="99917"/>
                      <a:pt x="421195" y="49911"/>
                      <a:pt x="421291" y="0"/>
                    </a:cubicBezTo>
                    <a:cubicBezTo>
                      <a:pt x="454247" y="89821"/>
                      <a:pt x="442246" y="147161"/>
                      <a:pt x="400240" y="219075"/>
                    </a:cubicBezTo>
                    <a:close/>
                  </a:path>
                </a:pathLst>
              </a:custGeom>
              <a:solidFill>
                <a:srgbClr val="931F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9" name="íṡḻíḑe">
                <a:extLst>
                  <a:ext uri="{FF2B5EF4-FFF2-40B4-BE49-F238E27FC236}">
                    <a16:creationId xmlns:a16="http://schemas.microsoft.com/office/drawing/2014/main" id="{013A2581-CAF1-F5BA-66AD-A1E1DF4DFF4C}"/>
                  </a:ext>
                </a:extLst>
              </p:cNvPr>
              <p:cNvSpPr/>
              <p:nvPr/>
            </p:nvSpPr>
            <p:spPr>
              <a:xfrm>
                <a:off x="4879815" y="1978785"/>
                <a:ext cx="101157" cy="122302"/>
              </a:xfrm>
              <a:custGeom>
                <a:avLst/>
                <a:gdLst>
                  <a:gd name="connsiteX0" fmla="*/ 55754 w 101157"/>
                  <a:gd name="connsiteY0" fmla="*/ 4320 h 122302"/>
                  <a:gd name="connsiteX1" fmla="*/ 32 w 101157"/>
                  <a:gd name="connsiteY1" fmla="*/ 89187 h 122302"/>
                  <a:gd name="connsiteX2" fmla="*/ 20702 w 101157"/>
                  <a:gd name="connsiteY2" fmla="*/ 121953 h 122302"/>
                  <a:gd name="connsiteX3" fmla="*/ 43371 w 101157"/>
                  <a:gd name="connsiteY3" fmla="*/ 113095 h 122302"/>
                  <a:gd name="connsiteX4" fmla="*/ 55087 w 101157"/>
                  <a:gd name="connsiteY4" fmla="*/ 90711 h 122302"/>
                  <a:gd name="connsiteX5" fmla="*/ 74708 w 101157"/>
                  <a:gd name="connsiteY5" fmla="*/ 50897 h 122302"/>
                  <a:gd name="connsiteX6" fmla="*/ 100426 w 101157"/>
                  <a:gd name="connsiteY6" fmla="*/ 26989 h 122302"/>
                  <a:gd name="connsiteX7" fmla="*/ 91187 w 101157"/>
                  <a:gd name="connsiteY7" fmla="*/ 4224 h 122302"/>
                  <a:gd name="connsiteX8" fmla="*/ 55754 w 101157"/>
                  <a:gd name="connsiteY8" fmla="*/ 4320 h 12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157" h="122302">
                    <a:moveTo>
                      <a:pt x="55754" y="4320"/>
                    </a:moveTo>
                    <a:cubicBezTo>
                      <a:pt x="23559" y="19941"/>
                      <a:pt x="-1015" y="53373"/>
                      <a:pt x="32" y="89187"/>
                    </a:cubicBezTo>
                    <a:cubicBezTo>
                      <a:pt x="413" y="103189"/>
                      <a:pt x="6986" y="119286"/>
                      <a:pt x="20702" y="121953"/>
                    </a:cubicBezTo>
                    <a:cubicBezTo>
                      <a:pt x="28988" y="123573"/>
                      <a:pt x="37656" y="119382"/>
                      <a:pt x="43371" y="113095"/>
                    </a:cubicBezTo>
                    <a:cubicBezTo>
                      <a:pt x="49086" y="106809"/>
                      <a:pt x="52420" y="98808"/>
                      <a:pt x="55087" y="90711"/>
                    </a:cubicBezTo>
                    <a:cubicBezTo>
                      <a:pt x="59849" y="76519"/>
                      <a:pt x="63564" y="60993"/>
                      <a:pt x="74708" y="50897"/>
                    </a:cubicBezTo>
                    <a:cubicBezTo>
                      <a:pt x="83567" y="42896"/>
                      <a:pt x="96902" y="38324"/>
                      <a:pt x="100426" y="26989"/>
                    </a:cubicBezTo>
                    <a:cubicBezTo>
                      <a:pt x="102998" y="18607"/>
                      <a:pt x="98521" y="8987"/>
                      <a:pt x="91187" y="4224"/>
                    </a:cubicBezTo>
                    <a:cubicBezTo>
                      <a:pt x="81281" y="-2157"/>
                      <a:pt x="66041" y="-633"/>
                      <a:pt x="55754" y="4320"/>
                    </a:cubicBezTo>
                    <a:close/>
                  </a:path>
                </a:pathLst>
              </a:custGeom>
              <a:solidFill>
                <a:srgbClr val="CC44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0" name="îṩlîḑe">
                <a:extLst>
                  <a:ext uri="{FF2B5EF4-FFF2-40B4-BE49-F238E27FC236}">
                    <a16:creationId xmlns:a16="http://schemas.microsoft.com/office/drawing/2014/main" id="{EEBBE063-006E-738D-BD3E-AA77F05679CE}"/>
                  </a:ext>
                </a:extLst>
              </p:cNvPr>
              <p:cNvSpPr/>
              <p:nvPr/>
            </p:nvSpPr>
            <p:spPr>
              <a:xfrm>
                <a:off x="5091890" y="1924792"/>
                <a:ext cx="48437" cy="46316"/>
              </a:xfrm>
              <a:custGeom>
                <a:avLst/>
                <a:gdLst>
                  <a:gd name="connsiteX0" fmla="*/ 20939 w 48437"/>
                  <a:gd name="connsiteY0" fmla="*/ 19 h 46316"/>
                  <a:gd name="connsiteX1" fmla="*/ 651 w 48437"/>
                  <a:gd name="connsiteY1" fmla="*/ 22879 h 46316"/>
                  <a:gd name="connsiteX2" fmla="*/ 4842 w 48437"/>
                  <a:gd name="connsiteY2" fmla="*/ 42882 h 46316"/>
                  <a:gd name="connsiteX3" fmla="*/ 28178 w 48437"/>
                  <a:gd name="connsiteY3" fmla="*/ 43644 h 46316"/>
                  <a:gd name="connsiteX4" fmla="*/ 43990 w 48437"/>
                  <a:gd name="connsiteY4" fmla="*/ 34690 h 46316"/>
                  <a:gd name="connsiteX5" fmla="*/ 46847 w 48437"/>
                  <a:gd name="connsiteY5" fmla="*/ 17831 h 46316"/>
                  <a:gd name="connsiteX6" fmla="*/ 39418 w 48437"/>
                  <a:gd name="connsiteY6" fmla="*/ 11449 h 46316"/>
                  <a:gd name="connsiteX7" fmla="*/ 19511 w 48437"/>
                  <a:gd name="connsiteY7" fmla="*/ 114 h 4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437" h="46316">
                    <a:moveTo>
                      <a:pt x="20939" y="19"/>
                    </a:moveTo>
                    <a:cubicBezTo>
                      <a:pt x="9795" y="-552"/>
                      <a:pt x="2556" y="11830"/>
                      <a:pt x="651" y="22879"/>
                    </a:cubicBezTo>
                    <a:cubicBezTo>
                      <a:pt x="-587" y="29928"/>
                      <a:pt x="-492" y="38119"/>
                      <a:pt x="4842" y="42882"/>
                    </a:cubicBezTo>
                    <a:cubicBezTo>
                      <a:pt x="10938" y="48311"/>
                      <a:pt x="20463" y="46311"/>
                      <a:pt x="28178" y="43644"/>
                    </a:cubicBezTo>
                    <a:cubicBezTo>
                      <a:pt x="33893" y="41643"/>
                      <a:pt x="39799" y="39167"/>
                      <a:pt x="43990" y="34690"/>
                    </a:cubicBezTo>
                    <a:cubicBezTo>
                      <a:pt x="48181" y="30213"/>
                      <a:pt x="49991" y="23070"/>
                      <a:pt x="46847" y="17831"/>
                    </a:cubicBezTo>
                    <a:cubicBezTo>
                      <a:pt x="45133" y="14973"/>
                      <a:pt x="42180" y="13164"/>
                      <a:pt x="39418" y="11449"/>
                    </a:cubicBezTo>
                    <a:cubicBezTo>
                      <a:pt x="32941" y="7449"/>
                      <a:pt x="26273" y="3734"/>
                      <a:pt x="19511" y="114"/>
                    </a:cubicBezTo>
                  </a:path>
                </a:pathLst>
              </a:custGeom>
              <a:solidFill>
                <a:srgbClr val="CC44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7" name="ïSľíḋé">
              <a:extLst>
                <a:ext uri="{FF2B5EF4-FFF2-40B4-BE49-F238E27FC236}">
                  <a16:creationId xmlns:a16="http://schemas.microsoft.com/office/drawing/2014/main" id="{A481181F-529F-BD53-75B8-7761EC15B2E5}"/>
                </a:ext>
              </a:extLst>
            </p:cNvPr>
            <p:cNvGrpSpPr/>
            <p:nvPr/>
          </p:nvGrpSpPr>
          <p:grpSpPr>
            <a:xfrm>
              <a:off x="7682218" y="2941932"/>
              <a:ext cx="461256" cy="492643"/>
              <a:chOff x="7732330" y="2722089"/>
              <a:chExt cx="461256" cy="492643"/>
            </a:xfrm>
          </p:grpSpPr>
          <p:sp>
            <p:nvSpPr>
              <p:cNvPr id="62" name="iṥḻïḍê">
                <a:extLst>
                  <a:ext uri="{FF2B5EF4-FFF2-40B4-BE49-F238E27FC236}">
                    <a16:creationId xmlns:a16="http://schemas.microsoft.com/office/drawing/2014/main" id="{3762F417-A6E7-6B3F-E454-4A7E4EA7BAB3}"/>
                  </a:ext>
                </a:extLst>
              </p:cNvPr>
              <p:cNvSpPr/>
              <p:nvPr/>
            </p:nvSpPr>
            <p:spPr>
              <a:xfrm>
                <a:off x="7903409" y="2722089"/>
                <a:ext cx="259471" cy="492643"/>
              </a:xfrm>
              <a:custGeom>
                <a:avLst/>
                <a:gdLst>
                  <a:gd name="connsiteX0" fmla="*/ 10151 w 259471"/>
                  <a:gd name="connsiteY0" fmla="*/ 484025 h 492643"/>
                  <a:gd name="connsiteX1" fmla="*/ 42631 w 259471"/>
                  <a:gd name="connsiteY1" fmla="*/ 492503 h 492643"/>
                  <a:gd name="connsiteX2" fmla="*/ 127975 w 259471"/>
                  <a:gd name="connsiteY2" fmla="*/ 446402 h 492643"/>
                  <a:gd name="connsiteX3" fmla="*/ 147501 w 259471"/>
                  <a:gd name="connsiteY3" fmla="*/ 351628 h 492643"/>
                  <a:gd name="connsiteX4" fmla="*/ 109592 w 259471"/>
                  <a:gd name="connsiteY4" fmla="*/ 244948 h 492643"/>
                  <a:gd name="connsiteX5" fmla="*/ 111592 w 259471"/>
                  <a:gd name="connsiteY5" fmla="*/ 220088 h 492643"/>
                  <a:gd name="connsiteX6" fmla="*/ 120927 w 259471"/>
                  <a:gd name="connsiteY6" fmla="*/ 191322 h 492643"/>
                  <a:gd name="connsiteX7" fmla="*/ 250562 w 259471"/>
                  <a:gd name="connsiteY7" fmla="*/ 30731 h 492643"/>
                  <a:gd name="connsiteX8" fmla="*/ 259230 w 259471"/>
                  <a:gd name="connsiteY8" fmla="*/ 15395 h 492643"/>
                  <a:gd name="connsiteX9" fmla="*/ 258182 w 259471"/>
                  <a:gd name="connsiteY9" fmla="*/ 6061 h 492643"/>
                  <a:gd name="connsiteX10" fmla="*/ 252181 w 259471"/>
                  <a:gd name="connsiteY10" fmla="*/ 632 h 492643"/>
                  <a:gd name="connsiteX11" fmla="*/ 243799 w 259471"/>
                  <a:gd name="connsiteY11" fmla="*/ 441 h 492643"/>
                  <a:gd name="connsiteX12" fmla="*/ 197222 w 259471"/>
                  <a:gd name="connsiteY12" fmla="*/ 19872 h 492643"/>
                  <a:gd name="connsiteX13" fmla="*/ 101400 w 259471"/>
                  <a:gd name="connsiteY13" fmla="*/ 98358 h 492643"/>
                  <a:gd name="connsiteX14" fmla="*/ 60729 w 259471"/>
                  <a:gd name="connsiteY14" fmla="*/ 213230 h 492643"/>
                  <a:gd name="connsiteX15" fmla="*/ 66253 w 259471"/>
                  <a:gd name="connsiteY15" fmla="*/ 298574 h 492643"/>
                  <a:gd name="connsiteX16" fmla="*/ 34440 w 259471"/>
                  <a:gd name="connsiteY16" fmla="*/ 363915 h 492643"/>
                  <a:gd name="connsiteX17" fmla="*/ 5103 w 259471"/>
                  <a:gd name="connsiteY17" fmla="*/ 430400 h 492643"/>
                  <a:gd name="connsiteX18" fmla="*/ 10151 w 259471"/>
                  <a:gd name="connsiteY18" fmla="*/ 484025 h 492643"/>
                  <a:gd name="connsiteX19" fmla="*/ 83208 w 259471"/>
                  <a:gd name="connsiteY19" fmla="*/ 376774 h 492643"/>
                  <a:gd name="connsiteX20" fmla="*/ 95781 w 259471"/>
                  <a:gd name="connsiteY20" fmla="*/ 362010 h 492643"/>
                  <a:gd name="connsiteX21" fmla="*/ 100257 w 259471"/>
                  <a:gd name="connsiteY21" fmla="*/ 362582 h 492643"/>
                  <a:gd name="connsiteX22" fmla="*/ 103401 w 259471"/>
                  <a:gd name="connsiteY22" fmla="*/ 368297 h 492643"/>
                  <a:gd name="connsiteX23" fmla="*/ 81779 w 259471"/>
                  <a:gd name="connsiteY23" fmla="*/ 431638 h 492643"/>
                  <a:gd name="connsiteX24" fmla="*/ 70254 w 259471"/>
                  <a:gd name="connsiteY24" fmla="*/ 443925 h 492643"/>
                  <a:gd name="connsiteX25" fmla="*/ 56919 w 259471"/>
                  <a:gd name="connsiteY25" fmla="*/ 447068 h 492643"/>
                  <a:gd name="connsiteX26" fmla="*/ 83208 w 259471"/>
                  <a:gd name="connsiteY26" fmla="*/ 376774 h 49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59471" h="492643">
                    <a:moveTo>
                      <a:pt x="10151" y="484025"/>
                    </a:moveTo>
                    <a:cubicBezTo>
                      <a:pt x="18819" y="491645"/>
                      <a:pt x="31201" y="493169"/>
                      <a:pt x="42631" y="492503"/>
                    </a:cubicBezTo>
                    <a:cubicBezTo>
                      <a:pt x="75873" y="490598"/>
                      <a:pt x="108068" y="473262"/>
                      <a:pt x="127975" y="446402"/>
                    </a:cubicBezTo>
                    <a:cubicBezTo>
                      <a:pt x="147882" y="419732"/>
                      <a:pt x="155217" y="384013"/>
                      <a:pt x="147501" y="351628"/>
                    </a:cubicBezTo>
                    <a:cubicBezTo>
                      <a:pt x="138643" y="314671"/>
                      <a:pt x="111878" y="282857"/>
                      <a:pt x="109592" y="244948"/>
                    </a:cubicBezTo>
                    <a:cubicBezTo>
                      <a:pt x="109116" y="236566"/>
                      <a:pt x="109878" y="228279"/>
                      <a:pt x="111592" y="220088"/>
                    </a:cubicBezTo>
                    <a:cubicBezTo>
                      <a:pt x="113688" y="210182"/>
                      <a:pt x="116831" y="200561"/>
                      <a:pt x="120927" y="191322"/>
                    </a:cubicBezTo>
                    <a:cubicBezTo>
                      <a:pt x="148454" y="127981"/>
                      <a:pt x="206747" y="84261"/>
                      <a:pt x="250562" y="30731"/>
                    </a:cubicBezTo>
                    <a:cubicBezTo>
                      <a:pt x="254372" y="26159"/>
                      <a:pt x="258087" y="21301"/>
                      <a:pt x="259230" y="15395"/>
                    </a:cubicBezTo>
                    <a:cubicBezTo>
                      <a:pt x="259801" y="12252"/>
                      <a:pt x="259325" y="8918"/>
                      <a:pt x="258182" y="6061"/>
                    </a:cubicBezTo>
                    <a:cubicBezTo>
                      <a:pt x="256944" y="3584"/>
                      <a:pt x="254848" y="1489"/>
                      <a:pt x="252181" y="632"/>
                    </a:cubicBezTo>
                    <a:cubicBezTo>
                      <a:pt x="249514" y="-321"/>
                      <a:pt x="246562" y="-35"/>
                      <a:pt x="243799" y="441"/>
                    </a:cubicBezTo>
                    <a:cubicBezTo>
                      <a:pt x="227035" y="3203"/>
                      <a:pt x="211890" y="11300"/>
                      <a:pt x="197222" y="19872"/>
                    </a:cubicBezTo>
                    <a:cubicBezTo>
                      <a:pt x="161408" y="40922"/>
                      <a:pt x="127213" y="65783"/>
                      <a:pt x="101400" y="98358"/>
                    </a:cubicBezTo>
                    <a:cubicBezTo>
                      <a:pt x="75397" y="130743"/>
                      <a:pt x="58538" y="171701"/>
                      <a:pt x="60729" y="213230"/>
                    </a:cubicBezTo>
                    <a:cubicBezTo>
                      <a:pt x="62157" y="241805"/>
                      <a:pt x="72540" y="270570"/>
                      <a:pt x="66253" y="298574"/>
                    </a:cubicBezTo>
                    <a:cubicBezTo>
                      <a:pt x="60824" y="322672"/>
                      <a:pt x="44250" y="341627"/>
                      <a:pt x="34440" y="363915"/>
                    </a:cubicBezTo>
                    <a:cubicBezTo>
                      <a:pt x="24534" y="385823"/>
                      <a:pt x="12913" y="407540"/>
                      <a:pt x="5103" y="430400"/>
                    </a:cubicBezTo>
                    <a:cubicBezTo>
                      <a:pt x="-993" y="448402"/>
                      <a:pt x="-4041" y="471262"/>
                      <a:pt x="10151" y="484025"/>
                    </a:cubicBezTo>
                    <a:close/>
                    <a:moveTo>
                      <a:pt x="83208" y="376774"/>
                    </a:moveTo>
                    <a:cubicBezTo>
                      <a:pt x="85684" y="370487"/>
                      <a:pt x="89113" y="363344"/>
                      <a:pt x="95781" y="362010"/>
                    </a:cubicBezTo>
                    <a:cubicBezTo>
                      <a:pt x="97305" y="361724"/>
                      <a:pt x="98924" y="361820"/>
                      <a:pt x="100257" y="362582"/>
                    </a:cubicBezTo>
                    <a:cubicBezTo>
                      <a:pt x="102163" y="363725"/>
                      <a:pt x="102829" y="366011"/>
                      <a:pt x="103401" y="368297"/>
                    </a:cubicBezTo>
                    <a:cubicBezTo>
                      <a:pt x="107973" y="390776"/>
                      <a:pt x="95305" y="412874"/>
                      <a:pt x="81779" y="431638"/>
                    </a:cubicBezTo>
                    <a:cubicBezTo>
                      <a:pt x="78540" y="436210"/>
                      <a:pt x="75016" y="440782"/>
                      <a:pt x="70254" y="443925"/>
                    </a:cubicBezTo>
                    <a:cubicBezTo>
                      <a:pt x="66158" y="446783"/>
                      <a:pt x="61776" y="448021"/>
                      <a:pt x="56919" y="447068"/>
                    </a:cubicBezTo>
                    <a:cubicBezTo>
                      <a:pt x="56062" y="426971"/>
                      <a:pt x="75588" y="395919"/>
                      <a:pt x="83208" y="376774"/>
                    </a:cubicBezTo>
                    <a:close/>
                  </a:path>
                </a:pathLst>
              </a:custGeom>
              <a:solidFill>
                <a:srgbClr val="005F9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i$1iḑé">
                <a:extLst>
                  <a:ext uri="{FF2B5EF4-FFF2-40B4-BE49-F238E27FC236}">
                    <a16:creationId xmlns:a16="http://schemas.microsoft.com/office/drawing/2014/main" id="{45787D7D-216C-6D7F-869D-BEFFFE199A52}"/>
                  </a:ext>
                </a:extLst>
              </p:cNvPr>
              <p:cNvSpPr/>
              <p:nvPr/>
            </p:nvSpPr>
            <p:spPr>
              <a:xfrm>
                <a:off x="7732330" y="2743015"/>
                <a:ext cx="461256" cy="421296"/>
              </a:xfrm>
              <a:custGeom>
                <a:avLst/>
                <a:gdLst>
                  <a:gd name="connsiteX0" fmla="*/ 18828 w 461256"/>
                  <a:gd name="connsiteY0" fmla="*/ 416808 h 421296"/>
                  <a:gd name="connsiteX1" fmla="*/ 62929 w 461256"/>
                  <a:gd name="connsiteY1" fmla="*/ 415951 h 421296"/>
                  <a:gd name="connsiteX2" fmla="*/ 99219 w 461256"/>
                  <a:gd name="connsiteY2" fmla="*/ 386042 h 421296"/>
                  <a:gd name="connsiteX3" fmla="*/ 226473 w 461256"/>
                  <a:gd name="connsiteY3" fmla="*/ 278886 h 421296"/>
                  <a:gd name="connsiteX4" fmla="*/ 298292 w 461256"/>
                  <a:gd name="connsiteY4" fmla="*/ 242215 h 421296"/>
                  <a:gd name="connsiteX5" fmla="*/ 454692 w 461256"/>
                  <a:gd name="connsiteY5" fmla="*/ 38475 h 421296"/>
                  <a:gd name="connsiteX6" fmla="*/ 459931 w 461256"/>
                  <a:gd name="connsiteY6" fmla="*/ 9329 h 421296"/>
                  <a:gd name="connsiteX7" fmla="*/ 451168 w 461256"/>
                  <a:gd name="connsiteY7" fmla="*/ 89 h 421296"/>
                  <a:gd name="connsiteX8" fmla="*/ 433261 w 461256"/>
                  <a:gd name="connsiteY8" fmla="*/ 11043 h 421296"/>
                  <a:gd name="connsiteX9" fmla="*/ 395352 w 461256"/>
                  <a:gd name="connsiteY9" fmla="*/ 48667 h 421296"/>
                  <a:gd name="connsiteX10" fmla="*/ 321628 w 461256"/>
                  <a:gd name="connsiteY10" fmla="*/ 132868 h 421296"/>
                  <a:gd name="connsiteX11" fmla="*/ 274860 w 461256"/>
                  <a:gd name="connsiteY11" fmla="*/ 190304 h 421296"/>
                  <a:gd name="connsiteX12" fmla="*/ 264288 w 461256"/>
                  <a:gd name="connsiteY12" fmla="*/ 196019 h 421296"/>
                  <a:gd name="connsiteX13" fmla="*/ 135605 w 461256"/>
                  <a:gd name="connsiteY13" fmla="*/ 210973 h 421296"/>
                  <a:gd name="connsiteX14" fmla="*/ 56833 w 461256"/>
                  <a:gd name="connsiteY14" fmla="*/ 244882 h 421296"/>
                  <a:gd name="connsiteX15" fmla="*/ 826 w 461256"/>
                  <a:gd name="connsiteY15" fmla="*/ 380994 h 421296"/>
                  <a:gd name="connsiteX16" fmla="*/ 18828 w 461256"/>
                  <a:gd name="connsiteY16" fmla="*/ 416808 h 421296"/>
                  <a:gd name="connsiteX17" fmla="*/ 61786 w 461256"/>
                  <a:gd name="connsiteY17" fmla="*/ 311081 h 421296"/>
                  <a:gd name="connsiteX18" fmla="*/ 100839 w 461256"/>
                  <a:gd name="connsiteY18" fmla="*/ 272600 h 421296"/>
                  <a:gd name="connsiteX19" fmla="*/ 150940 w 461256"/>
                  <a:gd name="connsiteY19" fmla="*/ 257074 h 421296"/>
                  <a:gd name="connsiteX20" fmla="*/ 162751 w 461256"/>
                  <a:gd name="connsiteY20" fmla="*/ 265456 h 421296"/>
                  <a:gd name="connsiteX21" fmla="*/ 151321 w 461256"/>
                  <a:gd name="connsiteY21" fmla="*/ 291078 h 421296"/>
                  <a:gd name="connsiteX22" fmla="*/ 101315 w 461256"/>
                  <a:gd name="connsiteY22" fmla="*/ 327083 h 421296"/>
                  <a:gd name="connsiteX23" fmla="*/ 70644 w 461256"/>
                  <a:gd name="connsiteY23" fmla="*/ 357848 h 421296"/>
                  <a:gd name="connsiteX24" fmla="*/ 48165 w 461256"/>
                  <a:gd name="connsiteY24" fmla="*/ 363373 h 421296"/>
                  <a:gd name="connsiteX25" fmla="*/ 61786 w 461256"/>
                  <a:gd name="connsiteY25" fmla="*/ 311081 h 42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61256" h="421296">
                    <a:moveTo>
                      <a:pt x="18828" y="416808"/>
                    </a:moveTo>
                    <a:cubicBezTo>
                      <a:pt x="29973" y="423380"/>
                      <a:pt x="51785" y="422428"/>
                      <a:pt x="62929" y="415951"/>
                    </a:cubicBezTo>
                    <a:cubicBezTo>
                      <a:pt x="74168" y="409283"/>
                      <a:pt x="90551" y="395663"/>
                      <a:pt x="99219" y="386042"/>
                    </a:cubicBezTo>
                    <a:cubicBezTo>
                      <a:pt x="139605" y="341370"/>
                      <a:pt x="172943" y="306128"/>
                      <a:pt x="226473" y="278886"/>
                    </a:cubicBezTo>
                    <a:cubicBezTo>
                      <a:pt x="250476" y="266599"/>
                      <a:pt x="275432" y="256312"/>
                      <a:pt x="298292" y="242215"/>
                    </a:cubicBezTo>
                    <a:cubicBezTo>
                      <a:pt x="372206" y="196685"/>
                      <a:pt x="417354" y="116866"/>
                      <a:pt x="454692" y="38475"/>
                    </a:cubicBezTo>
                    <a:cubicBezTo>
                      <a:pt x="459074" y="29331"/>
                      <a:pt x="463551" y="18854"/>
                      <a:pt x="459931" y="9329"/>
                    </a:cubicBezTo>
                    <a:cubicBezTo>
                      <a:pt x="457645" y="3137"/>
                      <a:pt x="454597" y="566"/>
                      <a:pt x="451168" y="89"/>
                    </a:cubicBezTo>
                    <a:cubicBezTo>
                      <a:pt x="444786" y="-863"/>
                      <a:pt x="437547" y="5995"/>
                      <a:pt x="433261" y="11043"/>
                    </a:cubicBezTo>
                    <a:cubicBezTo>
                      <a:pt x="421641" y="24473"/>
                      <a:pt x="407829" y="36189"/>
                      <a:pt x="395352" y="48667"/>
                    </a:cubicBezTo>
                    <a:cubicBezTo>
                      <a:pt x="368967" y="75146"/>
                      <a:pt x="343535" y="102578"/>
                      <a:pt x="321628" y="132868"/>
                    </a:cubicBezTo>
                    <a:cubicBezTo>
                      <a:pt x="308103" y="151537"/>
                      <a:pt x="294958" y="178874"/>
                      <a:pt x="274860" y="190304"/>
                    </a:cubicBezTo>
                    <a:cubicBezTo>
                      <a:pt x="271241" y="192399"/>
                      <a:pt x="267717" y="194304"/>
                      <a:pt x="264288" y="196019"/>
                    </a:cubicBezTo>
                    <a:cubicBezTo>
                      <a:pt x="193707" y="232690"/>
                      <a:pt x="176086" y="204877"/>
                      <a:pt x="135605" y="210973"/>
                    </a:cubicBezTo>
                    <a:cubicBezTo>
                      <a:pt x="103506" y="215831"/>
                      <a:pt x="80169" y="222308"/>
                      <a:pt x="56833" y="244882"/>
                    </a:cubicBezTo>
                    <a:cubicBezTo>
                      <a:pt x="17876" y="282791"/>
                      <a:pt x="-4699" y="326987"/>
                      <a:pt x="826" y="380994"/>
                    </a:cubicBezTo>
                    <a:cubicBezTo>
                      <a:pt x="2255" y="394901"/>
                      <a:pt x="6922" y="409855"/>
                      <a:pt x="18828" y="416808"/>
                    </a:cubicBezTo>
                    <a:close/>
                    <a:moveTo>
                      <a:pt x="61786" y="311081"/>
                    </a:moveTo>
                    <a:cubicBezTo>
                      <a:pt x="71883" y="295745"/>
                      <a:pt x="86075" y="283363"/>
                      <a:pt x="100839" y="272600"/>
                    </a:cubicBezTo>
                    <a:cubicBezTo>
                      <a:pt x="115602" y="262027"/>
                      <a:pt x="133509" y="252311"/>
                      <a:pt x="150940" y="257074"/>
                    </a:cubicBezTo>
                    <a:cubicBezTo>
                      <a:pt x="155798" y="258407"/>
                      <a:pt x="160560" y="260884"/>
                      <a:pt x="162751" y="265456"/>
                    </a:cubicBezTo>
                    <a:cubicBezTo>
                      <a:pt x="167323" y="274505"/>
                      <a:pt x="159132" y="284601"/>
                      <a:pt x="151321" y="291078"/>
                    </a:cubicBezTo>
                    <a:cubicBezTo>
                      <a:pt x="135319" y="303937"/>
                      <a:pt x="117603" y="314510"/>
                      <a:pt x="101315" y="327083"/>
                    </a:cubicBezTo>
                    <a:cubicBezTo>
                      <a:pt x="89885" y="335941"/>
                      <a:pt x="79026" y="345942"/>
                      <a:pt x="70644" y="357848"/>
                    </a:cubicBezTo>
                    <a:cubicBezTo>
                      <a:pt x="64453" y="366707"/>
                      <a:pt x="51690" y="389090"/>
                      <a:pt x="48165" y="363373"/>
                    </a:cubicBezTo>
                    <a:cubicBezTo>
                      <a:pt x="45689" y="345085"/>
                      <a:pt x="51594" y="326416"/>
                      <a:pt x="61786" y="311081"/>
                    </a:cubicBezTo>
                    <a:close/>
                  </a:path>
                </a:pathLst>
              </a:custGeom>
              <a:solidFill>
                <a:srgbClr val="005F9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ïŝ1iḍè">
                <a:extLst>
                  <a:ext uri="{FF2B5EF4-FFF2-40B4-BE49-F238E27FC236}">
                    <a16:creationId xmlns:a16="http://schemas.microsoft.com/office/drawing/2014/main" id="{B06FBC2B-6364-D5DA-E1D1-A7455EE5BFC3}"/>
                  </a:ext>
                </a:extLst>
              </p:cNvPr>
              <p:cNvSpPr/>
              <p:nvPr/>
            </p:nvSpPr>
            <p:spPr>
              <a:xfrm>
                <a:off x="7976984" y="2968637"/>
                <a:ext cx="30482" cy="35665"/>
              </a:xfrm>
              <a:custGeom>
                <a:avLst/>
                <a:gdLst>
                  <a:gd name="connsiteX0" fmla="*/ 19158 w 30482"/>
                  <a:gd name="connsiteY0" fmla="*/ 30785 h 35665"/>
                  <a:gd name="connsiteX1" fmla="*/ 27540 w 30482"/>
                  <a:gd name="connsiteY1" fmla="*/ 20212 h 35665"/>
                  <a:gd name="connsiteX2" fmla="*/ 28397 w 30482"/>
                  <a:gd name="connsiteY2" fmla="*/ 3734 h 35665"/>
                  <a:gd name="connsiteX3" fmla="*/ 15443 w 30482"/>
                  <a:gd name="connsiteY3" fmla="*/ 781 h 35665"/>
                  <a:gd name="connsiteX4" fmla="*/ 4870 w 30482"/>
                  <a:gd name="connsiteY4" fmla="*/ 9925 h 35665"/>
                  <a:gd name="connsiteX5" fmla="*/ 12 w 30482"/>
                  <a:gd name="connsiteY5" fmla="*/ 22593 h 35665"/>
                  <a:gd name="connsiteX6" fmla="*/ 5727 w 30482"/>
                  <a:gd name="connsiteY6" fmla="*/ 34404 h 35665"/>
                  <a:gd name="connsiteX7" fmla="*/ 17729 w 30482"/>
                  <a:gd name="connsiteY7" fmla="*/ 31737 h 3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2" h="35665">
                    <a:moveTo>
                      <a:pt x="19158" y="30785"/>
                    </a:moveTo>
                    <a:cubicBezTo>
                      <a:pt x="22491" y="27737"/>
                      <a:pt x="25349" y="24213"/>
                      <a:pt x="27540" y="20212"/>
                    </a:cubicBezTo>
                    <a:cubicBezTo>
                      <a:pt x="30397" y="15164"/>
                      <a:pt x="32016" y="8401"/>
                      <a:pt x="28397" y="3734"/>
                    </a:cubicBezTo>
                    <a:cubicBezTo>
                      <a:pt x="25444" y="19"/>
                      <a:pt x="19920" y="-838"/>
                      <a:pt x="15443" y="781"/>
                    </a:cubicBezTo>
                    <a:cubicBezTo>
                      <a:pt x="10966" y="2400"/>
                      <a:pt x="7537" y="6020"/>
                      <a:pt x="4870" y="9925"/>
                    </a:cubicBezTo>
                    <a:cubicBezTo>
                      <a:pt x="2298" y="13735"/>
                      <a:pt x="203" y="18021"/>
                      <a:pt x="12" y="22593"/>
                    </a:cubicBezTo>
                    <a:cubicBezTo>
                      <a:pt x="-178" y="27166"/>
                      <a:pt x="1822" y="32023"/>
                      <a:pt x="5727" y="34404"/>
                    </a:cubicBezTo>
                    <a:cubicBezTo>
                      <a:pt x="9633" y="36786"/>
                      <a:pt x="15538" y="35738"/>
                      <a:pt x="17729" y="31737"/>
                    </a:cubicBezTo>
                  </a:path>
                </a:pathLst>
              </a:custGeom>
              <a:solidFill>
                <a:srgbClr val="004E7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îSļîḓê">
                <a:extLst>
                  <a:ext uri="{FF2B5EF4-FFF2-40B4-BE49-F238E27FC236}">
                    <a16:creationId xmlns:a16="http://schemas.microsoft.com/office/drawing/2014/main" id="{76872B50-77F5-3088-AF8D-A89E86229947}"/>
                  </a:ext>
                </a:extLst>
              </p:cNvPr>
              <p:cNvSpPr/>
              <p:nvPr/>
            </p:nvSpPr>
            <p:spPr>
              <a:xfrm>
                <a:off x="7992101" y="2728055"/>
                <a:ext cx="170701" cy="216667"/>
              </a:xfrm>
              <a:custGeom>
                <a:avLst/>
                <a:gdLst>
                  <a:gd name="connsiteX0" fmla="*/ 5564 w 170701"/>
                  <a:gd name="connsiteY0" fmla="*/ 142113 h 216667"/>
                  <a:gd name="connsiteX1" fmla="*/ 41474 w 170701"/>
                  <a:gd name="connsiteY1" fmla="*/ 84963 h 216667"/>
                  <a:gd name="connsiteX2" fmla="*/ 169394 w 170701"/>
                  <a:gd name="connsiteY2" fmla="*/ 0 h 216667"/>
                  <a:gd name="connsiteX3" fmla="*/ 170442 w 170701"/>
                  <a:gd name="connsiteY3" fmla="*/ 9334 h 216667"/>
                  <a:gd name="connsiteX4" fmla="*/ 161774 w 170701"/>
                  <a:gd name="connsiteY4" fmla="*/ 24670 h 216667"/>
                  <a:gd name="connsiteX5" fmla="*/ 32139 w 170701"/>
                  <a:gd name="connsiteY5" fmla="*/ 185261 h 216667"/>
                  <a:gd name="connsiteX6" fmla="*/ 22804 w 170701"/>
                  <a:gd name="connsiteY6" fmla="*/ 214027 h 216667"/>
                  <a:gd name="connsiteX7" fmla="*/ 14137 w 170701"/>
                  <a:gd name="connsiteY7" fmla="*/ 216217 h 216667"/>
                  <a:gd name="connsiteX8" fmla="*/ 7088 w 170701"/>
                  <a:gd name="connsiteY8" fmla="*/ 208217 h 216667"/>
                  <a:gd name="connsiteX9" fmla="*/ 5564 w 170701"/>
                  <a:gd name="connsiteY9" fmla="*/ 142113 h 21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701" h="216667">
                    <a:moveTo>
                      <a:pt x="5564" y="142113"/>
                    </a:moveTo>
                    <a:cubicBezTo>
                      <a:pt x="12899" y="120682"/>
                      <a:pt x="26234" y="101822"/>
                      <a:pt x="41474" y="84963"/>
                    </a:cubicBezTo>
                    <a:cubicBezTo>
                      <a:pt x="76145" y="46482"/>
                      <a:pt x="120626" y="16954"/>
                      <a:pt x="169394" y="0"/>
                    </a:cubicBezTo>
                    <a:cubicBezTo>
                      <a:pt x="170633" y="2858"/>
                      <a:pt x="171013" y="6191"/>
                      <a:pt x="170442" y="9334"/>
                    </a:cubicBezTo>
                    <a:cubicBezTo>
                      <a:pt x="169394" y="15240"/>
                      <a:pt x="165584" y="20098"/>
                      <a:pt x="161774" y="24670"/>
                    </a:cubicBezTo>
                    <a:cubicBezTo>
                      <a:pt x="117959" y="78200"/>
                      <a:pt x="59666" y="121920"/>
                      <a:pt x="32139" y="185261"/>
                    </a:cubicBezTo>
                    <a:cubicBezTo>
                      <a:pt x="28043" y="194500"/>
                      <a:pt x="24900" y="204216"/>
                      <a:pt x="22804" y="214027"/>
                    </a:cubicBezTo>
                    <a:cubicBezTo>
                      <a:pt x="20233" y="216217"/>
                      <a:pt x="17375" y="217360"/>
                      <a:pt x="14137" y="216217"/>
                    </a:cubicBezTo>
                    <a:cubicBezTo>
                      <a:pt x="10708" y="214979"/>
                      <a:pt x="8612" y="211550"/>
                      <a:pt x="7088" y="208217"/>
                    </a:cubicBezTo>
                    <a:cubicBezTo>
                      <a:pt x="-2437" y="187928"/>
                      <a:pt x="-1770" y="163544"/>
                      <a:pt x="5564" y="142113"/>
                    </a:cubicBezTo>
                    <a:close/>
                  </a:path>
                </a:pathLst>
              </a:custGeom>
              <a:solidFill>
                <a:srgbClr val="4678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îṩḻíḓé">
                <a:extLst>
                  <a:ext uri="{FF2B5EF4-FFF2-40B4-BE49-F238E27FC236}">
                    <a16:creationId xmlns:a16="http://schemas.microsoft.com/office/drawing/2014/main" id="{0360000D-6FD9-7395-D98E-B46FE1C94F99}"/>
                  </a:ext>
                </a:extLst>
              </p:cNvPr>
              <p:cNvSpPr/>
              <p:nvPr/>
            </p:nvSpPr>
            <p:spPr>
              <a:xfrm>
                <a:off x="7996618" y="2743110"/>
                <a:ext cx="186880" cy="216734"/>
              </a:xfrm>
              <a:custGeom>
                <a:avLst/>
                <a:gdLst>
                  <a:gd name="connsiteX0" fmla="*/ 0 w 186880"/>
                  <a:gd name="connsiteY0" fmla="*/ 196019 h 216734"/>
                  <a:gd name="connsiteX1" fmla="*/ 10573 w 186880"/>
                  <a:gd name="connsiteY1" fmla="*/ 190304 h 216734"/>
                  <a:gd name="connsiteX2" fmla="*/ 57340 w 186880"/>
                  <a:gd name="connsiteY2" fmla="*/ 132868 h 216734"/>
                  <a:gd name="connsiteX3" fmla="*/ 131064 w 186880"/>
                  <a:gd name="connsiteY3" fmla="*/ 48667 h 216734"/>
                  <a:gd name="connsiteX4" fmla="*/ 168973 w 186880"/>
                  <a:gd name="connsiteY4" fmla="*/ 11043 h 216734"/>
                  <a:gd name="connsiteX5" fmla="*/ 186880 w 186880"/>
                  <a:gd name="connsiteY5" fmla="*/ 89 h 216734"/>
                  <a:gd name="connsiteX6" fmla="*/ 184023 w 186880"/>
                  <a:gd name="connsiteY6" fmla="*/ 10757 h 216734"/>
                  <a:gd name="connsiteX7" fmla="*/ 85058 w 186880"/>
                  <a:gd name="connsiteY7" fmla="*/ 173349 h 216734"/>
                  <a:gd name="connsiteX8" fmla="*/ 17050 w 186880"/>
                  <a:gd name="connsiteY8" fmla="*/ 216593 h 216734"/>
                  <a:gd name="connsiteX9" fmla="*/ 0 w 186880"/>
                  <a:gd name="connsiteY9" fmla="*/ 196019 h 216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880" h="216734">
                    <a:moveTo>
                      <a:pt x="0" y="196019"/>
                    </a:moveTo>
                    <a:cubicBezTo>
                      <a:pt x="3429" y="194209"/>
                      <a:pt x="6953" y="192399"/>
                      <a:pt x="10573" y="190304"/>
                    </a:cubicBezTo>
                    <a:cubicBezTo>
                      <a:pt x="30671" y="178778"/>
                      <a:pt x="43720" y="151537"/>
                      <a:pt x="57340" y="132868"/>
                    </a:cubicBezTo>
                    <a:cubicBezTo>
                      <a:pt x="79248" y="102578"/>
                      <a:pt x="104680" y="75146"/>
                      <a:pt x="131064" y="48667"/>
                    </a:cubicBezTo>
                    <a:cubicBezTo>
                      <a:pt x="143542" y="36189"/>
                      <a:pt x="157353" y="24473"/>
                      <a:pt x="168973" y="11043"/>
                    </a:cubicBezTo>
                    <a:cubicBezTo>
                      <a:pt x="173260" y="5995"/>
                      <a:pt x="180499" y="-863"/>
                      <a:pt x="186880" y="89"/>
                    </a:cubicBezTo>
                    <a:cubicBezTo>
                      <a:pt x="186595" y="3709"/>
                      <a:pt x="185261" y="7328"/>
                      <a:pt x="184023" y="10757"/>
                    </a:cubicBezTo>
                    <a:cubicBezTo>
                      <a:pt x="160496" y="70003"/>
                      <a:pt x="126968" y="125248"/>
                      <a:pt x="85058" y="173349"/>
                    </a:cubicBezTo>
                    <a:cubicBezTo>
                      <a:pt x="69818" y="190875"/>
                      <a:pt x="43148" y="218974"/>
                      <a:pt x="17050" y="216593"/>
                    </a:cubicBezTo>
                    <a:cubicBezTo>
                      <a:pt x="4477" y="215355"/>
                      <a:pt x="190" y="206782"/>
                      <a:pt x="0" y="196019"/>
                    </a:cubicBezTo>
                    <a:close/>
                  </a:path>
                </a:pathLst>
              </a:custGeom>
              <a:solidFill>
                <a:srgbClr val="4678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8" name="îṧľíḑé">
              <a:extLst>
                <a:ext uri="{FF2B5EF4-FFF2-40B4-BE49-F238E27FC236}">
                  <a16:creationId xmlns:a16="http://schemas.microsoft.com/office/drawing/2014/main" id="{2D3532DC-A485-A603-9AA3-CED25136E201}"/>
                </a:ext>
              </a:extLst>
            </p:cNvPr>
            <p:cNvGrpSpPr/>
            <p:nvPr/>
          </p:nvGrpSpPr>
          <p:grpSpPr>
            <a:xfrm>
              <a:off x="6530138" y="2584233"/>
              <a:ext cx="1053179" cy="694277"/>
              <a:chOff x="6580250" y="2364390"/>
              <a:chExt cx="1053179" cy="694277"/>
            </a:xfrm>
          </p:grpSpPr>
          <p:sp>
            <p:nvSpPr>
              <p:cNvPr id="56" name="îṡḻiḋè">
                <a:extLst>
                  <a:ext uri="{FF2B5EF4-FFF2-40B4-BE49-F238E27FC236}">
                    <a16:creationId xmlns:a16="http://schemas.microsoft.com/office/drawing/2014/main" id="{4482F631-912C-DF9F-7B74-6FD07B409A00}"/>
                  </a:ext>
                </a:extLst>
              </p:cNvPr>
              <p:cNvSpPr/>
              <p:nvPr/>
            </p:nvSpPr>
            <p:spPr>
              <a:xfrm>
                <a:off x="6580250" y="2669000"/>
                <a:ext cx="834675" cy="389667"/>
              </a:xfrm>
              <a:custGeom>
                <a:avLst/>
                <a:gdLst>
                  <a:gd name="connsiteX0" fmla="*/ 491109 w 834675"/>
                  <a:gd name="connsiteY0" fmla="*/ 389668 h 389667"/>
                  <a:gd name="connsiteX1" fmla="*/ 0 w 834675"/>
                  <a:gd name="connsiteY1" fmla="*/ 258413 h 389667"/>
                  <a:gd name="connsiteX2" fmla="*/ 606647 w 834675"/>
                  <a:gd name="connsiteY2" fmla="*/ 0 h 389667"/>
                  <a:gd name="connsiteX3" fmla="*/ 834676 w 834675"/>
                  <a:gd name="connsiteY3" fmla="*/ 162496 h 389667"/>
                  <a:gd name="connsiteX4" fmla="*/ 491109 w 834675"/>
                  <a:gd name="connsiteY4" fmla="*/ 389668 h 38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4675" h="389667">
                    <a:moveTo>
                      <a:pt x="491109" y="389668"/>
                    </a:moveTo>
                    <a:cubicBezTo>
                      <a:pt x="320993" y="273748"/>
                      <a:pt x="137160" y="193643"/>
                      <a:pt x="0" y="258413"/>
                    </a:cubicBezTo>
                    <a:cubicBezTo>
                      <a:pt x="195072" y="100203"/>
                      <a:pt x="540734" y="10192"/>
                      <a:pt x="606647" y="0"/>
                    </a:cubicBezTo>
                    <a:cubicBezTo>
                      <a:pt x="749046" y="62293"/>
                      <a:pt x="834676" y="162496"/>
                      <a:pt x="834676" y="162496"/>
                    </a:cubicBezTo>
                    <a:cubicBezTo>
                      <a:pt x="834676" y="162496"/>
                      <a:pt x="631793" y="254413"/>
                      <a:pt x="491109" y="389668"/>
                    </a:cubicBezTo>
                    <a:close/>
                  </a:path>
                </a:pathLst>
              </a:custGeom>
              <a:solidFill>
                <a:srgbClr val="DABD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iṩḷîďê">
                <a:extLst>
                  <a:ext uri="{FF2B5EF4-FFF2-40B4-BE49-F238E27FC236}">
                    <a16:creationId xmlns:a16="http://schemas.microsoft.com/office/drawing/2014/main" id="{DD140EF9-9E9F-0F89-4F3D-71B5262A3D69}"/>
                  </a:ext>
                </a:extLst>
              </p:cNvPr>
              <p:cNvSpPr/>
              <p:nvPr/>
            </p:nvSpPr>
            <p:spPr>
              <a:xfrm>
                <a:off x="6638067" y="2629185"/>
                <a:ext cx="792672" cy="365379"/>
              </a:xfrm>
              <a:custGeom>
                <a:avLst/>
                <a:gdLst>
                  <a:gd name="connsiteX0" fmla="*/ 0 w 792672"/>
                  <a:gd name="connsiteY0" fmla="*/ 250698 h 365379"/>
                  <a:gd name="connsiteX1" fmla="*/ 411289 w 792672"/>
                  <a:gd name="connsiteY1" fmla="*/ 365379 h 365379"/>
                  <a:gd name="connsiteX2" fmla="*/ 792575 w 792672"/>
                  <a:gd name="connsiteY2" fmla="*/ 132302 h 365379"/>
                  <a:gd name="connsiteX3" fmla="*/ 634460 w 792672"/>
                  <a:gd name="connsiteY3" fmla="*/ 0 h 365379"/>
                  <a:gd name="connsiteX4" fmla="*/ 0 w 792672"/>
                  <a:gd name="connsiteY4" fmla="*/ 250698 h 36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672" h="365379">
                    <a:moveTo>
                      <a:pt x="0" y="250698"/>
                    </a:moveTo>
                    <a:cubicBezTo>
                      <a:pt x="140875" y="240887"/>
                      <a:pt x="278702" y="258032"/>
                      <a:pt x="411289" y="365379"/>
                    </a:cubicBezTo>
                    <a:cubicBezTo>
                      <a:pt x="532829" y="262033"/>
                      <a:pt x="798481" y="138684"/>
                      <a:pt x="792575" y="132302"/>
                    </a:cubicBezTo>
                    <a:cubicBezTo>
                      <a:pt x="786765" y="125921"/>
                      <a:pt x="634460" y="0"/>
                      <a:pt x="634460" y="0"/>
                    </a:cubicBezTo>
                    <a:cubicBezTo>
                      <a:pt x="634460" y="0"/>
                      <a:pt x="178879" y="34671"/>
                      <a:pt x="0" y="250698"/>
                    </a:cubicBezTo>
                    <a:close/>
                  </a:path>
                </a:pathLst>
              </a:custGeom>
              <a:solidFill>
                <a:srgbClr val="E8E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ïŝļiďe">
                <a:extLst>
                  <a:ext uri="{FF2B5EF4-FFF2-40B4-BE49-F238E27FC236}">
                    <a16:creationId xmlns:a16="http://schemas.microsoft.com/office/drawing/2014/main" id="{BEF96B88-FB58-38E2-3775-5B1464655405}"/>
                  </a:ext>
                </a:extLst>
              </p:cNvPr>
              <p:cNvSpPr/>
              <p:nvPr/>
            </p:nvSpPr>
            <p:spPr>
              <a:xfrm>
                <a:off x="6632257" y="2592288"/>
                <a:ext cx="782229" cy="369986"/>
              </a:xfrm>
              <a:custGeom>
                <a:avLst/>
                <a:gdLst>
                  <a:gd name="connsiteX0" fmla="*/ 0 w 782229"/>
                  <a:gd name="connsiteY0" fmla="*/ 249876 h 369986"/>
                  <a:gd name="connsiteX1" fmla="*/ 407289 w 782229"/>
                  <a:gd name="connsiteY1" fmla="*/ 369986 h 369986"/>
                  <a:gd name="connsiteX2" fmla="*/ 782193 w 782229"/>
                  <a:gd name="connsiteY2" fmla="*/ 188630 h 369986"/>
                  <a:gd name="connsiteX3" fmla="*/ 675609 w 782229"/>
                  <a:gd name="connsiteY3" fmla="*/ 35 h 369986"/>
                  <a:gd name="connsiteX4" fmla="*/ 0 w 782229"/>
                  <a:gd name="connsiteY4" fmla="*/ 249876 h 36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229" h="369986">
                    <a:moveTo>
                      <a:pt x="0" y="249876"/>
                    </a:moveTo>
                    <a:cubicBezTo>
                      <a:pt x="124016" y="240256"/>
                      <a:pt x="285750" y="256163"/>
                      <a:pt x="407289" y="369986"/>
                    </a:cubicBezTo>
                    <a:cubicBezTo>
                      <a:pt x="541877" y="288738"/>
                      <a:pt x="785622" y="195298"/>
                      <a:pt x="782193" y="188630"/>
                    </a:cubicBezTo>
                    <a:cubicBezTo>
                      <a:pt x="778764" y="181963"/>
                      <a:pt x="675609" y="35"/>
                      <a:pt x="675609" y="35"/>
                    </a:cubicBezTo>
                    <a:cubicBezTo>
                      <a:pt x="675609" y="35"/>
                      <a:pt x="266319" y="-8728"/>
                      <a:pt x="0" y="249876"/>
                    </a:cubicBezTo>
                    <a:close/>
                  </a:path>
                </a:pathLst>
              </a:custGeom>
              <a:solidFill>
                <a:srgbClr val="FFFC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iṩḻiḋê">
                <a:extLst>
                  <a:ext uri="{FF2B5EF4-FFF2-40B4-BE49-F238E27FC236}">
                    <a16:creationId xmlns:a16="http://schemas.microsoft.com/office/drawing/2014/main" id="{D65BEEFD-59CB-6355-3EB9-BA002867D6C2}"/>
                  </a:ext>
                </a:extLst>
              </p:cNvPr>
              <p:cNvSpPr/>
              <p:nvPr/>
            </p:nvSpPr>
            <p:spPr>
              <a:xfrm>
                <a:off x="6925668" y="2376530"/>
                <a:ext cx="574526" cy="601178"/>
              </a:xfrm>
              <a:custGeom>
                <a:avLst/>
                <a:gdLst>
                  <a:gd name="connsiteX0" fmla="*/ 170647 w 574526"/>
                  <a:gd name="connsiteY0" fmla="*/ 516593 h 601178"/>
                  <a:gd name="connsiteX1" fmla="*/ 123499 w 574526"/>
                  <a:gd name="connsiteY1" fmla="*/ 601175 h 601178"/>
                  <a:gd name="connsiteX2" fmla="*/ 30154 w 574526"/>
                  <a:gd name="connsiteY2" fmla="*/ 112352 h 601178"/>
                  <a:gd name="connsiteX3" fmla="*/ 574508 w 574526"/>
                  <a:gd name="connsiteY3" fmla="*/ 3291 h 601178"/>
                  <a:gd name="connsiteX4" fmla="*/ 339526 w 574526"/>
                  <a:gd name="connsiteY4" fmla="*/ 360002 h 601178"/>
                  <a:gd name="connsiteX5" fmla="*/ 170647 w 574526"/>
                  <a:gd name="connsiteY5" fmla="*/ 516593 h 60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26" h="601178">
                    <a:moveTo>
                      <a:pt x="170647" y="516593"/>
                    </a:moveTo>
                    <a:cubicBezTo>
                      <a:pt x="163218" y="515355"/>
                      <a:pt x="130547" y="600032"/>
                      <a:pt x="123499" y="601175"/>
                    </a:cubicBezTo>
                    <a:cubicBezTo>
                      <a:pt x="116450" y="602318"/>
                      <a:pt x="-71669" y="283802"/>
                      <a:pt x="30154" y="112352"/>
                    </a:cubicBezTo>
                    <a:cubicBezTo>
                      <a:pt x="197412" y="36724"/>
                      <a:pt x="577651" y="-13664"/>
                      <a:pt x="574508" y="3291"/>
                    </a:cubicBezTo>
                    <a:lnTo>
                      <a:pt x="339526" y="360002"/>
                    </a:lnTo>
                    <a:lnTo>
                      <a:pt x="170647" y="516593"/>
                    </a:lnTo>
                    <a:close/>
                  </a:path>
                </a:pathLst>
              </a:custGeom>
              <a:solidFill>
                <a:srgbClr val="E8E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ïŝľíḍê">
                <a:extLst>
                  <a:ext uri="{FF2B5EF4-FFF2-40B4-BE49-F238E27FC236}">
                    <a16:creationId xmlns:a16="http://schemas.microsoft.com/office/drawing/2014/main" id="{29C03731-BEBF-DE8C-6C2F-C2AC0B48DB35}"/>
                  </a:ext>
                </a:extLst>
              </p:cNvPr>
              <p:cNvSpPr/>
              <p:nvPr/>
            </p:nvSpPr>
            <p:spPr>
              <a:xfrm>
                <a:off x="7010499" y="2385174"/>
                <a:ext cx="535491" cy="609642"/>
              </a:xfrm>
              <a:custGeom>
                <a:avLst/>
                <a:gdLst>
                  <a:gd name="connsiteX0" fmla="*/ 535491 w 535491"/>
                  <a:gd name="connsiteY0" fmla="*/ 15602 h 609642"/>
                  <a:gd name="connsiteX1" fmla="*/ 65623 w 535491"/>
                  <a:gd name="connsiteY1" fmla="*/ 83039 h 609642"/>
                  <a:gd name="connsiteX2" fmla="*/ 38858 w 535491"/>
                  <a:gd name="connsiteY2" fmla="*/ 609391 h 609642"/>
                  <a:gd name="connsiteX3" fmla="*/ 455195 w 535491"/>
                  <a:gd name="connsiteY3" fmla="*/ 399841 h 609642"/>
                  <a:gd name="connsiteX4" fmla="*/ 535491 w 535491"/>
                  <a:gd name="connsiteY4" fmla="*/ 15602 h 60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491" h="609642">
                    <a:moveTo>
                      <a:pt x="535491" y="15602"/>
                    </a:moveTo>
                    <a:cubicBezTo>
                      <a:pt x="446528" y="-34118"/>
                      <a:pt x="188876" y="47797"/>
                      <a:pt x="65623" y="83039"/>
                    </a:cubicBezTo>
                    <a:cubicBezTo>
                      <a:pt x="-44676" y="274015"/>
                      <a:pt x="11331" y="509854"/>
                      <a:pt x="38858" y="609391"/>
                    </a:cubicBezTo>
                    <a:cubicBezTo>
                      <a:pt x="76386" y="618058"/>
                      <a:pt x="455195" y="399841"/>
                      <a:pt x="455195" y="399841"/>
                    </a:cubicBezTo>
                    <a:cubicBezTo>
                      <a:pt x="455195" y="399841"/>
                      <a:pt x="424716" y="94850"/>
                      <a:pt x="535491" y="15602"/>
                    </a:cubicBezTo>
                    <a:close/>
                  </a:path>
                </a:pathLst>
              </a:custGeom>
              <a:solidFill>
                <a:srgbClr val="FFFC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íṡ1íḍe">
                <a:extLst>
                  <a:ext uri="{FF2B5EF4-FFF2-40B4-BE49-F238E27FC236}">
                    <a16:creationId xmlns:a16="http://schemas.microsoft.com/office/drawing/2014/main" id="{0EE8629F-7C3A-91AB-B9F5-8EEA6CA80F11}"/>
                  </a:ext>
                </a:extLst>
              </p:cNvPr>
              <p:cNvSpPr/>
              <p:nvPr/>
            </p:nvSpPr>
            <p:spPr>
              <a:xfrm>
                <a:off x="7054444" y="2364390"/>
                <a:ext cx="578985" cy="681894"/>
              </a:xfrm>
              <a:custGeom>
                <a:avLst/>
                <a:gdLst>
                  <a:gd name="connsiteX0" fmla="*/ 578986 w 578985"/>
                  <a:gd name="connsiteY0" fmla="*/ 0 h 681894"/>
                  <a:gd name="connsiteX1" fmla="*/ 454113 w 578985"/>
                  <a:gd name="connsiteY1" fmla="*/ 431483 h 681894"/>
                  <a:gd name="connsiteX2" fmla="*/ 21106 w 578985"/>
                  <a:gd name="connsiteY2" fmla="*/ 681895 h 681894"/>
                  <a:gd name="connsiteX3" fmla="*/ 1485 w 578985"/>
                  <a:gd name="connsiteY3" fmla="*/ 504635 h 681894"/>
                  <a:gd name="connsiteX4" fmla="*/ 5485 w 578985"/>
                  <a:gd name="connsiteY4" fmla="*/ 371761 h 681894"/>
                  <a:gd name="connsiteX5" fmla="*/ 42442 w 578985"/>
                  <a:gd name="connsiteY5" fmla="*/ 259652 h 681894"/>
                  <a:gd name="connsiteX6" fmla="*/ 162362 w 578985"/>
                  <a:gd name="connsiteY6" fmla="*/ 84582 h 681894"/>
                  <a:gd name="connsiteX7" fmla="*/ 578986 w 578985"/>
                  <a:gd name="connsiteY7" fmla="*/ 0 h 681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985" h="681894">
                    <a:moveTo>
                      <a:pt x="578986" y="0"/>
                    </a:moveTo>
                    <a:cubicBezTo>
                      <a:pt x="481545" y="118586"/>
                      <a:pt x="439254" y="278702"/>
                      <a:pt x="454113" y="431483"/>
                    </a:cubicBezTo>
                    <a:cubicBezTo>
                      <a:pt x="300665" y="497681"/>
                      <a:pt x="154933" y="581882"/>
                      <a:pt x="21106" y="681895"/>
                    </a:cubicBezTo>
                    <a:cubicBezTo>
                      <a:pt x="12248" y="624650"/>
                      <a:pt x="3771" y="562451"/>
                      <a:pt x="1485" y="504635"/>
                    </a:cubicBezTo>
                    <a:cubicBezTo>
                      <a:pt x="-230" y="460248"/>
                      <a:pt x="-1944" y="415481"/>
                      <a:pt x="5485" y="371761"/>
                    </a:cubicBezTo>
                    <a:cubicBezTo>
                      <a:pt x="12153" y="332804"/>
                      <a:pt x="25869" y="295466"/>
                      <a:pt x="42442" y="259652"/>
                    </a:cubicBezTo>
                    <a:cubicBezTo>
                      <a:pt x="72255" y="195072"/>
                      <a:pt x="101973" y="122206"/>
                      <a:pt x="162362" y="84582"/>
                    </a:cubicBezTo>
                    <a:cubicBezTo>
                      <a:pt x="222846" y="46863"/>
                      <a:pt x="437444" y="9716"/>
                      <a:pt x="578986" y="0"/>
                    </a:cubicBezTo>
                    <a:close/>
                  </a:path>
                </a:pathLst>
              </a:custGeom>
              <a:solidFill>
                <a:srgbClr val="EDC3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9" name="íṥḷiḑe">
              <a:extLst>
                <a:ext uri="{FF2B5EF4-FFF2-40B4-BE49-F238E27FC236}">
                  <a16:creationId xmlns:a16="http://schemas.microsoft.com/office/drawing/2014/main" id="{99B575F1-BFF7-3868-07B5-FCB5A485398F}"/>
                </a:ext>
              </a:extLst>
            </p:cNvPr>
            <p:cNvGrpSpPr/>
            <p:nvPr/>
          </p:nvGrpSpPr>
          <p:grpSpPr>
            <a:xfrm>
              <a:off x="4035827" y="3400621"/>
              <a:ext cx="649319" cy="724185"/>
              <a:chOff x="4085939" y="3180778"/>
              <a:chExt cx="649319" cy="724185"/>
            </a:xfrm>
          </p:grpSpPr>
          <p:sp>
            <p:nvSpPr>
              <p:cNvPr id="42" name="iSļïḑe">
                <a:extLst>
                  <a:ext uri="{FF2B5EF4-FFF2-40B4-BE49-F238E27FC236}">
                    <a16:creationId xmlns:a16="http://schemas.microsoft.com/office/drawing/2014/main" id="{E024B364-549A-6F58-6599-101A8130552A}"/>
                  </a:ext>
                </a:extLst>
              </p:cNvPr>
              <p:cNvSpPr/>
              <p:nvPr/>
            </p:nvSpPr>
            <p:spPr>
              <a:xfrm>
                <a:off x="4085939" y="3180778"/>
                <a:ext cx="649319" cy="724185"/>
              </a:xfrm>
              <a:custGeom>
                <a:avLst/>
                <a:gdLst>
                  <a:gd name="connsiteX0" fmla="*/ 131636 w 649319"/>
                  <a:gd name="connsiteY0" fmla="*/ 0 h 724185"/>
                  <a:gd name="connsiteX1" fmla="*/ 649319 w 649319"/>
                  <a:gd name="connsiteY1" fmla="*/ 612077 h 724185"/>
                  <a:gd name="connsiteX2" fmla="*/ 610553 w 649319"/>
                  <a:gd name="connsiteY2" fmla="*/ 651605 h 724185"/>
                  <a:gd name="connsiteX3" fmla="*/ 597122 w 649319"/>
                  <a:gd name="connsiteY3" fmla="*/ 663893 h 724185"/>
                  <a:gd name="connsiteX4" fmla="*/ 522256 w 649319"/>
                  <a:gd name="connsiteY4" fmla="*/ 724186 h 724185"/>
                  <a:gd name="connsiteX5" fmla="*/ 500729 w 649319"/>
                  <a:gd name="connsiteY5" fmla="*/ 698945 h 724185"/>
                  <a:gd name="connsiteX6" fmla="*/ 485489 w 649319"/>
                  <a:gd name="connsiteY6" fmla="*/ 680847 h 724185"/>
                  <a:gd name="connsiteX7" fmla="*/ 460057 w 649319"/>
                  <a:gd name="connsiteY7" fmla="*/ 651129 h 724185"/>
                  <a:gd name="connsiteX8" fmla="*/ 443960 w 649319"/>
                  <a:gd name="connsiteY8" fmla="*/ 631984 h 724185"/>
                  <a:gd name="connsiteX9" fmla="*/ 406813 w 649319"/>
                  <a:gd name="connsiteY9" fmla="*/ 588264 h 724185"/>
                  <a:gd name="connsiteX10" fmla="*/ 392049 w 649319"/>
                  <a:gd name="connsiteY10" fmla="*/ 570833 h 724185"/>
                  <a:gd name="connsiteX11" fmla="*/ 357378 w 649319"/>
                  <a:gd name="connsiteY11" fmla="*/ 529876 h 724185"/>
                  <a:gd name="connsiteX12" fmla="*/ 344329 w 649319"/>
                  <a:gd name="connsiteY12" fmla="*/ 514636 h 724185"/>
                  <a:gd name="connsiteX13" fmla="*/ 308991 w 649319"/>
                  <a:gd name="connsiteY13" fmla="*/ 472821 h 724185"/>
                  <a:gd name="connsiteX14" fmla="*/ 294608 w 649319"/>
                  <a:gd name="connsiteY14" fmla="*/ 455866 h 724185"/>
                  <a:gd name="connsiteX15" fmla="*/ 267271 w 649319"/>
                  <a:gd name="connsiteY15" fmla="*/ 423767 h 724185"/>
                  <a:gd name="connsiteX16" fmla="*/ 255365 w 649319"/>
                  <a:gd name="connsiteY16" fmla="*/ 409765 h 724185"/>
                  <a:gd name="connsiteX17" fmla="*/ 212312 w 649319"/>
                  <a:gd name="connsiteY17" fmla="*/ 359093 h 724185"/>
                  <a:gd name="connsiteX18" fmla="*/ 199930 w 649319"/>
                  <a:gd name="connsiteY18" fmla="*/ 344329 h 724185"/>
                  <a:gd name="connsiteX19" fmla="*/ 162116 w 649319"/>
                  <a:gd name="connsiteY19" fmla="*/ 299752 h 724185"/>
                  <a:gd name="connsiteX20" fmla="*/ 150209 w 649319"/>
                  <a:gd name="connsiteY20" fmla="*/ 285750 h 724185"/>
                  <a:gd name="connsiteX21" fmla="*/ 127349 w 649319"/>
                  <a:gd name="connsiteY21" fmla="*/ 258889 h 724185"/>
                  <a:gd name="connsiteX22" fmla="*/ 116491 w 649319"/>
                  <a:gd name="connsiteY22" fmla="*/ 245935 h 724185"/>
                  <a:gd name="connsiteX23" fmla="*/ 86106 w 649319"/>
                  <a:gd name="connsiteY23" fmla="*/ 210121 h 724185"/>
                  <a:gd name="connsiteX24" fmla="*/ 75724 w 649319"/>
                  <a:gd name="connsiteY24" fmla="*/ 197739 h 724185"/>
                  <a:gd name="connsiteX25" fmla="*/ 52197 w 649319"/>
                  <a:gd name="connsiteY25" fmla="*/ 170117 h 724185"/>
                  <a:gd name="connsiteX26" fmla="*/ 41910 w 649319"/>
                  <a:gd name="connsiteY26" fmla="*/ 158020 h 724185"/>
                  <a:gd name="connsiteX27" fmla="*/ 0 w 649319"/>
                  <a:gd name="connsiteY27" fmla="*/ 108680 h 724185"/>
                  <a:gd name="connsiteX28" fmla="*/ 75057 w 649319"/>
                  <a:gd name="connsiteY28" fmla="*/ 46387 h 724185"/>
                  <a:gd name="connsiteX29" fmla="*/ 93250 w 649319"/>
                  <a:gd name="connsiteY29" fmla="*/ 31242 h 724185"/>
                  <a:gd name="connsiteX30" fmla="*/ 131636 w 649319"/>
                  <a:gd name="connsiteY30" fmla="*/ 0 h 724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49319" h="724185">
                    <a:moveTo>
                      <a:pt x="131636" y="0"/>
                    </a:moveTo>
                    <a:lnTo>
                      <a:pt x="649319" y="612077"/>
                    </a:lnTo>
                    <a:cubicBezTo>
                      <a:pt x="649319" y="612077"/>
                      <a:pt x="636842" y="627031"/>
                      <a:pt x="610553" y="651605"/>
                    </a:cubicBezTo>
                    <a:cubicBezTo>
                      <a:pt x="606457" y="655415"/>
                      <a:pt x="601980" y="659511"/>
                      <a:pt x="597122" y="663893"/>
                    </a:cubicBezTo>
                    <a:cubicBezTo>
                      <a:pt x="577786" y="681038"/>
                      <a:pt x="552926" y="701516"/>
                      <a:pt x="522256" y="724186"/>
                    </a:cubicBezTo>
                    <a:lnTo>
                      <a:pt x="500729" y="698945"/>
                    </a:lnTo>
                    <a:lnTo>
                      <a:pt x="485489" y="680847"/>
                    </a:lnTo>
                    <a:lnTo>
                      <a:pt x="460057" y="651129"/>
                    </a:lnTo>
                    <a:lnTo>
                      <a:pt x="443960" y="631984"/>
                    </a:lnTo>
                    <a:lnTo>
                      <a:pt x="406813" y="588264"/>
                    </a:lnTo>
                    <a:lnTo>
                      <a:pt x="392049" y="570833"/>
                    </a:lnTo>
                    <a:lnTo>
                      <a:pt x="357378" y="529876"/>
                    </a:lnTo>
                    <a:lnTo>
                      <a:pt x="344329" y="514636"/>
                    </a:lnTo>
                    <a:lnTo>
                      <a:pt x="308991" y="472821"/>
                    </a:lnTo>
                    <a:lnTo>
                      <a:pt x="294608" y="455866"/>
                    </a:lnTo>
                    <a:lnTo>
                      <a:pt x="267271" y="423767"/>
                    </a:lnTo>
                    <a:lnTo>
                      <a:pt x="255365" y="409765"/>
                    </a:lnTo>
                    <a:lnTo>
                      <a:pt x="212312" y="359093"/>
                    </a:lnTo>
                    <a:lnTo>
                      <a:pt x="199930" y="344329"/>
                    </a:lnTo>
                    <a:lnTo>
                      <a:pt x="162116" y="299752"/>
                    </a:lnTo>
                    <a:lnTo>
                      <a:pt x="150209" y="285750"/>
                    </a:lnTo>
                    <a:lnTo>
                      <a:pt x="127349" y="258889"/>
                    </a:lnTo>
                    <a:lnTo>
                      <a:pt x="116491" y="245935"/>
                    </a:lnTo>
                    <a:lnTo>
                      <a:pt x="86106" y="210121"/>
                    </a:lnTo>
                    <a:lnTo>
                      <a:pt x="75724" y="197739"/>
                    </a:lnTo>
                    <a:lnTo>
                      <a:pt x="52197" y="170117"/>
                    </a:lnTo>
                    <a:lnTo>
                      <a:pt x="41910" y="158020"/>
                    </a:lnTo>
                    <a:lnTo>
                      <a:pt x="0" y="108680"/>
                    </a:lnTo>
                    <a:lnTo>
                      <a:pt x="75057" y="46387"/>
                    </a:lnTo>
                    <a:lnTo>
                      <a:pt x="93250" y="31242"/>
                    </a:lnTo>
                    <a:lnTo>
                      <a:pt x="131636" y="0"/>
                    </a:lnTo>
                    <a:close/>
                  </a:path>
                </a:pathLst>
              </a:custGeom>
              <a:solidFill>
                <a:srgbClr val="EDC3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ïṣḻíḋe">
                <a:extLst>
                  <a:ext uri="{FF2B5EF4-FFF2-40B4-BE49-F238E27FC236}">
                    <a16:creationId xmlns:a16="http://schemas.microsoft.com/office/drawing/2014/main" id="{23B5DCD0-A853-D2EF-67E3-807C23B192D9}"/>
                  </a:ext>
                </a:extLst>
              </p:cNvPr>
              <p:cNvSpPr/>
              <p:nvPr/>
            </p:nvSpPr>
            <p:spPr>
              <a:xfrm>
                <a:off x="4161282" y="3212401"/>
                <a:ext cx="535209" cy="632364"/>
              </a:xfrm>
              <a:custGeom>
                <a:avLst/>
                <a:gdLst>
                  <a:gd name="connsiteX0" fmla="*/ 18193 w 535209"/>
                  <a:gd name="connsiteY0" fmla="*/ 0 h 632364"/>
                  <a:gd name="connsiteX1" fmla="*/ 535210 w 535209"/>
                  <a:gd name="connsiteY1" fmla="*/ 620077 h 632364"/>
                  <a:gd name="connsiteX2" fmla="*/ 521780 w 535209"/>
                  <a:gd name="connsiteY2" fmla="*/ 632365 h 632364"/>
                  <a:gd name="connsiteX3" fmla="*/ 0 w 535209"/>
                  <a:gd name="connsiteY3" fmla="*/ 15050 h 632364"/>
                  <a:gd name="connsiteX4" fmla="*/ 18193 w 535209"/>
                  <a:gd name="connsiteY4" fmla="*/ 0 h 632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209" h="632364">
                    <a:moveTo>
                      <a:pt x="18193" y="0"/>
                    </a:moveTo>
                    <a:lnTo>
                      <a:pt x="535210" y="620077"/>
                    </a:lnTo>
                    <a:cubicBezTo>
                      <a:pt x="531114" y="623888"/>
                      <a:pt x="526637" y="627983"/>
                      <a:pt x="521780" y="632365"/>
                    </a:cubicBezTo>
                    <a:lnTo>
                      <a:pt x="0" y="15050"/>
                    </a:lnTo>
                    <a:lnTo>
                      <a:pt x="18193" y="0"/>
                    </a:ln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ïṣlïdé">
                <a:extLst>
                  <a:ext uri="{FF2B5EF4-FFF2-40B4-BE49-F238E27FC236}">
                    <a16:creationId xmlns:a16="http://schemas.microsoft.com/office/drawing/2014/main" id="{D0D2A4A1-18D5-00F6-3142-A14622B46EF5}"/>
                  </a:ext>
                </a:extLst>
              </p:cNvPr>
              <p:cNvSpPr/>
              <p:nvPr/>
            </p:nvSpPr>
            <p:spPr>
              <a:xfrm>
                <a:off x="4571523" y="3856120"/>
                <a:ext cx="22088" cy="23697"/>
              </a:xfrm>
              <a:custGeom>
                <a:avLst/>
                <a:gdLst>
                  <a:gd name="connsiteX0" fmla="*/ 15431 w 22088"/>
                  <a:gd name="connsiteY0" fmla="*/ 362 h 23697"/>
                  <a:gd name="connsiteX1" fmla="*/ 21241 w 22088"/>
                  <a:gd name="connsiteY1" fmla="*/ 15506 h 23697"/>
                  <a:gd name="connsiteX2" fmla="*/ 15240 w 22088"/>
                  <a:gd name="connsiteY2" fmla="*/ 23698 h 23697"/>
                  <a:gd name="connsiteX3" fmla="*/ 0 w 22088"/>
                  <a:gd name="connsiteY3" fmla="*/ 5600 h 23697"/>
                  <a:gd name="connsiteX4" fmla="*/ 15431 w 22088"/>
                  <a:gd name="connsiteY4" fmla="*/ 362 h 2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88" h="23697">
                    <a:moveTo>
                      <a:pt x="15431" y="362"/>
                    </a:moveTo>
                    <a:cubicBezTo>
                      <a:pt x="21336" y="1981"/>
                      <a:pt x="23432" y="9887"/>
                      <a:pt x="21241" y="15506"/>
                    </a:cubicBezTo>
                    <a:cubicBezTo>
                      <a:pt x="20003" y="18745"/>
                      <a:pt x="17812" y="21412"/>
                      <a:pt x="15240" y="23698"/>
                    </a:cubicBezTo>
                    <a:lnTo>
                      <a:pt x="0" y="5600"/>
                    </a:lnTo>
                    <a:cubicBezTo>
                      <a:pt x="5239" y="2933"/>
                      <a:pt x="10097" y="-1258"/>
                      <a:pt x="15431" y="362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iṥ1ïḍé">
                <a:extLst>
                  <a:ext uri="{FF2B5EF4-FFF2-40B4-BE49-F238E27FC236}">
                    <a16:creationId xmlns:a16="http://schemas.microsoft.com/office/drawing/2014/main" id="{0B427B26-F4F4-CEB8-F7BE-0AAAF669FC4B}"/>
                  </a:ext>
                </a:extLst>
              </p:cNvPr>
              <p:cNvSpPr/>
              <p:nvPr/>
            </p:nvSpPr>
            <p:spPr>
              <a:xfrm>
                <a:off x="4530089" y="3802519"/>
                <a:ext cx="28270" cy="29388"/>
              </a:xfrm>
              <a:custGeom>
                <a:avLst/>
                <a:gdLst>
                  <a:gd name="connsiteX0" fmla="*/ 21622 w 28270"/>
                  <a:gd name="connsiteY0" fmla="*/ 51 h 29388"/>
                  <a:gd name="connsiteX1" fmla="*/ 26479 w 28270"/>
                  <a:gd name="connsiteY1" fmla="*/ 16815 h 29388"/>
                  <a:gd name="connsiteX2" fmla="*/ 16097 w 28270"/>
                  <a:gd name="connsiteY2" fmla="*/ 29388 h 29388"/>
                  <a:gd name="connsiteX3" fmla="*/ 0 w 28270"/>
                  <a:gd name="connsiteY3" fmla="*/ 10243 h 29388"/>
                  <a:gd name="connsiteX4" fmla="*/ 14573 w 28270"/>
                  <a:gd name="connsiteY4" fmla="*/ 1766 h 29388"/>
                  <a:gd name="connsiteX5" fmla="*/ 21622 w 28270"/>
                  <a:gd name="connsiteY5" fmla="*/ 51 h 2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70" h="29388">
                    <a:moveTo>
                      <a:pt x="21622" y="51"/>
                    </a:moveTo>
                    <a:cubicBezTo>
                      <a:pt x="28480" y="1004"/>
                      <a:pt x="29908" y="10910"/>
                      <a:pt x="26479" y="16815"/>
                    </a:cubicBezTo>
                    <a:cubicBezTo>
                      <a:pt x="23908" y="21578"/>
                      <a:pt x="19526" y="25007"/>
                      <a:pt x="16097" y="29388"/>
                    </a:cubicBezTo>
                    <a:lnTo>
                      <a:pt x="0" y="10243"/>
                    </a:lnTo>
                    <a:cubicBezTo>
                      <a:pt x="4572" y="6909"/>
                      <a:pt x="9335" y="4147"/>
                      <a:pt x="14573" y="1766"/>
                    </a:cubicBezTo>
                    <a:cubicBezTo>
                      <a:pt x="16859" y="718"/>
                      <a:pt x="19145" y="-234"/>
                      <a:pt x="21622" y="51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ïṥlîḑè">
                <a:extLst>
                  <a:ext uri="{FF2B5EF4-FFF2-40B4-BE49-F238E27FC236}">
                    <a16:creationId xmlns:a16="http://schemas.microsoft.com/office/drawing/2014/main" id="{4E6A492C-31B4-88C2-B338-F07ABDF79BF9}"/>
                  </a:ext>
                </a:extLst>
              </p:cNvPr>
              <p:cNvSpPr/>
              <p:nvPr/>
            </p:nvSpPr>
            <p:spPr>
              <a:xfrm>
                <a:off x="4478178" y="3741931"/>
                <a:ext cx="33718" cy="27301"/>
              </a:xfrm>
              <a:custGeom>
                <a:avLst/>
                <a:gdLst>
                  <a:gd name="connsiteX0" fmla="*/ 33719 w 33718"/>
                  <a:gd name="connsiteY0" fmla="*/ 9109 h 27301"/>
                  <a:gd name="connsiteX1" fmla="*/ 14764 w 33718"/>
                  <a:gd name="connsiteY1" fmla="*/ 27301 h 27301"/>
                  <a:gd name="connsiteX2" fmla="*/ 0 w 33718"/>
                  <a:gd name="connsiteY2" fmla="*/ 9871 h 27301"/>
                  <a:gd name="connsiteX3" fmla="*/ 4572 w 33718"/>
                  <a:gd name="connsiteY3" fmla="*/ 4727 h 27301"/>
                  <a:gd name="connsiteX4" fmla="*/ 33719 w 33718"/>
                  <a:gd name="connsiteY4" fmla="*/ 9109 h 2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18" h="27301">
                    <a:moveTo>
                      <a:pt x="33719" y="9109"/>
                    </a:moveTo>
                    <a:cubicBezTo>
                      <a:pt x="25527" y="12633"/>
                      <a:pt x="18859" y="19300"/>
                      <a:pt x="14764" y="27301"/>
                    </a:cubicBezTo>
                    <a:lnTo>
                      <a:pt x="0" y="9871"/>
                    </a:lnTo>
                    <a:cubicBezTo>
                      <a:pt x="1429" y="8156"/>
                      <a:pt x="2857" y="6251"/>
                      <a:pt x="4572" y="4727"/>
                    </a:cubicBezTo>
                    <a:cubicBezTo>
                      <a:pt x="12763" y="-3179"/>
                      <a:pt x="28194" y="-797"/>
                      <a:pt x="33719" y="9109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íSḷîde">
                <a:extLst>
                  <a:ext uri="{FF2B5EF4-FFF2-40B4-BE49-F238E27FC236}">
                    <a16:creationId xmlns:a16="http://schemas.microsoft.com/office/drawing/2014/main" id="{65D45946-F8F5-4FB2-DA6A-CB3A0557AAAF}"/>
                  </a:ext>
                </a:extLst>
              </p:cNvPr>
              <p:cNvSpPr/>
              <p:nvPr/>
            </p:nvSpPr>
            <p:spPr>
              <a:xfrm>
                <a:off x="4430363" y="3693647"/>
                <a:ext cx="24193" cy="17102"/>
              </a:xfrm>
              <a:custGeom>
                <a:avLst/>
                <a:gdLst>
                  <a:gd name="connsiteX0" fmla="*/ 24194 w 24193"/>
                  <a:gd name="connsiteY0" fmla="*/ 4910 h 17102"/>
                  <a:gd name="connsiteX1" fmla="*/ 13049 w 24193"/>
                  <a:gd name="connsiteY1" fmla="*/ 17102 h 17102"/>
                  <a:gd name="connsiteX2" fmla="*/ 0 w 24193"/>
                  <a:gd name="connsiteY2" fmla="*/ 1863 h 17102"/>
                  <a:gd name="connsiteX3" fmla="*/ 24194 w 24193"/>
                  <a:gd name="connsiteY3" fmla="*/ 491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93" h="17102">
                    <a:moveTo>
                      <a:pt x="24194" y="4910"/>
                    </a:moveTo>
                    <a:cubicBezTo>
                      <a:pt x="19431" y="7958"/>
                      <a:pt x="15621" y="12149"/>
                      <a:pt x="13049" y="17102"/>
                    </a:cubicBezTo>
                    <a:lnTo>
                      <a:pt x="0" y="1863"/>
                    </a:lnTo>
                    <a:cubicBezTo>
                      <a:pt x="8096" y="-1185"/>
                      <a:pt x="17526" y="-709"/>
                      <a:pt x="24194" y="4910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íSliḍé">
                <a:extLst>
                  <a:ext uri="{FF2B5EF4-FFF2-40B4-BE49-F238E27FC236}">
                    <a16:creationId xmlns:a16="http://schemas.microsoft.com/office/drawing/2014/main" id="{EDE69B32-6BEA-E773-983A-08C3C4A8CF8E}"/>
                  </a:ext>
                </a:extLst>
              </p:cNvPr>
              <p:cNvSpPr/>
              <p:nvPr/>
            </p:nvSpPr>
            <p:spPr>
              <a:xfrm>
                <a:off x="4380737" y="3632808"/>
                <a:ext cx="21240" cy="20981"/>
              </a:xfrm>
              <a:custGeom>
                <a:avLst/>
                <a:gdLst>
                  <a:gd name="connsiteX0" fmla="*/ 21241 w 21240"/>
                  <a:gd name="connsiteY0" fmla="*/ 5836 h 20981"/>
                  <a:gd name="connsiteX1" fmla="*/ 14383 w 21240"/>
                  <a:gd name="connsiteY1" fmla="*/ 20981 h 20981"/>
                  <a:gd name="connsiteX2" fmla="*/ 0 w 21240"/>
                  <a:gd name="connsiteY2" fmla="*/ 4027 h 20981"/>
                  <a:gd name="connsiteX3" fmla="*/ 3239 w 21240"/>
                  <a:gd name="connsiteY3" fmla="*/ 2122 h 20981"/>
                  <a:gd name="connsiteX4" fmla="*/ 21241 w 21240"/>
                  <a:gd name="connsiteY4" fmla="*/ 5836 h 2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40" h="20981">
                    <a:moveTo>
                      <a:pt x="21241" y="5836"/>
                    </a:moveTo>
                    <a:cubicBezTo>
                      <a:pt x="20955" y="11551"/>
                      <a:pt x="17907" y="16409"/>
                      <a:pt x="14383" y="20981"/>
                    </a:cubicBezTo>
                    <a:lnTo>
                      <a:pt x="0" y="4027"/>
                    </a:lnTo>
                    <a:cubicBezTo>
                      <a:pt x="1048" y="3360"/>
                      <a:pt x="2096" y="2693"/>
                      <a:pt x="3239" y="2122"/>
                    </a:cubicBezTo>
                    <a:cubicBezTo>
                      <a:pt x="9430" y="-1307"/>
                      <a:pt x="19145" y="-927"/>
                      <a:pt x="21241" y="5836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ïş1iḑê">
                <a:extLst>
                  <a:ext uri="{FF2B5EF4-FFF2-40B4-BE49-F238E27FC236}">
                    <a16:creationId xmlns:a16="http://schemas.microsoft.com/office/drawing/2014/main" id="{AB7728A0-AFE2-C368-FE86-1F8E25F23A4E}"/>
                  </a:ext>
                </a:extLst>
              </p:cNvPr>
              <p:cNvSpPr/>
              <p:nvPr/>
            </p:nvSpPr>
            <p:spPr>
              <a:xfrm>
                <a:off x="4341495" y="3589076"/>
                <a:ext cx="23526" cy="15659"/>
              </a:xfrm>
              <a:custGeom>
                <a:avLst/>
                <a:gdLst>
                  <a:gd name="connsiteX0" fmla="*/ 23527 w 23526"/>
                  <a:gd name="connsiteY0" fmla="*/ 6040 h 15659"/>
                  <a:gd name="connsiteX1" fmla="*/ 11906 w 23526"/>
                  <a:gd name="connsiteY1" fmla="*/ 15660 h 15659"/>
                  <a:gd name="connsiteX2" fmla="*/ 0 w 23526"/>
                  <a:gd name="connsiteY2" fmla="*/ 1658 h 15659"/>
                  <a:gd name="connsiteX3" fmla="*/ 762 w 23526"/>
                  <a:gd name="connsiteY3" fmla="*/ 1372 h 15659"/>
                  <a:gd name="connsiteX4" fmla="*/ 23527 w 23526"/>
                  <a:gd name="connsiteY4" fmla="*/ 6040 h 15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6" h="15659">
                    <a:moveTo>
                      <a:pt x="23527" y="6040"/>
                    </a:moveTo>
                    <a:cubicBezTo>
                      <a:pt x="19240" y="8707"/>
                      <a:pt x="15145" y="11945"/>
                      <a:pt x="11906" y="15660"/>
                    </a:cubicBezTo>
                    <a:lnTo>
                      <a:pt x="0" y="1658"/>
                    </a:lnTo>
                    <a:cubicBezTo>
                      <a:pt x="286" y="1467"/>
                      <a:pt x="476" y="1467"/>
                      <a:pt x="762" y="1372"/>
                    </a:cubicBezTo>
                    <a:cubicBezTo>
                      <a:pt x="8477" y="-1295"/>
                      <a:pt x="18193" y="-247"/>
                      <a:pt x="23527" y="6040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ïṡľíďe">
                <a:extLst>
                  <a:ext uri="{FF2B5EF4-FFF2-40B4-BE49-F238E27FC236}">
                    <a16:creationId xmlns:a16="http://schemas.microsoft.com/office/drawing/2014/main" id="{166DFC03-82CC-1C08-2184-AB2C5D039763}"/>
                  </a:ext>
                </a:extLst>
              </p:cNvPr>
              <p:cNvSpPr/>
              <p:nvPr/>
            </p:nvSpPr>
            <p:spPr>
              <a:xfrm>
                <a:off x="4286059" y="3517534"/>
                <a:ext cx="23050" cy="22431"/>
              </a:xfrm>
              <a:custGeom>
                <a:avLst/>
                <a:gdLst>
                  <a:gd name="connsiteX0" fmla="*/ 23051 w 23050"/>
                  <a:gd name="connsiteY0" fmla="*/ 3381 h 22431"/>
                  <a:gd name="connsiteX1" fmla="*/ 12382 w 23050"/>
                  <a:gd name="connsiteY1" fmla="*/ 22431 h 22431"/>
                  <a:gd name="connsiteX2" fmla="*/ 0 w 23050"/>
                  <a:gd name="connsiteY2" fmla="*/ 7668 h 22431"/>
                  <a:gd name="connsiteX3" fmla="*/ 5905 w 23050"/>
                  <a:gd name="connsiteY3" fmla="*/ 2619 h 22431"/>
                  <a:gd name="connsiteX4" fmla="*/ 23051 w 23050"/>
                  <a:gd name="connsiteY4" fmla="*/ 3381 h 22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50" h="22431">
                    <a:moveTo>
                      <a:pt x="23051" y="3381"/>
                    </a:moveTo>
                    <a:cubicBezTo>
                      <a:pt x="22765" y="10906"/>
                      <a:pt x="17526" y="16716"/>
                      <a:pt x="12382" y="22431"/>
                    </a:cubicBezTo>
                    <a:lnTo>
                      <a:pt x="0" y="7668"/>
                    </a:lnTo>
                    <a:cubicBezTo>
                      <a:pt x="1810" y="5763"/>
                      <a:pt x="3715" y="4048"/>
                      <a:pt x="5905" y="2619"/>
                    </a:cubicBezTo>
                    <a:cubicBezTo>
                      <a:pt x="11240" y="-619"/>
                      <a:pt x="19050" y="-1381"/>
                      <a:pt x="23051" y="3381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iSḷidê">
                <a:extLst>
                  <a:ext uri="{FF2B5EF4-FFF2-40B4-BE49-F238E27FC236}">
                    <a16:creationId xmlns:a16="http://schemas.microsoft.com/office/drawing/2014/main" id="{1C9F7034-282B-0AE6-9768-ED8B76C5BACA}"/>
                  </a:ext>
                </a:extLst>
              </p:cNvPr>
              <p:cNvSpPr/>
              <p:nvPr/>
            </p:nvSpPr>
            <p:spPr>
              <a:xfrm>
                <a:off x="4236338" y="3462938"/>
                <a:ext cx="23812" cy="17781"/>
              </a:xfrm>
              <a:custGeom>
                <a:avLst/>
                <a:gdLst>
                  <a:gd name="connsiteX0" fmla="*/ 23813 w 23812"/>
                  <a:gd name="connsiteY0" fmla="*/ 5018 h 17781"/>
                  <a:gd name="connsiteX1" fmla="*/ 11906 w 23812"/>
                  <a:gd name="connsiteY1" fmla="*/ 17782 h 17781"/>
                  <a:gd name="connsiteX2" fmla="*/ 0 w 23812"/>
                  <a:gd name="connsiteY2" fmla="*/ 3780 h 17781"/>
                  <a:gd name="connsiteX3" fmla="*/ 23813 w 23812"/>
                  <a:gd name="connsiteY3" fmla="*/ 5018 h 17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" h="17781">
                    <a:moveTo>
                      <a:pt x="23813" y="5018"/>
                    </a:moveTo>
                    <a:cubicBezTo>
                      <a:pt x="22479" y="10924"/>
                      <a:pt x="16859" y="14162"/>
                      <a:pt x="11906" y="17782"/>
                    </a:cubicBezTo>
                    <a:lnTo>
                      <a:pt x="0" y="3780"/>
                    </a:lnTo>
                    <a:cubicBezTo>
                      <a:pt x="8382" y="-411"/>
                      <a:pt x="19241" y="-2506"/>
                      <a:pt x="23813" y="5018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ïṡ1îďe">
                <a:extLst>
                  <a:ext uri="{FF2B5EF4-FFF2-40B4-BE49-F238E27FC236}">
                    <a16:creationId xmlns:a16="http://schemas.microsoft.com/office/drawing/2014/main" id="{44177B54-7C1D-3794-4E4D-C4A8694BC97F}"/>
                  </a:ext>
                </a:extLst>
              </p:cNvPr>
              <p:cNvSpPr/>
              <p:nvPr/>
            </p:nvSpPr>
            <p:spPr>
              <a:xfrm>
                <a:off x="4202620" y="3421890"/>
                <a:ext cx="21335" cy="17968"/>
              </a:xfrm>
              <a:custGeom>
                <a:avLst/>
                <a:gdLst>
                  <a:gd name="connsiteX0" fmla="*/ 21336 w 21335"/>
                  <a:gd name="connsiteY0" fmla="*/ 3109 h 17968"/>
                  <a:gd name="connsiteX1" fmla="*/ 10858 w 21335"/>
                  <a:gd name="connsiteY1" fmla="*/ 17968 h 17968"/>
                  <a:gd name="connsiteX2" fmla="*/ 0 w 21335"/>
                  <a:gd name="connsiteY2" fmla="*/ 5014 h 17968"/>
                  <a:gd name="connsiteX3" fmla="*/ 571 w 21335"/>
                  <a:gd name="connsiteY3" fmla="*/ 4157 h 17968"/>
                  <a:gd name="connsiteX4" fmla="*/ 21336 w 21335"/>
                  <a:gd name="connsiteY4" fmla="*/ 3109 h 17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35" h="17968">
                    <a:moveTo>
                      <a:pt x="21336" y="3109"/>
                    </a:moveTo>
                    <a:cubicBezTo>
                      <a:pt x="19431" y="8919"/>
                      <a:pt x="15335" y="13491"/>
                      <a:pt x="10858" y="17968"/>
                    </a:cubicBezTo>
                    <a:lnTo>
                      <a:pt x="0" y="5014"/>
                    </a:lnTo>
                    <a:cubicBezTo>
                      <a:pt x="95" y="4728"/>
                      <a:pt x="476" y="4443"/>
                      <a:pt x="571" y="4157"/>
                    </a:cubicBezTo>
                    <a:cubicBezTo>
                      <a:pt x="6001" y="-891"/>
                      <a:pt x="15335" y="-1463"/>
                      <a:pt x="21336" y="3109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í$ļiḑe">
                <a:extLst>
                  <a:ext uri="{FF2B5EF4-FFF2-40B4-BE49-F238E27FC236}">
                    <a16:creationId xmlns:a16="http://schemas.microsoft.com/office/drawing/2014/main" id="{4FB50CC6-AF80-D83C-EA2D-F8AC4E7CABDE}"/>
                  </a:ext>
                </a:extLst>
              </p:cNvPr>
              <p:cNvSpPr/>
              <p:nvPr/>
            </p:nvSpPr>
            <p:spPr>
              <a:xfrm>
                <a:off x="4161853" y="3374421"/>
                <a:ext cx="19192" cy="16763"/>
              </a:xfrm>
              <a:custGeom>
                <a:avLst/>
                <a:gdLst>
                  <a:gd name="connsiteX0" fmla="*/ 0 w 19192"/>
                  <a:gd name="connsiteY0" fmla="*/ 4381 h 16763"/>
                  <a:gd name="connsiteX1" fmla="*/ 18955 w 19192"/>
                  <a:gd name="connsiteY1" fmla="*/ 0 h 16763"/>
                  <a:gd name="connsiteX2" fmla="*/ 10382 w 19192"/>
                  <a:gd name="connsiteY2" fmla="*/ 16764 h 16763"/>
                  <a:gd name="connsiteX3" fmla="*/ 0 w 19192"/>
                  <a:gd name="connsiteY3" fmla="*/ 4381 h 1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92" h="16763">
                    <a:moveTo>
                      <a:pt x="0" y="4381"/>
                    </a:moveTo>
                    <a:cubicBezTo>
                      <a:pt x="6191" y="2096"/>
                      <a:pt x="12573" y="571"/>
                      <a:pt x="18955" y="0"/>
                    </a:cubicBezTo>
                    <a:cubicBezTo>
                      <a:pt x="20288" y="6763"/>
                      <a:pt x="15811" y="11811"/>
                      <a:pt x="10382" y="16764"/>
                    </a:cubicBezTo>
                    <a:lnTo>
                      <a:pt x="0" y="4381"/>
                    </a:ln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íş1ídè">
                <a:extLst>
                  <a:ext uri="{FF2B5EF4-FFF2-40B4-BE49-F238E27FC236}">
                    <a16:creationId xmlns:a16="http://schemas.microsoft.com/office/drawing/2014/main" id="{6EBD821D-9807-3DCE-EE17-E94C268EF9FA}"/>
                  </a:ext>
                </a:extLst>
              </p:cNvPr>
              <p:cNvSpPr/>
              <p:nvPr/>
            </p:nvSpPr>
            <p:spPr>
              <a:xfrm>
                <a:off x="4128135" y="3331152"/>
                <a:ext cx="21758" cy="20027"/>
              </a:xfrm>
              <a:custGeom>
                <a:avLst/>
                <a:gdLst>
                  <a:gd name="connsiteX0" fmla="*/ 21622 w 21758"/>
                  <a:gd name="connsiteY0" fmla="*/ 1645 h 20027"/>
                  <a:gd name="connsiteX1" fmla="*/ 10287 w 21758"/>
                  <a:gd name="connsiteY1" fmla="*/ 20028 h 20027"/>
                  <a:gd name="connsiteX2" fmla="*/ 0 w 21758"/>
                  <a:gd name="connsiteY2" fmla="*/ 7931 h 20027"/>
                  <a:gd name="connsiteX3" fmla="*/ 21622 w 21758"/>
                  <a:gd name="connsiteY3" fmla="*/ 1645 h 2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58" h="20027">
                    <a:moveTo>
                      <a:pt x="21622" y="1645"/>
                    </a:moveTo>
                    <a:cubicBezTo>
                      <a:pt x="19240" y="8598"/>
                      <a:pt x="14764" y="14313"/>
                      <a:pt x="10287" y="20028"/>
                    </a:cubicBezTo>
                    <a:lnTo>
                      <a:pt x="0" y="7931"/>
                    </a:lnTo>
                    <a:cubicBezTo>
                      <a:pt x="10192" y="2692"/>
                      <a:pt x="23241" y="-2832"/>
                      <a:pt x="21622" y="1645"/>
                    </a:cubicBezTo>
                    <a:close/>
                  </a:path>
                </a:pathLst>
              </a:custGeom>
              <a:solidFill>
                <a:srgbClr val="997F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0" name="íṧḻíḓe">
              <a:extLst>
                <a:ext uri="{FF2B5EF4-FFF2-40B4-BE49-F238E27FC236}">
                  <a16:creationId xmlns:a16="http://schemas.microsoft.com/office/drawing/2014/main" id="{EAE70E5A-B06B-A4E1-EF30-EC4FC85D093A}"/>
                </a:ext>
              </a:extLst>
            </p:cNvPr>
            <p:cNvGrpSpPr/>
            <p:nvPr/>
          </p:nvGrpSpPr>
          <p:grpSpPr>
            <a:xfrm>
              <a:off x="5453672" y="1512009"/>
              <a:ext cx="701266" cy="603613"/>
              <a:chOff x="5503784" y="1292166"/>
              <a:chExt cx="701266" cy="603613"/>
            </a:xfrm>
          </p:grpSpPr>
          <p:sp>
            <p:nvSpPr>
              <p:cNvPr id="39" name="ïS1îḑê">
                <a:extLst>
                  <a:ext uri="{FF2B5EF4-FFF2-40B4-BE49-F238E27FC236}">
                    <a16:creationId xmlns:a16="http://schemas.microsoft.com/office/drawing/2014/main" id="{985AD5A1-79D2-DF7F-A240-C9859052D4C1}"/>
                  </a:ext>
                </a:extLst>
              </p:cNvPr>
              <p:cNvSpPr/>
              <p:nvPr/>
            </p:nvSpPr>
            <p:spPr>
              <a:xfrm rot="-3775655">
                <a:off x="5629099" y="1370429"/>
                <a:ext cx="449373" cy="447087"/>
              </a:xfrm>
              <a:custGeom>
                <a:avLst/>
                <a:gdLst>
                  <a:gd name="connsiteX0" fmla="*/ 449373 w 449373"/>
                  <a:gd name="connsiteY0" fmla="*/ 223544 h 447087"/>
                  <a:gd name="connsiteX1" fmla="*/ 224687 w 449373"/>
                  <a:gd name="connsiteY1" fmla="*/ 447087 h 447087"/>
                  <a:gd name="connsiteX2" fmla="*/ 0 w 449373"/>
                  <a:gd name="connsiteY2" fmla="*/ 223544 h 447087"/>
                  <a:gd name="connsiteX3" fmla="*/ 224687 w 449373"/>
                  <a:gd name="connsiteY3" fmla="*/ 0 h 447087"/>
                  <a:gd name="connsiteX4" fmla="*/ 449373 w 449373"/>
                  <a:gd name="connsiteY4" fmla="*/ 223544 h 44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373" h="447087">
                    <a:moveTo>
                      <a:pt x="449373" y="223544"/>
                    </a:moveTo>
                    <a:cubicBezTo>
                      <a:pt x="449373" y="347004"/>
                      <a:pt x="348778" y="447087"/>
                      <a:pt x="224687" y="447087"/>
                    </a:cubicBezTo>
                    <a:cubicBezTo>
                      <a:pt x="100596" y="447087"/>
                      <a:pt x="0" y="347004"/>
                      <a:pt x="0" y="223544"/>
                    </a:cubicBezTo>
                    <a:cubicBezTo>
                      <a:pt x="0" y="100084"/>
                      <a:pt x="100596" y="0"/>
                      <a:pt x="224687" y="0"/>
                    </a:cubicBezTo>
                    <a:cubicBezTo>
                      <a:pt x="348778" y="0"/>
                      <a:pt x="449373" y="100084"/>
                      <a:pt x="449373" y="223544"/>
                    </a:cubicBezTo>
                    <a:close/>
                  </a:path>
                </a:pathLst>
              </a:custGeom>
              <a:solidFill>
                <a:srgbClr val="82AA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íṡḻiḋe">
                <a:extLst>
                  <a:ext uri="{FF2B5EF4-FFF2-40B4-BE49-F238E27FC236}">
                    <a16:creationId xmlns:a16="http://schemas.microsoft.com/office/drawing/2014/main" id="{1F7ECCF7-9643-AFB4-41C6-5ABC66B5864E}"/>
                  </a:ext>
                </a:extLst>
              </p:cNvPr>
              <p:cNvSpPr/>
              <p:nvPr/>
            </p:nvSpPr>
            <p:spPr>
              <a:xfrm>
                <a:off x="5503784" y="1318367"/>
                <a:ext cx="701266" cy="517528"/>
              </a:xfrm>
              <a:custGeom>
                <a:avLst/>
                <a:gdLst>
                  <a:gd name="connsiteX0" fmla="*/ 99011 w 701266"/>
                  <a:gd name="connsiteY0" fmla="*/ 334220 h 517528"/>
                  <a:gd name="connsiteX1" fmla="*/ 129491 w 701266"/>
                  <a:gd name="connsiteY1" fmla="*/ 387464 h 517528"/>
                  <a:gd name="connsiteX2" fmla="*/ 99202 w 701266"/>
                  <a:gd name="connsiteY2" fmla="*/ 417659 h 517528"/>
                  <a:gd name="connsiteX3" fmla="*/ 107393 w 701266"/>
                  <a:gd name="connsiteY3" fmla="*/ 456330 h 517528"/>
                  <a:gd name="connsiteX4" fmla="*/ 143207 w 701266"/>
                  <a:gd name="connsiteY4" fmla="*/ 459473 h 517528"/>
                  <a:gd name="connsiteX5" fmla="*/ 605360 w 701266"/>
                  <a:gd name="connsiteY5" fmla="*/ 112287 h 517528"/>
                  <a:gd name="connsiteX6" fmla="*/ 607265 w 701266"/>
                  <a:gd name="connsiteY6" fmla="*/ 81902 h 517528"/>
                  <a:gd name="connsiteX7" fmla="*/ 591835 w 701266"/>
                  <a:gd name="connsiteY7" fmla="*/ 75425 h 517528"/>
                  <a:gd name="connsiteX8" fmla="*/ 508681 w 701266"/>
                  <a:gd name="connsiteY8" fmla="*/ 85808 h 517528"/>
                  <a:gd name="connsiteX9" fmla="*/ 462295 w 701266"/>
                  <a:gd name="connsiteY9" fmla="*/ 60662 h 517528"/>
                  <a:gd name="connsiteX10" fmla="*/ 622219 w 701266"/>
                  <a:gd name="connsiteY10" fmla="*/ 749 h 517528"/>
                  <a:gd name="connsiteX11" fmla="*/ 701182 w 701266"/>
                  <a:gd name="connsiteY11" fmla="*/ 61995 h 517528"/>
                  <a:gd name="connsiteX12" fmla="*/ 692514 w 701266"/>
                  <a:gd name="connsiteY12" fmla="*/ 99428 h 517528"/>
                  <a:gd name="connsiteX13" fmla="*/ 510205 w 701266"/>
                  <a:gd name="connsiteY13" fmla="*/ 323075 h 517528"/>
                  <a:gd name="connsiteX14" fmla="*/ 294178 w 701266"/>
                  <a:gd name="connsiteY14" fmla="*/ 477476 h 517528"/>
                  <a:gd name="connsiteX15" fmla="*/ 35194 w 701266"/>
                  <a:gd name="connsiteY15" fmla="*/ 503955 h 517528"/>
                  <a:gd name="connsiteX16" fmla="*/ 11000 w 701266"/>
                  <a:gd name="connsiteY16" fmla="*/ 491287 h 517528"/>
                  <a:gd name="connsiteX17" fmla="*/ 3094 w 701266"/>
                  <a:gd name="connsiteY17" fmla="*/ 444234 h 517528"/>
                  <a:gd name="connsiteX18" fmla="*/ 30812 w 701266"/>
                  <a:gd name="connsiteY18" fmla="*/ 402514 h 517528"/>
                  <a:gd name="connsiteX19" fmla="*/ 99011 w 701266"/>
                  <a:gd name="connsiteY19" fmla="*/ 334220 h 51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01266" h="517528">
                    <a:moveTo>
                      <a:pt x="99011" y="334220"/>
                    </a:moveTo>
                    <a:cubicBezTo>
                      <a:pt x="102059" y="354984"/>
                      <a:pt x="113108" y="374320"/>
                      <a:pt x="129491" y="387464"/>
                    </a:cubicBezTo>
                    <a:cubicBezTo>
                      <a:pt x="118918" y="396989"/>
                      <a:pt x="104536" y="404514"/>
                      <a:pt x="99202" y="417659"/>
                    </a:cubicBezTo>
                    <a:cubicBezTo>
                      <a:pt x="93868" y="430803"/>
                      <a:pt x="95773" y="448139"/>
                      <a:pt x="107393" y="456330"/>
                    </a:cubicBezTo>
                    <a:cubicBezTo>
                      <a:pt x="117490" y="463474"/>
                      <a:pt x="131110" y="461759"/>
                      <a:pt x="143207" y="459473"/>
                    </a:cubicBezTo>
                    <a:cubicBezTo>
                      <a:pt x="339232" y="422231"/>
                      <a:pt x="514968" y="290119"/>
                      <a:pt x="605360" y="112287"/>
                    </a:cubicBezTo>
                    <a:cubicBezTo>
                      <a:pt x="610313" y="102667"/>
                      <a:pt x="614599" y="89903"/>
                      <a:pt x="607265" y="81902"/>
                    </a:cubicBezTo>
                    <a:cubicBezTo>
                      <a:pt x="603455" y="77711"/>
                      <a:pt x="597454" y="76283"/>
                      <a:pt x="591835" y="75425"/>
                    </a:cubicBezTo>
                    <a:cubicBezTo>
                      <a:pt x="563926" y="71139"/>
                      <a:pt x="534780" y="74759"/>
                      <a:pt x="508681" y="85808"/>
                    </a:cubicBezTo>
                    <a:cubicBezTo>
                      <a:pt x="495442" y="75997"/>
                      <a:pt x="477439" y="67043"/>
                      <a:pt x="462295" y="60662"/>
                    </a:cubicBezTo>
                    <a:cubicBezTo>
                      <a:pt x="505157" y="21704"/>
                      <a:pt x="564593" y="-4870"/>
                      <a:pt x="622219" y="749"/>
                    </a:cubicBezTo>
                    <a:cubicBezTo>
                      <a:pt x="658415" y="4274"/>
                      <a:pt x="699086" y="25705"/>
                      <a:pt x="701182" y="61995"/>
                    </a:cubicBezTo>
                    <a:cubicBezTo>
                      <a:pt x="701944" y="74854"/>
                      <a:pt x="697467" y="87522"/>
                      <a:pt x="692514" y="99428"/>
                    </a:cubicBezTo>
                    <a:cubicBezTo>
                      <a:pt x="654890" y="188868"/>
                      <a:pt x="582691" y="258496"/>
                      <a:pt x="510205" y="323075"/>
                    </a:cubicBezTo>
                    <a:cubicBezTo>
                      <a:pt x="443911" y="382130"/>
                      <a:pt x="374665" y="439852"/>
                      <a:pt x="294178" y="477476"/>
                    </a:cubicBezTo>
                    <a:cubicBezTo>
                      <a:pt x="213692" y="515099"/>
                      <a:pt x="119776" y="531101"/>
                      <a:pt x="35194" y="503955"/>
                    </a:cubicBezTo>
                    <a:cubicBezTo>
                      <a:pt x="26431" y="501193"/>
                      <a:pt x="17572" y="497764"/>
                      <a:pt x="11000" y="491287"/>
                    </a:cubicBezTo>
                    <a:cubicBezTo>
                      <a:pt x="-1001" y="479571"/>
                      <a:pt x="-2430" y="460140"/>
                      <a:pt x="3094" y="444234"/>
                    </a:cubicBezTo>
                    <a:cubicBezTo>
                      <a:pt x="8619" y="428422"/>
                      <a:pt x="19858" y="415277"/>
                      <a:pt x="30812" y="402514"/>
                    </a:cubicBezTo>
                    <a:cubicBezTo>
                      <a:pt x="51577" y="378606"/>
                      <a:pt x="78342" y="358223"/>
                      <a:pt x="99011" y="334220"/>
                    </a:cubicBezTo>
                    <a:close/>
                  </a:path>
                </a:pathLst>
              </a:custGeom>
              <a:solidFill>
                <a:srgbClr val="4B846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îṡḻïḓè">
                <a:extLst>
                  <a:ext uri="{FF2B5EF4-FFF2-40B4-BE49-F238E27FC236}">
                    <a16:creationId xmlns:a16="http://schemas.microsoft.com/office/drawing/2014/main" id="{3E76DDEC-C9FD-BB08-B023-223612A3E014}"/>
                  </a:ext>
                </a:extLst>
              </p:cNvPr>
              <p:cNvSpPr/>
              <p:nvPr/>
            </p:nvSpPr>
            <p:spPr>
              <a:xfrm>
                <a:off x="5696475" y="1392453"/>
                <a:ext cx="267047" cy="130751"/>
              </a:xfrm>
              <a:custGeom>
                <a:avLst/>
                <a:gdLst>
                  <a:gd name="connsiteX0" fmla="*/ 134730 w 267047"/>
                  <a:gd name="connsiteY0" fmla="*/ 4483 h 130751"/>
                  <a:gd name="connsiteX1" fmla="*/ 10047 w 267047"/>
                  <a:gd name="connsiteY1" fmla="*/ 64396 h 130751"/>
                  <a:gd name="connsiteX2" fmla="*/ 332 w 267047"/>
                  <a:gd name="connsiteY2" fmla="*/ 101067 h 130751"/>
                  <a:gd name="connsiteX3" fmla="*/ 23001 w 267047"/>
                  <a:gd name="connsiteY3" fmla="*/ 129737 h 130751"/>
                  <a:gd name="connsiteX4" fmla="*/ 65769 w 267047"/>
                  <a:gd name="connsiteY4" fmla="*/ 111163 h 130751"/>
                  <a:gd name="connsiteX5" fmla="*/ 97011 w 267047"/>
                  <a:gd name="connsiteY5" fmla="*/ 73254 h 130751"/>
                  <a:gd name="connsiteX6" fmla="*/ 141588 w 267047"/>
                  <a:gd name="connsiteY6" fmla="*/ 71825 h 130751"/>
                  <a:gd name="connsiteX7" fmla="*/ 157018 w 267047"/>
                  <a:gd name="connsiteY7" fmla="*/ 96685 h 130751"/>
                  <a:gd name="connsiteX8" fmla="*/ 193975 w 267047"/>
                  <a:gd name="connsiteY8" fmla="*/ 97066 h 130751"/>
                  <a:gd name="connsiteX9" fmla="*/ 204357 w 267047"/>
                  <a:gd name="connsiteY9" fmla="*/ 91637 h 130751"/>
                  <a:gd name="connsiteX10" fmla="*/ 201309 w 267047"/>
                  <a:gd name="connsiteY10" fmla="*/ 52966 h 130751"/>
                  <a:gd name="connsiteX11" fmla="*/ 201690 w 267047"/>
                  <a:gd name="connsiteY11" fmla="*/ 45250 h 130751"/>
                  <a:gd name="connsiteX12" fmla="*/ 220074 w 267047"/>
                  <a:gd name="connsiteY12" fmla="*/ 44488 h 130751"/>
                  <a:gd name="connsiteX13" fmla="*/ 249315 w 267047"/>
                  <a:gd name="connsiteY13" fmla="*/ 50775 h 130751"/>
                  <a:gd name="connsiteX14" fmla="*/ 266841 w 267047"/>
                  <a:gd name="connsiteY14" fmla="*/ 29725 h 130751"/>
                  <a:gd name="connsiteX15" fmla="*/ 134730 w 267047"/>
                  <a:gd name="connsiteY15" fmla="*/ 4483 h 130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047" h="130751">
                    <a:moveTo>
                      <a:pt x="134730" y="4483"/>
                    </a:moveTo>
                    <a:cubicBezTo>
                      <a:pt x="87581" y="11341"/>
                      <a:pt x="35384" y="24010"/>
                      <a:pt x="10047" y="64396"/>
                    </a:cubicBezTo>
                    <a:cubicBezTo>
                      <a:pt x="3189" y="75349"/>
                      <a:pt x="-1287" y="88303"/>
                      <a:pt x="332" y="101067"/>
                    </a:cubicBezTo>
                    <a:cubicBezTo>
                      <a:pt x="1951" y="113830"/>
                      <a:pt x="10619" y="126213"/>
                      <a:pt x="23001" y="129737"/>
                    </a:cubicBezTo>
                    <a:cubicBezTo>
                      <a:pt x="38813" y="134119"/>
                      <a:pt x="55101" y="123641"/>
                      <a:pt x="65769" y="111163"/>
                    </a:cubicBezTo>
                    <a:cubicBezTo>
                      <a:pt x="76437" y="98686"/>
                      <a:pt x="84247" y="83541"/>
                      <a:pt x="97011" y="73254"/>
                    </a:cubicBezTo>
                    <a:cubicBezTo>
                      <a:pt x="109869" y="62967"/>
                      <a:pt x="130634" y="59538"/>
                      <a:pt x="141588" y="71825"/>
                    </a:cubicBezTo>
                    <a:cubicBezTo>
                      <a:pt x="148160" y="79159"/>
                      <a:pt x="149589" y="90304"/>
                      <a:pt x="157018" y="96685"/>
                    </a:cubicBezTo>
                    <a:cubicBezTo>
                      <a:pt x="166829" y="105067"/>
                      <a:pt x="181688" y="101257"/>
                      <a:pt x="193975" y="97066"/>
                    </a:cubicBezTo>
                    <a:cubicBezTo>
                      <a:pt x="197690" y="95828"/>
                      <a:pt x="201595" y="94399"/>
                      <a:pt x="204357" y="91637"/>
                    </a:cubicBezTo>
                    <a:cubicBezTo>
                      <a:pt x="213978" y="82017"/>
                      <a:pt x="204262" y="66301"/>
                      <a:pt x="201309" y="52966"/>
                    </a:cubicBezTo>
                    <a:cubicBezTo>
                      <a:pt x="200738" y="50394"/>
                      <a:pt x="200452" y="47536"/>
                      <a:pt x="201690" y="45250"/>
                    </a:cubicBezTo>
                    <a:cubicBezTo>
                      <a:pt x="204929" y="39250"/>
                      <a:pt x="213882" y="41536"/>
                      <a:pt x="220074" y="44488"/>
                    </a:cubicBezTo>
                    <a:cubicBezTo>
                      <a:pt x="229218" y="48775"/>
                      <a:pt x="239314" y="52489"/>
                      <a:pt x="249315" y="50775"/>
                    </a:cubicBezTo>
                    <a:cubicBezTo>
                      <a:pt x="259317" y="49060"/>
                      <a:pt x="268556" y="39726"/>
                      <a:pt x="266841" y="29725"/>
                    </a:cubicBezTo>
                    <a:cubicBezTo>
                      <a:pt x="259793" y="-10947"/>
                      <a:pt x="161019" y="673"/>
                      <a:pt x="134730" y="4483"/>
                    </a:cubicBezTo>
                    <a:close/>
                  </a:path>
                </a:pathLst>
              </a:custGeom>
              <a:solidFill>
                <a:srgbClr val="9FC4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1" name="iṧḷíďe">
              <a:extLst>
                <a:ext uri="{FF2B5EF4-FFF2-40B4-BE49-F238E27FC236}">
                  <a16:creationId xmlns:a16="http://schemas.microsoft.com/office/drawing/2014/main" id="{9AA0ABBE-B1BB-7A1E-A49B-75DEB5ED2BC1}"/>
                </a:ext>
              </a:extLst>
            </p:cNvPr>
            <p:cNvGrpSpPr/>
            <p:nvPr/>
          </p:nvGrpSpPr>
          <p:grpSpPr>
            <a:xfrm>
              <a:off x="6329499" y="1773970"/>
              <a:ext cx="793646" cy="616220"/>
              <a:chOff x="6379611" y="1554127"/>
              <a:chExt cx="793646" cy="616220"/>
            </a:xfrm>
          </p:grpSpPr>
          <p:sp>
            <p:nvSpPr>
              <p:cNvPr id="35" name="ïŝḻíḓè">
                <a:extLst>
                  <a:ext uri="{FF2B5EF4-FFF2-40B4-BE49-F238E27FC236}">
                    <a16:creationId xmlns:a16="http://schemas.microsoft.com/office/drawing/2014/main" id="{FD44BD04-95B4-D905-6BF1-249A177FF127}"/>
                  </a:ext>
                </a:extLst>
              </p:cNvPr>
              <p:cNvSpPr/>
              <p:nvPr/>
            </p:nvSpPr>
            <p:spPr>
              <a:xfrm rot="-3415210">
                <a:off x="6791352" y="1841642"/>
                <a:ext cx="42957" cy="161160"/>
              </a:xfrm>
              <a:custGeom>
                <a:avLst/>
                <a:gdLst>
                  <a:gd name="connsiteX0" fmla="*/ 0 w 42957"/>
                  <a:gd name="connsiteY0" fmla="*/ 0 h 161160"/>
                  <a:gd name="connsiteX1" fmla="*/ 42957 w 42957"/>
                  <a:gd name="connsiteY1" fmla="*/ 0 h 161160"/>
                  <a:gd name="connsiteX2" fmla="*/ 42957 w 42957"/>
                  <a:gd name="connsiteY2" fmla="*/ 161161 h 161160"/>
                  <a:gd name="connsiteX3" fmla="*/ 0 w 42957"/>
                  <a:gd name="connsiteY3" fmla="*/ 161161 h 16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57" h="161160">
                    <a:moveTo>
                      <a:pt x="0" y="0"/>
                    </a:moveTo>
                    <a:lnTo>
                      <a:pt x="42957" y="0"/>
                    </a:lnTo>
                    <a:lnTo>
                      <a:pt x="42957" y="161161"/>
                    </a:lnTo>
                    <a:lnTo>
                      <a:pt x="0" y="161161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iṩļïḑê">
                <a:extLst>
                  <a:ext uri="{FF2B5EF4-FFF2-40B4-BE49-F238E27FC236}">
                    <a16:creationId xmlns:a16="http://schemas.microsoft.com/office/drawing/2014/main" id="{CE2A9056-D7F9-59B3-8134-7DA2A5AEAF0D}"/>
                  </a:ext>
                </a:extLst>
              </p:cNvPr>
              <p:cNvSpPr/>
              <p:nvPr/>
            </p:nvSpPr>
            <p:spPr>
              <a:xfrm>
                <a:off x="6379611" y="1554127"/>
                <a:ext cx="436840" cy="436979"/>
              </a:xfrm>
              <a:custGeom>
                <a:avLst/>
                <a:gdLst>
                  <a:gd name="connsiteX0" fmla="*/ 35381 w 436840"/>
                  <a:gd name="connsiteY0" fmla="*/ 99318 h 436979"/>
                  <a:gd name="connsiteX1" fmla="*/ 99294 w 436840"/>
                  <a:gd name="connsiteY1" fmla="*/ 401546 h 436979"/>
                  <a:gd name="connsiteX2" fmla="*/ 401427 w 436840"/>
                  <a:gd name="connsiteY2" fmla="*/ 337729 h 436979"/>
                  <a:gd name="connsiteX3" fmla="*/ 337705 w 436840"/>
                  <a:gd name="connsiteY3" fmla="*/ 35405 h 436979"/>
                  <a:gd name="connsiteX4" fmla="*/ 35381 w 436840"/>
                  <a:gd name="connsiteY4" fmla="*/ 99318 h 436979"/>
                  <a:gd name="connsiteX5" fmla="*/ 369137 w 436840"/>
                  <a:gd name="connsiteY5" fmla="*/ 316678 h 436979"/>
                  <a:gd name="connsiteX6" fmla="*/ 120439 w 436840"/>
                  <a:gd name="connsiteY6" fmla="*/ 369161 h 436979"/>
                  <a:gd name="connsiteX7" fmla="*/ 67957 w 436840"/>
                  <a:gd name="connsiteY7" fmla="*/ 120463 h 436979"/>
                  <a:gd name="connsiteX8" fmla="*/ 316654 w 436840"/>
                  <a:gd name="connsiteY8" fmla="*/ 67980 h 436979"/>
                  <a:gd name="connsiteX9" fmla="*/ 369137 w 436840"/>
                  <a:gd name="connsiteY9" fmla="*/ 316678 h 43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6840" h="436979">
                    <a:moveTo>
                      <a:pt x="35381" y="99318"/>
                    </a:moveTo>
                    <a:cubicBezTo>
                      <a:pt x="-30437" y="200473"/>
                      <a:pt x="-1767" y="335728"/>
                      <a:pt x="99294" y="401546"/>
                    </a:cubicBezTo>
                    <a:cubicBezTo>
                      <a:pt x="200259" y="467364"/>
                      <a:pt x="335609" y="438884"/>
                      <a:pt x="401427" y="337729"/>
                    </a:cubicBezTo>
                    <a:cubicBezTo>
                      <a:pt x="467244" y="236573"/>
                      <a:pt x="438669" y="101223"/>
                      <a:pt x="337705" y="35405"/>
                    </a:cubicBezTo>
                    <a:cubicBezTo>
                      <a:pt x="236644" y="-30413"/>
                      <a:pt x="101294" y="-1838"/>
                      <a:pt x="35381" y="99318"/>
                    </a:cubicBezTo>
                    <a:close/>
                    <a:moveTo>
                      <a:pt x="369137" y="316678"/>
                    </a:moveTo>
                    <a:cubicBezTo>
                      <a:pt x="315035" y="399736"/>
                      <a:pt x="203497" y="423358"/>
                      <a:pt x="120439" y="369161"/>
                    </a:cubicBezTo>
                    <a:cubicBezTo>
                      <a:pt x="37191" y="314964"/>
                      <a:pt x="13759" y="203521"/>
                      <a:pt x="67957" y="120463"/>
                    </a:cubicBezTo>
                    <a:cubicBezTo>
                      <a:pt x="122154" y="37215"/>
                      <a:pt x="233501" y="13783"/>
                      <a:pt x="316654" y="67980"/>
                    </a:cubicBezTo>
                    <a:cubicBezTo>
                      <a:pt x="399712" y="121987"/>
                      <a:pt x="423334" y="233430"/>
                      <a:pt x="369137" y="316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iṣļîḑè">
                <a:extLst>
                  <a:ext uri="{FF2B5EF4-FFF2-40B4-BE49-F238E27FC236}">
                    <a16:creationId xmlns:a16="http://schemas.microsoft.com/office/drawing/2014/main" id="{7054BC57-811A-721E-EF7E-A4838DE7063B}"/>
                  </a:ext>
                </a:extLst>
              </p:cNvPr>
              <p:cNvSpPr/>
              <p:nvPr/>
            </p:nvSpPr>
            <p:spPr>
              <a:xfrm>
                <a:off x="6810108" y="1906829"/>
                <a:ext cx="363149" cy="263517"/>
              </a:xfrm>
              <a:custGeom>
                <a:avLst/>
                <a:gdLst>
                  <a:gd name="connsiteX0" fmla="*/ 354596 w 363149"/>
                  <a:gd name="connsiteY0" fmla="*/ 247631 h 263517"/>
                  <a:gd name="connsiteX1" fmla="*/ 357454 w 363149"/>
                  <a:gd name="connsiteY1" fmla="*/ 243154 h 263517"/>
                  <a:gd name="connsiteX2" fmla="*/ 347262 w 363149"/>
                  <a:gd name="connsiteY2" fmla="*/ 194767 h 263517"/>
                  <a:gd name="connsiteX3" fmla="*/ 56940 w 363149"/>
                  <a:gd name="connsiteY3" fmla="*/ 5696 h 263517"/>
                  <a:gd name="connsiteX4" fmla="*/ 8553 w 363149"/>
                  <a:gd name="connsiteY4" fmla="*/ 15887 h 263517"/>
                  <a:gd name="connsiteX5" fmla="*/ 5696 w 363149"/>
                  <a:gd name="connsiteY5" fmla="*/ 20364 h 263517"/>
                  <a:gd name="connsiteX6" fmla="*/ 15887 w 363149"/>
                  <a:gd name="connsiteY6" fmla="*/ 68751 h 263517"/>
                  <a:gd name="connsiteX7" fmla="*/ 306209 w 363149"/>
                  <a:gd name="connsiteY7" fmla="*/ 257822 h 263517"/>
                  <a:gd name="connsiteX8" fmla="*/ 354596 w 363149"/>
                  <a:gd name="connsiteY8" fmla="*/ 247631 h 26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3149" h="263517">
                    <a:moveTo>
                      <a:pt x="354596" y="247631"/>
                    </a:moveTo>
                    <a:lnTo>
                      <a:pt x="357454" y="243154"/>
                    </a:lnTo>
                    <a:cubicBezTo>
                      <a:pt x="368026" y="226961"/>
                      <a:pt x="363455" y="205340"/>
                      <a:pt x="347262" y="194767"/>
                    </a:cubicBezTo>
                    <a:lnTo>
                      <a:pt x="56940" y="5696"/>
                    </a:lnTo>
                    <a:cubicBezTo>
                      <a:pt x="40748" y="-4877"/>
                      <a:pt x="19126" y="-305"/>
                      <a:pt x="8553" y="15887"/>
                    </a:cubicBezTo>
                    <a:lnTo>
                      <a:pt x="5696" y="20364"/>
                    </a:lnTo>
                    <a:cubicBezTo>
                      <a:pt x="-4877" y="36557"/>
                      <a:pt x="-305" y="58178"/>
                      <a:pt x="15887" y="68751"/>
                    </a:cubicBezTo>
                    <a:lnTo>
                      <a:pt x="306209" y="257822"/>
                    </a:lnTo>
                    <a:cubicBezTo>
                      <a:pt x="322402" y="268395"/>
                      <a:pt x="344119" y="263823"/>
                      <a:pt x="354596" y="2476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í$ļïḓé">
                <a:extLst>
                  <a:ext uri="{FF2B5EF4-FFF2-40B4-BE49-F238E27FC236}">
                    <a16:creationId xmlns:a16="http://schemas.microsoft.com/office/drawing/2014/main" id="{1B264811-5602-1256-4164-7BEFB4E17B5A}"/>
                  </a:ext>
                </a:extLst>
              </p:cNvPr>
              <p:cNvSpPr/>
              <p:nvPr/>
            </p:nvSpPr>
            <p:spPr>
              <a:xfrm>
                <a:off x="6441502" y="1720500"/>
                <a:ext cx="140612" cy="182779"/>
              </a:xfrm>
              <a:custGeom>
                <a:avLst/>
                <a:gdLst>
                  <a:gd name="connsiteX0" fmla="*/ 52928 w 140612"/>
                  <a:gd name="connsiteY0" fmla="*/ 159925 h 182779"/>
                  <a:gd name="connsiteX1" fmla="*/ 132272 w 140612"/>
                  <a:gd name="connsiteY1" fmla="*/ 175451 h 182779"/>
                  <a:gd name="connsiteX2" fmla="*/ 140463 w 140612"/>
                  <a:gd name="connsiteY2" fmla="*/ 164878 h 182779"/>
                  <a:gd name="connsiteX3" fmla="*/ 136653 w 140612"/>
                  <a:gd name="connsiteY3" fmla="*/ 151829 h 182779"/>
                  <a:gd name="connsiteX4" fmla="*/ 112650 w 140612"/>
                  <a:gd name="connsiteY4" fmla="*/ 119634 h 182779"/>
                  <a:gd name="connsiteX5" fmla="*/ 36832 w 140612"/>
                  <a:gd name="connsiteY5" fmla="*/ 65818 h 182779"/>
                  <a:gd name="connsiteX6" fmla="*/ 13495 w 140612"/>
                  <a:gd name="connsiteY6" fmla="*/ 0 h 182779"/>
                  <a:gd name="connsiteX7" fmla="*/ 52928 w 140612"/>
                  <a:gd name="connsiteY7" fmla="*/ 159925 h 182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12" h="182779">
                    <a:moveTo>
                      <a:pt x="52928" y="159925"/>
                    </a:moveTo>
                    <a:cubicBezTo>
                      <a:pt x="74645" y="179165"/>
                      <a:pt x="108078" y="191357"/>
                      <a:pt x="132272" y="175451"/>
                    </a:cubicBezTo>
                    <a:cubicBezTo>
                      <a:pt x="136082" y="172879"/>
                      <a:pt x="139701" y="169450"/>
                      <a:pt x="140463" y="164878"/>
                    </a:cubicBezTo>
                    <a:cubicBezTo>
                      <a:pt x="141225" y="160306"/>
                      <a:pt x="138939" y="155829"/>
                      <a:pt x="136653" y="151829"/>
                    </a:cubicBezTo>
                    <a:cubicBezTo>
                      <a:pt x="129986" y="140113"/>
                      <a:pt x="122652" y="128683"/>
                      <a:pt x="112650" y="119634"/>
                    </a:cubicBezTo>
                    <a:cubicBezTo>
                      <a:pt x="89314" y="98679"/>
                      <a:pt x="53024" y="92678"/>
                      <a:pt x="36832" y="65818"/>
                    </a:cubicBezTo>
                    <a:cubicBezTo>
                      <a:pt x="24639" y="45530"/>
                      <a:pt x="28068" y="18764"/>
                      <a:pt x="13495" y="0"/>
                    </a:cubicBezTo>
                    <a:cubicBezTo>
                      <a:pt x="-20223" y="37052"/>
                      <a:pt x="15400" y="135541"/>
                      <a:pt x="52928" y="159925"/>
                    </a:cubicBezTo>
                    <a:close/>
                  </a:path>
                </a:pathLst>
              </a:custGeom>
              <a:solidFill>
                <a:srgbClr val="FFFB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2" name="íṡ1îḋê">
              <a:extLst>
                <a:ext uri="{FF2B5EF4-FFF2-40B4-BE49-F238E27FC236}">
                  <a16:creationId xmlns:a16="http://schemas.microsoft.com/office/drawing/2014/main" id="{A4855727-B82C-4EAC-9E7D-8FFA09731E69}"/>
                </a:ext>
              </a:extLst>
            </p:cNvPr>
            <p:cNvGrpSpPr/>
            <p:nvPr/>
          </p:nvGrpSpPr>
          <p:grpSpPr>
            <a:xfrm>
              <a:off x="4273335" y="2791878"/>
              <a:ext cx="700081" cy="209359"/>
              <a:chOff x="4323447" y="2572035"/>
              <a:chExt cx="700081" cy="209359"/>
            </a:xfrm>
          </p:grpSpPr>
          <p:sp>
            <p:nvSpPr>
              <p:cNvPr id="31" name="íŝ1iḓê">
                <a:extLst>
                  <a:ext uri="{FF2B5EF4-FFF2-40B4-BE49-F238E27FC236}">
                    <a16:creationId xmlns:a16="http://schemas.microsoft.com/office/drawing/2014/main" id="{7856F2AA-0EAB-8520-5057-5B82703818F7}"/>
                  </a:ext>
                </a:extLst>
              </p:cNvPr>
              <p:cNvSpPr/>
              <p:nvPr/>
            </p:nvSpPr>
            <p:spPr>
              <a:xfrm>
                <a:off x="4323447" y="2572130"/>
                <a:ext cx="700052" cy="209264"/>
              </a:xfrm>
              <a:custGeom>
                <a:avLst/>
                <a:gdLst>
                  <a:gd name="connsiteX0" fmla="*/ 671558 w 700052"/>
                  <a:gd name="connsiteY0" fmla="*/ 209264 h 209264"/>
                  <a:gd name="connsiteX1" fmla="*/ 142921 w 700052"/>
                  <a:gd name="connsiteY1" fmla="*/ 166973 h 209264"/>
                  <a:gd name="connsiteX2" fmla="*/ 57957 w 700052"/>
                  <a:gd name="connsiteY2" fmla="*/ 108585 h 209264"/>
                  <a:gd name="connsiteX3" fmla="*/ 141 w 700052"/>
                  <a:gd name="connsiteY3" fmla="*/ 64484 h 209264"/>
                  <a:gd name="connsiteX4" fmla="*/ 59196 w 700052"/>
                  <a:gd name="connsiteY4" fmla="*/ 39433 h 209264"/>
                  <a:gd name="connsiteX5" fmla="*/ 152446 w 700052"/>
                  <a:gd name="connsiteY5" fmla="*/ 0 h 209264"/>
                  <a:gd name="connsiteX6" fmla="*/ 679559 w 700052"/>
                  <a:gd name="connsiteY6" fmla="*/ 60484 h 209264"/>
                  <a:gd name="connsiteX7" fmla="*/ 671558 w 700052"/>
                  <a:gd name="connsiteY7" fmla="*/ 209264 h 209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0052" h="209264">
                    <a:moveTo>
                      <a:pt x="671558" y="209264"/>
                    </a:moveTo>
                    <a:cubicBezTo>
                      <a:pt x="558782" y="207169"/>
                      <a:pt x="142921" y="166973"/>
                      <a:pt x="142921" y="166973"/>
                    </a:cubicBezTo>
                    <a:cubicBezTo>
                      <a:pt x="142921" y="166973"/>
                      <a:pt x="97677" y="136398"/>
                      <a:pt x="57957" y="108585"/>
                    </a:cubicBezTo>
                    <a:cubicBezTo>
                      <a:pt x="25953" y="86201"/>
                      <a:pt x="-2241" y="65723"/>
                      <a:pt x="141" y="64484"/>
                    </a:cubicBezTo>
                    <a:cubicBezTo>
                      <a:pt x="2427" y="63341"/>
                      <a:pt x="29001" y="52007"/>
                      <a:pt x="59196" y="39433"/>
                    </a:cubicBezTo>
                    <a:cubicBezTo>
                      <a:pt x="101963" y="21146"/>
                      <a:pt x="152446" y="0"/>
                      <a:pt x="152446" y="0"/>
                    </a:cubicBezTo>
                    <a:lnTo>
                      <a:pt x="679559" y="60484"/>
                    </a:lnTo>
                    <a:cubicBezTo>
                      <a:pt x="679559" y="60389"/>
                      <a:pt x="730613" y="126111"/>
                      <a:pt x="671558" y="209264"/>
                    </a:cubicBezTo>
                    <a:close/>
                  </a:path>
                </a:pathLst>
              </a:custGeom>
              <a:solidFill>
                <a:srgbClr val="FDD0B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ïSļíḋê">
                <a:extLst>
                  <a:ext uri="{FF2B5EF4-FFF2-40B4-BE49-F238E27FC236}">
                    <a16:creationId xmlns:a16="http://schemas.microsoft.com/office/drawing/2014/main" id="{EA5957A6-928C-188B-1C58-F5C661C9B2EC}"/>
                  </a:ext>
                </a:extLst>
              </p:cNvPr>
              <p:cNvSpPr/>
              <p:nvPr/>
            </p:nvSpPr>
            <p:spPr>
              <a:xfrm>
                <a:off x="4323447" y="2611564"/>
                <a:ext cx="63586" cy="69151"/>
              </a:xfrm>
              <a:custGeom>
                <a:avLst/>
                <a:gdLst>
                  <a:gd name="connsiteX0" fmla="*/ 57957 w 63586"/>
                  <a:gd name="connsiteY0" fmla="*/ 69152 h 69151"/>
                  <a:gd name="connsiteX1" fmla="*/ 141 w 63586"/>
                  <a:gd name="connsiteY1" fmla="*/ 25051 h 69151"/>
                  <a:gd name="connsiteX2" fmla="*/ 59196 w 63586"/>
                  <a:gd name="connsiteY2" fmla="*/ 0 h 69151"/>
                  <a:gd name="connsiteX3" fmla="*/ 57957 w 63586"/>
                  <a:gd name="connsiteY3" fmla="*/ 69152 h 6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86" h="69151">
                    <a:moveTo>
                      <a:pt x="57957" y="69152"/>
                    </a:moveTo>
                    <a:cubicBezTo>
                      <a:pt x="25953" y="46768"/>
                      <a:pt x="-2241" y="26289"/>
                      <a:pt x="141" y="25051"/>
                    </a:cubicBezTo>
                    <a:cubicBezTo>
                      <a:pt x="2427" y="23908"/>
                      <a:pt x="29001" y="12573"/>
                      <a:pt x="59196" y="0"/>
                    </a:cubicBezTo>
                    <a:cubicBezTo>
                      <a:pt x="65196" y="25337"/>
                      <a:pt x="65292" y="49435"/>
                      <a:pt x="57957" y="69152"/>
                    </a:cubicBezTo>
                    <a:close/>
                  </a:path>
                </a:pathLst>
              </a:custGeom>
              <a:solidFill>
                <a:srgbClr val="1621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íšḷiďe">
                <a:extLst>
                  <a:ext uri="{FF2B5EF4-FFF2-40B4-BE49-F238E27FC236}">
                    <a16:creationId xmlns:a16="http://schemas.microsoft.com/office/drawing/2014/main" id="{7E5113E8-73B5-53A7-036C-4AC7FEEB66DA}"/>
                  </a:ext>
                </a:extLst>
              </p:cNvPr>
              <p:cNvSpPr/>
              <p:nvPr/>
            </p:nvSpPr>
            <p:spPr>
              <a:xfrm>
                <a:off x="4466367" y="2572035"/>
                <a:ext cx="557088" cy="209359"/>
              </a:xfrm>
              <a:custGeom>
                <a:avLst/>
                <a:gdLst>
                  <a:gd name="connsiteX0" fmla="*/ 528638 w 557088"/>
                  <a:gd name="connsiteY0" fmla="*/ 209359 h 209359"/>
                  <a:gd name="connsiteX1" fmla="*/ 0 w 557088"/>
                  <a:gd name="connsiteY1" fmla="*/ 167069 h 209359"/>
                  <a:gd name="connsiteX2" fmla="*/ 14573 w 557088"/>
                  <a:gd name="connsiteY2" fmla="*/ 122111 h 209359"/>
                  <a:gd name="connsiteX3" fmla="*/ 19907 w 557088"/>
                  <a:gd name="connsiteY3" fmla="*/ 47720 h 209359"/>
                  <a:gd name="connsiteX4" fmla="*/ 9430 w 557088"/>
                  <a:gd name="connsiteY4" fmla="*/ 0 h 209359"/>
                  <a:gd name="connsiteX5" fmla="*/ 536543 w 557088"/>
                  <a:gd name="connsiteY5" fmla="*/ 60484 h 209359"/>
                  <a:gd name="connsiteX6" fmla="*/ 554926 w 557088"/>
                  <a:gd name="connsiteY6" fmla="*/ 104680 h 209359"/>
                  <a:gd name="connsiteX7" fmla="*/ 546735 w 557088"/>
                  <a:gd name="connsiteY7" fmla="*/ 177165 h 209359"/>
                  <a:gd name="connsiteX8" fmla="*/ 528638 w 557088"/>
                  <a:gd name="connsiteY8" fmla="*/ 209359 h 20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7088" h="209359">
                    <a:moveTo>
                      <a:pt x="528638" y="209359"/>
                    </a:moveTo>
                    <a:cubicBezTo>
                      <a:pt x="415861" y="207264"/>
                      <a:pt x="0" y="167069"/>
                      <a:pt x="0" y="167069"/>
                    </a:cubicBezTo>
                    <a:cubicBezTo>
                      <a:pt x="6477" y="151447"/>
                      <a:pt x="11239" y="136588"/>
                      <a:pt x="14573" y="122111"/>
                    </a:cubicBezTo>
                    <a:cubicBezTo>
                      <a:pt x="20955" y="95441"/>
                      <a:pt x="22384" y="70771"/>
                      <a:pt x="19907" y="47720"/>
                    </a:cubicBezTo>
                    <a:cubicBezTo>
                      <a:pt x="18193" y="31147"/>
                      <a:pt x="14668" y="15145"/>
                      <a:pt x="9430" y="0"/>
                    </a:cubicBezTo>
                    <a:lnTo>
                      <a:pt x="536543" y="60484"/>
                    </a:lnTo>
                    <a:cubicBezTo>
                      <a:pt x="536543" y="60484"/>
                      <a:pt x="549497" y="77248"/>
                      <a:pt x="554926" y="104680"/>
                    </a:cubicBezTo>
                    <a:cubicBezTo>
                      <a:pt x="558641" y="124301"/>
                      <a:pt x="558546" y="149066"/>
                      <a:pt x="546735" y="177165"/>
                    </a:cubicBezTo>
                    <a:cubicBezTo>
                      <a:pt x="542449" y="187452"/>
                      <a:pt x="536448" y="198311"/>
                      <a:pt x="528638" y="209359"/>
                    </a:cubicBezTo>
                    <a:close/>
                  </a:path>
                </a:pathLst>
              </a:custGeom>
              <a:solidFill>
                <a:srgbClr val="F794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ïṣlîďé">
                <a:extLst>
                  <a:ext uri="{FF2B5EF4-FFF2-40B4-BE49-F238E27FC236}">
                    <a16:creationId xmlns:a16="http://schemas.microsoft.com/office/drawing/2014/main" id="{E85C9282-B58C-D813-09DE-C02BE0EC5E4A}"/>
                  </a:ext>
                </a:extLst>
              </p:cNvPr>
              <p:cNvSpPr/>
              <p:nvPr/>
            </p:nvSpPr>
            <p:spPr>
              <a:xfrm>
                <a:off x="4481036" y="2619851"/>
                <a:ext cx="542492" cy="129444"/>
              </a:xfrm>
              <a:custGeom>
                <a:avLst/>
                <a:gdLst>
                  <a:gd name="connsiteX0" fmla="*/ 532162 w 542492"/>
                  <a:gd name="connsiteY0" fmla="*/ 129445 h 129444"/>
                  <a:gd name="connsiteX1" fmla="*/ 0 w 542492"/>
                  <a:gd name="connsiteY1" fmla="*/ 74390 h 129444"/>
                  <a:gd name="connsiteX2" fmla="*/ 5334 w 542492"/>
                  <a:gd name="connsiteY2" fmla="*/ 0 h 129444"/>
                  <a:gd name="connsiteX3" fmla="*/ 540353 w 542492"/>
                  <a:gd name="connsiteY3" fmla="*/ 56959 h 129444"/>
                  <a:gd name="connsiteX4" fmla="*/ 532162 w 542492"/>
                  <a:gd name="connsiteY4" fmla="*/ 129445 h 129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492" h="129444">
                    <a:moveTo>
                      <a:pt x="532162" y="129445"/>
                    </a:moveTo>
                    <a:lnTo>
                      <a:pt x="0" y="74390"/>
                    </a:lnTo>
                    <a:cubicBezTo>
                      <a:pt x="6382" y="47720"/>
                      <a:pt x="7810" y="23050"/>
                      <a:pt x="5334" y="0"/>
                    </a:cubicBezTo>
                    <a:lnTo>
                      <a:pt x="540353" y="56959"/>
                    </a:lnTo>
                    <a:cubicBezTo>
                      <a:pt x="544068" y="76486"/>
                      <a:pt x="543878" y="101251"/>
                      <a:pt x="532162" y="129445"/>
                    </a:cubicBezTo>
                    <a:close/>
                  </a:path>
                </a:pathLst>
              </a:custGeom>
              <a:solidFill>
                <a:srgbClr val="F7A24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3" name="íşḻíďè">
              <a:extLst>
                <a:ext uri="{FF2B5EF4-FFF2-40B4-BE49-F238E27FC236}">
                  <a16:creationId xmlns:a16="http://schemas.microsoft.com/office/drawing/2014/main" id="{7EBF0589-0503-667E-BF82-ECD06B44A608}"/>
                </a:ext>
              </a:extLst>
            </p:cNvPr>
            <p:cNvSpPr/>
            <p:nvPr/>
          </p:nvSpPr>
          <p:spPr>
            <a:xfrm>
              <a:off x="6744261" y="2505556"/>
              <a:ext cx="78676" cy="78676"/>
            </a:xfrm>
            <a:custGeom>
              <a:avLst/>
              <a:gdLst>
                <a:gd name="connsiteX0" fmla="*/ 78676 w 78676"/>
                <a:gd name="connsiteY0" fmla="*/ 39339 h 78676"/>
                <a:gd name="connsiteX1" fmla="*/ 39338 w 78676"/>
                <a:gd name="connsiteY1" fmla="*/ 78677 h 78676"/>
                <a:gd name="connsiteX2" fmla="*/ 0 w 78676"/>
                <a:gd name="connsiteY2" fmla="*/ 39339 h 78676"/>
                <a:gd name="connsiteX3" fmla="*/ 39338 w 78676"/>
                <a:gd name="connsiteY3" fmla="*/ 0 h 78676"/>
                <a:gd name="connsiteX4" fmla="*/ 78676 w 78676"/>
                <a:gd name="connsiteY4" fmla="*/ 39339 h 7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76" h="78676">
                  <a:moveTo>
                    <a:pt x="78676" y="39339"/>
                  </a:moveTo>
                  <a:cubicBezTo>
                    <a:pt x="78676" y="61056"/>
                    <a:pt x="61055" y="78677"/>
                    <a:pt x="39338" y="78677"/>
                  </a:cubicBezTo>
                  <a:cubicBezTo>
                    <a:pt x="17621" y="78677"/>
                    <a:pt x="0" y="61056"/>
                    <a:pt x="0" y="39339"/>
                  </a:cubicBezTo>
                  <a:cubicBezTo>
                    <a:pt x="0" y="17622"/>
                    <a:pt x="17621" y="0"/>
                    <a:pt x="39338" y="0"/>
                  </a:cubicBezTo>
                  <a:cubicBezTo>
                    <a:pt x="61055" y="-95"/>
                    <a:pt x="78676" y="17526"/>
                    <a:pt x="78676" y="39339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íṩlîḍê">
              <a:extLst>
                <a:ext uri="{FF2B5EF4-FFF2-40B4-BE49-F238E27FC236}">
                  <a16:creationId xmlns:a16="http://schemas.microsoft.com/office/drawing/2014/main" id="{5D16B2FC-51A8-CA9C-8D62-AEE3125EE965}"/>
                </a:ext>
              </a:extLst>
            </p:cNvPr>
            <p:cNvSpPr/>
            <p:nvPr/>
          </p:nvSpPr>
          <p:spPr>
            <a:xfrm>
              <a:off x="4685146" y="2616142"/>
              <a:ext cx="45148" cy="45148"/>
            </a:xfrm>
            <a:custGeom>
              <a:avLst/>
              <a:gdLst>
                <a:gd name="connsiteX0" fmla="*/ 45148 w 45148"/>
                <a:gd name="connsiteY0" fmla="*/ 22574 h 45148"/>
                <a:gd name="connsiteX1" fmla="*/ 22574 w 45148"/>
                <a:gd name="connsiteY1" fmla="*/ 45149 h 45148"/>
                <a:gd name="connsiteX2" fmla="*/ 0 w 45148"/>
                <a:gd name="connsiteY2" fmla="*/ 22574 h 45148"/>
                <a:gd name="connsiteX3" fmla="*/ 22574 w 45148"/>
                <a:gd name="connsiteY3" fmla="*/ 0 h 45148"/>
                <a:gd name="connsiteX4" fmla="*/ 45148 w 45148"/>
                <a:gd name="connsiteY4" fmla="*/ 22574 h 4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48" h="45148">
                  <a:moveTo>
                    <a:pt x="45148" y="22574"/>
                  </a:moveTo>
                  <a:cubicBezTo>
                    <a:pt x="45148" y="35052"/>
                    <a:pt x="35052" y="45149"/>
                    <a:pt x="22574" y="45149"/>
                  </a:cubicBezTo>
                  <a:cubicBezTo>
                    <a:pt x="10096" y="45149"/>
                    <a:pt x="0" y="35052"/>
                    <a:pt x="0" y="22574"/>
                  </a:cubicBezTo>
                  <a:cubicBezTo>
                    <a:pt x="0" y="10096"/>
                    <a:pt x="10096" y="0"/>
                    <a:pt x="22574" y="0"/>
                  </a:cubicBezTo>
                  <a:cubicBezTo>
                    <a:pt x="35052" y="0"/>
                    <a:pt x="45148" y="10096"/>
                    <a:pt x="45148" y="22574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ïSḻîḑé">
              <a:extLst>
                <a:ext uri="{FF2B5EF4-FFF2-40B4-BE49-F238E27FC236}">
                  <a16:creationId xmlns:a16="http://schemas.microsoft.com/office/drawing/2014/main" id="{9FEBB845-C1A4-4C12-8912-57F63DDD441E}"/>
                </a:ext>
              </a:extLst>
            </p:cNvPr>
            <p:cNvSpPr/>
            <p:nvPr/>
          </p:nvSpPr>
          <p:spPr>
            <a:xfrm>
              <a:off x="5068432" y="3212121"/>
              <a:ext cx="64008" cy="64008"/>
            </a:xfrm>
            <a:custGeom>
              <a:avLst/>
              <a:gdLst>
                <a:gd name="connsiteX0" fmla="*/ 64008 w 64008"/>
                <a:gd name="connsiteY0" fmla="*/ 32004 h 64008"/>
                <a:gd name="connsiteX1" fmla="*/ 32004 w 64008"/>
                <a:gd name="connsiteY1" fmla="*/ 64008 h 64008"/>
                <a:gd name="connsiteX2" fmla="*/ 0 w 64008"/>
                <a:gd name="connsiteY2" fmla="*/ 32004 h 64008"/>
                <a:gd name="connsiteX3" fmla="*/ 32004 w 64008"/>
                <a:gd name="connsiteY3" fmla="*/ 0 h 64008"/>
                <a:gd name="connsiteX4" fmla="*/ 64008 w 64008"/>
                <a:gd name="connsiteY4" fmla="*/ 32004 h 6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" h="64008">
                  <a:moveTo>
                    <a:pt x="64008" y="32004"/>
                  </a:moveTo>
                  <a:cubicBezTo>
                    <a:pt x="64008" y="49679"/>
                    <a:pt x="49679" y="64008"/>
                    <a:pt x="32004" y="64008"/>
                  </a:cubicBezTo>
                  <a:cubicBezTo>
                    <a:pt x="14329" y="64008"/>
                    <a:pt x="0" y="49679"/>
                    <a:pt x="0" y="32004"/>
                  </a:cubicBezTo>
                  <a:cubicBezTo>
                    <a:pt x="0" y="14329"/>
                    <a:pt x="14329" y="0"/>
                    <a:pt x="32004" y="0"/>
                  </a:cubicBezTo>
                  <a:cubicBezTo>
                    <a:pt x="49679" y="0"/>
                    <a:pt x="64008" y="14329"/>
                    <a:pt x="64008" y="32004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îṧ1ïḑê">
              <a:extLst>
                <a:ext uri="{FF2B5EF4-FFF2-40B4-BE49-F238E27FC236}">
                  <a16:creationId xmlns:a16="http://schemas.microsoft.com/office/drawing/2014/main" id="{DD84040A-927E-80FD-3B8E-237D57EAE7B3}"/>
                </a:ext>
              </a:extLst>
            </p:cNvPr>
            <p:cNvSpPr/>
            <p:nvPr/>
          </p:nvSpPr>
          <p:spPr>
            <a:xfrm>
              <a:off x="7734098" y="2480792"/>
              <a:ext cx="43053" cy="43052"/>
            </a:xfrm>
            <a:custGeom>
              <a:avLst/>
              <a:gdLst>
                <a:gd name="connsiteX0" fmla="*/ 43053 w 43053"/>
                <a:gd name="connsiteY0" fmla="*/ 21527 h 43052"/>
                <a:gd name="connsiteX1" fmla="*/ 21527 w 43053"/>
                <a:gd name="connsiteY1" fmla="*/ 43053 h 43052"/>
                <a:gd name="connsiteX2" fmla="*/ 0 w 43053"/>
                <a:gd name="connsiteY2" fmla="*/ 21527 h 43052"/>
                <a:gd name="connsiteX3" fmla="*/ 21527 w 43053"/>
                <a:gd name="connsiteY3" fmla="*/ 0 h 43052"/>
                <a:gd name="connsiteX4" fmla="*/ 43053 w 43053"/>
                <a:gd name="connsiteY4" fmla="*/ 21527 h 4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3" h="43052">
                  <a:moveTo>
                    <a:pt x="43053" y="21527"/>
                  </a:moveTo>
                  <a:cubicBezTo>
                    <a:pt x="43053" y="33433"/>
                    <a:pt x="33433" y="43053"/>
                    <a:pt x="21527" y="43053"/>
                  </a:cubicBezTo>
                  <a:cubicBezTo>
                    <a:pt x="9620" y="43053"/>
                    <a:pt x="0" y="33433"/>
                    <a:pt x="0" y="21527"/>
                  </a:cubicBezTo>
                  <a:cubicBezTo>
                    <a:pt x="0" y="9620"/>
                    <a:pt x="9620" y="0"/>
                    <a:pt x="21527" y="0"/>
                  </a:cubicBezTo>
                  <a:cubicBezTo>
                    <a:pt x="33433" y="95"/>
                    <a:pt x="43053" y="9715"/>
                    <a:pt x="43053" y="21527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iṡļiḓé">
              <a:extLst>
                <a:ext uri="{FF2B5EF4-FFF2-40B4-BE49-F238E27FC236}">
                  <a16:creationId xmlns:a16="http://schemas.microsoft.com/office/drawing/2014/main" id="{6F1356F9-2FE8-A0A2-7CBB-B7E06DAB8340}"/>
                </a:ext>
              </a:extLst>
            </p:cNvPr>
            <p:cNvSpPr/>
            <p:nvPr/>
          </p:nvSpPr>
          <p:spPr>
            <a:xfrm>
              <a:off x="7495783" y="3164592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57"/>
                    <a:pt x="36957" y="47625"/>
                    <a:pt x="23813" y="47625"/>
                  </a:cubicBezTo>
                  <a:cubicBezTo>
                    <a:pt x="10668" y="47625"/>
                    <a:pt x="0" y="36957"/>
                    <a:pt x="0" y="23813"/>
                  </a:cubicBezTo>
                  <a:cubicBezTo>
                    <a:pt x="0" y="10668"/>
                    <a:pt x="10668" y="0"/>
                    <a:pt x="23813" y="0"/>
                  </a:cubicBezTo>
                  <a:cubicBezTo>
                    <a:pt x="36957" y="0"/>
                    <a:pt x="47625" y="10668"/>
                    <a:pt x="47625" y="23813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ïšḷíḑê">
              <a:extLst>
                <a:ext uri="{FF2B5EF4-FFF2-40B4-BE49-F238E27FC236}">
                  <a16:creationId xmlns:a16="http://schemas.microsoft.com/office/drawing/2014/main" id="{48643927-F9CD-D68F-FBE2-83E9C239565F}"/>
                </a:ext>
              </a:extLst>
            </p:cNvPr>
            <p:cNvSpPr/>
            <p:nvPr/>
          </p:nvSpPr>
          <p:spPr>
            <a:xfrm>
              <a:off x="6932570" y="3502348"/>
              <a:ext cx="48577" cy="48577"/>
            </a:xfrm>
            <a:custGeom>
              <a:avLst/>
              <a:gdLst>
                <a:gd name="connsiteX0" fmla="*/ 48578 w 48577"/>
                <a:gd name="connsiteY0" fmla="*/ 24289 h 48577"/>
                <a:gd name="connsiteX1" fmla="*/ 24289 w 48577"/>
                <a:gd name="connsiteY1" fmla="*/ 48578 h 48577"/>
                <a:gd name="connsiteX2" fmla="*/ 0 w 48577"/>
                <a:gd name="connsiteY2" fmla="*/ 24289 h 48577"/>
                <a:gd name="connsiteX3" fmla="*/ 24289 w 48577"/>
                <a:gd name="connsiteY3" fmla="*/ 0 h 48577"/>
                <a:gd name="connsiteX4" fmla="*/ 48578 w 48577"/>
                <a:gd name="connsiteY4" fmla="*/ 24289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48577">
                  <a:moveTo>
                    <a:pt x="48578" y="24289"/>
                  </a:moveTo>
                  <a:cubicBezTo>
                    <a:pt x="48578" y="37703"/>
                    <a:pt x="37703" y="48578"/>
                    <a:pt x="24289" y="48578"/>
                  </a:cubicBezTo>
                  <a:cubicBezTo>
                    <a:pt x="10875" y="48578"/>
                    <a:pt x="0" y="37703"/>
                    <a:pt x="0" y="24289"/>
                  </a:cubicBezTo>
                  <a:cubicBezTo>
                    <a:pt x="0" y="10874"/>
                    <a:pt x="10875" y="0"/>
                    <a:pt x="24289" y="0"/>
                  </a:cubicBezTo>
                  <a:cubicBezTo>
                    <a:pt x="37703" y="0"/>
                    <a:pt x="48578" y="10874"/>
                    <a:pt x="48578" y="24289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ïŝ1ídé">
              <a:extLst>
                <a:ext uri="{FF2B5EF4-FFF2-40B4-BE49-F238E27FC236}">
                  <a16:creationId xmlns:a16="http://schemas.microsoft.com/office/drawing/2014/main" id="{6275CF62-CB22-1A35-C65C-11FF2848D498}"/>
                </a:ext>
              </a:extLst>
            </p:cNvPr>
            <p:cNvSpPr/>
            <p:nvPr/>
          </p:nvSpPr>
          <p:spPr>
            <a:xfrm>
              <a:off x="7892309" y="3907827"/>
              <a:ext cx="44195" cy="44195"/>
            </a:xfrm>
            <a:custGeom>
              <a:avLst/>
              <a:gdLst>
                <a:gd name="connsiteX0" fmla="*/ 44196 w 44195"/>
                <a:gd name="connsiteY0" fmla="*/ 22098 h 44195"/>
                <a:gd name="connsiteX1" fmla="*/ 22098 w 44195"/>
                <a:gd name="connsiteY1" fmla="*/ 44196 h 44195"/>
                <a:gd name="connsiteX2" fmla="*/ 0 w 44195"/>
                <a:gd name="connsiteY2" fmla="*/ 22098 h 44195"/>
                <a:gd name="connsiteX3" fmla="*/ 22098 w 44195"/>
                <a:gd name="connsiteY3" fmla="*/ 0 h 44195"/>
                <a:gd name="connsiteX4" fmla="*/ 44196 w 44195"/>
                <a:gd name="connsiteY4" fmla="*/ 22098 h 4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95" h="44195">
                  <a:moveTo>
                    <a:pt x="44196" y="22098"/>
                  </a:moveTo>
                  <a:cubicBezTo>
                    <a:pt x="44196" y="34303"/>
                    <a:pt x="34302" y="44196"/>
                    <a:pt x="22098" y="44196"/>
                  </a:cubicBezTo>
                  <a:cubicBezTo>
                    <a:pt x="9893" y="44196"/>
                    <a:pt x="0" y="34303"/>
                    <a:pt x="0" y="22098"/>
                  </a:cubicBezTo>
                  <a:cubicBezTo>
                    <a:pt x="0" y="9894"/>
                    <a:pt x="9893" y="0"/>
                    <a:pt x="22098" y="0"/>
                  </a:cubicBezTo>
                  <a:cubicBezTo>
                    <a:pt x="34302" y="0"/>
                    <a:pt x="44196" y="9894"/>
                    <a:pt x="44196" y="22098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îŝľîdê">
              <a:extLst>
                <a:ext uri="{FF2B5EF4-FFF2-40B4-BE49-F238E27FC236}">
                  <a16:creationId xmlns:a16="http://schemas.microsoft.com/office/drawing/2014/main" id="{B0C26368-81D5-D45F-4406-0B2BC249DD35}"/>
                </a:ext>
              </a:extLst>
            </p:cNvPr>
            <p:cNvSpPr/>
            <p:nvPr/>
          </p:nvSpPr>
          <p:spPr>
            <a:xfrm>
              <a:off x="4314909" y="3197548"/>
              <a:ext cx="28765" cy="28765"/>
            </a:xfrm>
            <a:custGeom>
              <a:avLst/>
              <a:gdLst>
                <a:gd name="connsiteX0" fmla="*/ 28766 w 28765"/>
                <a:gd name="connsiteY0" fmla="*/ 14383 h 28765"/>
                <a:gd name="connsiteX1" fmla="*/ 14383 w 28765"/>
                <a:gd name="connsiteY1" fmla="*/ 28766 h 28765"/>
                <a:gd name="connsiteX2" fmla="*/ 0 w 28765"/>
                <a:gd name="connsiteY2" fmla="*/ 14383 h 28765"/>
                <a:gd name="connsiteX3" fmla="*/ 14383 w 28765"/>
                <a:gd name="connsiteY3" fmla="*/ 0 h 28765"/>
                <a:gd name="connsiteX4" fmla="*/ 28766 w 28765"/>
                <a:gd name="connsiteY4" fmla="*/ 14383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8765">
                  <a:moveTo>
                    <a:pt x="28766" y="14383"/>
                  </a:moveTo>
                  <a:cubicBezTo>
                    <a:pt x="28766" y="22289"/>
                    <a:pt x="22289" y="28766"/>
                    <a:pt x="14383" y="28766"/>
                  </a:cubicBezTo>
                  <a:cubicBezTo>
                    <a:pt x="6477" y="28766"/>
                    <a:pt x="0" y="22289"/>
                    <a:pt x="0" y="14383"/>
                  </a:cubicBezTo>
                  <a:cubicBezTo>
                    <a:pt x="0" y="6477"/>
                    <a:pt x="6477" y="0"/>
                    <a:pt x="14383" y="0"/>
                  </a:cubicBezTo>
                  <a:cubicBezTo>
                    <a:pt x="22289" y="0"/>
                    <a:pt x="28766" y="6382"/>
                    <a:pt x="28766" y="14383"/>
                  </a:cubicBezTo>
                  <a:close/>
                </a:path>
              </a:pathLst>
            </a:custGeom>
            <a:solidFill>
              <a:srgbClr val="FF5B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02" name="标题 6">
            <a:extLst>
              <a:ext uri="{FF2B5EF4-FFF2-40B4-BE49-F238E27FC236}">
                <a16:creationId xmlns:a16="http://schemas.microsoft.com/office/drawing/2014/main" id="{70F848CB-4C37-7DCC-02A3-388BD0FA2D65}"/>
              </a:ext>
            </a:extLst>
          </p:cNvPr>
          <p:cNvSpPr txBox="1">
            <a:spLocks/>
          </p:cNvSpPr>
          <p:nvPr/>
        </p:nvSpPr>
        <p:spPr>
          <a:xfrm>
            <a:off x="337625" y="3363144"/>
            <a:ext cx="5259674" cy="314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心理自我：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爱好：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做手工、玩乐高、运动、做饭、旅游、看书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性格：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大方、阳光、乐观、粗心、性子急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习惯：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晚睡早起、爱干净、习惯随手拍照记录生活</a:t>
            </a:r>
          </a:p>
        </p:txBody>
      </p:sp>
      <p:sp>
        <p:nvSpPr>
          <p:cNvPr id="303" name="标题 6">
            <a:extLst>
              <a:ext uri="{FF2B5EF4-FFF2-40B4-BE49-F238E27FC236}">
                <a16:creationId xmlns:a16="http://schemas.microsoft.com/office/drawing/2014/main" id="{497F60EA-5C86-C68C-3D16-B6B86A503C01}"/>
              </a:ext>
            </a:extLst>
          </p:cNvPr>
          <p:cNvSpPr txBox="1">
            <a:spLocks/>
          </p:cNvSpPr>
          <p:nvPr/>
        </p:nvSpPr>
        <p:spPr>
          <a:xfrm>
            <a:off x="7979365" y="421508"/>
            <a:ext cx="3881087" cy="2682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社会自我：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角色：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女儿、老师、上班族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人际关系：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能与同事和谐相处，与朋友一起愉快玩耍，与家人其乐融融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4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2" grpId="0"/>
      <p:bldP spid="3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690" y="2635635"/>
            <a:ext cx="4241310" cy="2018558"/>
          </a:xfrm>
        </p:spPr>
        <p:txBody>
          <a:bodyPr>
            <a:normAutofit fontScale="90000"/>
          </a:bodyPr>
          <a:lstStyle/>
          <a:p>
            <a:r>
              <a:rPr lang="zh-CN" altLang="en-US" sz="7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请你帮我找特点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>
                <a:solidFill>
                  <a:schemeClr val="tx1"/>
                </a:solidFill>
                <a:cs typeface="+mn-ea"/>
                <a:sym typeface="+mn-lt"/>
              </a:rPr>
              <a:pPr/>
              <a:t>13</a:t>
            </a:fld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042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FE16D35-010F-BE32-2A1A-5264CA27BB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-948647" y="0"/>
            <a:ext cx="13140647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34072B3B-D92D-70BD-7456-36A2440EB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828983"/>
              </p:ext>
            </p:extLst>
          </p:nvPr>
        </p:nvGraphicFramePr>
        <p:xfrm>
          <a:off x="-1276281" y="175945"/>
          <a:ext cx="9773008" cy="650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20D7735A-00A9-93EE-5DE0-8A9661EDC185}"/>
              </a:ext>
            </a:extLst>
          </p:cNvPr>
          <p:cNvSpPr/>
          <p:nvPr/>
        </p:nvSpPr>
        <p:spPr>
          <a:xfrm>
            <a:off x="4666180" y="934949"/>
            <a:ext cx="706348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请他们说说他们眼中的你有什么特点？</a:t>
            </a:r>
            <a:endParaRPr lang="en-US" altLang="zh-CN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（写在书上第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页）</a:t>
            </a:r>
            <a:endParaRPr lang="zh-CN" alt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49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80FE23-3FD0-4989-BBD8-F98469242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zh-CN" dirty="0">
                <a:cs typeface="+mn-ea"/>
                <a:sym typeface="+mn-lt"/>
              </a:rPr>
              <a:t>Speaker name and title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9167BD-7790-467B-980C-709781C56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altLang="zh-CN" dirty="0">
                <a:cs typeface="+mn-ea"/>
                <a:sym typeface="+mn-lt"/>
              </a:rPr>
              <a:t>OfficePLUS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8A8CF22-C2C9-48B6-B068-69229E723133}"/>
              </a:ext>
            </a:extLst>
          </p:cNvPr>
          <p:cNvSpPr txBox="1"/>
          <p:nvPr/>
        </p:nvSpPr>
        <p:spPr>
          <a:xfrm>
            <a:off x="848215" y="2705725"/>
            <a:ext cx="3570208" cy="144655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zh-CN" altLang="en-US" sz="8800" b="1" dirty="0">
                <a:cs typeface="+mn-ea"/>
                <a:sym typeface="+mn-lt"/>
              </a:rPr>
              <a:t>下课啦</a:t>
            </a:r>
            <a:endParaRPr lang="en-GB" sz="8800" b="1" dirty="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43D912-105E-42D5-AB5D-964E31E0C274}"/>
              </a:ext>
            </a:extLst>
          </p:cNvPr>
          <p:cNvSpPr txBox="1">
            <a:spLocks/>
          </p:cNvSpPr>
          <p:nvPr/>
        </p:nvSpPr>
        <p:spPr>
          <a:xfrm>
            <a:off x="8986294" y="3854036"/>
            <a:ext cx="2357491" cy="78951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50000"/>
              </a:lnSpc>
              <a:buNone/>
            </a:pPr>
            <a:r>
              <a:rPr lang="en-US" altLang="zh-CN" sz="1050" dirty="0">
                <a:solidFill>
                  <a:srgbClr val="FFFFFF">
                    <a:alpha val="50000"/>
                  </a:srgbClr>
                </a:solidFill>
                <a:cs typeface="+mn-ea"/>
                <a:sym typeface="+mn-lt"/>
              </a:rPr>
              <a:t>Adjust the spacing to adapt to Chinese  typesetting, use the reference line in PPT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BCDAD7F-9B57-419D-9B27-2FC8D818BED5}"/>
              </a:ext>
            </a:extLst>
          </p:cNvPr>
          <p:cNvGrpSpPr/>
          <p:nvPr/>
        </p:nvGrpSpPr>
        <p:grpSpPr>
          <a:xfrm>
            <a:off x="11201867" y="539051"/>
            <a:ext cx="223679" cy="143861"/>
            <a:chOff x="1833563" y="5803876"/>
            <a:chExt cx="301039" cy="143861"/>
          </a:xfrm>
        </p:grpSpPr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F1544DF0-AFFF-4009-A3FF-DB25928B43EE}"/>
                </a:ext>
              </a:extLst>
            </p:cNvPr>
            <p:cNvCxnSpPr>
              <a:cxnSpLocks/>
            </p:cNvCxnSpPr>
            <p:nvPr/>
          </p:nvCxnSpPr>
          <p:spPr>
            <a:xfrm>
              <a:off x="1914525" y="5947737"/>
              <a:ext cx="220077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07A6ADC8-589F-4622-BCC6-7D271C8DE70D}"/>
                </a:ext>
              </a:extLst>
            </p:cNvPr>
            <p:cNvCxnSpPr>
              <a:cxnSpLocks/>
            </p:cNvCxnSpPr>
            <p:nvPr/>
          </p:nvCxnSpPr>
          <p:spPr>
            <a:xfrm>
              <a:off x="1968033" y="5875807"/>
              <a:ext cx="166569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43458632-F267-4699-8C0A-2FF1DAE807CE}"/>
                </a:ext>
              </a:extLst>
            </p:cNvPr>
            <p:cNvCxnSpPr>
              <a:cxnSpLocks/>
            </p:cNvCxnSpPr>
            <p:nvPr/>
          </p:nvCxnSpPr>
          <p:spPr>
            <a:xfrm>
              <a:off x="1833563" y="5803876"/>
              <a:ext cx="301039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05AD1463-D3C0-4F0B-A4B1-A1E6C9422563}"/>
              </a:ext>
            </a:extLst>
          </p:cNvPr>
          <p:cNvSpPr txBox="1">
            <a:spLocks/>
          </p:cNvSpPr>
          <p:nvPr/>
        </p:nvSpPr>
        <p:spPr>
          <a:xfrm>
            <a:off x="666750" y="371749"/>
            <a:ext cx="1039091" cy="296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200" b="1" dirty="0">
                <a:solidFill>
                  <a:schemeClr val="tx1"/>
                </a:solidFill>
                <a:cs typeface="+mn-ea"/>
                <a:sym typeface="+mn-lt"/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3051336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FE16D35-010F-BE32-2A1A-5264CA27BB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-948647" y="0"/>
            <a:ext cx="13140647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34072B3B-D92D-70BD-7456-36A2440EBF25}"/>
              </a:ext>
            </a:extLst>
          </p:cNvPr>
          <p:cNvGraphicFramePr/>
          <p:nvPr/>
        </p:nvGraphicFramePr>
        <p:xfrm>
          <a:off x="-1276281" y="175945"/>
          <a:ext cx="9773008" cy="650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20D7735A-00A9-93EE-5DE0-8A9661EDC185}"/>
              </a:ext>
            </a:extLst>
          </p:cNvPr>
          <p:cNvSpPr/>
          <p:nvPr/>
        </p:nvSpPr>
        <p:spPr>
          <a:xfrm>
            <a:off x="4666180" y="934949"/>
            <a:ext cx="706348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请他们说说他们眼中的你有什么特点？</a:t>
            </a:r>
            <a:endParaRPr lang="en-US" altLang="zh-CN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（写在书上第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页）</a:t>
            </a:r>
            <a:endParaRPr lang="zh-CN" alt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9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926" y="2214394"/>
            <a:ext cx="4887074" cy="2018558"/>
          </a:xfrm>
        </p:spPr>
        <p:txBody>
          <a:bodyPr>
            <a:normAutofit/>
          </a:bodyPr>
          <a:lstStyle/>
          <a:p>
            <a:r>
              <a:rPr lang="zh-CN" altLang="en-US" sz="7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我的自画像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>
                <a:solidFill>
                  <a:schemeClr val="tx1"/>
                </a:solidFill>
                <a:cs typeface="+mn-ea"/>
                <a:sym typeface="+mn-lt"/>
              </a:rPr>
              <a:pPr/>
              <a:t>17</a:t>
            </a:fld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7680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926" y="2214394"/>
            <a:ext cx="4887074" cy="2018558"/>
          </a:xfrm>
        </p:spPr>
        <p:txBody>
          <a:bodyPr>
            <a:normAutofit/>
          </a:bodyPr>
          <a:lstStyle/>
          <a:p>
            <a:r>
              <a:rPr lang="zh-CN" altLang="en-US" sz="7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这就是我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>
                <a:solidFill>
                  <a:schemeClr val="tx1"/>
                </a:solidFill>
                <a:cs typeface="+mn-ea"/>
                <a:sym typeface="+mn-lt"/>
              </a:rPr>
              <a:pPr/>
              <a:t>18</a:t>
            </a:fld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7418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FE16D35-010F-BE32-2A1A-5264CA27BB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-948647" y="0"/>
            <a:ext cx="13140647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0D7735A-00A9-93EE-5DE0-8A9661EDC185}"/>
              </a:ext>
            </a:extLst>
          </p:cNvPr>
          <p:cNvSpPr/>
          <p:nvPr/>
        </p:nvSpPr>
        <p:spPr>
          <a:xfrm>
            <a:off x="101600" y="477749"/>
            <a:ext cx="1182624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我的特点是</a:t>
            </a:r>
            <a:r>
              <a:rPr lang="zh-CN" altLang="en-US" sz="4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做事认真，</a:t>
            </a:r>
            <a:r>
              <a:rPr lang="zh-CN" alt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我很喜欢这样的自己</a:t>
            </a:r>
            <a:endParaRPr lang="en-US" altLang="zh-CN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我的特点是</a:t>
            </a:r>
            <a:r>
              <a:rPr lang="zh-CN" altLang="en-US" sz="44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很勤劳   </a:t>
            </a:r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，我爱我自己</a:t>
            </a:r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CN" alt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我的特点是</a:t>
            </a:r>
            <a:r>
              <a:rPr lang="zh-CN" altLang="en-US" sz="4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做事不拖拉  </a:t>
            </a:r>
            <a:r>
              <a:rPr lang="zh-CN" alt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，我觉得自己真棒</a:t>
            </a:r>
            <a:endParaRPr lang="en-US" altLang="zh-CN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我的特点是</a:t>
            </a:r>
            <a:r>
              <a:rPr lang="zh-CN" altLang="en-US" sz="4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粗心马虎  </a:t>
            </a:r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，这也是我自己，但我相信我会改变</a:t>
            </a:r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CN" alt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我的特点是</a:t>
            </a:r>
            <a:r>
              <a:rPr lang="zh-CN" altLang="en-US" sz="4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记性差  </a:t>
            </a:r>
            <a:r>
              <a:rPr lang="zh-CN" alt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，但我会努力改正</a:t>
            </a:r>
            <a:endParaRPr lang="en-US" altLang="zh-CN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我的特点是 </a:t>
            </a:r>
            <a:r>
              <a:rPr lang="zh-CN" altLang="en-US" sz="4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身高矮  </a:t>
            </a:r>
            <a:r>
              <a:rPr lang="zh-CN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，虽然没有办法改变，但我有其他优点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87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614261C-CA0F-8D11-424B-E0A54F8FF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8" r="30561" b="10991"/>
          <a:stretch/>
        </p:blipFill>
        <p:spPr>
          <a:xfrm>
            <a:off x="4058292" y="85915"/>
            <a:ext cx="4335696" cy="668616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3366A60-1F71-49E5-34C3-B4F5BBC9289D}"/>
              </a:ext>
            </a:extLst>
          </p:cNvPr>
          <p:cNvSpPr/>
          <p:nvPr/>
        </p:nvSpPr>
        <p:spPr>
          <a:xfrm>
            <a:off x="2665717" y="85915"/>
            <a:ext cx="7248845" cy="2030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4168E4-6A4B-4951-0615-13923DCF91A4}"/>
              </a:ext>
            </a:extLst>
          </p:cNvPr>
          <p:cNvSpPr/>
          <p:nvPr/>
        </p:nvSpPr>
        <p:spPr>
          <a:xfrm>
            <a:off x="2583523" y="2845942"/>
            <a:ext cx="7988585" cy="40120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7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80FE23-3FD0-4989-BBD8-F98469242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zh-CN" dirty="0">
                <a:cs typeface="+mn-ea"/>
                <a:sym typeface="+mn-lt"/>
              </a:rPr>
              <a:t>Speaker name and title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9167BD-7790-467B-980C-709781C56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altLang="zh-CN" dirty="0">
                <a:cs typeface="+mn-ea"/>
                <a:sym typeface="+mn-lt"/>
              </a:rPr>
              <a:t>OfficePLUS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8A8CF22-C2C9-48B6-B068-69229E723133}"/>
              </a:ext>
            </a:extLst>
          </p:cNvPr>
          <p:cNvSpPr txBox="1"/>
          <p:nvPr/>
        </p:nvSpPr>
        <p:spPr>
          <a:xfrm>
            <a:off x="848215" y="2705725"/>
            <a:ext cx="3570208" cy="144655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zh-CN" altLang="en-US" sz="8800" b="1" dirty="0">
                <a:cs typeface="+mn-ea"/>
                <a:sym typeface="+mn-lt"/>
              </a:rPr>
              <a:t>下课啦</a:t>
            </a:r>
            <a:endParaRPr lang="en-GB" sz="8800" b="1" dirty="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43D912-105E-42D5-AB5D-964E31E0C274}"/>
              </a:ext>
            </a:extLst>
          </p:cNvPr>
          <p:cNvSpPr txBox="1">
            <a:spLocks/>
          </p:cNvSpPr>
          <p:nvPr/>
        </p:nvSpPr>
        <p:spPr>
          <a:xfrm>
            <a:off x="8986294" y="3854036"/>
            <a:ext cx="2357491" cy="78951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50000"/>
              </a:lnSpc>
              <a:buNone/>
            </a:pPr>
            <a:r>
              <a:rPr lang="en-US" altLang="zh-CN" sz="1050" dirty="0">
                <a:solidFill>
                  <a:srgbClr val="FFFFFF">
                    <a:alpha val="50000"/>
                  </a:srgbClr>
                </a:solidFill>
                <a:cs typeface="+mn-ea"/>
                <a:sym typeface="+mn-lt"/>
              </a:rPr>
              <a:t>Adjust the spacing to adapt to Chinese  typesetting, use the reference line in PPT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BCDAD7F-9B57-419D-9B27-2FC8D818BED5}"/>
              </a:ext>
            </a:extLst>
          </p:cNvPr>
          <p:cNvGrpSpPr/>
          <p:nvPr/>
        </p:nvGrpSpPr>
        <p:grpSpPr>
          <a:xfrm>
            <a:off x="11201867" y="539051"/>
            <a:ext cx="223679" cy="143861"/>
            <a:chOff x="1833563" y="5803876"/>
            <a:chExt cx="301039" cy="143861"/>
          </a:xfrm>
        </p:grpSpPr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F1544DF0-AFFF-4009-A3FF-DB25928B43EE}"/>
                </a:ext>
              </a:extLst>
            </p:cNvPr>
            <p:cNvCxnSpPr>
              <a:cxnSpLocks/>
            </p:cNvCxnSpPr>
            <p:nvPr/>
          </p:nvCxnSpPr>
          <p:spPr>
            <a:xfrm>
              <a:off x="1914525" y="5947737"/>
              <a:ext cx="220077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07A6ADC8-589F-4622-BCC6-7D271C8DE70D}"/>
                </a:ext>
              </a:extLst>
            </p:cNvPr>
            <p:cNvCxnSpPr>
              <a:cxnSpLocks/>
            </p:cNvCxnSpPr>
            <p:nvPr/>
          </p:nvCxnSpPr>
          <p:spPr>
            <a:xfrm>
              <a:off x="1968033" y="5875807"/>
              <a:ext cx="166569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43458632-F267-4699-8C0A-2FF1DAE807CE}"/>
                </a:ext>
              </a:extLst>
            </p:cNvPr>
            <p:cNvCxnSpPr>
              <a:cxnSpLocks/>
            </p:cNvCxnSpPr>
            <p:nvPr/>
          </p:nvCxnSpPr>
          <p:spPr>
            <a:xfrm>
              <a:off x="1833563" y="5803876"/>
              <a:ext cx="301039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05AD1463-D3C0-4F0B-A4B1-A1E6C9422563}"/>
              </a:ext>
            </a:extLst>
          </p:cNvPr>
          <p:cNvSpPr txBox="1">
            <a:spLocks/>
          </p:cNvSpPr>
          <p:nvPr/>
        </p:nvSpPr>
        <p:spPr>
          <a:xfrm>
            <a:off x="666750" y="371749"/>
            <a:ext cx="1039091" cy="296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1200" b="1" dirty="0">
                <a:solidFill>
                  <a:schemeClr val="tx1"/>
                </a:solidFill>
                <a:cs typeface="+mn-ea"/>
                <a:sym typeface="+mn-lt"/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44654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7B06C6-35C6-7E95-4B32-68A29876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668" y="320639"/>
            <a:ext cx="6388386" cy="638838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27E591D-26AB-5F62-6EDC-9EBDA943268C}"/>
              </a:ext>
            </a:extLst>
          </p:cNvPr>
          <p:cNvSpPr/>
          <p:nvPr/>
        </p:nvSpPr>
        <p:spPr>
          <a:xfrm>
            <a:off x="1993187" y="320639"/>
            <a:ext cx="7849456" cy="47342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6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D8F132A-CC97-0C46-218A-2DEE85D18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9438" r="-788" b="23895"/>
          <a:stretch/>
        </p:blipFill>
        <p:spPr>
          <a:xfrm>
            <a:off x="3283850" y="297951"/>
            <a:ext cx="5438910" cy="63965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BDC1FC9-1119-A190-EA75-642A95FE63F7}"/>
              </a:ext>
            </a:extLst>
          </p:cNvPr>
          <p:cNvSpPr/>
          <p:nvPr/>
        </p:nvSpPr>
        <p:spPr>
          <a:xfrm>
            <a:off x="2154148" y="2194430"/>
            <a:ext cx="7613151" cy="45000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57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副标题 9">
            <a:extLst>
              <a:ext uri="{FF2B5EF4-FFF2-40B4-BE49-F238E27FC236}">
                <a16:creationId xmlns:a16="http://schemas.microsoft.com/office/drawing/2014/main" id="{0102F8CF-8DD3-43E5-B521-501A3CF12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3586" y="3919727"/>
            <a:ext cx="3888801" cy="53585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cs typeface="+mn-ea"/>
                <a:sym typeface="+mn-lt"/>
              </a:rPr>
              <a:t>横山桥中心小学</a:t>
            </a:r>
            <a:endParaRPr lang="en-US" altLang="zh-CN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E21516B-4ABB-4E09-987D-1ABA41122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zh-CN" dirty="0">
                <a:cs typeface="+mn-ea"/>
                <a:sym typeface="+mn-lt"/>
              </a:rPr>
              <a:t>Speaker name and title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FF7D8B0-524B-4065-95EB-00BAEDA26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zh-CN" dirty="0">
                <a:solidFill>
                  <a:schemeClr val="tx1"/>
                </a:solidFill>
                <a:cs typeface="+mn-ea"/>
                <a:sym typeface="+mn-lt"/>
              </a:rPr>
              <a:t>OfficePLUS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03171C0-8F5E-452D-80D2-8537CBEA6B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altLang="zh-CN" dirty="0">
                <a:cs typeface="+mn-ea"/>
                <a:sym typeface="+mn-lt"/>
              </a:rPr>
              <a:t>LOGO HERE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3640A7-4700-4385-AC8B-C71C63A5D41F}"/>
              </a:ext>
            </a:extLst>
          </p:cNvPr>
          <p:cNvGrpSpPr/>
          <p:nvPr/>
        </p:nvGrpSpPr>
        <p:grpSpPr>
          <a:xfrm>
            <a:off x="11201867" y="539051"/>
            <a:ext cx="223679" cy="143861"/>
            <a:chOff x="1833563" y="5803876"/>
            <a:chExt cx="301039" cy="143861"/>
          </a:xfrm>
        </p:grpSpPr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2CD26775-68D8-40BE-BE8D-74063138075F}"/>
                </a:ext>
              </a:extLst>
            </p:cNvPr>
            <p:cNvCxnSpPr>
              <a:cxnSpLocks/>
            </p:cNvCxnSpPr>
            <p:nvPr/>
          </p:nvCxnSpPr>
          <p:spPr>
            <a:xfrm>
              <a:off x="1914525" y="5947737"/>
              <a:ext cx="220077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9F376747-1496-4EEE-8C26-5AE22705757F}"/>
                </a:ext>
              </a:extLst>
            </p:cNvPr>
            <p:cNvCxnSpPr>
              <a:cxnSpLocks/>
            </p:cNvCxnSpPr>
            <p:nvPr/>
          </p:nvCxnSpPr>
          <p:spPr>
            <a:xfrm>
              <a:off x="1968033" y="5875807"/>
              <a:ext cx="166569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57B33F56-7E13-4B00-AB27-4AD19A351306}"/>
                </a:ext>
              </a:extLst>
            </p:cNvPr>
            <p:cNvCxnSpPr>
              <a:cxnSpLocks/>
            </p:cNvCxnSpPr>
            <p:nvPr/>
          </p:nvCxnSpPr>
          <p:spPr>
            <a:xfrm>
              <a:off x="1833563" y="5803876"/>
              <a:ext cx="301039" cy="0"/>
            </a:xfrm>
            <a:prstGeom prst="straightConnector1">
              <a:avLst/>
            </a:prstGeom>
            <a:noFill/>
            <a:ln w="15875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7793E5B4-9543-42AF-9539-860A69F54C4A}"/>
              </a:ext>
            </a:extLst>
          </p:cNvPr>
          <p:cNvSpPr txBox="1">
            <a:spLocks/>
          </p:cNvSpPr>
          <p:nvPr/>
        </p:nvSpPr>
        <p:spPr>
          <a:xfrm>
            <a:off x="8986294" y="3854036"/>
            <a:ext cx="2357491" cy="78951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50000"/>
              </a:lnSpc>
              <a:buNone/>
            </a:pPr>
            <a:r>
              <a:rPr lang="en-US" altLang="zh-CN" sz="1050" dirty="0">
                <a:solidFill>
                  <a:srgbClr val="FFFFFF">
                    <a:alpha val="50000"/>
                  </a:srgbClr>
                </a:solidFill>
                <a:cs typeface="+mn-ea"/>
                <a:sym typeface="+mn-lt"/>
              </a:rPr>
              <a:t>Adjust the spacing to adapt to Chinese  typesetting, use the reference line in PPT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86CA30-1A7F-4159-B0B8-AAE7BF609058}"/>
              </a:ext>
            </a:extLst>
          </p:cNvPr>
          <p:cNvSpPr txBox="1"/>
          <p:nvPr/>
        </p:nvSpPr>
        <p:spPr>
          <a:xfrm>
            <a:off x="225306" y="2338108"/>
            <a:ext cx="5724644" cy="12003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zh-CN" altLang="en-US" sz="7200" b="1" dirty="0">
                <a:cs typeface="+mn-ea"/>
                <a:sym typeface="+mn-lt"/>
              </a:rPr>
              <a:t>独一无二的我</a:t>
            </a:r>
            <a:endParaRPr lang="en-GB" sz="72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421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E4AEAB4-E6FB-4E4A-9D8B-D4D695FC5791}"/>
              </a:ext>
            </a:extLst>
          </p:cNvPr>
          <p:cNvGrpSpPr/>
          <p:nvPr/>
        </p:nvGrpSpPr>
        <p:grpSpPr>
          <a:xfrm>
            <a:off x="7316283" y="3199803"/>
            <a:ext cx="1956579" cy="1956579"/>
            <a:chOff x="4255583" y="2948796"/>
            <a:chExt cx="1930400" cy="19304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A208EC9-10E8-4609-ADE4-3CF92725358E}"/>
                </a:ext>
              </a:extLst>
            </p:cNvPr>
            <p:cNvSpPr/>
            <p:nvPr/>
          </p:nvSpPr>
          <p:spPr>
            <a:xfrm>
              <a:off x="4255583" y="2948796"/>
              <a:ext cx="1930400" cy="1930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任意多边形: 形状 235">
              <a:extLst>
                <a:ext uri="{FF2B5EF4-FFF2-40B4-BE49-F238E27FC236}">
                  <a16:creationId xmlns:a16="http://schemas.microsoft.com/office/drawing/2014/main" id="{510B4E08-C3B1-4907-B750-D1ABAB8B36CC}"/>
                </a:ext>
              </a:extLst>
            </p:cNvPr>
            <p:cNvSpPr/>
            <p:nvPr/>
          </p:nvSpPr>
          <p:spPr>
            <a:xfrm>
              <a:off x="4780072" y="3274087"/>
              <a:ext cx="881423" cy="1279818"/>
            </a:xfrm>
            <a:custGeom>
              <a:avLst/>
              <a:gdLst>
                <a:gd name="connsiteX0" fmla="*/ 145850 w 416689"/>
                <a:gd name="connsiteY0" fmla="*/ 156020 h 605028"/>
                <a:gd name="connsiteX1" fmla="*/ 270840 w 416689"/>
                <a:gd name="connsiteY1" fmla="*/ 156020 h 605028"/>
                <a:gd name="connsiteX2" fmla="*/ 328141 w 416689"/>
                <a:gd name="connsiteY2" fmla="*/ 190784 h 605028"/>
                <a:gd name="connsiteX3" fmla="*/ 411495 w 416689"/>
                <a:gd name="connsiteY3" fmla="*/ 315576 h 605028"/>
                <a:gd name="connsiteX4" fmla="*/ 416689 w 416689"/>
                <a:gd name="connsiteY4" fmla="*/ 332836 h 605028"/>
                <a:gd name="connsiteX5" fmla="*/ 407599 w 416689"/>
                <a:gd name="connsiteY5" fmla="*/ 354877 h 605028"/>
                <a:gd name="connsiteX6" fmla="*/ 385442 w 416689"/>
                <a:gd name="connsiteY6" fmla="*/ 364034 h 605028"/>
                <a:gd name="connsiteX7" fmla="*/ 359388 w 416689"/>
                <a:gd name="connsiteY7" fmla="*/ 350015 h 605028"/>
                <a:gd name="connsiteX8" fmla="*/ 285530 w 416689"/>
                <a:gd name="connsiteY8" fmla="*/ 239242 h 605028"/>
                <a:gd name="connsiteX9" fmla="*/ 270840 w 416689"/>
                <a:gd name="connsiteY9" fmla="*/ 238918 h 605028"/>
                <a:gd name="connsiteX10" fmla="*/ 351272 w 416689"/>
                <a:gd name="connsiteY10" fmla="*/ 448714 h 605028"/>
                <a:gd name="connsiteX11" fmla="*/ 354194 w 416689"/>
                <a:gd name="connsiteY11" fmla="*/ 459491 h 605028"/>
                <a:gd name="connsiteX12" fmla="*/ 348026 w 416689"/>
                <a:gd name="connsiteY12" fmla="*/ 474078 h 605028"/>
                <a:gd name="connsiteX13" fmla="*/ 333335 w 416689"/>
                <a:gd name="connsiteY13" fmla="*/ 480236 h 605028"/>
                <a:gd name="connsiteX14" fmla="*/ 270840 w 416689"/>
                <a:gd name="connsiteY14" fmla="*/ 480236 h 605028"/>
                <a:gd name="connsiteX15" fmla="*/ 270840 w 416689"/>
                <a:gd name="connsiteY15" fmla="*/ 568644 h 605028"/>
                <a:gd name="connsiteX16" fmla="*/ 260127 w 416689"/>
                <a:gd name="connsiteY16" fmla="*/ 594332 h 605028"/>
                <a:gd name="connsiteX17" fmla="*/ 234398 w 416689"/>
                <a:gd name="connsiteY17" fmla="*/ 605028 h 605028"/>
                <a:gd name="connsiteX18" fmla="*/ 182292 w 416689"/>
                <a:gd name="connsiteY18" fmla="*/ 605028 h 605028"/>
                <a:gd name="connsiteX19" fmla="*/ 156563 w 416689"/>
                <a:gd name="connsiteY19" fmla="*/ 594332 h 605028"/>
                <a:gd name="connsiteX20" fmla="*/ 145850 w 416689"/>
                <a:gd name="connsiteY20" fmla="*/ 568644 h 605028"/>
                <a:gd name="connsiteX21" fmla="*/ 145850 w 416689"/>
                <a:gd name="connsiteY21" fmla="*/ 480236 h 605028"/>
                <a:gd name="connsiteX22" fmla="*/ 83354 w 416689"/>
                <a:gd name="connsiteY22" fmla="*/ 480236 h 605028"/>
                <a:gd name="connsiteX23" fmla="*/ 68745 w 416689"/>
                <a:gd name="connsiteY23" fmla="*/ 474078 h 605028"/>
                <a:gd name="connsiteX24" fmla="*/ 62495 w 416689"/>
                <a:gd name="connsiteY24" fmla="*/ 459491 h 605028"/>
                <a:gd name="connsiteX25" fmla="*/ 65417 w 416689"/>
                <a:gd name="connsiteY25" fmla="*/ 448714 h 605028"/>
                <a:gd name="connsiteX26" fmla="*/ 145850 w 416689"/>
                <a:gd name="connsiteY26" fmla="*/ 238918 h 605028"/>
                <a:gd name="connsiteX27" fmla="*/ 131240 w 416689"/>
                <a:gd name="connsiteY27" fmla="*/ 239242 h 605028"/>
                <a:gd name="connsiteX28" fmla="*/ 57301 w 416689"/>
                <a:gd name="connsiteY28" fmla="*/ 350015 h 605028"/>
                <a:gd name="connsiteX29" fmla="*/ 31247 w 416689"/>
                <a:gd name="connsiteY29" fmla="*/ 364034 h 605028"/>
                <a:gd name="connsiteX30" fmla="*/ 9171 w 416689"/>
                <a:gd name="connsiteY30" fmla="*/ 354877 h 605028"/>
                <a:gd name="connsiteX31" fmla="*/ 0 w 416689"/>
                <a:gd name="connsiteY31" fmla="*/ 332836 h 605028"/>
                <a:gd name="connsiteX32" fmla="*/ 5275 w 416689"/>
                <a:gd name="connsiteY32" fmla="*/ 315576 h 605028"/>
                <a:gd name="connsiteX33" fmla="*/ 88548 w 416689"/>
                <a:gd name="connsiteY33" fmla="*/ 190784 h 605028"/>
                <a:gd name="connsiteX34" fmla="*/ 145850 w 416689"/>
                <a:gd name="connsiteY34" fmla="*/ 156020 h 605028"/>
                <a:gd name="connsiteX35" fmla="*/ 208380 w 416689"/>
                <a:gd name="connsiteY35" fmla="*/ 0 h 605028"/>
                <a:gd name="connsiteX36" fmla="*/ 260007 w 416689"/>
                <a:gd name="connsiteY36" fmla="*/ 21316 h 605028"/>
                <a:gd name="connsiteX37" fmla="*/ 281274 w 416689"/>
                <a:gd name="connsiteY37" fmla="*/ 72783 h 605028"/>
                <a:gd name="connsiteX38" fmla="*/ 260007 w 416689"/>
                <a:gd name="connsiteY38" fmla="*/ 124331 h 605028"/>
                <a:gd name="connsiteX39" fmla="*/ 208380 w 416689"/>
                <a:gd name="connsiteY39" fmla="*/ 145647 h 605028"/>
                <a:gd name="connsiteX40" fmla="*/ 156754 w 416689"/>
                <a:gd name="connsiteY40" fmla="*/ 124331 h 605028"/>
                <a:gd name="connsiteX41" fmla="*/ 135486 w 416689"/>
                <a:gd name="connsiteY41" fmla="*/ 72783 h 605028"/>
                <a:gd name="connsiteX42" fmla="*/ 156754 w 416689"/>
                <a:gd name="connsiteY42" fmla="*/ 21316 h 605028"/>
                <a:gd name="connsiteX43" fmla="*/ 208380 w 416689"/>
                <a:gd name="connsiteY43" fmla="*/ 0 h 60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6689" h="605028">
                  <a:moveTo>
                    <a:pt x="145850" y="156020"/>
                  </a:moveTo>
                  <a:lnTo>
                    <a:pt x="270840" y="156020"/>
                  </a:lnTo>
                  <a:cubicBezTo>
                    <a:pt x="293160" y="156020"/>
                    <a:pt x="312314" y="167608"/>
                    <a:pt x="328141" y="190784"/>
                  </a:cubicBezTo>
                  <a:lnTo>
                    <a:pt x="411495" y="315576"/>
                  </a:lnTo>
                  <a:cubicBezTo>
                    <a:pt x="414985" y="320762"/>
                    <a:pt x="416689" y="326515"/>
                    <a:pt x="416689" y="332836"/>
                  </a:cubicBezTo>
                  <a:cubicBezTo>
                    <a:pt x="416689" y="341506"/>
                    <a:pt x="413686" y="348880"/>
                    <a:pt x="407599" y="354877"/>
                  </a:cubicBezTo>
                  <a:cubicBezTo>
                    <a:pt x="401512" y="360954"/>
                    <a:pt x="394126" y="364034"/>
                    <a:pt x="385442" y="364034"/>
                  </a:cubicBezTo>
                  <a:cubicBezTo>
                    <a:pt x="374403" y="364034"/>
                    <a:pt x="365719" y="359334"/>
                    <a:pt x="359388" y="350015"/>
                  </a:cubicBezTo>
                  <a:lnTo>
                    <a:pt x="285530" y="239242"/>
                  </a:lnTo>
                  <a:lnTo>
                    <a:pt x="270840" y="238918"/>
                  </a:lnTo>
                  <a:lnTo>
                    <a:pt x="351272" y="448714"/>
                  </a:lnTo>
                  <a:cubicBezTo>
                    <a:pt x="353220" y="451955"/>
                    <a:pt x="354194" y="455602"/>
                    <a:pt x="354194" y="459491"/>
                  </a:cubicBezTo>
                  <a:cubicBezTo>
                    <a:pt x="354194" y="465083"/>
                    <a:pt x="352165" y="469945"/>
                    <a:pt x="348026" y="474078"/>
                  </a:cubicBezTo>
                  <a:cubicBezTo>
                    <a:pt x="343886" y="478210"/>
                    <a:pt x="339017" y="480236"/>
                    <a:pt x="333335" y="480236"/>
                  </a:cubicBezTo>
                  <a:lnTo>
                    <a:pt x="270840" y="480236"/>
                  </a:lnTo>
                  <a:lnTo>
                    <a:pt x="270840" y="568644"/>
                  </a:lnTo>
                  <a:cubicBezTo>
                    <a:pt x="270840" y="578611"/>
                    <a:pt x="267269" y="587201"/>
                    <a:pt x="260127" y="594332"/>
                  </a:cubicBezTo>
                  <a:cubicBezTo>
                    <a:pt x="252984" y="601463"/>
                    <a:pt x="244381" y="605028"/>
                    <a:pt x="234398" y="605028"/>
                  </a:cubicBezTo>
                  <a:lnTo>
                    <a:pt x="182292" y="605028"/>
                  </a:lnTo>
                  <a:cubicBezTo>
                    <a:pt x="172309" y="605028"/>
                    <a:pt x="163786" y="601463"/>
                    <a:pt x="156563" y="594332"/>
                  </a:cubicBezTo>
                  <a:cubicBezTo>
                    <a:pt x="149421" y="587201"/>
                    <a:pt x="145850" y="578611"/>
                    <a:pt x="145850" y="568644"/>
                  </a:cubicBezTo>
                  <a:lnTo>
                    <a:pt x="145850" y="480236"/>
                  </a:lnTo>
                  <a:lnTo>
                    <a:pt x="83354" y="480236"/>
                  </a:lnTo>
                  <a:cubicBezTo>
                    <a:pt x="77754" y="480236"/>
                    <a:pt x="72803" y="478210"/>
                    <a:pt x="68745" y="474078"/>
                  </a:cubicBezTo>
                  <a:cubicBezTo>
                    <a:pt x="64605" y="469945"/>
                    <a:pt x="62495" y="465083"/>
                    <a:pt x="62495" y="459491"/>
                  </a:cubicBezTo>
                  <a:cubicBezTo>
                    <a:pt x="62495" y="455602"/>
                    <a:pt x="63469" y="451955"/>
                    <a:pt x="65417" y="448714"/>
                  </a:cubicBezTo>
                  <a:lnTo>
                    <a:pt x="145850" y="238918"/>
                  </a:lnTo>
                  <a:lnTo>
                    <a:pt x="131240" y="239242"/>
                  </a:lnTo>
                  <a:lnTo>
                    <a:pt x="57301" y="350015"/>
                  </a:lnTo>
                  <a:cubicBezTo>
                    <a:pt x="51051" y="359334"/>
                    <a:pt x="42367" y="364034"/>
                    <a:pt x="31247" y="364034"/>
                  </a:cubicBezTo>
                  <a:cubicBezTo>
                    <a:pt x="22563" y="364034"/>
                    <a:pt x="15177" y="360954"/>
                    <a:pt x="9171" y="354877"/>
                  </a:cubicBezTo>
                  <a:cubicBezTo>
                    <a:pt x="3084" y="348880"/>
                    <a:pt x="0" y="341506"/>
                    <a:pt x="0" y="332836"/>
                  </a:cubicBezTo>
                  <a:cubicBezTo>
                    <a:pt x="0" y="326515"/>
                    <a:pt x="1785" y="320762"/>
                    <a:pt x="5275" y="315576"/>
                  </a:cubicBezTo>
                  <a:lnTo>
                    <a:pt x="88548" y="190784"/>
                  </a:lnTo>
                  <a:cubicBezTo>
                    <a:pt x="104375" y="167608"/>
                    <a:pt x="123529" y="156020"/>
                    <a:pt x="145850" y="156020"/>
                  </a:cubicBezTo>
                  <a:close/>
                  <a:moveTo>
                    <a:pt x="208380" y="0"/>
                  </a:moveTo>
                  <a:cubicBezTo>
                    <a:pt x="228593" y="0"/>
                    <a:pt x="245801" y="7132"/>
                    <a:pt x="260007" y="21316"/>
                  </a:cubicBezTo>
                  <a:cubicBezTo>
                    <a:pt x="274212" y="35500"/>
                    <a:pt x="281274" y="52683"/>
                    <a:pt x="281274" y="72783"/>
                  </a:cubicBezTo>
                  <a:cubicBezTo>
                    <a:pt x="281274" y="92965"/>
                    <a:pt x="274212" y="110147"/>
                    <a:pt x="260007" y="124331"/>
                  </a:cubicBezTo>
                  <a:cubicBezTo>
                    <a:pt x="245801" y="138515"/>
                    <a:pt x="228593" y="145647"/>
                    <a:pt x="208380" y="145647"/>
                  </a:cubicBezTo>
                  <a:cubicBezTo>
                    <a:pt x="188168" y="145647"/>
                    <a:pt x="171040" y="138515"/>
                    <a:pt x="156754" y="124331"/>
                  </a:cubicBezTo>
                  <a:cubicBezTo>
                    <a:pt x="142548" y="110147"/>
                    <a:pt x="135486" y="92965"/>
                    <a:pt x="135486" y="72783"/>
                  </a:cubicBezTo>
                  <a:cubicBezTo>
                    <a:pt x="135486" y="52683"/>
                    <a:pt x="142548" y="35500"/>
                    <a:pt x="156754" y="21316"/>
                  </a:cubicBezTo>
                  <a:cubicBezTo>
                    <a:pt x="171040" y="7132"/>
                    <a:pt x="188168" y="0"/>
                    <a:pt x="2083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016F703-A369-4F65-8E94-74796A15A014}"/>
              </a:ext>
            </a:extLst>
          </p:cNvPr>
          <p:cNvGrpSpPr/>
          <p:nvPr/>
        </p:nvGrpSpPr>
        <p:grpSpPr>
          <a:xfrm>
            <a:off x="9004300" y="3199803"/>
            <a:ext cx="1956579" cy="1956579"/>
            <a:chOff x="7645796" y="2948796"/>
            <a:chExt cx="1930400" cy="1930400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55081207-F8F4-4055-BCAE-E527781C5DDE}"/>
                </a:ext>
              </a:extLst>
            </p:cNvPr>
            <p:cNvSpPr/>
            <p:nvPr/>
          </p:nvSpPr>
          <p:spPr>
            <a:xfrm>
              <a:off x="7645796" y="2948796"/>
              <a:ext cx="1930400" cy="1930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0" name="任意多边形: 形状 249">
              <a:extLst>
                <a:ext uri="{FF2B5EF4-FFF2-40B4-BE49-F238E27FC236}">
                  <a16:creationId xmlns:a16="http://schemas.microsoft.com/office/drawing/2014/main" id="{D1A23771-0D0F-4DE9-B724-1D6319862A65}"/>
                </a:ext>
              </a:extLst>
            </p:cNvPr>
            <p:cNvSpPr/>
            <p:nvPr/>
          </p:nvSpPr>
          <p:spPr>
            <a:xfrm>
              <a:off x="8254547" y="3274088"/>
              <a:ext cx="712899" cy="1279817"/>
            </a:xfrm>
            <a:custGeom>
              <a:avLst/>
              <a:gdLst>
                <a:gd name="connsiteX0" fmla="*/ 63232 w 337020"/>
                <a:gd name="connsiteY0" fmla="*/ 157714 h 605028"/>
                <a:gd name="connsiteX1" fmla="*/ 273869 w 337020"/>
                <a:gd name="connsiteY1" fmla="*/ 157714 h 605028"/>
                <a:gd name="connsiteX2" fmla="*/ 318594 w 337020"/>
                <a:gd name="connsiteY2" fmla="*/ 176109 h 605028"/>
                <a:gd name="connsiteX3" fmla="*/ 337020 w 337020"/>
                <a:gd name="connsiteY3" fmla="*/ 220840 h 605028"/>
                <a:gd name="connsiteX4" fmla="*/ 337020 w 337020"/>
                <a:gd name="connsiteY4" fmla="*/ 384288 h 605028"/>
                <a:gd name="connsiteX5" fmla="*/ 327848 w 337020"/>
                <a:gd name="connsiteY5" fmla="*/ 406654 h 605028"/>
                <a:gd name="connsiteX6" fmla="*/ 305445 w 337020"/>
                <a:gd name="connsiteY6" fmla="*/ 415811 h 605028"/>
                <a:gd name="connsiteX7" fmla="*/ 283042 w 337020"/>
                <a:gd name="connsiteY7" fmla="*/ 406654 h 605028"/>
                <a:gd name="connsiteX8" fmla="*/ 273869 w 337020"/>
                <a:gd name="connsiteY8" fmla="*/ 384288 h 605028"/>
                <a:gd name="connsiteX9" fmla="*/ 273869 w 337020"/>
                <a:gd name="connsiteY9" fmla="*/ 241828 h 605028"/>
                <a:gd name="connsiteX10" fmla="*/ 252765 w 337020"/>
                <a:gd name="connsiteY10" fmla="*/ 241828 h 605028"/>
                <a:gd name="connsiteX11" fmla="*/ 252765 w 337020"/>
                <a:gd name="connsiteY11" fmla="*/ 568238 h 605028"/>
                <a:gd name="connsiteX12" fmla="*/ 241888 w 337020"/>
                <a:gd name="connsiteY12" fmla="*/ 594250 h 605028"/>
                <a:gd name="connsiteX13" fmla="*/ 215914 w 337020"/>
                <a:gd name="connsiteY13" fmla="*/ 605028 h 605028"/>
                <a:gd name="connsiteX14" fmla="*/ 189939 w 337020"/>
                <a:gd name="connsiteY14" fmla="*/ 594250 h 605028"/>
                <a:gd name="connsiteX15" fmla="*/ 179062 w 337020"/>
                <a:gd name="connsiteY15" fmla="*/ 568238 h 605028"/>
                <a:gd name="connsiteX16" fmla="*/ 179062 w 337020"/>
                <a:gd name="connsiteY16" fmla="*/ 415811 h 605028"/>
                <a:gd name="connsiteX17" fmla="*/ 158039 w 337020"/>
                <a:gd name="connsiteY17" fmla="*/ 415811 h 605028"/>
                <a:gd name="connsiteX18" fmla="*/ 158039 w 337020"/>
                <a:gd name="connsiteY18" fmla="*/ 568238 h 605028"/>
                <a:gd name="connsiteX19" fmla="*/ 147162 w 337020"/>
                <a:gd name="connsiteY19" fmla="*/ 594250 h 605028"/>
                <a:gd name="connsiteX20" fmla="*/ 121106 w 337020"/>
                <a:gd name="connsiteY20" fmla="*/ 605028 h 605028"/>
                <a:gd name="connsiteX21" fmla="*/ 95132 w 337020"/>
                <a:gd name="connsiteY21" fmla="*/ 594250 h 605028"/>
                <a:gd name="connsiteX22" fmla="*/ 84255 w 337020"/>
                <a:gd name="connsiteY22" fmla="*/ 568238 h 605028"/>
                <a:gd name="connsiteX23" fmla="*/ 84255 w 337020"/>
                <a:gd name="connsiteY23" fmla="*/ 241828 h 605028"/>
                <a:gd name="connsiteX24" fmla="*/ 63232 w 337020"/>
                <a:gd name="connsiteY24" fmla="*/ 241828 h 605028"/>
                <a:gd name="connsiteX25" fmla="*/ 63232 w 337020"/>
                <a:gd name="connsiteY25" fmla="*/ 384288 h 605028"/>
                <a:gd name="connsiteX26" fmla="*/ 53978 w 337020"/>
                <a:gd name="connsiteY26" fmla="*/ 406654 h 605028"/>
                <a:gd name="connsiteX27" fmla="*/ 31575 w 337020"/>
                <a:gd name="connsiteY27" fmla="*/ 415811 h 605028"/>
                <a:gd name="connsiteX28" fmla="*/ 9253 w 337020"/>
                <a:gd name="connsiteY28" fmla="*/ 406654 h 605028"/>
                <a:gd name="connsiteX29" fmla="*/ 0 w 337020"/>
                <a:gd name="connsiteY29" fmla="*/ 384288 h 605028"/>
                <a:gd name="connsiteX30" fmla="*/ 0 w 337020"/>
                <a:gd name="connsiteY30" fmla="*/ 220840 h 605028"/>
                <a:gd name="connsiteX31" fmla="*/ 18426 w 337020"/>
                <a:gd name="connsiteY31" fmla="*/ 176109 h 605028"/>
                <a:gd name="connsiteX32" fmla="*/ 63232 w 337020"/>
                <a:gd name="connsiteY32" fmla="*/ 157714 h 605028"/>
                <a:gd name="connsiteX33" fmla="*/ 168469 w 337020"/>
                <a:gd name="connsiteY33" fmla="*/ 0 h 605028"/>
                <a:gd name="connsiteX34" fmla="*/ 220660 w 337020"/>
                <a:gd name="connsiteY34" fmla="*/ 21560 h 605028"/>
                <a:gd name="connsiteX35" fmla="*/ 242251 w 337020"/>
                <a:gd name="connsiteY35" fmla="*/ 73594 h 605028"/>
                <a:gd name="connsiteX36" fmla="*/ 220660 w 337020"/>
                <a:gd name="connsiteY36" fmla="*/ 125710 h 605028"/>
                <a:gd name="connsiteX37" fmla="*/ 168469 w 337020"/>
                <a:gd name="connsiteY37" fmla="*/ 147270 h 605028"/>
                <a:gd name="connsiteX38" fmla="*/ 116360 w 337020"/>
                <a:gd name="connsiteY38" fmla="*/ 125710 h 605028"/>
                <a:gd name="connsiteX39" fmla="*/ 94769 w 337020"/>
                <a:gd name="connsiteY39" fmla="*/ 73594 h 605028"/>
                <a:gd name="connsiteX40" fmla="*/ 116360 w 337020"/>
                <a:gd name="connsiteY40" fmla="*/ 21560 h 605028"/>
                <a:gd name="connsiteX41" fmla="*/ 168469 w 337020"/>
                <a:gd name="connsiteY41" fmla="*/ 0 h 60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37020" h="605028">
                  <a:moveTo>
                    <a:pt x="63232" y="157714"/>
                  </a:moveTo>
                  <a:lnTo>
                    <a:pt x="273869" y="157714"/>
                  </a:lnTo>
                  <a:cubicBezTo>
                    <a:pt x="291402" y="157714"/>
                    <a:pt x="306338" y="163873"/>
                    <a:pt x="318594" y="176109"/>
                  </a:cubicBezTo>
                  <a:cubicBezTo>
                    <a:pt x="330932" y="188426"/>
                    <a:pt x="337020" y="203337"/>
                    <a:pt x="337020" y="220840"/>
                  </a:cubicBezTo>
                  <a:lnTo>
                    <a:pt x="337020" y="384288"/>
                  </a:lnTo>
                  <a:cubicBezTo>
                    <a:pt x="337020" y="393040"/>
                    <a:pt x="333936" y="400495"/>
                    <a:pt x="327848" y="406654"/>
                  </a:cubicBezTo>
                  <a:cubicBezTo>
                    <a:pt x="321679" y="412732"/>
                    <a:pt x="314211" y="415811"/>
                    <a:pt x="305445" y="415811"/>
                  </a:cubicBezTo>
                  <a:cubicBezTo>
                    <a:pt x="296678" y="415811"/>
                    <a:pt x="289211" y="412732"/>
                    <a:pt x="283042" y="406654"/>
                  </a:cubicBezTo>
                  <a:cubicBezTo>
                    <a:pt x="276954" y="400495"/>
                    <a:pt x="273869" y="393040"/>
                    <a:pt x="273869" y="384288"/>
                  </a:cubicBezTo>
                  <a:lnTo>
                    <a:pt x="273869" y="241828"/>
                  </a:lnTo>
                  <a:lnTo>
                    <a:pt x="252765" y="241828"/>
                  </a:lnTo>
                  <a:lnTo>
                    <a:pt x="252765" y="568238"/>
                  </a:lnTo>
                  <a:cubicBezTo>
                    <a:pt x="252765" y="578367"/>
                    <a:pt x="249194" y="586957"/>
                    <a:pt x="241888" y="594250"/>
                  </a:cubicBezTo>
                  <a:cubicBezTo>
                    <a:pt x="234664" y="601463"/>
                    <a:pt x="225979" y="605028"/>
                    <a:pt x="215914" y="605028"/>
                  </a:cubicBezTo>
                  <a:cubicBezTo>
                    <a:pt x="205848" y="605028"/>
                    <a:pt x="197163" y="601463"/>
                    <a:pt x="189939" y="594250"/>
                  </a:cubicBezTo>
                  <a:cubicBezTo>
                    <a:pt x="182715" y="586957"/>
                    <a:pt x="179062" y="578367"/>
                    <a:pt x="179062" y="568238"/>
                  </a:cubicBezTo>
                  <a:lnTo>
                    <a:pt x="179062" y="415811"/>
                  </a:lnTo>
                  <a:lnTo>
                    <a:pt x="158039" y="415811"/>
                  </a:lnTo>
                  <a:lnTo>
                    <a:pt x="158039" y="568238"/>
                  </a:lnTo>
                  <a:cubicBezTo>
                    <a:pt x="158039" y="578367"/>
                    <a:pt x="154386" y="586957"/>
                    <a:pt x="147162" y="594250"/>
                  </a:cubicBezTo>
                  <a:cubicBezTo>
                    <a:pt x="139938" y="601463"/>
                    <a:pt x="131253" y="605028"/>
                    <a:pt x="121106" y="605028"/>
                  </a:cubicBezTo>
                  <a:cubicBezTo>
                    <a:pt x="111041" y="605028"/>
                    <a:pt x="102356" y="601463"/>
                    <a:pt x="95132" y="594250"/>
                  </a:cubicBezTo>
                  <a:cubicBezTo>
                    <a:pt x="87908" y="586957"/>
                    <a:pt x="84255" y="578367"/>
                    <a:pt x="84255" y="568238"/>
                  </a:cubicBezTo>
                  <a:lnTo>
                    <a:pt x="84255" y="241828"/>
                  </a:lnTo>
                  <a:lnTo>
                    <a:pt x="63232" y="241828"/>
                  </a:lnTo>
                  <a:lnTo>
                    <a:pt x="63232" y="384288"/>
                  </a:lnTo>
                  <a:cubicBezTo>
                    <a:pt x="63232" y="393040"/>
                    <a:pt x="60147" y="400495"/>
                    <a:pt x="53978" y="406654"/>
                  </a:cubicBezTo>
                  <a:cubicBezTo>
                    <a:pt x="47809" y="412732"/>
                    <a:pt x="40423" y="415811"/>
                    <a:pt x="31575" y="415811"/>
                  </a:cubicBezTo>
                  <a:cubicBezTo>
                    <a:pt x="22809" y="415811"/>
                    <a:pt x="15341" y="412732"/>
                    <a:pt x="9253" y="406654"/>
                  </a:cubicBezTo>
                  <a:cubicBezTo>
                    <a:pt x="3084" y="400495"/>
                    <a:pt x="0" y="393040"/>
                    <a:pt x="0" y="384288"/>
                  </a:cubicBezTo>
                  <a:lnTo>
                    <a:pt x="0" y="220840"/>
                  </a:lnTo>
                  <a:cubicBezTo>
                    <a:pt x="0" y="203337"/>
                    <a:pt x="6169" y="188426"/>
                    <a:pt x="18426" y="176109"/>
                  </a:cubicBezTo>
                  <a:cubicBezTo>
                    <a:pt x="30764" y="163873"/>
                    <a:pt x="45699" y="157714"/>
                    <a:pt x="63232" y="157714"/>
                  </a:cubicBezTo>
                  <a:close/>
                  <a:moveTo>
                    <a:pt x="168469" y="0"/>
                  </a:moveTo>
                  <a:cubicBezTo>
                    <a:pt x="188924" y="0"/>
                    <a:pt x="206294" y="7214"/>
                    <a:pt x="220660" y="21560"/>
                  </a:cubicBezTo>
                  <a:cubicBezTo>
                    <a:pt x="235027" y="35906"/>
                    <a:pt x="242251" y="53251"/>
                    <a:pt x="242251" y="73594"/>
                  </a:cubicBezTo>
                  <a:cubicBezTo>
                    <a:pt x="242251" y="94019"/>
                    <a:pt x="235027" y="111364"/>
                    <a:pt x="220660" y="125710"/>
                  </a:cubicBezTo>
                  <a:cubicBezTo>
                    <a:pt x="206294" y="140056"/>
                    <a:pt x="188924" y="147270"/>
                    <a:pt x="168469" y="147270"/>
                  </a:cubicBezTo>
                  <a:cubicBezTo>
                    <a:pt x="148096" y="147270"/>
                    <a:pt x="130726" y="140056"/>
                    <a:pt x="116360" y="125710"/>
                  </a:cubicBezTo>
                  <a:cubicBezTo>
                    <a:pt x="101993" y="111364"/>
                    <a:pt x="94769" y="94019"/>
                    <a:pt x="94769" y="73594"/>
                  </a:cubicBezTo>
                  <a:cubicBezTo>
                    <a:pt x="94769" y="53251"/>
                    <a:pt x="101993" y="35906"/>
                    <a:pt x="116360" y="21560"/>
                  </a:cubicBezTo>
                  <a:cubicBezTo>
                    <a:pt x="130726" y="7214"/>
                    <a:pt x="148096" y="0"/>
                    <a:pt x="1684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178542" y="224403"/>
            <a:ext cx="4215318" cy="4203758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耳朵长</a:t>
            </a:r>
            <a:br>
              <a:rPr lang="en-US" altLang="zh-CN" sz="6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尾巴短</a:t>
            </a:r>
            <a:br>
              <a:rPr lang="en-US" altLang="zh-CN" sz="6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只吃菜</a:t>
            </a:r>
            <a:br>
              <a:rPr lang="en-US" altLang="zh-CN" sz="60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6000" dirty="0">
                <a:latin typeface="+mn-lt"/>
                <a:ea typeface="+mn-ea"/>
                <a:cs typeface="+mn-ea"/>
                <a:sym typeface="+mn-lt"/>
              </a:rPr>
              <a:t>不吃饭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16F270E-8CF6-3978-AD18-F96DEA00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082" y="1627080"/>
            <a:ext cx="5771299" cy="4617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8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7816B9-4368-481C-AF7D-011CB1B5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277" y="2943860"/>
            <a:ext cx="4086063" cy="1322901"/>
          </a:xfrm>
        </p:spPr>
        <p:txBody>
          <a:bodyPr>
            <a:normAutofit/>
          </a:bodyPr>
          <a:lstStyle/>
          <a:p>
            <a:r>
              <a:rPr lang="zh-CN" altLang="en-US" sz="7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寻人启事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>
                <a:solidFill>
                  <a:schemeClr val="tx1"/>
                </a:solidFill>
                <a:cs typeface="+mn-ea"/>
                <a:sym typeface="+mn-lt"/>
              </a:rPr>
              <a:pPr/>
              <a:t>7</a:t>
            </a:fld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89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FE16D35-010F-BE32-2A1A-5264CA27BB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-948647" y="0"/>
            <a:ext cx="13140647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15950" y="-410966"/>
            <a:ext cx="7523233" cy="5804899"/>
          </a:xfrm>
        </p:spPr>
        <p:txBody>
          <a:bodyPr>
            <a:no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外貌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：微胖，双眼皮，长头发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性别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：女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习惯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：晚睡早起、做事情认真、爱干净、吃饭慢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爱好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：运动、做饭、看电影、旅游、看书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个性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：活泼、开朗、急性子、丢三落四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4926DF-847B-5153-75E4-0A82185576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578" r="-2775"/>
          <a:stretch/>
        </p:blipFill>
        <p:spPr>
          <a:xfrm>
            <a:off x="8021870" y="1661846"/>
            <a:ext cx="3987443" cy="39016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07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ED74DB5-86B4-7276-E688-9A426F7AAE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52" name="矩形 251">
            <a:extLst>
              <a:ext uri="{FF2B5EF4-FFF2-40B4-BE49-F238E27FC236}">
                <a16:creationId xmlns:a16="http://schemas.microsoft.com/office/drawing/2014/main" id="{1E95CA23-D17B-4038-ACB8-017958C3F8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692248" y="1919340"/>
            <a:ext cx="8807502" cy="3513761"/>
          </a:xfrm>
        </p:spPr>
        <p:txBody>
          <a:bodyPr>
            <a:noAutofit/>
          </a:bodyPr>
          <a:lstStyle/>
          <a:p>
            <a:br>
              <a:rPr lang="en-US" altLang="zh-CN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</a:br>
            <a:br>
              <a:rPr lang="en-US" altLang="zh-CN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</a:br>
            <a:br>
              <a:rPr lang="en-US" altLang="zh-CN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</a:br>
            <a:br>
              <a:rPr lang="en-US" altLang="zh-CN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</a:br>
            <a:br>
              <a:rPr lang="en-US" altLang="zh-CN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</a:br>
            <a:br>
              <a:rPr lang="en-US" altLang="zh-CN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外貌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：（             ）      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性别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：（             ）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习惯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：（             ）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爱好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：（             ）</a:t>
            </a:r>
            <a:br>
              <a:rPr lang="en-US" altLang="zh-CN" sz="44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44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个性</a:t>
            </a:r>
            <a:r>
              <a:rPr lang="zh-CN" altLang="en-US" sz="4400" dirty="0">
                <a:latin typeface="+mn-lt"/>
                <a:ea typeface="+mn-ea"/>
                <a:cs typeface="+mn-ea"/>
                <a:sym typeface="+mn-lt"/>
              </a:rPr>
              <a:t>：（             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18CFC5-5985-2CF6-A926-0EE3512BD2ED}"/>
              </a:ext>
            </a:extLst>
          </p:cNvPr>
          <p:cNvSpPr/>
          <p:nvPr/>
        </p:nvSpPr>
        <p:spPr>
          <a:xfrm>
            <a:off x="180238" y="595901"/>
            <a:ext cx="51931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制作谜面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623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EMPLATE" val="ceab7046-1fdb-4a39-9105-a05e52160f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7535;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F47B1D"/>
      </a:accent1>
      <a:accent2>
        <a:srgbClr val="DA910C"/>
      </a:accent2>
      <a:accent3>
        <a:srgbClr val="F4BD7A"/>
      </a:accent3>
      <a:accent4>
        <a:srgbClr val="A0A0A0"/>
      </a:accent4>
      <a:accent5>
        <a:srgbClr val="BBBBBB"/>
      </a:accent5>
      <a:accent6>
        <a:srgbClr val="D9D9D9"/>
      </a:accent6>
      <a:hlink>
        <a:srgbClr val="F84D4D"/>
      </a:hlink>
      <a:folHlink>
        <a:srgbClr val="979797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F47B1D"/>
    </a:accent1>
    <a:accent2>
      <a:srgbClr val="DA910C"/>
    </a:accent2>
    <a:accent3>
      <a:srgbClr val="F4BD7A"/>
    </a:accent3>
    <a:accent4>
      <a:srgbClr val="A0A0A0"/>
    </a:accent4>
    <a:accent5>
      <a:srgbClr val="BBBBBB"/>
    </a:accent5>
    <a:accent6>
      <a:srgbClr val="D9D9D9"/>
    </a:accent6>
    <a:hlink>
      <a:srgbClr val="F84D4D"/>
    </a:hlink>
    <a:folHlink>
      <a:srgbClr val="979797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F47B1D"/>
    </a:accent1>
    <a:accent2>
      <a:srgbClr val="DA910C"/>
    </a:accent2>
    <a:accent3>
      <a:srgbClr val="F4BD7A"/>
    </a:accent3>
    <a:accent4>
      <a:srgbClr val="A0A0A0"/>
    </a:accent4>
    <a:accent5>
      <a:srgbClr val="BBBBBB"/>
    </a:accent5>
    <a:accent6>
      <a:srgbClr val="D9D9D9"/>
    </a:accent6>
    <a:hlink>
      <a:srgbClr val="F84D4D"/>
    </a:hlink>
    <a:folHlink>
      <a:srgbClr val="979797"/>
    </a:folHlink>
  </a:clrScheme>
</a:themeOverride>
</file>

<file path=ppt/theme/themeOverride3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F47B1D"/>
    </a:accent1>
    <a:accent2>
      <a:srgbClr val="DA910C"/>
    </a:accent2>
    <a:accent3>
      <a:srgbClr val="F4BD7A"/>
    </a:accent3>
    <a:accent4>
      <a:srgbClr val="A0A0A0"/>
    </a:accent4>
    <a:accent5>
      <a:srgbClr val="BBBBBB"/>
    </a:accent5>
    <a:accent6>
      <a:srgbClr val="D9D9D9"/>
    </a:accent6>
    <a:hlink>
      <a:srgbClr val="F84D4D"/>
    </a:hlink>
    <a:folHlink>
      <a:srgbClr val="9797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443A8EF62DE444B1FF07917E22EF72" ma:contentTypeVersion="17" ma:contentTypeDescription="Create a new document." ma:contentTypeScope="" ma:versionID="ae809626c8abf568b6a415226af21ced">
  <xsd:schema xmlns:xsd="http://www.w3.org/2001/XMLSchema" xmlns:xs="http://www.w3.org/2001/XMLSchema" xmlns:p="http://schemas.microsoft.com/office/2006/metadata/properties" xmlns:ns1="http://schemas.microsoft.com/sharepoint/v3" xmlns:ns2="0a5c0dea-e5d7-4228-9256-3793bb42faa5" xmlns:ns3="97934b4b-eba6-486d-bfc1-4b8e3fe39092" targetNamespace="http://schemas.microsoft.com/office/2006/metadata/properties" ma:root="true" ma:fieldsID="1ffe3db4c8c97a24da98b2b5f963ec28" ns1:_="" ns2:_="" ns3:_="">
    <xsd:import namespace="http://schemas.microsoft.com/sharepoint/v3"/>
    <xsd:import namespace="0a5c0dea-e5d7-4228-9256-3793bb42faa5"/>
    <xsd:import namespace="97934b4b-eba6-486d-bfc1-4b8e3fe39092"/>
    <xsd:element name="properties">
      <xsd:complexType>
        <xsd:sequence>
          <xsd:element name="documentManagement">
            <xsd:complexType>
              <xsd:all>
                <xsd:element ref="ns2:OneNoteFluid_FileOrde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c0dea-e5d7-4228-9256-3793bb42faa5" elementFormDefault="qualified">
    <xsd:import namespace="http://schemas.microsoft.com/office/2006/documentManagement/types"/>
    <xsd:import namespace="http://schemas.microsoft.com/office/infopath/2007/PartnerControls"/>
    <xsd:element name="OneNoteFluid_FileOrder" ma:index="8" nillable="true" ma:displayName="OneNoteFluid_FileOrder" ma:internalName="OneNoteFluid_FileOrde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34b4b-eba6-486d-bfc1-4b8e3fe390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885aa0b-334b-483f-9125-6409c6335a4b}" ma:internalName="TaxCatchAll" ma:showField="CatchAllData" ma:web="97934b4b-eba6-486d-bfc1-4b8e3fe390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934b4b-eba6-486d-bfc1-4b8e3fe39092" xsi:nil="true"/>
    <lcf76f155ced4ddcb4097134ff3c332f xmlns="0a5c0dea-e5d7-4228-9256-3793bb42faa5">
      <Terms xmlns="http://schemas.microsoft.com/office/infopath/2007/PartnerControls"/>
    </lcf76f155ced4ddcb4097134ff3c332f>
    <OneNoteFluid_FileOrder xmlns="0a5c0dea-e5d7-4228-9256-3793bb42faa5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43D119A-9CAE-4FC8-B653-4DD6C0F4F6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FC4260-E8EA-4D1E-9E7C-155F958D98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a5c0dea-e5d7-4228-9256-3793bb42faa5"/>
    <ds:schemaRef ds:uri="97934b4b-eba6-486d-bfc1-4b8e3fe390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F10A2D-63A1-451E-B4ED-159F3CD429E5}">
  <ds:schemaRefs>
    <ds:schemaRef ds:uri="http://schemas.microsoft.com/office/2006/metadata/properties"/>
    <ds:schemaRef ds:uri="http://schemas.microsoft.com/office/infopath/2007/PartnerControls"/>
    <ds:schemaRef ds:uri="97934b4b-eba6-486d-bfc1-4b8e3fe39092"/>
    <ds:schemaRef ds:uri="0a5c0dea-e5d7-4228-9256-3793bb42faa5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Nian</Template>
  <TotalTime>235</TotalTime>
  <Words>474</Words>
  <Application>Microsoft Office PowerPoint</Application>
  <PresentationFormat>宽屏</PresentationFormat>
  <Paragraphs>66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3" baseType="lpstr">
      <vt:lpstr>等线</vt:lpstr>
      <vt:lpstr>Arial</vt:lpstr>
      <vt:lpstr>Designed by iSlide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耳朵长 尾巴短 只吃菜 不吃饭</vt:lpstr>
      <vt:lpstr>寻人启事</vt:lpstr>
      <vt:lpstr>外貌：微胖，双眼皮，长头发 性别：女 习惯：晚睡早起、做事情认真、爱干净、吃饭慢 爱好：运动、做饭、看电影、旅游、看书 个性：活泼、开朗、急性子、丢三落四</vt:lpstr>
      <vt:lpstr>      外貌：（             ）       性别：（             ） 习惯：（             ） 爱好：（             ） 个性：（             ）</vt:lpstr>
      <vt:lpstr>自我探索</vt:lpstr>
      <vt:lpstr>生理自我 外貌 性别 穿着</vt:lpstr>
      <vt:lpstr>生理自我： 性别：女 外貌：162厘米，有一点点胖，肉很结实，双眼皮，头发自然卷，皮肤小麦色</vt:lpstr>
      <vt:lpstr>请你帮我找特点</vt:lpstr>
      <vt:lpstr>PowerPoint 演示文稿</vt:lpstr>
      <vt:lpstr>PowerPoint 演示文稿</vt:lpstr>
      <vt:lpstr>PowerPoint 演示文稿</vt:lpstr>
      <vt:lpstr>我的自画像</vt:lpstr>
      <vt:lpstr>这就是我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Nian</dc:creator>
  <cp:lastModifiedBy>纾悠 陈</cp:lastModifiedBy>
  <cp:revision>7</cp:revision>
  <cp:lastPrinted>2022-05-04T16:00:00Z</cp:lastPrinted>
  <dcterms:created xsi:type="dcterms:W3CDTF">2022-05-04T16:00:00Z</dcterms:created>
  <dcterms:modified xsi:type="dcterms:W3CDTF">2024-09-14T04:32:42Z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EMPLATE">
    <vt:lpwstr>ceab7046-1fdb-4a39-9105-a05e52160fda</vt:lpwstr>
  </property>
  <property fmtid="{D5CDD505-2E9C-101B-9397-08002B2CF9AE}" pid="3" name="ContentTypeId">
    <vt:lpwstr>0x010100D1443A8EF62DE444B1FF07917E22EF72</vt:lpwstr>
  </property>
</Properties>
</file>