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6" r:id="rId4"/>
    <p:sldId id="270" r:id="rId5"/>
    <p:sldId id="258" r:id="rId6"/>
    <p:sldId id="264" r:id="rId7"/>
    <p:sldId id="265" r:id="rId8"/>
    <p:sldId id="263" r:id="rId9"/>
    <p:sldId id="277" r:id="rId10"/>
    <p:sldId id="278" r:id="rId11"/>
    <p:sldId id="279" r:id="rId12"/>
    <p:sldId id="280" r:id="rId13"/>
    <p:sldId id="281" r:id="rId14"/>
    <p:sldId id="262" r:id="rId15"/>
  </p:sldIdLst>
  <p:sldSz cx="12192000" cy="6858000"/>
  <p:notesSz cx="6858000" cy="9144000"/>
  <p:custShowLst>
    <p:custShow name="11自我认识" id="0">
      <p:sldLst>
        <p:sld r:id="rId9"/>
      </p:sldLst>
    </p:custShow>
    <p:custShow name="22学会学习" id="1">
      <p:sldLst>
        <p:sld r:id="rId10"/>
      </p:sldLst>
    </p:custShow>
    <p:custShow name="33人际交往" id="2">
      <p:sldLst>
        <p:sld r:id="rId11"/>
      </p:sldLst>
    </p:custShow>
    <p:custShow name="44情绪管理" id="3">
      <p:sldLst>
        <p:sld r:id="rId12"/>
      </p:sldLst>
    </p:custShow>
    <p:custShow name="55社会适应" id="4">
      <p:sldLst>
        <p:sld r:id="rId13"/>
      </p:sldLst>
    </p:custShow>
    <p:custShow name="66生涯规划" id="5">
      <p:sldLst>
        <p:sld r:id="rId14"/>
      </p:sldLst>
    </p:custShow>
  </p:custShow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0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E23121D-534D-C18D-86F2-F8B084E7F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24E421-5F99-33C1-6C60-3D67F5BBC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D20C-92F4-4D32-92CD-1278806BF344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CEAC0C-2766-8EA5-AFAC-04E2AE7E12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69A8BD-4CEA-8355-A923-3DE76C669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7DA4C-D0A3-441A-A01E-F1F72C62F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79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64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4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fd4b393c-6790-4ca0-a883-5fcc9a05af31.source.4.zh-Hans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45fdaaa6-e658-4bc3-98ae-d71063a31e98.source.default.zh-Hans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44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ec420a6c-7c28-4f02-a33d-dac1fc94b410.source.5.zh-Hans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2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20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80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46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45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46a9958b-616f-4623-92c2-c1633326835a.source.default.zh-Hans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9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8" Type="http://schemas.openxmlformats.org/officeDocument/2006/relationships/image" Target="../media/image21.png"/><Relationship Id="rId26" Type="http://schemas.openxmlformats.org/officeDocument/2006/relationships/image" Target="../media/image27.png"/><Relationship Id="rId3" Type="http://schemas.openxmlformats.org/officeDocument/2006/relationships/image" Target="../media/image8.svg"/><Relationship Id="rId21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.png"/><Relationship Id="rId17" Type="http://schemas.openxmlformats.org/officeDocument/2006/relationships/image" Target="../media/image20.svg"/><Relationship Id="rId25" Type="http://schemas.openxmlformats.org/officeDocument/2006/relationships/image" Target="../media/image26.svg"/><Relationship Id="rId33" Type="http://schemas.openxmlformats.org/officeDocument/2006/relationships/image" Target="../media/image6.sv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3.png"/><Relationship Id="rId29" Type="http://schemas.openxmlformats.org/officeDocument/2006/relationships/image" Target="../media/image3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5.png"/><Relationship Id="rId32" Type="http://schemas.openxmlformats.org/officeDocument/2006/relationships/image" Target="../media/image5.png"/><Relationship Id="rId5" Type="http://schemas.openxmlformats.org/officeDocument/2006/relationships/image" Target="../media/image10.svg"/><Relationship Id="rId15" Type="http://schemas.openxmlformats.org/officeDocument/2006/relationships/image" Target="../media/image18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31" Type="http://schemas.openxmlformats.org/officeDocument/2006/relationships/image" Target="../media/image32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Relationship Id="rId8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3.png"/><Relationship Id="rId26" Type="http://schemas.openxmlformats.org/officeDocument/2006/relationships/image" Target="../media/image29.png"/><Relationship Id="rId3" Type="http://schemas.openxmlformats.org/officeDocument/2006/relationships/image" Target="../media/image8.svg"/><Relationship Id="rId21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28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24" Type="http://schemas.openxmlformats.org/officeDocument/2006/relationships/image" Target="../media/image27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6.svg"/><Relationship Id="rId28" Type="http://schemas.openxmlformats.org/officeDocument/2006/relationships/image" Target="../media/image31.png"/><Relationship Id="rId10" Type="http://schemas.openxmlformats.org/officeDocument/2006/relationships/image" Target="../media/image1.png"/><Relationship Id="rId19" Type="http://schemas.openxmlformats.org/officeDocument/2006/relationships/image" Target="../media/image4.svg"/><Relationship Id="rId31" Type="http://schemas.openxmlformats.org/officeDocument/2006/relationships/image" Target="../media/image6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3C7238C-8D7A-ED0F-0760-C17E9F7D3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190"/>
          <a:stretch/>
        </p:blipFill>
        <p:spPr>
          <a:xfrm>
            <a:off x="2426408" y="4097584"/>
            <a:ext cx="2744674" cy="2771395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8838AECB-657A-F633-4127-2C87788B2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320" t="-3185" b="-1"/>
          <a:stretch/>
        </p:blipFill>
        <p:spPr>
          <a:xfrm>
            <a:off x="-25197" y="2473028"/>
            <a:ext cx="2738370" cy="3512014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4899FAD7-C2A2-1EA1-F148-CB0FF7ABC5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3" y="5325071"/>
            <a:ext cx="3276600" cy="157162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C95A1B0-9DFF-253E-A168-32FF2AD969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7741" y="4354033"/>
            <a:ext cx="4181475" cy="225742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C90D630C-43D5-6022-FFBE-E9BEFA7A725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908" y="25956"/>
            <a:ext cx="3981450" cy="1990725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74AD0F8E-F121-4429-DBA4-4F90518EB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130" b="10665"/>
          <a:stretch/>
        </p:blipFill>
        <p:spPr>
          <a:xfrm>
            <a:off x="7105650" y="5040867"/>
            <a:ext cx="1530378" cy="1817133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F382888F-D9D7-AFDE-B50B-B3231BAC8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7703" b="7516"/>
          <a:stretch/>
        </p:blipFill>
        <p:spPr>
          <a:xfrm>
            <a:off x="8942975" y="3851262"/>
            <a:ext cx="3249025" cy="3017717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5221E65A-4142-6CDE-C72A-B2C9761FE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7378" y="4888105"/>
            <a:ext cx="565150" cy="989013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34C75AD1-B788-7A15-681B-02722EB75A9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67183" y="5482746"/>
            <a:ext cx="833438" cy="86612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1419CBF6-3D62-809C-0314-D1FD9FE4E72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88334" y="3180228"/>
            <a:ext cx="850655" cy="866121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87165240-E7E4-2FC7-5D32-63A55C2C7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r="45074" b="-513"/>
          <a:stretch/>
        </p:blipFill>
        <p:spPr>
          <a:xfrm>
            <a:off x="10820807" y="609739"/>
            <a:ext cx="1371194" cy="2980652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4525FF60-DCB0-0D35-C343-9BDC2E611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7422"/>
          <a:stretch/>
        </p:blipFill>
        <p:spPr>
          <a:xfrm>
            <a:off x="6822848" y="0"/>
            <a:ext cx="3037907" cy="1901074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40B3E5B5-09AA-57AB-6B01-15AB598C1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35416" r="-5925"/>
          <a:stretch/>
        </p:blipFill>
        <p:spPr>
          <a:xfrm>
            <a:off x="1897763" y="6797"/>
            <a:ext cx="2056761" cy="1743422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4F334881-D8B4-DC2F-855D-FC37368440A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36506" y="258930"/>
            <a:ext cx="847788" cy="732181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AF01839F-AA96-1BFB-BF32-291F41737091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14576" y="119743"/>
            <a:ext cx="992511" cy="1010557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D4F36BE7-B9C2-0DBD-927E-89E68679F02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40748" y="66020"/>
            <a:ext cx="998241" cy="8661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45B57F-7D9D-4AD8-9FE4-E5267D65BB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400" y="2051322"/>
            <a:ext cx="10858500" cy="1458640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zh-CN" altLang="en-US" sz="5400" b="1" dirty="0">
                <a:solidFill>
                  <a:schemeClr val="accent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DDB65F-C302-4F35-9CCB-12FB82E25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04" y="4047936"/>
            <a:ext cx="10858500" cy="53585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zh-CN" altLang="en-US" sz="1600">
                <a:solidFill>
                  <a:schemeClr val="accent4"/>
                </a:solidFill>
              </a:defRPr>
            </a:lvl1pPr>
          </a:lstStyle>
          <a:p>
            <a:pPr marL="228600" lvl="0" indent="-228600" defTabSz="914354"/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4480" y="6032369"/>
            <a:ext cx="2319925" cy="37600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/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64" y="6032369"/>
            <a:ext cx="1615281" cy="31649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en-US" altLang="zh-CN" sz="1200" b="0" smtClean="0"/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OfficePLUS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723900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/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2024/9/2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8">
            <a:extLst>
              <a:ext uri="{FF2B5EF4-FFF2-40B4-BE49-F238E27FC236}">
                <a16:creationId xmlns:a16="http://schemas.microsoft.com/office/drawing/2014/main" id="{21322C35-CD7B-7141-1241-DB74401C1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30" b="10665"/>
          <a:stretch/>
        </p:blipFill>
        <p:spPr>
          <a:xfrm>
            <a:off x="0" y="5040867"/>
            <a:ext cx="1530378" cy="1817133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FDED40A-D672-E29F-2E5B-363A758392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535" y="203200"/>
            <a:ext cx="1682243" cy="19983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0C7662-4F6D-4B06-BB36-235FC06B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1" y="2506302"/>
            <a:ext cx="5731164" cy="1243808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zh-CN" altLang="en-US" sz="4000">
                <a:solidFill>
                  <a:schemeClr val="accent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F9930E-40DF-417D-8161-BD38EB17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1" y="3750109"/>
            <a:ext cx="5731164" cy="2383991"/>
          </a:xfrm>
        </p:spPr>
        <p:txBody>
          <a:bodyPr/>
          <a:lstStyle>
            <a:lvl1pPr marL="0" indent="0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FBE13073-988E-2107-B904-D7D57F684A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603" y="1368574"/>
            <a:ext cx="4445731" cy="41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形 24">
            <a:extLst>
              <a:ext uri="{FF2B5EF4-FFF2-40B4-BE49-F238E27FC236}">
                <a16:creationId xmlns:a16="http://schemas.microsoft.com/office/drawing/2014/main" id="{1524E3A1-0118-4AE5-28A4-70370D1F9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190"/>
          <a:stretch/>
        </p:blipFill>
        <p:spPr>
          <a:xfrm>
            <a:off x="2426408" y="4097584"/>
            <a:ext cx="2744674" cy="2771395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6CF2F67B-0CA8-0B57-0748-3E64BB131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320" t="-3185" b="-1"/>
          <a:stretch/>
        </p:blipFill>
        <p:spPr>
          <a:xfrm>
            <a:off x="-25197" y="2473028"/>
            <a:ext cx="2738370" cy="3512014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2265B859-CDEF-D311-8D48-844E4B8C9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3" y="5325071"/>
            <a:ext cx="3276600" cy="157162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ABFE66F1-FA5A-94A0-5F03-6359A3549E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7741" y="4354033"/>
            <a:ext cx="4181475" cy="225742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8A4321B-7D5B-CAC7-2B08-DF1CFB183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130" b="10665"/>
          <a:stretch/>
        </p:blipFill>
        <p:spPr>
          <a:xfrm>
            <a:off x="7105650" y="5040867"/>
            <a:ext cx="1530378" cy="181713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A8C2845-3826-87FB-4133-DFCB2D661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703" b="7516"/>
          <a:stretch/>
        </p:blipFill>
        <p:spPr>
          <a:xfrm>
            <a:off x="8942975" y="3851262"/>
            <a:ext cx="3249025" cy="3017717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EC80146F-D374-0699-5CCA-EAC7766FF8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57378" y="4888105"/>
            <a:ext cx="565150" cy="989013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CFBCCAA1-D4B5-75E9-F381-9A5675EA92C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67183" y="5482746"/>
            <a:ext cx="833438" cy="866122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A97E583-9791-C50C-9F5F-BFBD8883B5A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88334" y="3180228"/>
            <a:ext cx="850655" cy="86612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44657DF2-69BD-2ACA-F656-6883C3427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45074" b="-513"/>
          <a:stretch/>
        </p:blipFill>
        <p:spPr>
          <a:xfrm>
            <a:off x="10820807" y="609739"/>
            <a:ext cx="1371194" cy="2980652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32E59A3D-E225-A750-3E64-5145F07AD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37422"/>
          <a:stretch/>
        </p:blipFill>
        <p:spPr>
          <a:xfrm>
            <a:off x="6822848" y="0"/>
            <a:ext cx="3037907" cy="1901074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408AF9AA-BC4C-BD1C-C8C8-E43A81970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5416" r="-5925"/>
          <a:stretch/>
        </p:blipFill>
        <p:spPr>
          <a:xfrm>
            <a:off x="1897763" y="6797"/>
            <a:ext cx="2056761" cy="1743422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194EBD15-0799-908A-42D8-9EFE42EF6D6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36506" y="258930"/>
            <a:ext cx="847788" cy="732181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B3926818-CAB0-DD51-D140-32B79F60AF9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14576" y="119743"/>
            <a:ext cx="992511" cy="1010557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E8085B5F-1C2D-E17E-2477-E0B0504A59E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40748" y="66020"/>
            <a:ext cx="998241" cy="866121"/>
          </a:xfrm>
          <a:prstGeom prst="rect">
            <a:avLst/>
          </a:prstGeom>
        </p:spPr>
      </p:pic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2320649-ACD7-42E9-A261-E6ED46ACB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904" y="2513813"/>
            <a:ext cx="10858500" cy="16430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en-US" altLang="zh-CN" sz="4400" b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228600" lvl="0" indent="-228600" defTabSz="914354">
              <a:spcBef>
                <a:spcPct val="0"/>
              </a:spcBef>
            </a:pPr>
            <a:r>
              <a:rPr lang="en-US" altLang="zh-CN" dirty="0"/>
              <a:t>Click to edit Master text styles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679F5FDF-2C9D-4C4D-AF57-FBD676F1C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840" y="6065445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/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ACAA195A-37F0-DFE1-EBD5-3EF5678364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60755" y="6034088"/>
            <a:ext cx="1615281" cy="31649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/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OfficePLUS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5A69B059-B999-3681-70F3-4A7D1A704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2130" b="10665"/>
          <a:stretch/>
        </p:blipFill>
        <p:spPr>
          <a:xfrm>
            <a:off x="0" y="5815803"/>
            <a:ext cx="885371" cy="105126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2024/9/2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9F5AF28A-7F6A-6A0A-2EF0-14A166BB1B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587140">
            <a:off x="10740374" y="201564"/>
            <a:ext cx="740722" cy="754189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8777ACD5-0CDF-A49C-4A45-738BB28ADD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79923" y="497115"/>
            <a:ext cx="869235" cy="7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11" Type="http://schemas.openxmlformats.org/officeDocument/2006/relationships/image" Target="../media/image5.png"/><Relationship Id="rId5" Type="http://schemas.openxmlformats.org/officeDocument/2006/relationships/image" Target="../media/image34.png"/><Relationship Id="rId10" Type="http://schemas.openxmlformats.org/officeDocument/2006/relationships/image" Target="../media/image4.sv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slide" Target="slide14.xml"/><Relationship Id="rId18" Type="http://schemas.openxmlformats.org/officeDocument/2006/relationships/image" Target="../media/image47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46.png"/><Relationship Id="rId2" Type="http://schemas.openxmlformats.org/officeDocument/2006/relationships/tags" Target="../tags/tag9.xml"/><Relationship Id="rId16" Type="http://schemas.openxmlformats.org/officeDocument/2006/relationships/image" Target="../media/image45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12.xml"/><Relationship Id="rId15" Type="http://schemas.openxmlformats.org/officeDocument/2006/relationships/image" Target="../media/image44.png"/><Relationship Id="rId10" Type="http://schemas.openxmlformats.org/officeDocument/2006/relationships/tags" Target="../tags/tag17.xml"/><Relationship Id="rId19" Type="http://schemas.openxmlformats.org/officeDocument/2006/relationships/image" Target="../media/image48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slide" Target="slide7.xml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C2532AA-A647-48FF-8A25-36777AF5B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1946546"/>
            <a:ext cx="10858500" cy="1867536"/>
          </a:xfrm>
        </p:spPr>
        <p:txBody>
          <a:bodyPr>
            <a:normAutofit/>
          </a:bodyPr>
          <a:lstStyle/>
          <a:p>
            <a:r>
              <a:rPr lang="zh-CN" altLang="en-US" dirty="0"/>
              <a:t>开学第一课</a:t>
            </a:r>
            <a:br>
              <a:rPr lang="en-GB" altLang="zh-CN" dirty="0"/>
            </a:br>
            <a:r>
              <a:rPr lang="zh-CN" altLang="en-US" dirty="0"/>
              <a:t>我与心理课说你好</a:t>
            </a:r>
          </a:p>
        </p:txBody>
      </p:sp>
      <p:sp>
        <p:nvSpPr>
          <p:cNvPr id="10" name="副标题 9">
            <a:extLst>
              <a:ext uri="{FF2B5EF4-FFF2-40B4-BE49-F238E27FC236}">
                <a16:creationId xmlns:a16="http://schemas.microsoft.com/office/drawing/2014/main" id="{0102F8CF-8DD3-43E5-B521-501A3CF12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064" y="4291776"/>
            <a:ext cx="10858500" cy="53585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横山桥中心小学</a:t>
            </a:r>
            <a:endParaRPr lang="en-GB" altLang="zh-CN" sz="2400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03171C0-8F5E-452D-80D2-8537CBEA6B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altLang="zh-CN" dirty="0"/>
              <a:t>LOGO HERE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2159" y="1582426"/>
            <a:ext cx="10944968" cy="3693148"/>
            <a:chOff x="362159" y="1582426"/>
            <a:chExt cx="10944968" cy="36931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800649" y="3030468"/>
              <a:ext cx="63983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与同学、父母、老师相处时，你有哪些烦恼呢？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人际交往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046166" y="358814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69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0058" y="1582426"/>
            <a:ext cx="10947069" cy="3693148"/>
            <a:chOff x="360058" y="1582426"/>
            <a:chExt cx="10947069" cy="36931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360058" y="3112463"/>
              <a:ext cx="63983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心情不好时你有哪些赶走坏情绪的方法？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情绪管理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177231" y="371037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952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15" y="1611352"/>
            <a:ext cx="10944968" cy="4120053"/>
            <a:chOff x="362159" y="1582426"/>
            <a:chExt cx="10944968" cy="412005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1479447" y="2163049"/>
              <a:ext cx="6398322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会自己整理书包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会自己安排学习、假期计划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会自己叠被子、叠衣服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会合理使用电子产品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会管理自己的零花钱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会自我保护，珍爱生命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endParaRPr lang="en-US" altLang="zh-CN" sz="2800" b="1" dirty="0">
                <a:solidFill>
                  <a:schemeClr val="accent1"/>
                </a:solidFill>
              </a:endParaRPr>
            </a:p>
            <a:p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我长大了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582250" y="450301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85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15" y="1611352"/>
            <a:ext cx="10944968" cy="3693148"/>
            <a:chOff x="362159" y="1582426"/>
            <a:chExt cx="10944968" cy="36931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689577" y="3170141"/>
              <a:ext cx="6398322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你的梦想是什么？如何实现自己的梦想呢？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endParaRPr lang="en-US" altLang="zh-CN" sz="2800" b="1" dirty="0">
                <a:solidFill>
                  <a:schemeClr val="accent1"/>
                </a:solidFill>
              </a:endParaRPr>
            </a:p>
            <a:p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我的梦想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509430" y="389569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25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D52094-98C0-4141-A04B-98B9DF4DF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/>
              <a:t>下课啦</a:t>
            </a:r>
            <a:endParaRPr lang="en-GB" altLang="zh-CN" sz="7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0021F8-741C-D6B1-52DA-E30FA581FEE5}"/>
              </a:ext>
            </a:extLst>
          </p:cNvPr>
          <p:cNvSpPr txBox="1">
            <a:spLocks/>
          </p:cNvSpPr>
          <p:nvPr/>
        </p:nvSpPr>
        <p:spPr>
          <a:xfrm>
            <a:off x="9472589" y="6048422"/>
            <a:ext cx="2066267" cy="3164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4400" b="1" kern="120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200" b="0" dirty="0">
                <a:solidFill>
                  <a:schemeClr val="tx1"/>
                </a:solidFill>
              </a:rPr>
              <a:t>Speaker name and title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6405284-1E56-E078-8255-10D5075D3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6048421"/>
            <a:ext cx="1615281" cy="316499"/>
          </a:xfrm>
        </p:spPr>
        <p:txBody>
          <a:bodyPr/>
          <a:lstStyle/>
          <a:p>
            <a:r>
              <a:rPr lang="en-GB" altLang="zh-CN" dirty="0"/>
              <a:t>OfficePLUS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931F588-7EE4-8B42-5D47-BDD607C74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268" y="318580"/>
            <a:ext cx="3137129" cy="3137129"/>
          </a:xfrm>
          <a:prstGeom prst="rect">
            <a:avLst/>
          </a:prstGeom>
        </p:spPr>
      </p:pic>
      <p:pic>
        <p:nvPicPr>
          <p:cNvPr id="215" name="图片 214">
            <a:extLst>
              <a:ext uri="{FF2B5EF4-FFF2-40B4-BE49-F238E27FC236}">
                <a16:creationId xmlns:a16="http://schemas.microsoft.com/office/drawing/2014/main" id="{3896A3A0-F6E4-8C2F-EBBB-DDB02479C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710" y="3619198"/>
            <a:ext cx="3729065" cy="2795706"/>
          </a:xfrm>
          <a:prstGeom prst="rect">
            <a:avLst/>
          </a:prstGeom>
        </p:spPr>
      </p:pic>
      <p:pic>
        <p:nvPicPr>
          <p:cNvPr id="214" name="图片 213">
            <a:extLst>
              <a:ext uri="{FF2B5EF4-FFF2-40B4-BE49-F238E27FC236}">
                <a16:creationId xmlns:a16="http://schemas.microsoft.com/office/drawing/2014/main" id="{CDBC686F-627D-9095-DF7C-315B6C65B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587" y="3333527"/>
            <a:ext cx="2441485" cy="325658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40080D-F44F-4286-BA93-F1AF2537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2</a:t>
            </a:fld>
            <a:endParaRPr lang="en-US" altLang="zh-CN"/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5EF38EF7-A740-2077-AFC2-0E7044460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130" b="10665"/>
          <a:stretch/>
        </p:blipFill>
        <p:spPr>
          <a:xfrm>
            <a:off x="0" y="5815803"/>
            <a:ext cx="885371" cy="105126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B909D943-4D8B-BECA-BA82-05195C76B1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587140">
            <a:off x="10740374" y="201564"/>
            <a:ext cx="740722" cy="75418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416C5046-4E40-7970-0EC8-D71D75241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9923" y="497115"/>
            <a:ext cx="869235" cy="754189"/>
          </a:xfrm>
          <a:prstGeom prst="rect">
            <a:avLst/>
          </a:prstGeom>
        </p:spPr>
      </p:pic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B56D7847-1775-5591-863E-61777893E6DF}"/>
              </a:ext>
            </a:extLst>
          </p:cNvPr>
          <p:cNvGrpSpPr/>
          <p:nvPr/>
        </p:nvGrpSpPr>
        <p:grpSpPr>
          <a:xfrm>
            <a:off x="1012773" y="-70066"/>
            <a:ext cx="3844961" cy="3723512"/>
            <a:chOff x="2053046" y="77816"/>
            <a:chExt cx="2875279" cy="3203008"/>
          </a:xfrm>
        </p:grpSpPr>
        <p:grpSp>
          <p:nvGrpSpPr>
            <p:cNvPr id="3" name="组合 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FB627400-667A-54AB-017C-99B214467B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53046" y="77816"/>
              <a:ext cx="2875279" cy="3203008"/>
              <a:chOff x="3909219" y="1265207"/>
              <a:chExt cx="4373562" cy="4872068"/>
            </a:xfrm>
          </p:grpSpPr>
          <p:sp>
            <p:nvSpPr>
              <p:cNvPr id="4" name="išḷîḑê">
                <a:extLst>
                  <a:ext uri="{FF2B5EF4-FFF2-40B4-BE49-F238E27FC236}">
                    <a16:creationId xmlns:a16="http://schemas.microsoft.com/office/drawing/2014/main" id="{B6AEA519-B13D-C22B-737E-9D5C13B5BA09}"/>
                  </a:ext>
                </a:extLst>
              </p:cNvPr>
              <p:cNvSpPr/>
              <p:nvPr/>
            </p:nvSpPr>
            <p:spPr bwMode="auto">
              <a:xfrm>
                <a:off x="3909219" y="1906618"/>
                <a:ext cx="4373562" cy="1126624"/>
              </a:xfrm>
              <a:custGeom>
                <a:avLst/>
                <a:gdLst>
                  <a:gd name="T0" fmla="*/ 0 w 631"/>
                  <a:gd name="T1" fmla="*/ 77 h 163"/>
                  <a:gd name="T2" fmla="*/ 4 w 631"/>
                  <a:gd name="T3" fmla="*/ 161 h 163"/>
                  <a:gd name="T4" fmla="*/ 603 w 631"/>
                  <a:gd name="T5" fmla="*/ 162 h 163"/>
                  <a:gd name="T6" fmla="*/ 628 w 631"/>
                  <a:gd name="T7" fmla="*/ 79 h 163"/>
                  <a:gd name="T8" fmla="*/ 630 w 631"/>
                  <a:gd name="T9" fmla="*/ 7 h 163"/>
                  <a:gd name="T10" fmla="*/ 69 w 631"/>
                  <a:gd name="T11" fmla="*/ 6 h 163"/>
                  <a:gd name="T12" fmla="*/ 0 w 631"/>
                  <a:gd name="T13" fmla="*/ 77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163">
                    <a:moveTo>
                      <a:pt x="0" y="77"/>
                    </a:moveTo>
                    <a:cubicBezTo>
                      <a:pt x="0" y="77"/>
                      <a:pt x="3" y="153"/>
                      <a:pt x="4" y="161"/>
                    </a:cubicBezTo>
                    <a:cubicBezTo>
                      <a:pt x="4" y="161"/>
                      <a:pt x="597" y="161"/>
                      <a:pt x="603" y="162"/>
                    </a:cubicBezTo>
                    <a:cubicBezTo>
                      <a:pt x="609" y="163"/>
                      <a:pt x="629" y="79"/>
                      <a:pt x="628" y="79"/>
                    </a:cubicBezTo>
                    <a:cubicBezTo>
                      <a:pt x="628" y="79"/>
                      <a:pt x="631" y="18"/>
                      <a:pt x="630" y="7"/>
                    </a:cubicBezTo>
                    <a:cubicBezTo>
                      <a:pt x="629" y="0"/>
                      <a:pt x="92" y="3"/>
                      <a:pt x="69" y="6"/>
                    </a:cubicBezTo>
                    <a:cubicBezTo>
                      <a:pt x="61" y="7"/>
                      <a:pt x="5" y="71"/>
                      <a:pt x="0" y="77"/>
                    </a:cubicBezTo>
                    <a:close/>
                  </a:path>
                </a:pathLst>
              </a:custGeom>
              <a:solidFill>
                <a:srgbClr val="F18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" name="îş1ïḋe">
                <a:extLst>
                  <a:ext uri="{FF2B5EF4-FFF2-40B4-BE49-F238E27FC236}">
                    <a16:creationId xmlns:a16="http://schemas.microsoft.com/office/drawing/2014/main" id="{B04CE5A8-BFFD-8E9B-8629-8E36CBBADEFD}"/>
                  </a:ext>
                </a:extLst>
              </p:cNvPr>
              <p:cNvSpPr/>
              <p:nvPr/>
            </p:nvSpPr>
            <p:spPr bwMode="auto">
              <a:xfrm>
                <a:off x="5640698" y="1926559"/>
                <a:ext cx="874048" cy="518447"/>
              </a:xfrm>
              <a:custGeom>
                <a:avLst/>
                <a:gdLst>
                  <a:gd name="T0" fmla="*/ 90 w 126"/>
                  <a:gd name="T1" fmla="*/ 75 h 75"/>
                  <a:gd name="T2" fmla="*/ 102 w 126"/>
                  <a:gd name="T3" fmla="*/ 46 h 75"/>
                  <a:gd name="T4" fmla="*/ 126 w 126"/>
                  <a:gd name="T5" fmla="*/ 0 h 75"/>
                  <a:gd name="T6" fmla="*/ 41 w 126"/>
                  <a:gd name="T7" fmla="*/ 0 h 75"/>
                  <a:gd name="T8" fmla="*/ 10 w 126"/>
                  <a:gd name="T9" fmla="*/ 52 h 75"/>
                  <a:gd name="T10" fmla="*/ 0 w 126"/>
                  <a:gd name="T11" fmla="*/ 75 h 75"/>
                  <a:gd name="T12" fmla="*/ 90 w 126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75">
                    <a:moveTo>
                      <a:pt x="90" y="75"/>
                    </a:moveTo>
                    <a:cubicBezTo>
                      <a:pt x="90" y="70"/>
                      <a:pt x="101" y="52"/>
                      <a:pt x="102" y="46"/>
                    </a:cubicBezTo>
                    <a:cubicBezTo>
                      <a:pt x="105" y="33"/>
                      <a:pt x="124" y="3"/>
                      <a:pt x="126" y="0"/>
                    </a:cubicBezTo>
                    <a:cubicBezTo>
                      <a:pt x="100" y="0"/>
                      <a:pt x="67" y="0"/>
                      <a:pt x="41" y="0"/>
                    </a:cubicBezTo>
                    <a:cubicBezTo>
                      <a:pt x="32" y="15"/>
                      <a:pt x="21" y="35"/>
                      <a:pt x="10" y="52"/>
                    </a:cubicBezTo>
                    <a:cubicBezTo>
                      <a:pt x="7" y="58"/>
                      <a:pt x="1" y="71"/>
                      <a:pt x="0" y="75"/>
                    </a:cubicBezTo>
                    <a:cubicBezTo>
                      <a:pt x="3" y="75"/>
                      <a:pt x="90" y="75"/>
                      <a:pt x="90" y="75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" name="íŝľíḍê">
                <a:extLst>
                  <a:ext uri="{FF2B5EF4-FFF2-40B4-BE49-F238E27FC236}">
                    <a16:creationId xmlns:a16="http://schemas.microsoft.com/office/drawing/2014/main" id="{AF635F72-F4FE-CB84-DD82-1398B30E0BF7}"/>
                  </a:ext>
                </a:extLst>
              </p:cNvPr>
              <p:cNvSpPr/>
              <p:nvPr/>
            </p:nvSpPr>
            <p:spPr bwMode="auto">
              <a:xfrm>
                <a:off x="4115268" y="2129285"/>
                <a:ext cx="4084428" cy="109671"/>
              </a:xfrm>
              <a:custGeom>
                <a:avLst/>
                <a:gdLst>
                  <a:gd name="T0" fmla="*/ 589 w 589"/>
                  <a:gd name="T1" fmla="*/ 4 h 16"/>
                  <a:gd name="T2" fmla="*/ 510 w 589"/>
                  <a:gd name="T3" fmla="*/ 2 h 16"/>
                  <a:gd name="T4" fmla="*/ 290 w 589"/>
                  <a:gd name="T5" fmla="*/ 2 h 16"/>
                  <a:gd name="T6" fmla="*/ 133 w 589"/>
                  <a:gd name="T7" fmla="*/ 1 h 16"/>
                  <a:gd name="T8" fmla="*/ 10 w 589"/>
                  <a:gd name="T9" fmla="*/ 1 h 16"/>
                  <a:gd name="T10" fmla="*/ 0 w 589"/>
                  <a:gd name="T11" fmla="*/ 11 h 16"/>
                  <a:gd name="T12" fmla="*/ 98 w 589"/>
                  <a:gd name="T13" fmla="*/ 11 h 16"/>
                  <a:gd name="T14" fmla="*/ 287 w 589"/>
                  <a:gd name="T15" fmla="*/ 14 h 16"/>
                  <a:gd name="T16" fmla="*/ 444 w 589"/>
                  <a:gd name="T17" fmla="*/ 13 h 16"/>
                  <a:gd name="T18" fmla="*/ 527 w 589"/>
                  <a:gd name="T19" fmla="*/ 13 h 16"/>
                  <a:gd name="T20" fmla="*/ 586 w 589"/>
                  <a:gd name="T21" fmla="*/ 16 h 16"/>
                  <a:gd name="T22" fmla="*/ 589 w 589"/>
                  <a:gd name="T2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9" h="16">
                    <a:moveTo>
                      <a:pt x="589" y="4"/>
                    </a:moveTo>
                    <a:cubicBezTo>
                      <a:pt x="584" y="3"/>
                      <a:pt x="533" y="3"/>
                      <a:pt x="510" y="2"/>
                    </a:cubicBezTo>
                    <a:cubicBezTo>
                      <a:pt x="485" y="1"/>
                      <a:pt x="342" y="2"/>
                      <a:pt x="290" y="2"/>
                    </a:cubicBezTo>
                    <a:cubicBezTo>
                      <a:pt x="264" y="1"/>
                      <a:pt x="158" y="2"/>
                      <a:pt x="133" y="1"/>
                    </a:cubicBezTo>
                    <a:cubicBezTo>
                      <a:pt x="108" y="0"/>
                      <a:pt x="31" y="0"/>
                      <a:pt x="10" y="1"/>
                    </a:cubicBezTo>
                    <a:cubicBezTo>
                      <a:pt x="6" y="4"/>
                      <a:pt x="3" y="8"/>
                      <a:pt x="0" y="11"/>
                    </a:cubicBezTo>
                    <a:cubicBezTo>
                      <a:pt x="4" y="11"/>
                      <a:pt x="73" y="11"/>
                      <a:pt x="98" y="11"/>
                    </a:cubicBezTo>
                    <a:cubicBezTo>
                      <a:pt x="152" y="12"/>
                      <a:pt x="234" y="14"/>
                      <a:pt x="287" y="14"/>
                    </a:cubicBezTo>
                    <a:cubicBezTo>
                      <a:pt x="342" y="14"/>
                      <a:pt x="389" y="12"/>
                      <a:pt x="444" y="13"/>
                    </a:cubicBezTo>
                    <a:cubicBezTo>
                      <a:pt x="472" y="13"/>
                      <a:pt x="500" y="13"/>
                      <a:pt x="527" y="13"/>
                    </a:cubicBezTo>
                    <a:cubicBezTo>
                      <a:pt x="554" y="13"/>
                      <a:pt x="585" y="14"/>
                      <a:pt x="586" y="16"/>
                    </a:cubicBezTo>
                    <a:cubicBezTo>
                      <a:pt x="587" y="12"/>
                      <a:pt x="589" y="6"/>
                      <a:pt x="589" y="4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" name="ïṣľíḓè">
                <a:extLst>
                  <a:ext uri="{FF2B5EF4-FFF2-40B4-BE49-F238E27FC236}">
                    <a16:creationId xmlns:a16="http://schemas.microsoft.com/office/drawing/2014/main" id="{807A51DC-376F-3531-9E90-713C6E698B2F}"/>
                  </a:ext>
                </a:extLst>
              </p:cNvPr>
              <p:cNvSpPr/>
              <p:nvPr/>
            </p:nvSpPr>
            <p:spPr bwMode="auto">
              <a:xfrm>
                <a:off x="8090025" y="1913265"/>
                <a:ext cx="192756" cy="1119977"/>
              </a:xfrm>
              <a:custGeom>
                <a:avLst/>
                <a:gdLst>
                  <a:gd name="T0" fmla="*/ 0 w 28"/>
                  <a:gd name="T1" fmla="*/ 161 h 162"/>
                  <a:gd name="T2" fmla="*/ 25 w 28"/>
                  <a:gd name="T3" fmla="*/ 78 h 162"/>
                  <a:gd name="T4" fmla="*/ 27 w 28"/>
                  <a:gd name="T5" fmla="*/ 6 h 162"/>
                  <a:gd name="T6" fmla="*/ 0 w 28"/>
                  <a:gd name="T7" fmla="*/ 80 h 162"/>
                  <a:gd name="T8" fmla="*/ 0 w 28"/>
                  <a:gd name="T9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2">
                    <a:moveTo>
                      <a:pt x="0" y="161"/>
                    </a:moveTo>
                    <a:cubicBezTo>
                      <a:pt x="6" y="162"/>
                      <a:pt x="26" y="78"/>
                      <a:pt x="25" y="78"/>
                    </a:cubicBezTo>
                    <a:cubicBezTo>
                      <a:pt x="25" y="78"/>
                      <a:pt x="28" y="17"/>
                      <a:pt x="27" y="6"/>
                    </a:cubicBezTo>
                    <a:cubicBezTo>
                      <a:pt x="26" y="0"/>
                      <a:pt x="11" y="58"/>
                      <a:pt x="0" y="80"/>
                    </a:cubicBezTo>
                    <a:cubicBezTo>
                      <a:pt x="4" y="86"/>
                      <a:pt x="0" y="150"/>
                      <a:pt x="0" y="161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" name="ïś1íḍé">
                <a:extLst>
                  <a:ext uri="{FF2B5EF4-FFF2-40B4-BE49-F238E27FC236}">
                    <a16:creationId xmlns:a16="http://schemas.microsoft.com/office/drawing/2014/main" id="{D628160E-B294-AFAF-F98B-801400708284}"/>
                  </a:ext>
                </a:extLst>
              </p:cNvPr>
              <p:cNvSpPr/>
              <p:nvPr/>
            </p:nvSpPr>
            <p:spPr bwMode="auto">
              <a:xfrm>
                <a:off x="8166463" y="2155872"/>
                <a:ext cx="39881" cy="691262"/>
              </a:xfrm>
              <a:custGeom>
                <a:avLst/>
                <a:gdLst>
                  <a:gd name="T0" fmla="*/ 5 w 6"/>
                  <a:gd name="T1" fmla="*/ 49 h 100"/>
                  <a:gd name="T2" fmla="*/ 5 w 6"/>
                  <a:gd name="T3" fmla="*/ 0 h 100"/>
                  <a:gd name="T4" fmla="*/ 2 w 6"/>
                  <a:gd name="T5" fmla="*/ 12 h 100"/>
                  <a:gd name="T6" fmla="*/ 1 w 6"/>
                  <a:gd name="T7" fmla="*/ 52 h 100"/>
                  <a:gd name="T8" fmla="*/ 0 w 6"/>
                  <a:gd name="T9" fmla="*/ 100 h 100"/>
                  <a:gd name="T10" fmla="*/ 4 w 6"/>
                  <a:gd name="T11" fmla="*/ 83 h 100"/>
                  <a:gd name="T12" fmla="*/ 5 w 6"/>
                  <a:gd name="T13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0">
                    <a:moveTo>
                      <a:pt x="5" y="49"/>
                    </a:moveTo>
                    <a:cubicBezTo>
                      <a:pt x="6" y="34"/>
                      <a:pt x="6" y="2"/>
                      <a:pt x="5" y="0"/>
                    </a:cubicBezTo>
                    <a:cubicBezTo>
                      <a:pt x="4" y="4"/>
                      <a:pt x="3" y="8"/>
                      <a:pt x="2" y="12"/>
                    </a:cubicBezTo>
                    <a:cubicBezTo>
                      <a:pt x="1" y="13"/>
                      <a:pt x="2" y="27"/>
                      <a:pt x="1" y="52"/>
                    </a:cubicBezTo>
                    <a:cubicBezTo>
                      <a:pt x="1" y="62"/>
                      <a:pt x="0" y="94"/>
                      <a:pt x="0" y="100"/>
                    </a:cubicBezTo>
                    <a:cubicBezTo>
                      <a:pt x="1" y="94"/>
                      <a:pt x="3" y="88"/>
                      <a:pt x="4" y="83"/>
                    </a:cubicBezTo>
                    <a:cubicBezTo>
                      <a:pt x="4" y="82"/>
                      <a:pt x="5" y="61"/>
                      <a:pt x="5" y="49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ŝḻîḓe">
                <a:extLst>
                  <a:ext uri="{FF2B5EF4-FFF2-40B4-BE49-F238E27FC236}">
                    <a16:creationId xmlns:a16="http://schemas.microsoft.com/office/drawing/2014/main" id="{6E455A53-638D-1E54-F9DA-A4218041CA90}"/>
                  </a:ext>
                </a:extLst>
              </p:cNvPr>
              <p:cNvSpPr/>
              <p:nvPr/>
            </p:nvSpPr>
            <p:spPr bwMode="auto">
              <a:xfrm>
                <a:off x="3909219" y="2438358"/>
                <a:ext cx="4200746" cy="588236"/>
              </a:xfrm>
              <a:custGeom>
                <a:avLst/>
                <a:gdLst>
                  <a:gd name="T0" fmla="*/ 0 w 606"/>
                  <a:gd name="T1" fmla="*/ 0 h 85"/>
                  <a:gd name="T2" fmla="*/ 4 w 606"/>
                  <a:gd name="T3" fmla="*/ 84 h 85"/>
                  <a:gd name="T4" fmla="*/ 603 w 606"/>
                  <a:gd name="T5" fmla="*/ 85 h 85"/>
                  <a:gd name="T6" fmla="*/ 603 w 606"/>
                  <a:gd name="T7" fmla="*/ 4 h 85"/>
                  <a:gd name="T8" fmla="*/ 0 w 606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6" h="85">
                    <a:moveTo>
                      <a:pt x="0" y="0"/>
                    </a:moveTo>
                    <a:cubicBezTo>
                      <a:pt x="0" y="0"/>
                      <a:pt x="3" y="76"/>
                      <a:pt x="4" y="84"/>
                    </a:cubicBezTo>
                    <a:cubicBezTo>
                      <a:pt x="4" y="84"/>
                      <a:pt x="597" y="84"/>
                      <a:pt x="603" y="85"/>
                    </a:cubicBezTo>
                    <a:cubicBezTo>
                      <a:pt x="604" y="65"/>
                      <a:pt x="606" y="5"/>
                      <a:pt x="603" y="4"/>
                    </a:cubicBezTo>
                    <a:cubicBezTo>
                      <a:pt x="597" y="2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îs1îḓê">
                <a:extLst>
                  <a:ext uri="{FF2B5EF4-FFF2-40B4-BE49-F238E27FC236}">
                    <a16:creationId xmlns:a16="http://schemas.microsoft.com/office/drawing/2014/main" id="{5FFABA40-0038-521E-EB4E-129C588C3D19}"/>
                  </a:ext>
                </a:extLst>
              </p:cNvPr>
              <p:cNvSpPr/>
              <p:nvPr/>
            </p:nvSpPr>
            <p:spPr bwMode="auto">
              <a:xfrm>
                <a:off x="5620757" y="2445005"/>
                <a:ext cx="644735" cy="574944"/>
              </a:xfrm>
              <a:custGeom>
                <a:avLst/>
                <a:gdLst>
                  <a:gd name="T0" fmla="*/ 93 w 93"/>
                  <a:gd name="T1" fmla="*/ 0 h 83"/>
                  <a:gd name="T2" fmla="*/ 3 w 93"/>
                  <a:gd name="T3" fmla="*/ 0 h 83"/>
                  <a:gd name="T4" fmla="*/ 3 w 93"/>
                  <a:gd name="T5" fmla="*/ 83 h 83"/>
                  <a:gd name="T6" fmla="*/ 90 w 93"/>
                  <a:gd name="T7" fmla="*/ 83 h 83"/>
                  <a:gd name="T8" fmla="*/ 93 w 9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3">
                    <a:moveTo>
                      <a:pt x="93" y="0"/>
                    </a:moveTo>
                    <a:cubicBezTo>
                      <a:pt x="63" y="0"/>
                      <a:pt x="32" y="0"/>
                      <a:pt x="3" y="0"/>
                    </a:cubicBezTo>
                    <a:cubicBezTo>
                      <a:pt x="2" y="9"/>
                      <a:pt x="0" y="79"/>
                      <a:pt x="3" y="83"/>
                    </a:cubicBezTo>
                    <a:cubicBezTo>
                      <a:pt x="30" y="83"/>
                      <a:pt x="62" y="83"/>
                      <a:pt x="90" y="83"/>
                    </a:cubicBezTo>
                    <a:cubicBezTo>
                      <a:pt x="88" y="79"/>
                      <a:pt x="93" y="17"/>
                      <a:pt x="93" y="0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šḻïḍè">
                <a:extLst>
                  <a:ext uri="{FF2B5EF4-FFF2-40B4-BE49-F238E27FC236}">
                    <a16:creationId xmlns:a16="http://schemas.microsoft.com/office/drawing/2014/main" id="{87CC77DE-5284-4E19-959F-65CBA786BF63}"/>
                  </a:ext>
                </a:extLst>
              </p:cNvPr>
              <p:cNvSpPr/>
              <p:nvPr/>
            </p:nvSpPr>
            <p:spPr bwMode="auto">
              <a:xfrm>
                <a:off x="4025537" y="2634438"/>
                <a:ext cx="4194100" cy="3502837"/>
              </a:xfrm>
              <a:custGeom>
                <a:avLst/>
                <a:gdLst>
                  <a:gd name="T0" fmla="*/ 12 w 605"/>
                  <a:gd name="T1" fmla="*/ 503 h 507"/>
                  <a:gd name="T2" fmla="*/ 1 w 605"/>
                  <a:gd name="T3" fmla="*/ 56 h 507"/>
                  <a:gd name="T4" fmla="*/ 586 w 605"/>
                  <a:gd name="T5" fmla="*/ 57 h 507"/>
                  <a:gd name="T6" fmla="*/ 605 w 605"/>
                  <a:gd name="T7" fmla="*/ 2 h 507"/>
                  <a:gd name="T8" fmla="*/ 597 w 605"/>
                  <a:gd name="T9" fmla="*/ 404 h 507"/>
                  <a:gd name="T10" fmla="*/ 571 w 605"/>
                  <a:gd name="T11" fmla="*/ 503 h 507"/>
                  <a:gd name="T12" fmla="*/ 12 w 605"/>
                  <a:gd name="T13" fmla="*/ 50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5" h="507">
                    <a:moveTo>
                      <a:pt x="12" y="503"/>
                    </a:moveTo>
                    <a:cubicBezTo>
                      <a:pt x="12" y="503"/>
                      <a:pt x="0" y="48"/>
                      <a:pt x="1" y="56"/>
                    </a:cubicBezTo>
                    <a:cubicBezTo>
                      <a:pt x="1" y="56"/>
                      <a:pt x="580" y="56"/>
                      <a:pt x="586" y="57"/>
                    </a:cubicBezTo>
                    <a:cubicBezTo>
                      <a:pt x="589" y="58"/>
                      <a:pt x="598" y="26"/>
                      <a:pt x="605" y="2"/>
                    </a:cubicBezTo>
                    <a:cubicBezTo>
                      <a:pt x="605" y="0"/>
                      <a:pt x="598" y="396"/>
                      <a:pt x="597" y="404"/>
                    </a:cubicBezTo>
                    <a:cubicBezTo>
                      <a:pt x="597" y="415"/>
                      <a:pt x="580" y="502"/>
                      <a:pt x="571" y="503"/>
                    </a:cubicBezTo>
                    <a:cubicBezTo>
                      <a:pt x="563" y="504"/>
                      <a:pt x="20" y="507"/>
                      <a:pt x="12" y="503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í$ḷídé">
                <a:extLst>
                  <a:ext uri="{FF2B5EF4-FFF2-40B4-BE49-F238E27FC236}">
                    <a16:creationId xmlns:a16="http://schemas.microsoft.com/office/drawing/2014/main" id="{940218AA-53F6-65B6-399F-02E4BB9E3BC3}"/>
                  </a:ext>
                </a:extLst>
              </p:cNvPr>
              <p:cNvSpPr/>
              <p:nvPr/>
            </p:nvSpPr>
            <p:spPr bwMode="auto">
              <a:xfrm>
                <a:off x="8040175" y="2896984"/>
                <a:ext cx="109671" cy="2888013"/>
              </a:xfrm>
              <a:custGeom>
                <a:avLst/>
                <a:gdLst>
                  <a:gd name="T0" fmla="*/ 11 w 16"/>
                  <a:gd name="T1" fmla="*/ 78 h 418"/>
                  <a:gd name="T2" fmla="*/ 16 w 16"/>
                  <a:gd name="T3" fmla="*/ 0 h 418"/>
                  <a:gd name="T4" fmla="*/ 7 w 16"/>
                  <a:gd name="T5" fmla="*/ 19 h 418"/>
                  <a:gd name="T6" fmla="*/ 6 w 16"/>
                  <a:gd name="T7" fmla="*/ 19 h 418"/>
                  <a:gd name="T8" fmla="*/ 9 w 16"/>
                  <a:gd name="T9" fmla="*/ 418 h 418"/>
                  <a:gd name="T10" fmla="*/ 14 w 16"/>
                  <a:gd name="T11" fmla="*/ 391 h 418"/>
                  <a:gd name="T12" fmla="*/ 11 w 16"/>
                  <a:gd name="T13" fmla="*/ 7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18">
                    <a:moveTo>
                      <a:pt x="11" y="78"/>
                    </a:moveTo>
                    <a:cubicBezTo>
                      <a:pt x="12" y="40"/>
                      <a:pt x="12" y="28"/>
                      <a:pt x="16" y="0"/>
                    </a:cubicBezTo>
                    <a:cubicBezTo>
                      <a:pt x="12" y="11"/>
                      <a:pt x="9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0" y="133"/>
                      <a:pt x="7" y="399"/>
                      <a:pt x="9" y="418"/>
                    </a:cubicBezTo>
                    <a:cubicBezTo>
                      <a:pt x="11" y="409"/>
                      <a:pt x="13" y="400"/>
                      <a:pt x="14" y="391"/>
                    </a:cubicBezTo>
                    <a:cubicBezTo>
                      <a:pt x="10" y="281"/>
                      <a:pt x="10" y="98"/>
                      <a:pt x="11" y="78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îš1íḓè">
                <a:extLst>
                  <a:ext uri="{FF2B5EF4-FFF2-40B4-BE49-F238E27FC236}">
                    <a16:creationId xmlns:a16="http://schemas.microsoft.com/office/drawing/2014/main" id="{7E870DC1-CF6A-AA00-E188-9B87DC371907}"/>
                  </a:ext>
                </a:extLst>
              </p:cNvPr>
              <p:cNvSpPr/>
              <p:nvPr/>
            </p:nvSpPr>
            <p:spPr bwMode="auto">
              <a:xfrm>
                <a:off x="4025537" y="2963452"/>
                <a:ext cx="3974757" cy="3173823"/>
              </a:xfrm>
              <a:custGeom>
                <a:avLst/>
                <a:gdLst>
                  <a:gd name="T0" fmla="*/ 12 w 573"/>
                  <a:gd name="T1" fmla="*/ 455 h 459"/>
                  <a:gd name="T2" fmla="*/ 1 w 573"/>
                  <a:gd name="T3" fmla="*/ 8 h 459"/>
                  <a:gd name="T4" fmla="*/ 571 w 573"/>
                  <a:gd name="T5" fmla="*/ 9 h 459"/>
                  <a:gd name="T6" fmla="*/ 571 w 573"/>
                  <a:gd name="T7" fmla="*/ 455 h 459"/>
                  <a:gd name="T8" fmla="*/ 12 w 573"/>
                  <a:gd name="T9" fmla="*/ 45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459">
                    <a:moveTo>
                      <a:pt x="12" y="455"/>
                    </a:moveTo>
                    <a:cubicBezTo>
                      <a:pt x="12" y="455"/>
                      <a:pt x="0" y="0"/>
                      <a:pt x="1" y="8"/>
                    </a:cubicBezTo>
                    <a:cubicBezTo>
                      <a:pt x="1" y="8"/>
                      <a:pt x="481" y="8"/>
                      <a:pt x="571" y="9"/>
                    </a:cubicBezTo>
                    <a:cubicBezTo>
                      <a:pt x="573" y="32"/>
                      <a:pt x="569" y="341"/>
                      <a:pt x="571" y="455"/>
                    </a:cubicBezTo>
                    <a:cubicBezTo>
                      <a:pt x="563" y="456"/>
                      <a:pt x="20" y="459"/>
                      <a:pt x="12" y="455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ṡľíḑé">
                <a:extLst>
                  <a:ext uri="{FF2B5EF4-FFF2-40B4-BE49-F238E27FC236}">
                    <a16:creationId xmlns:a16="http://schemas.microsoft.com/office/drawing/2014/main" id="{F77FD8A3-4198-AD56-8DCB-34835F1705CC}"/>
                  </a:ext>
                </a:extLst>
              </p:cNvPr>
              <p:cNvSpPr/>
              <p:nvPr/>
            </p:nvSpPr>
            <p:spPr bwMode="auto">
              <a:xfrm>
                <a:off x="4032184" y="3006656"/>
                <a:ext cx="3958140" cy="325691"/>
              </a:xfrm>
              <a:custGeom>
                <a:avLst/>
                <a:gdLst>
                  <a:gd name="T0" fmla="*/ 251 w 571"/>
                  <a:gd name="T1" fmla="*/ 22 h 47"/>
                  <a:gd name="T2" fmla="*/ 571 w 571"/>
                  <a:gd name="T3" fmla="*/ 25 h 47"/>
                  <a:gd name="T4" fmla="*/ 570 w 571"/>
                  <a:gd name="T5" fmla="*/ 3 h 47"/>
                  <a:gd name="T6" fmla="*/ 0 w 571"/>
                  <a:gd name="T7" fmla="*/ 2 h 47"/>
                  <a:gd name="T8" fmla="*/ 1 w 571"/>
                  <a:gd name="T9" fmla="*/ 47 h 47"/>
                  <a:gd name="T10" fmla="*/ 251 w 571"/>
                  <a:gd name="T11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" h="47">
                    <a:moveTo>
                      <a:pt x="251" y="22"/>
                    </a:moveTo>
                    <a:cubicBezTo>
                      <a:pt x="307" y="22"/>
                      <a:pt x="526" y="16"/>
                      <a:pt x="571" y="25"/>
                    </a:cubicBezTo>
                    <a:cubicBezTo>
                      <a:pt x="571" y="14"/>
                      <a:pt x="571" y="6"/>
                      <a:pt x="570" y="3"/>
                    </a:cubicBezTo>
                    <a:cubicBezTo>
                      <a:pt x="480" y="2"/>
                      <a:pt x="0" y="2"/>
                      <a:pt x="0" y="2"/>
                    </a:cubicBezTo>
                    <a:cubicBezTo>
                      <a:pt x="0" y="0"/>
                      <a:pt x="0" y="18"/>
                      <a:pt x="1" y="47"/>
                    </a:cubicBezTo>
                    <a:cubicBezTo>
                      <a:pt x="26" y="24"/>
                      <a:pt x="195" y="22"/>
                      <a:pt x="251" y="22"/>
                    </a:cubicBezTo>
                    <a:close/>
                  </a:path>
                </a:pathLst>
              </a:custGeom>
              <a:solidFill>
                <a:srgbClr val="EB5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ṧḻíḓè">
                <a:extLst>
                  <a:ext uri="{FF2B5EF4-FFF2-40B4-BE49-F238E27FC236}">
                    <a16:creationId xmlns:a16="http://schemas.microsoft.com/office/drawing/2014/main" id="{F298B0A4-3E52-21A0-40F2-57BA572C9568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71322" cy="3104032"/>
              </a:xfrm>
              <a:custGeom>
                <a:avLst/>
                <a:gdLst>
                  <a:gd name="T0" fmla="*/ 97 w 97"/>
                  <a:gd name="T1" fmla="*/ 449 h 449"/>
                  <a:gd name="T2" fmla="*/ 95 w 97"/>
                  <a:gd name="T3" fmla="*/ 253 h 449"/>
                  <a:gd name="T4" fmla="*/ 90 w 97"/>
                  <a:gd name="T5" fmla="*/ 0 h 449"/>
                  <a:gd name="T6" fmla="*/ 0 w 97"/>
                  <a:gd name="T7" fmla="*/ 0 h 449"/>
                  <a:gd name="T8" fmla="*/ 3 w 97"/>
                  <a:gd name="T9" fmla="*/ 214 h 449"/>
                  <a:gd name="T10" fmla="*/ 7 w 97"/>
                  <a:gd name="T11" fmla="*/ 449 h 449"/>
                  <a:gd name="T12" fmla="*/ 97 w 97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449">
                    <a:moveTo>
                      <a:pt x="97" y="449"/>
                    </a:moveTo>
                    <a:cubicBezTo>
                      <a:pt x="94" y="442"/>
                      <a:pt x="95" y="254"/>
                      <a:pt x="95" y="253"/>
                    </a:cubicBezTo>
                    <a:cubicBezTo>
                      <a:pt x="95" y="248"/>
                      <a:pt x="89" y="83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2" y="11"/>
                      <a:pt x="2" y="202"/>
                      <a:pt x="3" y="214"/>
                    </a:cubicBezTo>
                    <a:cubicBezTo>
                      <a:pt x="4" y="234"/>
                      <a:pt x="2" y="442"/>
                      <a:pt x="7" y="449"/>
                    </a:cubicBezTo>
                    <a:cubicBezTo>
                      <a:pt x="36" y="449"/>
                      <a:pt x="67" y="449"/>
                      <a:pt x="97" y="449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îśḻíḋê">
                <a:extLst>
                  <a:ext uri="{FF2B5EF4-FFF2-40B4-BE49-F238E27FC236}">
                    <a16:creationId xmlns:a16="http://schemas.microsoft.com/office/drawing/2014/main" id="{F20BAC5F-573E-C0BE-4495-925D7D17E69D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21471" cy="139582"/>
              </a:xfrm>
              <a:custGeom>
                <a:avLst/>
                <a:gdLst>
                  <a:gd name="T0" fmla="*/ 90 w 90"/>
                  <a:gd name="T1" fmla="*/ 19 h 20"/>
                  <a:gd name="T2" fmla="*/ 90 w 90"/>
                  <a:gd name="T3" fmla="*/ 0 h 20"/>
                  <a:gd name="T4" fmla="*/ 0 w 90"/>
                  <a:gd name="T5" fmla="*/ 0 h 20"/>
                  <a:gd name="T6" fmla="*/ 1 w 90"/>
                  <a:gd name="T7" fmla="*/ 20 h 20"/>
                  <a:gd name="T8" fmla="*/ 90 w 9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0">
                    <a:moveTo>
                      <a:pt x="90" y="19"/>
                    </a:moveTo>
                    <a:cubicBezTo>
                      <a:pt x="90" y="12"/>
                      <a:pt x="90" y="6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0" y="2"/>
                      <a:pt x="1" y="9"/>
                      <a:pt x="1" y="20"/>
                    </a:cubicBezTo>
                    <a:cubicBezTo>
                      <a:pt x="7" y="20"/>
                      <a:pt x="88" y="19"/>
                      <a:pt x="90" y="19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íSḷîďè">
                <a:extLst>
                  <a:ext uri="{FF2B5EF4-FFF2-40B4-BE49-F238E27FC236}">
                    <a16:creationId xmlns:a16="http://schemas.microsoft.com/office/drawing/2014/main" id="{41928F91-30DD-F83A-D8D8-28BBF153FC0D}"/>
                  </a:ext>
                </a:extLst>
              </p:cNvPr>
              <p:cNvSpPr/>
              <p:nvPr/>
            </p:nvSpPr>
            <p:spPr bwMode="auto">
              <a:xfrm>
                <a:off x="5045813" y="1334998"/>
                <a:ext cx="830844" cy="884018"/>
              </a:xfrm>
              <a:custGeom>
                <a:avLst/>
                <a:gdLst>
                  <a:gd name="T0" fmla="*/ 116 w 120"/>
                  <a:gd name="T1" fmla="*/ 95 h 128"/>
                  <a:gd name="T2" fmla="*/ 83 w 120"/>
                  <a:gd name="T3" fmla="*/ 9 h 128"/>
                  <a:gd name="T4" fmla="*/ 5 w 120"/>
                  <a:gd name="T5" fmla="*/ 11 h 128"/>
                  <a:gd name="T6" fmla="*/ 32 w 120"/>
                  <a:gd name="T7" fmla="*/ 104 h 128"/>
                  <a:gd name="T8" fmla="*/ 120 w 120"/>
                  <a:gd name="T9" fmla="*/ 120 h 128"/>
                  <a:gd name="T10" fmla="*/ 116 w 120"/>
                  <a:gd name="T11" fmla="*/ 95 h 128"/>
                  <a:gd name="T12" fmla="*/ 68 w 120"/>
                  <a:gd name="T13" fmla="*/ 98 h 128"/>
                  <a:gd name="T14" fmla="*/ 41 w 120"/>
                  <a:gd name="T15" fmla="*/ 56 h 128"/>
                  <a:gd name="T16" fmla="*/ 42 w 120"/>
                  <a:gd name="T17" fmla="*/ 16 h 128"/>
                  <a:gd name="T18" fmla="*/ 71 w 120"/>
                  <a:gd name="T19" fmla="*/ 39 h 128"/>
                  <a:gd name="T20" fmla="*/ 88 w 120"/>
                  <a:gd name="T21" fmla="*/ 90 h 128"/>
                  <a:gd name="T22" fmla="*/ 68 w 120"/>
                  <a:gd name="T23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8">
                    <a:moveTo>
                      <a:pt x="116" y="95"/>
                    </a:moveTo>
                    <a:cubicBezTo>
                      <a:pt x="114" y="72"/>
                      <a:pt x="101" y="19"/>
                      <a:pt x="83" y="9"/>
                    </a:cubicBezTo>
                    <a:cubicBezTo>
                      <a:pt x="69" y="1"/>
                      <a:pt x="13" y="0"/>
                      <a:pt x="5" y="11"/>
                    </a:cubicBezTo>
                    <a:cubicBezTo>
                      <a:pt x="0" y="17"/>
                      <a:pt x="18" y="89"/>
                      <a:pt x="32" y="104"/>
                    </a:cubicBezTo>
                    <a:cubicBezTo>
                      <a:pt x="55" y="128"/>
                      <a:pt x="102" y="121"/>
                      <a:pt x="120" y="120"/>
                    </a:cubicBezTo>
                    <a:cubicBezTo>
                      <a:pt x="118" y="111"/>
                      <a:pt x="117" y="103"/>
                      <a:pt x="116" y="95"/>
                    </a:cubicBezTo>
                    <a:close/>
                    <a:moveTo>
                      <a:pt x="68" y="98"/>
                    </a:moveTo>
                    <a:cubicBezTo>
                      <a:pt x="61" y="93"/>
                      <a:pt x="44" y="65"/>
                      <a:pt x="41" y="56"/>
                    </a:cubicBezTo>
                    <a:cubicBezTo>
                      <a:pt x="38" y="48"/>
                      <a:pt x="29" y="17"/>
                      <a:pt x="42" y="16"/>
                    </a:cubicBezTo>
                    <a:cubicBezTo>
                      <a:pt x="48" y="15"/>
                      <a:pt x="67" y="30"/>
                      <a:pt x="71" y="39"/>
                    </a:cubicBezTo>
                    <a:cubicBezTo>
                      <a:pt x="76" y="51"/>
                      <a:pt x="89" y="84"/>
                      <a:pt x="88" y="90"/>
                    </a:cubicBezTo>
                    <a:cubicBezTo>
                      <a:pt x="87" y="96"/>
                      <a:pt x="79" y="106"/>
                      <a:pt x="68" y="98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ïšļídê">
                <a:extLst>
                  <a:ext uri="{FF2B5EF4-FFF2-40B4-BE49-F238E27FC236}">
                    <a16:creationId xmlns:a16="http://schemas.microsoft.com/office/drawing/2014/main" id="{0BF1A54D-0D9D-26C3-E2F4-5C17E01D8198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1096714" cy="1006983"/>
              </a:xfrm>
              <a:custGeom>
                <a:avLst/>
                <a:gdLst>
                  <a:gd name="T0" fmla="*/ 157 w 158"/>
                  <a:gd name="T1" fmla="*/ 114 h 146"/>
                  <a:gd name="T2" fmla="*/ 146 w 158"/>
                  <a:gd name="T3" fmla="*/ 67 h 146"/>
                  <a:gd name="T4" fmla="*/ 125 w 158"/>
                  <a:gd name="T5" fmla="*/ 21 h 146"/>
                  <a:gd name="T6" fmla="*/ 97 w 158"/>
                  <a:gd name="T7" fmla="*/ 3 h 146"/>
                  <a:gd name="T8" fmla="*/ 31 w 158"/>
                  <a:gd name="T9" fmla="*/ 15 h 146"/>
                  <a:gd name="T10" fmla="*/ 2 w 158"/>
                  <a:gd name="T11" fmla="*/ 71 h 146"/>
                  <a:gd name="T12" fmla="*/ 34 w 158"/>
                  <a:gd name="T13" fmla="*/ 134 h 146"/>
                  <a:gd name="T14" fmla="*/ 78 w 158"/>
                  <a:gd name="T15" fmla="*/ 145 h 146"/>
                  <a:gd name="T16" fmla="*/ 151 w 158"/>
                  <a:gd name="T17" fmla="*/ 132 h 146"/>
                  <a:gd name="T18" fmla="*/ 157 w 158"/>
                  <a:gd name="T19" fmla="*/ 114 h 146"/>
                  <a:gd name="T20" fmla="*/ 119 w 158"/>
                  <a:gd name="T21" fmla="*/ 121 h 146"/>
                  <a:gd name="T22" fmla="*/ 57 w 158"/>
                  <a:gd name="T23" fmla="*/ 123 h 146"/>
                  <a:gd name="T24" fmla="*/ 36 w 158"/>
                  <a:gd name="T25" fmla="*/ 77 h 146"/>
                  <a:gd name="T26" fmla="*/ 69 w 158"/>
                  <a:gd name="T27" fmla="*/ 24 h 146"/>
                  <a:gd name="T28" fmla="*/ 91 w 158"/>
                  <a:gd name="T29" fmla="*/ 24 h 146"/>
                  <a:gd name="T30" fmla="*/ 120 w 158"/>
                  <a:gd name="T31" fmla="*/ 104 h 146"/>
                  <a:gd name="T32" fmla="*/ 119 w 158"/>
                  <a:gd name="T3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8" h="146">
                    <a:moveTo>
                      <a:pt x="157" y="114"/>
                    </a:moveTo>
                    <a:cubicBezTo>
                      <a:pt x="157" y="109"/>
                      <a:pt x="156" y="100"/>
                      <a:pt x="146" y="67"/>
                    </a:cubicBezTo>
                    <a:cubicBezTo>
                      <a:pt x="143" y="57"/>
                      <a:pt x="133" y="30"/>
                      <a:pt x="125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4" y="98"/>
                      <a:pt x="32" y="132"/>
                      <a:pt x="34" y="134"/>
                    </a:cubicBezTo>
                    <a:cubicBezTo>
                      <a:pt x="36" y="138"/>
                      <a:pt x="68" y="144"/>
                      <a:pt x="78" y="145"/>
                    </a:cubicBezTo>
                    <a:cubicBezTo>
                      <a:pt x="88" y="146"/>
                      <a:pt x="148" y="139"/>
                      <a:pt x="151" y="132"/>
                    </a:cubicBezTo>
                    <a:cubicBezTo>
                      <a:pt x="155" y="129"/>
                      <a:pt x="158" y="122"/>
                      <a:pt x="157" y="114"/>
                    </a:cubicBezTo>
                    <a:close/>
                    <a:moveTo>
                      <a:pt x="119" y="121"/>
                    </a:moveTo>
                    <a:cubicBezTo>
                      <a:pt x="94" y="125"/>
                      <a:pt x="62" y="127"/>
                      <a:pt x="57" y="123"/>
                    </a:cubicBezTo>
                    <a:cubicBezTo>
                      <a:pt x="55" y="121"/>
                      <a:pt x="36" y="104"/>
                      <a:pt x="36" y="77"/>
                    </a:cubicBezTo>
                    <a:cubicBezTo>
                      <a:pt x="36" y="59"/>
                      <a:pt x="65" y="26"/>
                      <a:pt x="69" y="24"/>
                    </a:cubicBezTo>
                    <a:cubicBezTo>
                      <a:pt x="78" y="17"/>
                      <a:pt x="89" y="21"/>
                      <a:pt x="91" y="24"/>
                    </a:cubicBezTo>
                    <a:cubicBezTo>
                      <a:pt x="99" y="36"/>
                      <a:pt x="118" y="92"/>
                      <a:pt x="120" y="104"/>
                    </a:cubicBezTo>
                    <a:cubicBezTo>
                      <a:pt x="122" y="112"/>
                      <a:pt x="123" y="119"/>
                      <a:pt x="119" y="121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iśľîḓè">
                <a:extLst>
                  <a:ext uri="{FF2B5EF4-FFF2-40B4-BE49-F238E27FC236}">
                    <a16:creationId xmlns:a16="http://schemas.microsoft.com/office/drawing/2014/main" id="{227245C0-2057-2312-986C-2991F20E8C15}"/>
                  </a:ext>
                </a:extLst>
              </p:cNvPr>
              <p:cNvSpPr/>
              <p:nvPr/>
            </p:nvSpPr>
            <p:spPr bwMode="auto">
              <a:xfrm>
                <a:off x="5185395" y="2066140"/>
                <a:ext cx="671322" cy="192756"/>
              </a:xfrm>
              <a:custGeom>
                <a:avLst/>
                <a:gdLst>
                  <a:gd name="T0" fmla="*/ 6 w 97"/>
                  <a:gd name="T1" fmla="*/ 7 h 28"/>
                  <a:gd name="T2" fmla="*/ 0 w 97"/>
                  <a:gd name="T3" fmla="*/ 0 h 28"/>
                  <a:gd name="T4" fmla="*/ 29 w 97"/>
                  <a:gd name="T5" fmla="*/ 24 h 28"/>
                  <a:gd name="T6" fmla="*/ 95 w 97"/>
                  <a:gd name="T7" fmla="*/ 16 h 28"/>
                  <a:gd name="T8" fmla="*/ 80 w 97"/>
                  <a:gd name="T9" fmla="*/ 13 h 28"/>
                  <a:gd name="T10" fmla="*/ 68 w 97"/>
                  <a:gd name="T11" fmla="*/ 5 h 28"/>
                  <a:gd name="T12" fmla="*/ 6 w 97"/>
                  <a:gd name="T13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8">
                    <a:moveTo>
                      <a:pt x="6" y="7"/>
                    </a:moveTo>
                    <a:cubicBezTo>
                      <a:pt x="6" y="6"/>
                      <a:pt x="3" y="4"/>
                      <a:pt x="0" y="0"/>
                    </a:cubicBezTo>
                    <a:cubicBezTo>
                      <a:pt x="8" y="16"/>
                      <a:pt x="18" y="22"/>
                      <a:pt x="29" y="24"/>
                    </a:cubicBezTo>
                    <a:cubicBezTo>
                      <a:pt x="43" y="28"/>
                      <a:pt x="93" y="17"/>
                      <a:pt x="95" y="16"/>
                    </a:cubicBezTo>
                    <a:cubicBezTo>
                      <a:pt x="97" y="15"/>
                      <a:pt x="87" y="14"/>
                      <a:pt x="80" y="13"/>
                    </a:cubicBezTo>
                    <a:cubicBezTo>
                      <a:pt x="74" y="11"/>
                      <a:pt x="63" y="6"/>
                      <a:pt x="68" y="5"/>
                    </a:cubicBezTo>
                    <a:cubicBezTo>
                      <a:pt x="43" y="9"/>
                      <a:pt x="11" y="11"/>
                      <a:pt x="6" y="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íṣlíḓé">
                <a:extLst>
                  <a:ext uri="{FF2B5EF4-FFF2-40B4-BE49-F238E27FC236}">
                    <a16:creationId xmlns:a16="http://schemas.microsoft.com/office/drawing/2014/main" id="{7872971D-F4FF-02B1-9795-ECC899717E64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860754" cy="564974"/>
              </a:xfrm>
              <a:custGeom>
                <a:avLst/>
                <a:gdLst>
                  <a:gd name="T0" fmla="*/ 36 w 124"/>
                  <a:gd name="T1" fmla="*/ 77 h 82"/>
                  <a:gd name="T2" fmla="*/ 68 w 124"/>
                  <a:gd name="T3" fmla="*/ 18 h 82"/>
                  <a:gd name="T4" fmla="*/ 104 w 124"/>
                  <a:gd name="T5" fmla="*/ 11 h 82"/>
                  <a:gd name="T6" fmla="*/ 124 w 124"/>
                  <a:gd name="T7" fmla="*/ 21 h 82"/>
                  <a:gd name="T8" fmla="*/ 97 w 124"/>
                  <a:gd name="T9" fmla="*/ 3 h 82"/>
                  <a:gd name="T10" fmla="*/ 31 w 124"/>
                  <a:gd name="T11" fmla="*/ 15 h 82"/>
                  <a:gd name="T12" fmla="*/ 2 w 124"/>
                  <a:gd name="T13" fmla="*/ 71 h 82"/>
                  <a:gd name="T14" fmla="*/ 27 w 124"/>
                  <a:gd name="T15" fmla="*/ 82 h 82"/>
                  <a:gd name="T16" fmla="*/ 36 w 124"/>
                  <a:gd name="T17" fmla="*/ 82 h 82"/>
                  <a:gd name="T18" fmla="*/ 36 w 124"/>
                  <a:gd name="T19" fmla="*/ 7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82">
                    <a:moveTo>
                      <a:pt x="36" y="77"/>
                    </a:moveTo>
                    <a:cubicBezTo>
                      <a:pt x="36" y="59"/>
                      <a:pt x="64" y="21"/>
                      <a:pt x="68" y="18"/>
                    </a:cubicBezTo>
                    <a:cubicBezTo>
                      <a:pt x="83" y="9"/>
                      <a:pt x="98" y="11"/>
                      <a:pt x="104" y="11"/>
                    </a:cubicBezTo>
                    <a:cubicBezTo>
                      <a:pt x="109" y="11"/>
                      <a:pt x="122" y="19"/>
                      <a:pt x="124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3" y="79"/>
                      <a:pt x="18" y="82"/>
                      <a:pt x="27" y="82"/>
                    </a:cubicBezTo>
                    <a:cubicBezTo>
                      <a:pt x="32" y="82"/>
                      <a:pt x="35" y="78"/>
                      <a:pt x="36" y="82"/>
                    </a:cubicBezTo>
                    <a:cubicBezTo>
                      <a:pt x="36" y="80"/>
                      <a:pt x="36" y="79"/>
                      <a:pt x="36" y="7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íSľíḓê">
                <a:extLst>
                  <a:ext uri="{FF2B5EF4-FFF2-40B4-BE49-F238E27FC236}">
                    <a16:creationId xmlns:a16="http://schemas.microsoft.com/office/drawing/2014/main" id="{63DE312F-0D3D-8419-D523-3067A267871E}"/>
                  </a:ext>
                </a:extLst>
              </p:cNvPr>
              <p:cNvSpPr/>
              <p:nvPr/>
            </p:nvSpPr>
            <p:spPr bwMode="auto">
              <a:xfrm>
                <a:off x="6308696" y="1471256"/>
                <a:ext cx="1023600" cy="721172"/>
              </a:xfrm>
              <a:custGeom>
                <a:avLst/>
                <a:gdLst>
                  <a:gd name="T0" fmla="*/ 94 w 148"/>
                  <a:gd name="T1" fmla="*/ 0 h 104"/>
                  <a:gd name="T2" fmla="*/ 55 w 148"/>
                  <a:gd name="T3" fmla="*/ 6 h 104"/>
                  <a:gd name="T4" fmla="*/ 7 w 148"/>
                  <a:gd name="T5" fmla="*/ 90 h 104"/>
                  <a:gd name="T6" fmla="*/ 68 w 148"/>
                  <a:gd name="T7" fmla="*/ 101 h 104"/>
                  <a:gd name="T8" fmla="*/ 131 w 148"/>
                  <a:gd name="T9" fmla="*/ 78 h 104"/>
                  <a:gd name="T10" fmla="*/ 148 w 148"/>
                  <a:gd name="T11" fmla="*/ 40 h 104"/>
                  <a:gd name="T12" fmla="*/ 94 w 148"/>
                  <a:gd name="T13" fmla="*/ 0 h 104"/>
                  <a:gd name="T14" fmla="*/ 91 w 148"/>
                  <a:gd name="T15" fmla="*/ 75 h 104"/>
                  <a:gd name="T16" fmla="*/ 57 w 148"/>
                  <a:gd name="T17" fmla="*/ 86 h 104"/>
                  <a:gd name="T18" fmla="*/ 52 w 148"/>
                  <a:gd name="T19" fmla="*/ 74 h 104"/>
                  <a:gd name="T20" fmla="*/ 72 w 148"/>
                  <a:gd name="T21" fmla="*/ 21 h 104"/>
                  <a:gd name="T22" fmla="*/ 84 w 148"/>
                  <a:gd name="T23" fmla="*/ 18 h 104"/>
                  <a:gd name="T24" fmla="*/ 104 w 148"/>
                  <a:gd name="T25" fmla="*/ 36 h 104"/>
                  <a:gd name="T26" fmla="*/ 91 w 148"/>
                  <a:gd name="T27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104">
                    <a:moveTo>
                      <a:pt x="94" y="0"/>
                    </a:moveTo>
                    <a:cubicBezTo>
                      <a:pt x="91" y="0"/>
                      <a:pt x="66" y="2"/>
                      <a:pt x="55" y="6"/>
                    </a:cubicBezTo>
                    <a:cubicBezTo>
                      <a:pt x="38" y="12"/>
                      <a:pt x="0" y="80"/>
                      <a:pt x="7" y="90"/>
                    </a:cubicBezTo>
                    <a:cubicBezTo>
                      <a:pt x="15" y="104"/>
                      <a:pt x="64" y="101"/>
                      <a:pt x="68" y="101"/>
                    </a:cubicBezTo>
                    <a:cubicBezTo>
                      <a:pt x="99" y="101"/>
                      <a:pt x="112" y="93"/>
                      <a:pt x="131" y="78"/>
                    </a:cubicBezTo>
                    <a:cubicBezTo>
                      <a:pt x="140" y="71"/>
                      <a:pt x="148" y="47"/>
                      <a:pt x="148" y="40"/>
                    </a:cubicBezTo>
                    <a:cubicBezTo>
                      <a:pt x="148" y="30"/>
                      <a:pt x="133" y="4"/>
                      <a:pt x="94" y="0"/>
                    </a:cubicBezTo>
                    <a:close/>
                    <a:moveTo>
                      <a:pt x="91" y="75"/>
                    </a:moveTo>
                    <a:cubicBezTo>
                      <a:pt x="80" y="86"/>
                      <a:pt x="71" y="88"/>
                      <a:pt x="57" y="86"/>
                    </a:cubicBezTo>
                    <a:cubicBezTo>
                      <a:pt x="53" y="86"/>
                      <a:pt x="49" y="83"/>
                      <a:pt x="52" y="74"/>
                    </a:cubicBezTo>
                    <a:cubicBezTo>
                      <a:pt x="56" y="64"/>
                      <a:pt x="71" y="23"/>
                      <a:pt x="72" y="21"/>
                    </a:cubicBezTo>
                    <a:cubicBezTo>
                      <a:pt x="73" y="21"/>
                      <a:pt x="78" y="18"/>
                      <a:pt x="84" y="18"/>
                    </a:cubicBezTo>
                    <a:cubicBezTo>
                      <a:pt x="93" y="19"/>
                      <a:pt x="104" y="25"/>
                      <a:pt x="104" y="36"/>
                    </a:cubicBezTo>
                    <a:cubicBezTo>
                      <a:pt x="105" y="56"/>
                      <a:pt x="101" y="64"/>
                      <a:pt x="91" y="75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îSļiďé">
                <a:extLst>
                  <a:ext uri="{FF2B5EF4-FFF2-40B4-BE49-F238E27FC236}">
                    <a16:creationId xmlns:a16="http://schemas.microsoft.com/office/drawing/2014/main" id="{9DD20FF8-DDD8-8590-2022-DC2A9B79E0D7}"/>
                  </a:ext>
                </a:extLst>
              </p:cNvPr>
              <p:cNvSpPr/>
              <p:nvPr/>
            </p:nvSpPr>
            <p:spPr bwMode="auto">
              <a:xfrm>
                <a:off x="6022886" y="1491197"/>
                <a:ext cx="1213032" cy="790963"/>
              </a:xfrm>
              <a:custGeom>
                <a:avLst/>
                <a:gdLst>
                  <a:gd name="T0" fmla="*/ 172 w 175"/>
                  <a:gd name="T1" fmla="*/ 29 h 114"/>
                  <a:gd name="T2" fmla="*/ 155 w 175"/>
                  <a:gd name="T3" fmla="*/ 8 h 114"/>
                  <a:gd name="T4" fmla="*/ 71 w 175"/>
                  <a:gd name="T5" fmla="*/ 4 h 114"/>
                  <a:gd name="T6" fmla="*/ 52 w 175"/>
                  <a:gd name="T7" fmla="*/ 24 h 114"/>
                  <a:gd name="T8" fmla="*/ 47 w 175"/>
                  <a:gd name="T9" fmla="*/ 107 h 114"/>
                  <a:gd name="T10" fmla="*/ 56 w 175"/>
                  <a:gd name="T11" fmla="*/ 112 h 114"/>
                  <a:gd name="T12" fmla="*/ 118 w 175"/>
                  <a:gd name="T13" fmla="*/ 113 h 114"/>
                  <a:gd name="T14" fmla="*/ 142 w 175"/>
                  <a:gd name="T15" fmla="*/ 103 h 114"/>
                  <a:gd name="T16" fmla="*/ 172 w 175"/>
                  <a:gd name="T17" fmla="*/ 75 h 114"/>
                  <a:gd name="T18" fmla="*/ 172 w 175"/>
                  <a:gd name="T19" fmla="*/ 29 h 114"/>
                  <a:gd name="T20" fmla="*/ 126 w 175"/>
                  <a:gd name="T21" fmla="*/ 66 h 114"/>
                  <a:gd name="T22" fmla="*/ 104 w 175"/>
                  <a:gd name="T23" fmla="*/ 90 h 114"/>
                  <a:gd name="T24" fmla="*/ 79 w 175"/>
                  <a:gd name="T25" fmla="*/ 90 h 114"/>
                  <a:gd name="T26" fmla="*/ 118 w 175"/>
                  <a:gd name="T27" fmla="*/ 21 h 114"/>
                  <a:gd name="T28" fmla="*/ 126 w 175"/>
                  <a:gd name="T29" fmla="*/ 6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5" h="114">
                    <a:moveTo>
                      <a:pt x="172" y="29"/>
                    </a:moveTo>
                    <a:cubicBezTo>
                      <a:pt x="171" y="25"/>
                      <a:pt x="166" y="13"/>
                      <a:pt x="155" y="8"/>
                    </a:cubicBezTo>
                    <a:cubicBezTo>
                      <a:pt x="136" y="0"/>
                      <a:pt x="78" y="2"/>
                      <a:pt x="71" y="4"/>
                    </a:cubicBezTo>
                    <a:cubicBezTo>
                      <a:pt x="61" y="8"/>
                      <a:pt x="54" y="21"/>
                      <a:pt x="52" y="24"/>
                    </a:cubicBezTo>
                    <a:cubicBezTo>
                      <a:pt x="0" y="113"/>
                      <a:pt x="47" y="103"/>
                      <a:pt x="47" y="107"/>
                    </a:cubicBezTo>
                    <a:cubicBezTo>
                      <a:pt x="48" y="111"/>
                      <a:pt x="56" y="112"/>
                      <a:pt x="56" y="112"/>
                    </a:cubicBezTo>
                    <a:cubicBezTo>
                      <a:pt x="64" y="113"/>
                      <a:pt x="102" y="112"/>
                      <a:pt x="118" y="113"/>
                    </a:cubicBezTo>
                    <a:cubicBezTo>
                      <a:pt x="123" y="114"/>
                      <a:pt x="132" y="110"/>
                      <a:pt x="142" y="103"/>
                    </a:cubicBezTo>
                    <a:cubicBezTo>
                      <a:pt x="155" y="94"/>
                      <a:pt x="171" y="81"/>
                      <a:pt x="172" y="75"/>
                    </a:cubicBezTo>
                    <a:cubicBezTo>
                      <a:pt x="175" y="66"/>
                      <a:pt x="175" y="37"/>
                      <a:pt x="172" y="29"/>
                    </a:cubicBezTo>
                    <a:close/>
                    <a:moveTo>
                      <a:pt x="126" y="66"/>
                    </a:moveTo>
                    <a:cubicBezTo>
                      <a:pt x="123" y="77"/>
                      <a:pt x="108" y="89"/>
                      <a:pt x="104" y="90"/>
                    </a:cubicBezTo>
                    <a:cubicBezTo>
                      <a:pt x="99" y="91"/>
                      <a:pt x="81" y="93"/>
                      <a:pt x="79" y="90"/>
                    </a:cubicBezTo>
                    <a:cubicBezTo>
                      <a:pt x="76" y="86"/>
                      <a:pt x="116" y="19"/>
                      <a:pt x="118" y="21"/>
                    </a:cubicBezTo>
                    <a:cubicBezTo>
                      <a:pt x="128" y="32"/>
                      <a:pt x="130" y="51"/>
                      <a:pt x="126" y="66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îşľiḑé">
                <a:extLst>
                  <a:ext uri="{FF2B5EF4-FFF2-40B4-BE49-F238E27FC236}">
                    <a16:creationId xmlns:a16="http://schemas.microsoft.com/office/drawing/2014/main" id="{789DFDF4-903D-A68C-F755-F9409B2FE79B}"/>
                  </a:ext>
                </a:extLst>
              </p:cNvPr>
              <p:cNvSpPr/>
              <p:nvPr/>
            </p:nvSpPr>
            <p:spPr bwMode="auto">
              <a:xfrm>
                <a:off x="6348577" y="1913265"/>
                <a:ext cx="847461" cy="368895"/>
              </a:xfrm>
              <a:custGeom>
                <a:avLst/>
                <a:gdLst>
                  <a:gd name="T0" fmla="*/ 102 w 122"/>
                  <a:gd name="T1" fmla="*/ 22 h 53"/>
                  <a:gd name="T2" fmla="*/ 83 w 122"/>
                  <a:gd name="T3" fmla="*/ 16 h 53"/>
                  <a:gd name="T4" fmla="*/ 80 w 122"/>
                  <a:gd name="T5" fmla="*/ 0 h 53"/>
                  <a:gd name="T6" fmla="*/ 79 w 122"/>
                  <a:gd name="T7" fmla="*/ 5 h 53"/>
                  <a:gd name="T8" fmla="*/ 59 w 122"/>
                  <a:gd name="T9" fmla="*/ 28 h 53"/>
                  <a:gd name="T10" fmla="*/ 45 w 122"/>
                  <a:gd name="T11" fmla="*/ 39 h 53"/>
                  <a:gd name="T12" fmla="*/ 28 w 122"/>
                  <a:gd name="T13" fmla="*/ 47 h 53"/>
                  <a:gd name="T14" fmla="*/ 0 w 122"/>
                  <a:gd name="T15" fmla="*/ 45 h 53"/>
                  <a:gd name="T16" fmla="*/ 0 w 122"/>
                  <a:gd name="T17" fmla="*/ 46 h 53"/>
                  <a:gd name="T18" fmla="*/ 9 w 122"/>
                  <a:gd name="T19" fmla="*/ 51 h 53"/>
                  <a:gd name="T20" fmla="*/ 71 w 122"/>
                  <a:gd name="T21" fmla="*/ 52 h 53"/>
                  <a:gd name="T22" fmla="*/ 95 w 122"/>
                  <a:gd name="T23" fmla="*/ 42 h 53"/>
                  <a:gd name="T24" fmla="*/ 122 w 122"/>
                  <a:gd name="T25" fmla="*/ 19 h 53"/>
                  <a:gd name="T26" fmla="*/ 102 w 122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53">
                    <a:moveTo>
                      <a:pt x="102" y="22"/>
                    </a:moveTo>
                    <a:cubicBezTo>
                      <a:pt x="93" y="22"/>
                      <a:pt x="87" y="19"/>
                      <a:pt x="83" y="16"/>
                    </a:cubicBezTo>
                    <a:cubicBezTo>
                      <a:pt x="81" y="14"/>
                      <a:pt x="80" y="5"/>
                      <a:pt x="80" y="0"/>
                    </a:cubicBezTo>
                    <a:cubicBezTo>
                      <a:pt x="80" y="1"/>
                      <a:pt x="79" y="3"/>
                      <a:pt x="79" y="5"/>
                    </a:cubicBezTo>
                    <a:cubicBezTo>
                      <a:pt x="76" y="14"/>
                      <a:pt x="65" y="24"/>
                      <a:pt x="59" y="28"/>
                    </a:cubicBezTo>
                    <a:cubicBezTo>
                      <a:pt x="58" y="28"/>
                      <a:pt x="49" y="36"/>
                      <a:pt x="45" y="39"/>
                    </a:cubicBezTo>
                    <a:cubicBezTo>
                      <a:pt x="40" y="43"/>
                      <a:pt x="36" y="46"/>
                      <a:pt x="28" y="47"/>
                    </a:cubicBezTo>
                    <a:cubicBezTo>
                      <a:pt x="16" y="50"/>
                      <a:pt x="2" y="49"/>
                      <a:pt x="0" y="45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1" y="50"/>
                      <a:pt x="9" y="51"/>
                      <a:pt x="9" y="51"/>
                    </a:cubicBezTo>
                    <a:cubicBezTo>
                      <a:pt x="17" y="52"/>
                      <a:pt x="55" y="51"/>
                      <a:pt x="71" y="52"/>
                    </a:cubicBezTo>
                    <a:cubicBezTo>
                      <a:pt x="76" y="53"/>
                      <a:pt x="85" y="49"/>
                      <a:pt x="95" y="42"/>
                    </a:cubicBezTo>
                    <a:cubicBezTo>
                      <a:pt x="104" y="35"/>
                      <a:pt x="116" y="26"/>
                      <a:pt x="122" y="19"/>
                    </a:cubicBezTo>
                    <a:cubicBezTo>
                      <a:pt x="118" y="23"/>
                      <a:pt x="112" y="24"/>
                      <a:pt x="102" y="22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ïŝḷidé">
                <a:extLst>
                  <a:ext uri="{FF2B5EF4-FFF2-40B4-BE49-F238E27FC236}">
                    <a16:creationId xmlns:a16="http://schemas.microsoft.com/office/drawing/2014/main" id="{7A4A30D4-7390-5540-6D0C-EC8962B628E5}"/>
                  </a:ext>
                </a:extLst>
              </p:cNvPr>
              <p:cNvSpPr/>
              <p:nvPr/>
            </p:nvSpPr>
            <p:spPr bwMode="auto">
              <a:xfrm>
                <a:off x="6348577" y="1560987"/>
                <a:ext cx="491860" cy="631441"/>
              </a:xfrm>
              <a:custGeom>
                <a:avLst/>
                <a:gdLst>
                  <a:gd name="T0" fmla="*/ 16 w 71"/>
                  <a:gd name="T1" fmla="*/ 83 h 91"/>
                  <a:gd name="T2" fmla="*/ 32 w 71"/>
                  <a:gd name="T3" fmla="*/ 80 h 91"/>
                  <a:gd name="T4" fmla="*/ 71 w 71"/>
                  <a:gd name="T5" fmla="*/ 11 h 91"/>
                  <a:gd name="T6" fmla="*/ 56 w 71"/>
                  <a:gd name="T7" fmla="*/ 0 h 91"/>
                  <a:gd name="T8" fmla="*/ 29 w 71"/>
                  <a:gd name="T9" fmla="*/ 4 h 91"/>
                  <a:gd name="T10" fmla="*/ 2 w 71"/>
                  <a:gd name="T11" fmla="*/ 50 h 91"/>
                  <a:gd name="T12" fmla="*/ 0 w 71"/>
                  <a:gd name="T13" fmla="*/ 91 h 91"/>
                  <a:gd name="T14" fmla="*/ 16 w 71"/>
                  <a:gd name="T15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91">
                    <a:moveTo>
                      <a:pt x="16" y="83"/>
                    </a:moveTo>
                    <a:cubicBezTo>
                      <a:pt x="23" y="81"/>
                      <a:pt x="30" y="79"/>
                      <a:pt x="32" y="80"/>
                    </a:cubicBezTo>
                    <a:cubicBezTo>
                      <a:pt x="29" y="76"/>
                      <a:pt x="69" y="9"/>
                      <a:pt x="71" y="11"/>
                    </a:cubicBezTo>
                    <a:cubicBezTo>
                      <a:pt x="67" y="6"/>
                      <a:pt x="60" y="1"/>
                      <a:pt x="56" y="0"/>
                    </a:cubicBezTo>
                    <a:cubicBezTo>
                      <a:pt x="48" y="0"/>
                      <a:pt x="35" y="1"/>
                      <a:pt x="29" y="4"/>
                    </a:cubicBezTo>
                    <a:cubicBezTo>
                      <a:pt x="20" y="10"/>
                      <a:pt x="10" y="34"/>
                      <a:pt x="2" y="50"/>
                    </a:cubicBezTo>
                    <a:cubicBezTo>
                      <a:pt x="1" y="67"/>
                      <a:pt x="1" y="83"/>
                      <a:pt x="0" y="91"/>
                    </a:cubicBezTo>
                    <a:cubicBezTo>
                      <a:pt x="1" y="87"/>
                      <a:pt x="9" y="85"/>
                      <a:pt x="16" y="83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ïSļîdé">
                <a:extLst>
                  <a:ext uri="{FF2B5EF4-FFF2-40B4-BE49-F238E27FC236}">
                    <a16:creationId xmlns:a16="http://schemas.microsoft.com/office/drawing/2014/main" id="{75C6C64F-BEEE-2A42-823F-9062FD0EF266}"/>
                  </a:ext>
                </a:extLst>
              </p:cNvPr>
              <p:cNvSpPr/>
              <p:nvPr/>
            </p:nvSpPr>
            <p:spPr bwMode="auto">
              <a:xfrm>
                <a:off x="5813513" y="1374878"/>
                <a:ext cx="598208" cy="1003659"/>
              </a:xfrm>
              <a:custGeom>
                <a:avLst/>
                <a:gdLst>
                  <a:gd name="T0" fmla="*/ 2 w 86"/>
                  <a:gd name="T1" fmla="*/ 32 h 145"/>
                  <a:gd name="T2" fmla="*/ 5 w 86"/>
                  <a:gd name="T3" fmla="*/ 89 h 145"/>
                  <a:gd name="T4" fmla="*/ 15 w 86"/>
                  <a:gd name="T5" fmla="*/ 135 h 145"/>
                  <a:gd name="T6" fmla="*/ 25 w 86"/>
                  <a:gd name="T7" fmla="*/ 144 h 145"/>
                  <a:gd name="T8" fmla="*/ 71 w 86"/>
                  <a:gd name="T9" fmla="*/ 142 h 145"/>
                  <a:gd name="T10" fmla="*/ 86 w 86"/>
                  <a:gd name="T11" fmla="*/ 129 h 145"/>
                  <a:gd name="T12" fmla="*/ 77 w 86"/>
                  <a:gd name="T13" fmla="*/ 124 h 145"/>
                  <a:gd name="T14" fmla="*/ 81 w 86"/>
                  <a:gd name="T15" fmla="*/ 23 h 145"/>
                  <a:gd name="T16" fmla="*/ 2 w 86"/>
                  <a:gd name="T17" fmla="*/ 3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45">
                    <a:moveTo>
                      <a:pt x="2" y="32"/>
                    </a:moveTo>
                    <a:cubicBezTo>
                      <a:pt x="3" y="58"/>
                      <a:pt x="4" y="83"/>
                      <a:pt x="5" y="89"/>
                    </a:cubicBezTo>
                    <a:cubicBezTo>
                      <a:pt x="6" y="104"/>
                      <a:pt x="10" y="128"/>
                      <a:pt x="15" y="135"/>
                    </a:cubicBezTo>
                    <a:cubicBezTo>
                      <a:pt x="20" y="143"/>
                      <a:pt x="25" y="144"/>
                      <a:pt x="25" y="144"/>
                    </a:cubicBezTo>
                    <a:cubicBezTo>
                      <a:pt x="25" y="144"/>
                      <a:pt x="69" y="145"/>
                      <a:pt x="71" y="142"/>
                    </a:cubicBezTo>
                    <a:cubicBezTo>
                      <a:pt x="74" y="139"/>
                      <a:pt x="86" y="132"/>
                      <a:pt x="86" y="129"/>
                    </a:cubicBezTo>
                    <a:cubicBezTo>
                      <a:pt x="86" y="129"/>
                      <a:pt x="78" y="128"/>
                      <a:pt x="77" y="124"/>
                    </a:cubicBezTo>
                    <a:cubicBezTo>
                      <a:pt x="77" y="120"/>
                      <a:pt x="80" y="43"/>
                      <a:pt x="81" y="23"/>
                    </a:cubicBezTo>
                    <a:cubicBezTo>
                      <a:pt x="81" y="2"/>
                      <a:pt x="0" y="0"/>
                      <a:pt x="2" y="32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îSliḍê">
                <a:extLst>
                  <a:ext uri="{FF2B5EF4-FFF2-40B4-BE49-F238E27FC236}">
                    <a16:creationId xmlns:a16="http://schemas.microsoft.com/office/drawing/2014/main" id="{12941E79-637D-84F5-FAB5-0CA288EE411A}"/>
                  </a:ext>
                </a:extLst>
              </p:cNvPr>
              <p:cNvSpPr/>
              <p:nvPr/>
            </p:nvSpPr>
            <p:spPr bwMode="auto">
              <a:xfrm>
                <a:off x="5906568" y="1501167"/>
                <a:ext cx="505153" cy="877371"/>
              </a:xfrm>
              <a:custGeom>
                <a:avLst/>
                <a:gdLst>
                  <a:gd name="T0" fmla="*/ 64 w 73"/>
                  <a:gd name="T1" fmla="*/ 106 h 127"/>
                  <a:gd name="T2" fmla="*/ 68 w 73"/>
                  <a:gd name="T3" fmla="*/ 5 h 127"/>
                  <a:gd name="T4" fmla="*/ 60 w 73"/>
                  <a:gd name="T5" fmla="*/ 21 h 127"/>
                  <a:gd name="T6" fmla="*/ 61 w 73"/>
                  <a:gd name="T7" fmla="*/ 69 h 127"/>
                  <a:gd name="T8" fmla="*/ 52 w 73"/>
                  <a:gd name="T9" fmla="*/ 110 h 127"/>
                  <a:gd name="T10" fmla="*/ 20 w 73"/>
                  <a:gd name="T11" fmla="*/ 112 h 127"/>
                  <a:gd name="T12" fmla="*/ 0 w 73"/>
                  <a:gd name="T13" fmla="*/ 114 h 127"/>
                  <a:gd name="T14" fmla="*/ 2 w 73"/>
                  <a:gd name="T15" fmla="*/ 117 h 127"/>
                  <a:gd name="T16" fmla="*/ 12 w 73"/>
                  <a:gd name="T17" fmla="*/ 126 h 127"/>
                  <a:gd name="T18" fmla="*/ 58 w 73"/>
                  <a:gd name="T19" fmla="*/ 124 h 127"/>
                  <a:gd name="T20" fmla="*/ 73 w 73"/>
                  <a:gd name="T21" fmla="*/ 111 h 127"/>
                  <a:gd name="T22" fmla="*/ 64 w 73"/>
                  <a:gd name="T23" fmla="*/ 10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27">
                    <a:moveTo>
                      <a:pt x="64" y="106"/>
                    </a:moveTo>
                    <a:cubicBezTo>
                      <a:pt x="64" y="102"/>
                      <a:pt x="67" y="25"/>
                      <a:pt x="68" y="5"/>
                    </a:cubicBezTo>
                    <a:cubicBezTo>
                      <a:pt x="64" y="0"/>
                      <a:pt x="59" y="5"/>
                      <a:pt x="60" y="21"/>
                    </a:cubicBezTo>
                    <a:cubicBezTo>
                      <a:pt x="62" y="39"/>
                      <a:pt x="62" y="51"/>
                      <a:pt x="61" y="69"/>
                    </a:cubicBezTo>
                    <a:cubicBezTo>
                      <a:pt x="60" y="79"/>
                      <a:pt x="57" y="101"/>
                      <a:pt x="52" y="110"/>
                    </a:cubicBezTo>
                    <a:cubicBezTo>
                      <a:pt x="48" y="117"/>
                      <a:pt x="33" y="115"/>
                      <a:pt x="20" y="112"/>
                    </a:cubicBezTo>
                    <a:cubicBezTo>
                      <a:pt x="9" y="110"/>
                      <a:pt x="2" y="117"/>
                      <a:pt x="0" y="114"/>
                    </a:cubicBezTo>
                    <a:cubicBezTo>
                      <a:pt x="1" y="115"/>
                      <a:pt x="1" y="116"/>
                      <a:pt x="2" y="117"/>
                    </a:cubicBezTo>
                    <a:cubicBezTo>
                      <a:pt x="7" y="125"/>
                      <a:pt x="12" y="126"/>
                      <a:pt x="12" y="126"/>
                    </a:cubicBezTo>
                    <a:cubicBezTo>
                      <a:pt x="12" y="126"/>
                      <a:pt x="56" y="127"/>
                      <a:pt x="58" y="124"/>
                    </a:cubicBezTo>
                    <a:cubicBezTo>
                      <a:pt x="61" y="121"/>
                      <a:pt x="73" y="114"/>
                      <a:pt x="73" y="111"/>
                    </a:cubicBezTo>
                    <a:cubicBezTo>
                      <a:pt x="73" y="111"/>
                      <a:pt x="65" y="110"/>
                      <a:pt x="64" y="106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84A2063D-40E1-BCE6-979F-9FCEF73C4974}"/>
                </a:ext>
              </a:extLst>
            </p:cNvPr>
            <p:cNvSpPr txBox="1"/>
            <p:nvPr/>
          </p:nvSpPr>
          <p:spPr>
            <a:xfrm>
              <a:off x="2842939" y="1345478"/>
              <a:ext cx="13054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开</a:t>
              </a:r>
            </a:p>
          </p:txBody>
        </p:sp>
      </p:grp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D805374F-1781-AE0C-ABE6-A3DC89125796}"/>
              </a:ext>
            </a:extLst>
          </p:cNvPr>
          <p:cNvGrpSpPr/>
          <p:nvPr/>
        </p:nvGrpSpPr>
        <p:grpSpPr>
          <a:xfrm>
            <a:off x="1903476" y="2679230"/>
            <a:ext cx="4085338" cy="4178770"/>
            <a:chOff x="3436063" y="3441715"/>
            <a:chExt cx="2875279" cy="3210002"/>
          </a:xfrm>
        </p:grpSpPr>
        <p:grpSp>
          <p:nvGrpSpPr>
            <p:cNvPr id="83" name="组合 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30932EC5-E467-0BF5-769F-F64B03F993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36063" y="3441715"/>
              <a:ext cx="2875279" cy="3203008"/>
              <a:chOff x="3909219" y="1265207"/>
              <a:chExt cx="4373562" cy="4872068"/>
            </a:xfrm>
          </p:grpSpPr>
          <p:sp>
            <p:nvSpPr>
              <p:cNvPr id="84" name="išḷîḑê">
                <a:extLst>
                  <a:ext uri="{FF2B5EF4-FFF2-40B4-BE49-F238E27FC236}">
                    <a16:creationId xmlns:a16="http://schemas.microsoft.com/office/drawing/2014/main" id="{514C3F35-DA1A-F4BD-6204-9B9BAA51DBE8}"/>
                  </a:ext>
                </a:extLst>
              </p:cNvPr>
              <p:cNvSpPr/>
              <p:nvPr/>
            </p:nvSpPr>
            <p:spPr bwMode="auto">
              <a:xfrm>
                <a:off x="3909219" y="1906618"/>
                <a:ext cx="4373562" cy="1126624"/>
              </a:xfrm>
              <a:custGeom>
                <a:avLst/>
                <a:gdLst>
                  <a:gd name="T0" fmla="*/ 0 w 631"/>
                  <a:gd name="T1" fmla="*/ 77 h 163"/>
                  <a:gd name="T2" fmla="*/ 4 w 631"/>
                  <a:gd name="T3" fmla="*/ 161 h 163"/>
                  <a:gd name="T4" fmla="*/ 603 w 631"/>
                  <a:gd name="T5" fmla="*/ 162 h 163"/>
                  <a:gd name="T6" fmla="*/ 628 w 631"/>
                  <a:gd name="T7" fmla="*/ 79 h 163"/>
                  <a:gd name="T8" fmla="*/ 630 w 631"/>
                  <a:gd name="T9" fmla="*/ 7 h 163"/>
                  <a:gd name="T10" fmla="*/ 69 w 631"/>
                  <a:gd name="T11" fmla="*/ 6 h 163"/>
                  <a:gd name="T12" fmla="*/ 0 w 631"/>
                  <a:gd name="T13" fmla="*/ 77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163">
                    <a:moveTo>
                      <a:pt x="0" y="77"/>
                    </a:moveTo>
                    <a:cubicBezTo>
                      <a:pt x="0" y="77"/>
                      <a:pt x="3" y="153"/>
                      <a:pt x="4" y="161"/>
                    </a:cubicBezTo>
                    <a:cubicBezTo>
                      <a:pt x="4" y="161"/>
                      <a:pt x="597" y="161"/>
                      <a:pt x="603" y="162"/>
                    </a:cubicBezTo>
                    <a:cubicBezTo>
                      <a:pt x="609" y="163"/>
                      <a:pt x="629" y="79"/>
                      <a:pt x="628" y="79"/>
                    </a:cubicBezTo>
                    <a:cubicBezTo>
                      <a:pt x="628" y="79"/>
                      <a:pt x="631" y="18"/>
                      <a:pt x="630" y="7"/>
                    </a:cubicBezTo>
                    <a:cubicBezTo>
                      <a:pt x="629" y="0"/>
                      <a:pt x="92" y="3"/>
                      <a:pt x="69" y="6"/>
                    </a:cubicBezTo>
                    <a:cubicBezTo>
                      <a:pt x="61" y="7"/>
                      <a:pt x="5" y="71"/>
                      <a:pt x="0" y="77"/>
                    </a:cubicBezTo>
                    <a:close/>
                  </a:path>
                </a:pathLst>
              </a:custGeom>
              <a:solidFill>
                <a:srgbClr val="F18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îş1ïḋe">
                <a:extLst>
                  <a:ext uri="{FF2B5EF4-FFF2-40B4-BE49-F238E27FC236}">
                    <a16:creationId xmlns:a16="http://schemas.microsoft.com/office/drawing/2014/main" id="{C55AAEA7-CC61-BCF6-64A2-B6CAB03BD5D9}"/>
                  </a:ext>
                </a:extLst>
              </p:cNvPr>
              <p:cNvSpPr/>
              <p:nvPr/>
            </p:nvSpPr>
            <p:spPr bwMode="auto">
              <a:xfrm>
                <a:off x="5640698" y="1926559"/>
                <a:ext cx="874048" cy="518447"/>
              </a:xfrm>
              <a:custGeom>
                <a:avLst/>
                <a:gdLst>
                  <a:gd name="T0" fmla="*/ 90 w 126"/>
                  <a:gd name="T1" fmla="*/ 75 h 75"/>
                  <a:gd name="T2" fmla="*/ 102 w 126"/>
                  <a:gd name="T3" fmla="*/ 46 h 75"/>
                  <a:gd name="T4" fmla="*/ 126 w 126"/>
                  <a:gd name="T5" fmla="*/ 0 h 75"/>
                  <a:gd name="T6" fmla="*/ 41 w 126"/>
                  <a:gd name="T7" fmla="*/ 0 h 75"/>
                  <a:gd name="T8" fmla="*/ 10 w 126"/>
                  <a:gd name="T9" fmla="*/ 52 h 75"/>
                  <a:gd name="T10" fmla="*/ 0 w 126"/>
                  <a:gd name="T11" fmla="*/ 75 h 75"/>
                  <a:gd name="T12" fmla="*/ 90 w 126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75">
                    <a:moveTo>
                      <a:pt x="90" y="75"/>
                    </a:moveTo>
                    <a:cubicBezTo>
                      <a:pt x="90" y="70"/>
                      <a:pt x="101" y="52"/>
                      <a:pt x="102" y="46"/>
                    </a:cubicBezTo>
                    <a:cubicBezTo>
                      <a:pt x="105" y="33"/>
                      <a:pt x="124" y="3"/>
                      <a:pt x="126" y="0"/>
                    </a:cubicBezTo>
                    <a:cubicBezTo>
                      <a:pt x="100" y="0"/>
                      <a:pt x="67" y="0"/>
                      <a:pt x="41" y="0"/>
                    </a:cubicBezTo>
                    <a:cubicBezTo>
                      <a:pt x="32" y="15"/>
                      <a:pt x="21" y="35"/>
                      <a:pt x="10" y="52"/>
                    </a:cubicBezTo>
                    <a:cubicBezTo>
                      <a:pt x="7" y="58"/>
                      <a:pt x="1" y="71"/>
                      <a:pt x="0" y="75"/>
                    </a:cubicBezTo>
                    <a:cubicBezTo>
                      <a:pt x="3" y="75"/>
                      <a:pt x="90" y="75"/>
                      <a:pt x="90" y="75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íŝľíḍê">
                <a:extLst>
                  <a:ext uri="{FF2B5EF4-FFF2-40B4-BE49-F238E27FC236}">
                    <a16:creationId xmlns:a16="http://schemas.microsoft.com/office/drawing/2014/main" id="{EED33D8B-FB8C-6CE1-E28A-92A23AFA934E}"/>
                  </a:ext>
                </a:extLst>
              </p:cNvPr>
              <p:cNvSpPr/>
              <p:nvPr/>
            </p:nvSpPr>
            <p:spPr bwMode="auto">
              <a:xfrm>
                <a:off x="4115268" y="2129285"/>
                <a:ext cx="4084428" cy="109671"/>
              </a:xfrm>
              <a:custGeom>
                <a:avLst/>
                <a:gdLst>
                  <a:gd name="T0" fmla="*/ 589 w 589"/>
                  <a:gd name="T1" fmla="*/ 4 h 16"/>
                  <a:gd name="T2" fmla="*/ 510 w 589"/>
                  <a:gd name="T3" fmla="*/ 2 h 16"/>
                  <a:gd name="T4" fmla="*/ 290 w 589"/>
                  <a:gd name="T5" fmla="*/ 2 h 16"/>
                  <a:gd name="T6" fmla="*/ 133 w 589"/>
                  <a:gd name="T7" fmla="*/ 1 h 16"/>
                  <a:gd name="T8" fmla="*/ 10 w 589"/>
                  <a:gd name="T9" fmla="*/ 1 h 16"/>
                  <a:gd name="T10" fmla="*/ 0 w 589"/>
                  <a:gd name="T11" fmla="*/ 11 h 16"/>
                  <a:gd name="T12" fmla="*/ 98 w 589"/>
                  <a:gd name="T13" fmla="*/ 11 h 16"/>
                  <a:gd name="T14" fmla="*/ 287 w 589"/>
                  <a:gd name="T15" fmla="*/ 14 h 16"/>
                  <a:gd name="T16" fmla="*/ 444 w 589"/>
                  <a:gd name="T17" fmla="*/ 13 h 16"/>
                  <a:gd name="T18" fmla="*/ 527 w 589"/>
                  <a:gd name="T19" fmla="*/ 13 h 16"/>
                  <a:gd name="T20" fmla="*/ 586 w 589"/>
                  <a:gd name="T21" fmla="*/ 16 h 16"/>
                  <a:gd name="T22" fmla="*/ 589 w 589"/>
                  <a:gd name="T2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9" h="16">
                    <a:moveTo>
                      <a:pt x="589" y="4"/>
                    </a:moveTo>
                    <a:cubicBezTo>
                      <a:pt x="584" y="3"/>
                      <a:pt x="533" y="3"/>
                      <a:pt x="510" y="2"/>
                    </a:cubicBezTo>
                    <a:cubicBezTo>
                      <a:pt x="485" y="1"/>
                      <a:pt x="342" y="2"/>
                      <a:pt x="290" y="2"/>
                    </a:cubicBezTo>
                    <a:cubicBezTo>
                      <a:pt x="264" y="1"/>
                      <a:pt x="158" y="2"/>
                      <a:pt x="133" y="1"/>
                    </a:cubicBezTo>
                    <a:cubicBezTo>
                      <a:pt x="108" y="0"/>
                      <a:pt x="31" y="0"/>
                      <a:pt x="10" y="1"/>
                    </a:cubicBezTo>
                    <a:cubicBezTo>
                      <a:pt x="6" y="4"/>
                      <a:pt x="3" y="8"/>
                      <a:pt x="0" y="11"/>
                    </a:cubicBezTo>
                    <a:cubicBezTo>
                      <a:pt x="4" y="11"/>
                      <a:pt x="73" y="11"/>
                      <a:pt x="98" y="11"/>
                    </a:cubicBezTo>
                    <a:cubicBezTo>
                      <a:pt x="152" y="12"/>
                      <a:pt x="234" y="14"/>
                      <a:pt x="287" y="14"/>
                    </a:cubicBezTo>
                    <a:cubicBezTo>
                      <a:pt x="342" y="14"/>
                      <a:pt x="389" y="12"/>
                      <a:pt x="444" y="13"/>
                    </a:cubicBezTo>
                    <a:cubicBezTo>
                      <a:pt x="472" y="13"/>
                      <a:pt x="500" y="13"/>
                      <a:pt x="527" y="13"/>
                    </a:cubicBezTo>
                    <a:cubicBezTo>
                      <a:pt x="554" y="13"/>
                      <a:pt x="585" y="14"/>
                      <a:pt x="586" y="16"/>
                    </a:cubicBezTo>
                    <a:cubicBezTo>
                      <a:pt x="587" y="12"/>
                      <a:pt x="589" y="6"/>
                      <a:pt x="589" y="4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ïṣľíḓè">
                <a:extLst>
                  <a:ext uri="{FF2B5EF4-FFF2-40B4-BE49-F238E27FC236}">
                    <a16:creationId xmlns:a16="http://schemas.microsoft.com/office/drawing/2014/main" id="{B57F642C-A7D7-D7AF-16CB-5C0FE98AD87B}"/>
                  </a:ext>
                </a:extLst>
              </p:cNvPr>
              <p:cNvSpPr/>
              <p:nvPr/>
            </p:nvSpPr>
            <p:spPr bwMode="auto">
              <a:xfrm>
                <a:off x="8090025" y="1913265"/>
                <a:ext cx="192756" cy="1119977"/>
              </a:xfrm>
              <a:custGeom>
                <a:avLst/>
                <a:gdLst>
                  <a:gd name="T0" fmla="*/ 0 w 28"/>
                  <a:gd name="T1" fmla="*/ 161 h 162"/>
                  <a:gd name="T2" fmla="*/ 25 w 28"/>
                  <a:gd name="T3" fmla="*/ 78 h 162"/>
                  <a:gd name="T4" fmla="*/ 27 w 28"/>
                  <a:gd name="T5" fmla="*/ 6 h 162"/>
                  <a:gd name="T6" fmla="*/ 0 w 28"/>
                  <a:gd name="T7" fmla="*/ 80 h 162"/>
                  <a:gd name="T8" fmla="*/ 0 w 28"/>
                  <a:gd name="T9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2">
                    <a:moveTo>
                      <a:pt x="0" y="161"/>
                    </a:moveTo>
                    <a:cubicBezTo>
                      <a:pt x="6" y="162"/>
                      <a:pt x="26" y="78"/>
                      <a:pt x="25" y="78"/>
                    </a:cubicBezTo>
                    <a:cubicBezTo>
                      <a:pt x="25" y="78"/>
                      <a:pt x="28" y="17"/>
                      <a:pt x="27" y="6"/>
                    </a:cubicBezTo>
                    <a:cubicBezTo>
                      <a:pt x="26" y="0"/>
                      <a:pt x="11" y="58"/>
                      <a:pt x="0" y="80"/>
                    </a:cubicBezTo>
                    <a:cubicBezTo>
                      <a:pt x="4" y="86"/>
                      <a:pt x="0" y="150"/>
                      <a:pt x="0" y="161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ïś1íḍé">
                <a:extLst>
                  <a:ext uri="{FF2B5EF4-FFF2-40B4-BE49-F238E27FC236}">
                    <a16:creationId xmlns:a16="http://schemas.microsoft.com/office/drawing/2014/main" id="{9EEDA727-0753-506D-6B41-38FE751DF32C}"/>
                  </a:ext>
                </a:extLst>
              </p:cNvPr>
              <p:cNvSpPr/>
              <p:nvPr/>
            </p:nvSpPr>
            <p:spPr bwMode="auto">
              <a:xfrm>
                <a:off x="8166463" y="2155872"/>
                <a:ext cx="39881" cy="691262"/>
              </a:xfrm>
              <a:custGeom>
                <a:avLst/>
                <a:gdLst>
                  <a:gd name="T0" fmla="*/ 5 w 6"/>
                  <a:gd name="T1" fmla="*/ 49 h 100"/>
                  <a:gd name="T2" fmla="*/ 5 w 6"/>
                  <a:gd name="T3" fmla="*/ 0 h 100"/>
                  <a:gd name="T4" fmla="*/ 2 w 6"/>
                  <a:gd name="T5" fmla="*/ 12 h 100"/>
                  <a:gd name="T6" fmla="*/ 1 w 6"/>
                  <a:gd name="T7" fmla="*/ 52 h 100"/>
                  <a:gd name="T8" fmla="*/ 0 w 6"/>
                  <a:gd name="T9" fmla="*/ 100 h 100"/>
                  <a:gd name="T10" fmla="*/ 4 w 6"/>
                  <a:gd name="T11" fmla="*/ 83 h 100"/>
                  <a:gd name="T12" fmla="*/ 5 w 6"/>
                  <a:gd name="T13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0">
                    <a:moveTo>
                      <a:pt x="5" y="49"/>
                    </a:moveTo>
                    <a:cubicBezTo>
                      <a:pt x="6" y="34"/>
                      <a:pt x="6" y="2"/>
                      <a:pt x="5" y="0"/>
                    </a:cubicBezTo>
                    <a:cubicBezTo>
                      <a:pt x="4" y="4"/>
                      <a:pt x="3" y="8"/>
                      <a:pt x="2" y="12"/>
                    </a:cubicBezTo>
                    <a:cubicBezTo>
                      <a:pt x="1" y="13"/>
                      <a:pt x="2" y="27"/>
                      <a:pt x="1" y="52"/>
                    </a:cubicBezTo>
                    <a:cubicBezTo>
                      <a:pt x="1" y="62"/>
                      <a:pt x="0" y="94"/>
                      <a:pt x="0" y="100"/>
                    </a:cubicBezTo>
                    <a:cubicBezTo>
                      <a:pt x="1" y="94"/>
                      <a:pt x="3" y="88"/>
                      <a:pt x="4" y="83"/>
                    </a:cubicBezTo>
                    <a:cubicBezTo>
                      <a:pt x="4" y="82"/>
                      <a:pt x="5" y="61"/>
                      <a:pt x="5" y="49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íŝḻîḓe">
                <a:extLst>
                  <a:ext uri="{FF2B5EF4-FFF2-40B4-BE49-F238E27FC236}">
                    <a16:creationId xmlns:a16="http://schemas.microsoft.com/office/drawing/2014/main" id="{88D4ACB1-5132-0671-5B7B-28877C6BAC7C}"/>
                  </a:ext>
                </a:extLst>
              </p:cNvPr>
              <p:cNvSpPr/>
              <p:nvPr/>
            </p:nvSpPr>
            <p:spPr bwMode="auto">
              <a:xfrm>
                <a:off x="3909219" y="2438358"/>
                <a:ext cx="4200746" cy="588237"/>
              </a:xfrm>
              <a:custGeom>
                <a:avLst/>
                <a:gdLst>
                  <a:gd name="T0" fmla="*/ 0 w 606"/>
                  <a:gd name="T1" fmla="*/ 0 h 85"/>
                  <a:gd name="T2" fmla="*/ 4 w 606"/>
                  <a:gd name="T3" fmla="*/ 84 h 85"/>
                  <a:gd name="T4" fmla="*/ 603 w 606"/>
                  <a:gd name="T5" fmla="*/ 85 h 85"/>
                  <a:gd name="T6" fmla="*/ 603 w 606"/>
                  <a:gd name="T7" fmla="*/ 4 h 85"/>
                  <a:gd name="T8" fmla="*/ 0 w 606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6" h="85">
                    <a:moveTo>
                      <a:pt x="0" y="0"/>
                    </a:moveTo>
                    <a:cubicBezTo>
                      <a:pt x="0" y="0"/>
                      <a:pt x="3" y="76"/>
                      <a:pt x="4" y="84"/>
                    </a:cubicBezTo>
                    <a:cubicBezTo>
                      <a:pt x="4" y="84"/>
                      <a:pt x="597" y="84"/>
                      <a:pt x="603" y="85"/>
                    </a:cubicBezTo>
                    <a:cubicBezTo>
                      <a:pt x="604" y="65"/>
                      <a:pt x="606" y="5"/>
                      <a:pt x="603" y="4"/>
                    </a:cubicBezTo>
                    <a:cubicBezTo>
                      <a:pt x="597" y="2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îs1îḓê">
                <a:extLst>
                  <a:ext uri="{FF2B5EF4-FFF2-40B4-BE49-F238E27FC236}">
                    <a16:creationId xmlns:a16="http://schemas.microsoft.com/office/drawing/2014/main" id="{61FFBC66-A4AD-D8AA-B469-013210AE66E1}"/>
                  </a:ext>
                </a:extLst>
              </p:cNvPr>
              <p:cNvSpPr/>
              <p:nvPr/>
            </p:nvSpPr>
            <p:spPr bwMode="auto">
              <a:xfrm>
                <a:off x="5620757" y="2445005"/>
                <a:ext cx="644735" cy="574944"/>
              </a:xfrm>
              <a:custGeom>
                <a:avLst/>
                <a:gdLst>
                  <a:gd name="T0" fmla="*/ 93 w 93"/>
                  <a:gd name="T1" fmla="*/ 0 h 83"/>
                  <a:gd name="T2" fmla="*/ 3 w 93"/>
                  <a:gd name="T3" fmla="*/ 0 h 83"/>
                  <a:gd name="T4" fmla="*/ 3 w 93"/>
                  <a:gd name="T5" fmla="*/ 83 h 83"/>
                  <a:gd name="T6" fmla="*/ 90 w 93"/>
                  <a:gd name="T7" fmla="*/ 83 h 83"/>
                  <a:gd name="T8" fmla="*/ 93 w 9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3">
                    <a:moveTo>
                      <a:pt x="93" y="0"/>
                    </a:moveTo>
                    <a:cubicBezTo>
                      <a:pt x="63" y="0"/>
                      <a:pt x="32" y="0"/>
                      <a:pt x="3" y="0"/>
                    </a:cubicBezTo>
                    <a:cubicBezTo>
                      <a:pt x="2" y="9"/>
                      <a:pt x="0" y="79"/>
                      <a:pt x="3" y="83"/>
                    </a:cubicBezTo>
                    <a:cubicBezTo>
                      <a:pt x="30" y="83"/>
                      <a:pt x="62" y="83"/>
                      <a:pt x="90" y="83"/>
                    </a:cubicBezTo>
                    <a:cubicBezTo>
                      <a:pt x="88" y="79"/>
                      <a:pt x="93" y="17"/>
                      <a:pt x="93" y="0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išḻïḍè">
                <a:extLst>
                  <a:ext uri="{FF2B5EF4-FFF2-40B4-BE49-F238E27FC236}">
                    <a16:creationId xmlns:a16="http://schemas.microsoft.com/office/drawing/2014/main" id="{AE0D197F-9254-A095-E17C-0B44D32C10C9}"/>
                  </a:ext>
                </a:extLst>
              </p:cNvPr>
              <p:cNvSpPr/>
              <p:nvPr/>
            </p:nvSpPr>
            <p:spPr bwMode="auto">
              <a:xfrm>
                <a:off x="4025537" y="2634438"/>
                <a:ext cx="4194100" cy="3502837"/>
              </a:xfrm>
              <a:custGeom>
                <a:avLst/>
                <a:gdLst>
                  <a:gd name="T0" fmla="*/ 12 w 605"/>
                  <a:gd name="T1" fmla="*/ 503 h 507"/>
                  <a:gd name="T2" fmla="*/ 1 w 605"/>
                  <a:gd name="T3" fmla="*/ 56 h 507"/>
                  <a:gd name="T4" fmla="*/ 586 w 605"/>
                  <a:gd name="T5" fmla="*/ 57 h 507"/>
                  <a:gd name="T6" fmla="*/ 605 w 605"/>
                  <a:gd name="T7" fmla="*/ 2 h 507"/>
                  <a:gd name="T8" fmla="*/ 597 w 605"/>
                  <a:gd name="T9" fmla="*/ 404 h 507"/>
                  <a:gd name="T10" fmla="*/ 571 w 605"/>
                  <a:gd name="T11" fmla="*/ 503 h 507"/>
                  <a:gd name="T12" fmla="*/ 12 w 605"/>
                  <a:gd name="T13" fmla="*/ 50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5" h="507">
                    <a:moveTo>
                      <a:pt x="12" y="503"/>
                    </a:moveTo>
                    <a:cubicBezTo>
                      <a:pt x="12" y="503"/>
                      <a:pt x="0" y="48"/>
                      <a:pt x="1" y="56"/>
                    </a:cubicBezTo>
                    <a:cubicBezTo>
                      <a:pt x="1" y="56"/>
                      <a:pt x="580" y="56"/>
                      <a:pt x="586" y="57"/>
                    </a:cubicBezTo>
                    <a:cubicBezTo>
                      <a:pt x="589" y="58"/>
                      <a:pt x="598" y="26"/>
                      <a:pt x="605" y="2"/>
                    </a:cubicBezTo>
                    <a:cubicBezTo>
                      <a:pt x="605" y="0"/>
                      <a:pt x="598" y="396"/>
                      <a:pt x="597" y="404"/>
                    </a:cubicBezTo>
                    <a:cubicBezTo>
                      <a:pt x="597" y="415"/>
                      <a:pt x="580" y="502"/>
                      <a:pt x="571" y="503"/>
                    </a:cubicBezTo>
                    <a:cubicBezTo>
                      <a:pt x="563" y="504"/>
                      <a:pt x="20" y="507"/>
                      <a:pt x="12" y="503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í$ḷídé">
                <a:extLst>
                  <a:ext uri="{FF2B5EF4-FFF2-40B4-BE49-F238E27FC236}">
                    <a16:creationId xmlns:a16="http://schemas.microsoft.com/office/drawing/2014/main" id="{7BF46E26-2A7F-4129-9777-29AD124413C2}"/>
                  </a:ext>
                </a:extLst>
              </p:cNvPr>
              <p:cNvSpPr/>
              <p:nvPr/>
            </p:nvSpPr>
            <p:spPr bwMode="auto">
              <a:xfrm>
                <a:off x="8040175" y="2896984"/>
                <a:ext cx="109671" cy="2888013"/>
              </a:xfrm>
              <a:custGeom>
                <a:avLst/>
                <a:gdLst>
                  <a:gd name="T0" fmla="*/ 11 w 16"/>
                  <a:gd name="T1" fmla="*/ 78 h 418"/>
                  <a:gd name="T2" fmla="*/ 16 w 16"/>
                  <a:gd name="T3" fmla="*/ 0 h 418"/>
                  <a:gd name="T4" fmla="*/ 7 w 16"/>
                  <a:gd name="T5" fmla="*/ 19 h 418"/>
                  <a:gd name="T6" fmla="*/ 6 w 16"/>
                  <a:gd name="T7" fmla="*/ 19 h 418"/>
                  <a:gd name="T8" fmla="*/ 9 w 16"/>
                  <a:gd name="T9" fmla="*/ 418 h 418"/>
                  <a:gd name="T10" fmla="*/ 14 w 16"/>
                  <a:gd name="T11" fmla="*/ 391 h 418"/>
                  <a:gd name="T12" fmla="*/ 11 w 16"/>
                  <a:gd name="T13" fmla="*/ 7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18">
                    <a:moveTo>
                      <a:pt x="11" y="78"/>
                    </a:moveTo>
                    <a:cubicBezTo>
                      <a:pt x="12" y="40"/>
                      <a:pt x="12" y="28"/>
                      <a:pt x="16" y="0"/>
                    </a:cubicBezTo>
                    <a:cubicBezTo>
                      <a:pt x="12" y="11"/>
                      <a:pt x="9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0" y="133"/>
                      <a:pt x="7" y="399"/>
                      <a:pt x="9" y="418"/>
                    </a:cubicBezTo>
                    <a:cubicBezTo>
                      <a:pt x="11" y="409"/>
                      <a:pt x="13" y="400"/>
                      <a:pt x="14" y="391"/>
                    </a:cubicBezTo>
                    <a:cubicBezTo>
                      <a:pt x="10" y="281"/>
                      <a:pt x="10" y="98"/>
                      <a:pt x="11" y="78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îš1íḓè">
                <a:extLst>
                  <a:ext uri="{FF2B5EF4-FFF2-40B4-BE49-F238E27FC236}">
                    <a16:creationId xmlns:a16="http://schemas.microsoft.com/office/drawing/2014/main" id="{22E2B4C3-2DDA-7D08-7C79-2BCF907AB249}"/>
                  </a:ext>
                </a:extLst>
              </p:cNvPr>
              <p:cNvSpPr/>
              <p:nvPr/>
            </p:nvSpPr>
            <p:spPr bwMode="auto">
              <a:xfrm>
                <a:off x="4025536" y="2963452"/>
                <a:ext cx="3974757" cy="3173822"/>
              </a:xfrm>
              <a:custGeom>
                <a:avLst/>
                <a:gdLst>
                  <a:gd name="T0" fmla="*/ 12 w 573"/>
                  <a:gd name="T1" fmla="*/ 455 h 459"/>
                  <a:gd name="T2" fmla="*/ 1 w 573"/>
                  <a:gd name="T3" fmla="*/ 8 h 459"/>
                  <a:gd name="T4" fmla="*/ 571 w 573"/>
                  <a:gd name="T5" fmla="*/ 9 h 459"/>
                  <a:gd name="T6" fmla="*/ 571 w 573"/>
                  <a:gd name="T7" fmla="*/ 455 h 459"/>
                  <a:gd name="T8" fmla="*/ 12 w 573"/>
                  <a:gd name="T9" fmla="*/ 45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459">
                    <a:moveTo>
                      <a:pt x="12" y="455"/>
                    </a:moveTo>
                    <a:cubicBezTo>
                      <a:pt x="12" y="455"/>
                      <a:pt x="0" y="0"/>
                      <a:pt x="1" y="8"/>
                    </a:cubicBezTo>
                    <a:cubicBezTo>
                      <a:pt x="1" y="8"/>
                      <a:pt x="481" y="8"/>
                      <a:pt x="571" y="9"/>
                    </a:cubicBezTo>
                    <a:cubicBezTo>
                      <a:pt x="573" y="32"/>
                      <a:pt x="569" y="341"/>
                      <a:pt x="571" y="455"/>
                    </a:cubicBezTo>
                    <a:cubicBezTo>
                      <a:pt x="563" y="456"/>
                      <a:pt x="20" y="459"/>
                      <a:pt x="12" y="455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îṡľíḑé">
                <a:extLst>
                  <a:ext uri="{FF2B5EF4-FFF2-40B4-BE49-F238E27FC236}">
                    <a16:creationId xmlns:a16="http://schemas.microsoft.com/office/drawing/2014/main" id="{0042C4F0-CEED-ED18-DE9E-C50222CCBCD8}"/>
                  </a:ext>
                </a:extLst>
              </p:cNvPr>
              <p:cNvSpPr/>
              <p:nvPr/>
            </p:nvSpPr>
            <p:spPr bwMode="auto">
              <a:xfrm>
                <a:off x="4032184" y="3006656"/>
                <a:ext cx="3958140" cy="325691"/>
              </a:xfrm>
              <a:custGeom>
                <a:avLst/>
                <a:gdLst>
                  <a:gd name="T0" fmla="*/ 251 w 571"/>
                  <a:gd name="T1" fmla="*/ 22 h 47"/>
                  <a:gd name="T2" fmla="*/ 571 w 571"/>
                  <a:gd name="T3" fmla="*/ 25 h 47"/>
                  <a:gd name="T4" fmla="*/ 570 w 571"/>
                  <a:gd name="T5" fmla="*/ 3 h 47"/>
                  <a:gd name="T6" fmla="*/ 0 w 571"/>
                  <a:gd name="T7" fmla="*/ 2 h 47"/>
                  <a:gd name="T8" fmla="*/ 1 w 571"/>
                  <a:gd name="T9" fmla="*/ 47 h 47"/>
                  <a:gd name="T10" fmla="*/ 251 w 571"/>
                  <a:gd name="T11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" h="47">
                    <a:moveTo>
                      <a:pt x="251" y="22"/>
                    </a:moveTo>
                    <a:cubicBezTo>
                      <a:pt x="307" y="22"/>
                      <a:pt x="526" y="16"/>
                      <a:pt x="571" y="25"/>
                    </a:cubicBezTo>
                    <a:cubicBezTo>
                      <a:pt x="571" y="14"/>
                      <a:pt x="571" y="6"/>
                      <a:pt x="570" y="3"/>
                    </a:cubicBezTo>
                    <a:cubicBezTo>
                      <a:pt x="480" y="2"/>
                      <a:pt x="0" y="2"/>
                      <a:pt x="0" y="2"/>
                    </a:cubicBezTo>
                    <a:cubicBezTo>
                      <a:pt x="0" y="0"/>
                      <a:pt x="0" y="18"/>
                      <a:pt x="1" y="47"/>
                    </a:cubicBezTo>
                    <a:cubicBezTo>
                      <a:pt x="26" y="24"/>
                      <a:pt x="195" y="22"/>
                      <a:pt x="251" y="22"/>
                    </a:cubicBezTo>
                    <a:close/>
                  </a:path>
                </a:pathLst>
              </a:custGeom>
              <a:solidFill>
                <a:srgbClr val="EB5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iṧḻíḓè">
                <a:extLst>
                  <a:ext uri="{FF2B5EF4-FFF2-40B4-BE49-F238E27FC236}">
                    <a16:creationId xmlns:a16="http://schemas.microsoft.com/office/drawing/2014/main" id="{E9ABA52E-30DE-4347-3DA2-948C2FD3AD04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71322" cy="3104032"/>
              </a:xfrm>
              <a:custGeom>
                <a:avLst/>
                <a:gdLst>
                  <a:gd name="T0" fmla="*/ 97 w 97"/>
                  <a:gd name="T1" fmla="*/ 449 h 449"/>
                  <a:gd name="T2" fmla="*/ 95 w 97"/>
                  <a:gd name="T3" fmla="*/ 253 h 449"/>
                  <a:gd name="T4" fmla="*/ 90 w 97"/>
                  <a:gd name="T5" fmla="*/ 0 h 449"/>
                  <a:gd name="T6" fmla="*/ 0 w 97"/>
                  <a:gd name="T7" fmla="*/ 0 h 449"/>
                  <a:gd name="T8" fmla="*/ 3 w 97"/>
                  <a:gd name="T9" fmla="*/ 214 h 449"/>
                  <a:gd name="T10" fmla="*/ 7 w 97"/>
                  <a:gd name="T11" fmla="*/ 449 h 449"/>
                  <a:gd name="T12" fmla="*/ 97 w 97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449">
                    <a:moveTo>
                      <a:pt x="97" y="449"/>
                    </a:moveTo>
                    <a:cubicBezTo>
                      <a:pt x="94" y="442"/>
                      <a:pt x="95" y="254"/>
                      <a:pt x="95" y="253"/>
                    </a:cubicBezTo>
                    <a:cubicBezTo>
                      <a:pt x="95" y="248"/>
                      <a:pt x="89" y="83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2" y="11"/>
                      <a:pt x="2" y="202"/>
                      <a:pt x="3" y="214"/>
                    </a:cubicBezTo>
                    <a:cubicBezTo>
                      <a:pt x="4" y="234"/>
                      <a:pt x="2" y="442"/>
                      <a:pt x="7" y="449"/>
                    </a:cubicBezTo>
                    <a:cubicBezTo>
                      <a:pt x="36" y="449"/>
                      <a:pt x="67" y="449"/>
                      <a:pt x="97" y="449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îśḻíḋê">
                <a:extLst>
                  <a:ext uri="{FF2B5EF4-FFF2-40B4-BE49-F238E27FC236}">
                    <a16:creationId xmlns:a16="http://schemas.microsoft.com/office/drawing/2014/main" id="{F82ED292-B658-C6F0-FE71-44BFA6AB6743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21471" cy="139582"/>
              </a:xfrm>
              <a:custGeom>
                <a:avLst/>
                <a:gdLst>
                  <a:gd name="T0" fmla="*/ 90 w 90"/>
                  <a:gd name="T1" fmla="*/ 19 h 20"/>
                  <a:gd name="T2" fmla="*/ 90 w 90"/>
                  <a:gd name="T3" fmla="*/ 0 h 20"/>
                  <a:gd name="T4" fmla="*/ 0 w 90"/>
                  <a:gd name="T5" fmla="*/ 0 h 20"/>
                  <a:gd name="T6" fmla="*/ 1 w 90"/>
                  <a:gd name="T7" fmla="*/ 20 h 20"/>
                  <a:gd name="T8" fmla="*/ 90 w 9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0">
                    <a:moveTo>
                      <a:pt x="90" y="19"/>
                    </a:moveTo>
                    <a:cubicBezTo>
                      <a:pt x="90" y="12"/>
                      <a:pt x="90" y="6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0" y="2"/>
                      <a:pt x="1" y="9"/>
                      <a:pt x="1" y="20"/>
                    </a:cubicBezTo>
                    <a:cubicBezTo>
                      <a:pt x="7" y="20"/>
                      <a:pt x="88" y="19"/>
                      <a:pt x="90" y="19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íSḷîďè">
                <a:extLst>
                  <a:ext uri="{FF2B5EF4-FFF2-40B4-BE49-F238E27FC236}">
                    <a16:creationId xmlns:a16="http://schemas.microsoft.com/office/drawing/2014/main" id="{55886F85-B677-6131-E92D-AB719E4FB65F}"/>
                  </a:ext>
                </a:extLst>
              </p:cNvPr>
              <p:cNvSpPr/>
              <p:nvPr/>
            </p:nvSpPr>
            <p:spPr bwMode="auto">
              <a:xfrm>
                <a:off x="5045813" y="1334998"/>
                <a:ext cx="830844" cy="884018"/>
              </a:xfrm>
              <a:custGeom>
                <a:avLst/>
                <a:gdLst>
                  <a:gd name="T0" fmla="*/ 116 w 120"/>
                  <a:gd name="T1" fmla="*/ 95 h 128"/>
                  <a:gd name="T2" fmla="*/ 83 w 120"/>
                  <a:gd name="T3" fmla="*/ 9 h 128"/>
                  <a:gd name="T4" fmla="*/ 5 w 120"/>
                  <a:gd name="T5" fmla="*/ 11 h 128"/>
                  <a:gd name="T6" fmla="*/ 32 w 120"/>
                  <a:gd name="T7" fmla="*/ 104 h 128"/>
                  <a:gd name="T8" fmla="*/ 120 w 120"/>
                  <a:gd name="T9" fmla="*/ 120 h 128"/>
                  <a:gd name="T10" fmla="*/ 116 w 120"/>
                  <a:gd name="T11" fmla="*/ 95 h 128"/>
                  <a:gd name="T12" fmla="*/ 68 w 120"/>
                  <a:gd name="T13" fmla="*/ 98 h 128"/>
                  <a:gd name="T14" fmla="*/ 41 w 120"/>
                  <a:gd name="T15" fmla="*/ 56 h 128"/>
                  <a:gd name="T16" fmla="*/ 42 w 120"/>
                  <a:gd name="T17" fmla="*/ 16 h 128"/>
                  <a:gd name="T18" fmla="*/ 71 w 120"/>
                  <a:gd name="T19" fmla="*/ 39 h 128"/>
                  <a:gd name="T20" fmla="*/ 88 w 120"/>
                  <a:gd name="T21" fmla="*/ 90 h 128"/>
                  <a:gd name="T22" fmla="*/ 68 w 120"/>
                  <a:gd name="T23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8">
                    <a:moveTo>
                      <a:pt x="116" y="95"/>
                    </a:moveTo>
                    <a:cubicBezTo>
                      <a:pt x="114" y="72"/>
                      <a:pt x="101" y="19"/>
                      <a:pt x="83" y="9"/>
                    </a:cubicBezTo>
                    <a:cubicBezTo>
                      <a:pt x="69" y="1"/>
                      <a:pt x="13" y="0"/>
                      <a:pt x="5" y="11"/>
                    </a:cubicBezTo>
                    <a:cubicBezTo>
                      <a:pt x="0" y="17"/>
                      <a:pt x="18" y="89"/>
                      <a:pt x="32" y="104"/>
                    </a:cubicBezTo>
                    <a:cubicBezTo>
                      <a:pt x="55" y="128"/>
                      <a:pt x="102" y="121"/>
                      <a:pt x="120" y="120"/>
                    </a:cubicBezTo>
                    <a:cubicBezTo>
                      <a:pt x="118" y="111"/>
                      <a:pt x="117" y="103"/>
                      <a:pt x="116" y="95"/>
                    </a:cubicBezTo>
                    <a:close/>
                    <a:moveTo>
                      <a:pt x="68" y="98"/>
                    </a:moveTo>
                    <a:cubicBezTo>
                      <a:pt x="61" y="93"/>
                      <a:pt x="44" y="65"/>
                      <a:pt x="41" y="56"/>
                    </a:cubicBezTo>
                    <a:cubicBezTo>
                      <a:pt x="38" y="48"/>
                      <a:pt x="29" y="17"/>
                      <a:pt x="42" y="16"/>
                    </a:cubicBezTo>
                    <a:cubicBezTo>
                      <a:pt x="48" y="15"/>
                      <a:pt x="67" y="30"/>
                      <a:pt x="71" y="39"/>
                    </a:cubicBezTo>
                    <a:cubicBezTo>
                      <a:pt x="76" y="51"/>
                      <a:pt x="89" y="84"/>
                      <a:pt x="88" y="90"/>
                    </a:cubicBezTo>
                    <a:cubicBezTo>
                      <a:pt x="87" y="96"/>
                      <a:pt x="79" y="106"/>
                      <a:pt x="68" y="98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ïšļídê">
                <a:extLst>
                  <a:ext uri="{FF2B5EF4-FFF2-40B4-BE49-F238E27FC236}">
                    <a16:creationId xmlns:a16="http://schemas.microsoft.com/office/drawing/2014/main" id="{66630006-DA5B-DED0-9F0C-3D4036A85A0D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1096714" cy="1006983"/>
              </a:xfrm>
              <a:custGeom>
                <a:avLst/>
                <a:gdLst>
                  <a:gd name="T0" fmla="*/ 157 w 158"/>
                  <a:gd name="T1" fmla="*/ 114 h 146"/>
                  <a:gd name="T2" fmla="*/ 146 w 158"/>
                  <a:gd name="T3" fmla="*/ 67 h 146"/>
                  <a:gd name="T4" fmla="*/ 125 w 158"/>
                  <a:gd name="T5" fmla="*/ 21 h 146"/>
                  <a:gd name="T6" fmla="*/ 97 w 158"/>
                  <a:gd name="T7" fmla="*/ 3 h 146"/>
                  <a:gd name="T8" fmla="*/ 31 w 158"/>
                  <a:gd name="T9" fmla="*/ 15 h 146"/>
                  <a:gd name="T10" fmla="*/ 2 w 158"/>
                  <a:gd name="T11" fmla="*/ 71 h 146"/>
                  <a:gd name="T12" fmla="*/ 34 w 158"/>
                  <a:gd name="T13" fmla="*/ 134 h 146"/>
                  <a:gd name="T14" fmla="*/ 78 w 158"/>
                  <a:gd name="T15" fmla="*/ 145 h 146"/>
                  <a:gd name="T16" fmla="*/ 151 w 158"/>
                  <a:gd name="T17" fmla="*/ 132 h 146"/>
                  <a:gd name="T18" fmla="*/ 157 w 158"/>
                  <a:gd name="T19" fmla="*/ 114 h 146"/>
                  <a:gd name="T20" fmla="*/ 119 w 158"/>
                  <a:gd name="T21" fmla="*/ 121 h 146"/>
                  <a:gd name="T22" fmla="*/ 57 w 158"/>
                  <a:gd name="T23" fmla="*/ 123 h 146"/>
                  <a:gd name="T24" fmla="*/ 36 w 158"/>
                  <a:gd name="T25" fmla="*/ 77 h 146"/>
                  <a:gd name="T26" fmla="*/ 69 w 158"/>
                  <a:gd name="T27" fmla="*/ 24 h 146"/>
                  <a:gd name="T28" fmla="*/ 91 w 158"/>
                  <a:gd name="T29" fmla="*/ 24 h 146"/>
                  <a:gd name="T30" fmla="*/ 120 w 158"/>
                  <a:gd name="T31" fmla="*/ 104 h 146"/>
                  <a:gd name="T32" fmla="*/ 119 w 158"/>
                  <a:gd name="T3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8" h="146">
                    <a:moveTo>
                      <a:pt x="157" y="114"/>
                    </a:moveTo>
                    <a:cubicBezTo>
                      <a:pt x="157" y="109"/>
                      <a:pt x="156" y="100"/>
                      <a:pt x="146" y="67"/>
                    </a:cubicBezTo>
                    <a:cubicBezTo>
                      <a:pt x="143" y="57"/>
                      <a:pt x="133" y="30"/>
                      <a:pt x="125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4" y="98"/>
                      <a:pt x="32" y="132"/>
                      <a:pt x="34" y="134"/>
                    </a:cubicBezTo>
                    <a:cubicBezTo>
                      <a:pt x="36" y="138"/>
                      <a:pt x="68" y="144"/>
                      <a:pt x="78" y="145"/>
                    </a:cubicBezTo>
                    <a:cubicBezTo>
                      <a:pt x="88" y="146"/>
                      <a:pt x="148" y="139"/>
                      <a:pt x="151" y="132"/>
                    </a:cubicBezTo>
                    <a:cubicBezTo>
                      <a:pt x="155" y="129"/>
                      <a:pt x="158" y="122"/>
                      <a:pt x="157" y="114"/>
                    </a:cubicBezTo>
                    <a:close/>
                    <a:moveTo>
                      <a:pt x="119" y="121"/>
                    </a:moveTo>
                    <a:cubicBezTo>
                      <a:pt x="94" y="125"/>
                      <a:pt x="62" y="127"/>
                      <a:pt x="57" y="123"/>
                    </a:cubicBezTo>
                    <a:cubicBezTo>
                      <a:pt x="55" y="121"/>
                      <a:pt x="36" y="104"/>
                      <a:pt x="36" y="77"/>
                    </a:cubicBezTo>
                    <a:cubicBezTo>
                      <a:pt x="36" y="59"/>
                      <a:pt x="65" y="26"/>
                      <a:pt x="69" y="24"/>
                    </a:cubicBezTo>
                    <a:cubicBezTo>
                      <a:pt x="78" y="17"/>
                      <a:pt x="89" y="21"/>
                      <a:pt x="91" y="24"/>
                    </a:cubicBezTo>
                    <a:cubicBezTo>
                      <a:pt x="99" y="36"/>
                      <a:pt x="118" y="92"/>
                      <a:pt x="120" y="104"/>
                    </a:cubicBezTo>
                    <a:cubicBezTo>
                      <a:pt x="122" y="112"/>
                      <a:pt x="123" y="119"/>
                      <a:pt x="119" y="121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" name="iśľîḓè">
                <a:extLst>
                  <a:ext uri="{FF2B5EF4-FFF2-40B4-BE49-F238E27FC236}">
                    <a16:creationId xmlns:a16="http://schemas.microsoft.com/office/drawing/2014/main" id="{C947D5D8-E797-C254-04E5-4FA864A2FE24}"/>
                  </a:ext>
                </a:extLst>
              </p:cNvPr>
              <p:cNvSpPr/>
              <p:nvPr/>
            </p:nvSpPr>
            <p:spPr bwMode="auto">
              <a:xfrm>
                <a:off x="5185395" y="2066140"/>
                <a:ext cx="671322" cy="192756"/>
              </a:xfrm>
              <a:custGeom>
                <a:avLst/>
                <a:gdLst>
                  <a:gd name="T0" fmla="*/ 6 w 97"/>
                  <a:gd name="T1" fmla="*/ 7 h 28"/>
                  <a:gd name="T2" fmla="*/ 0 w 97"/>
                  <a:gd name="T3" fmla="*/ 0 h 28"/>
                  <a:gd name="T4" fmla="*/ 29 w 97"/>
                  <a:gd name="T5" fmla="*/ 24 h 28"/>
                  <a:gd name="T6" fmla="*/ 95 w 97"/>
                  <a:gd name="T7" fmla="*/ 16 h 28"/>
                  <a:gd name="T8" fmla="*/ 80 w 97"/>
                  <a:gd name="T9" fmla="*/ 13 h 28"/>
                  <a:gd name="T10" fmla="*/ 68 w 97"/>
                  <a:gd name="T11" fmla="*/ 5 h 28"/>
                  <a:gd name="T12" fmla="*/ 6 w 97"/>
                  <a:gd name="T13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8">
                    <a:moveTo>
                      <a:pt x="6" y="7"/>
                    </a:moveTo>
                    <a:cubicBezTo>
                      <a:pt x="6" y="6"/>
                      <a:pt x="3" y="4"/>
                      <a:pt x="0" y="0"/>
                    </a:cubicBezTo>
                    <a:cubicBezTo>
                      <a:pt x="8" y="16"/>
                      <a:pt x="18" y="22"/>
                      <a:pt x="29" y="24"/>
                    </a:cubicBezTo>
                    <a:cubicBezTo>
                      <a:pt x="43" y="28"/>
                      <a:pt x="93" y="17"/>
                      <a:pt x="95" y="16"/>
                    </a:cubicBezTo>
                    <a:cubicBezTo>
                      <a:pt x="97" y="15"/>
                      <a:pt x="87" y="14"/>
                      <a:pt x="80" y="13"/>
                    </a:cubicBezTo>
                    <a:cubicBezTo>
                      <a:pt x="74" y="11"/>
                      <a:pt x="63" y="6"/>
                      <a:pt x="68" y="5"/>
                    </a:cubicBezTo>
                    <a:cubicBezTo>
                      <a:pt x="43" y="9"/>
                      <a:pt x="11" y="11"/>
                      <a:pt x="6" y="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íṣlíḓé">
                <a:extLst>
                  <a:ext uri="{FF2B5EF4-FFF2-40B4-BE49-F238E27FC236}">
                    <a16:creationId xmlns:a16="http://schemas.microsoft.com/office/drawing/2014/main" id="{AD0128B3-9E0E-871A-363F-6FB644D152ED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860754" cy="564974"/>
              </a:xfrm>
              <a:custGeom>
                <a:avLst/>
                <a:gdLst>
                  <a:gd name="T0" fmla="*/ 36 w 124"/>
                  <a:gd name="T1" fmla="*/ 77 h 82"/>
                  <a:gd name="T2" fmla="*/ 68 w 124"/>
                  <a:gd name="T3" fmla="*/ 18 h 82"/>
                  <a:gd name="T4" fmla="*/ 104 w 124"/>
                  <a:gd name="T5" fmla="*/ 11 h 82"/>
                  <a:gd name="T6" fmla="*/ 124 w 124"/>
                  <a:gd name="T7" fmla="*/ 21 h 82"/>
                  <a:gd name="T8" fmla="*/ 97 w 124"/>
                  <a:gd name="T9" fmla="*/ 3 h 82"/>
                  <a:gd name="T10" fmla="*/ 31 w 124"/>
                  <a:gd name="T11" fmla="*/ 15 h 82"/>
                  <a:gd name="T12" fmla="*/ 2 w 124"/>
                  <a:gd name="T13" fmla="*/ 71 h 82"/>
                  <a:gd name="T14" fmla="*/ 27 w 124"/>
                  <a:gd name="T15" fmla="*/ 82 h 82"/>
                  <a:gd name="T16" fmla="*/ 36 w 124"/>
                  <a:gd name="T17" fmla="*/ 82 h 82"/>
                  <a:gd name="T18" fmla="*/ 36 w 124"/>
                  <a:gd name="T19" fmla="*/ 7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82">
                    <a:moveTo>
                      <a:pt x="36" y="77"/>
                    </a:moveTo>
                    <a:cubicBezTo>
                      <a:pt x="36" y="59"/>
                      <a:pt x="64" y="21"/>
                      <a:pt x="68" y="18"/>
                    </a:cubicBezTo>
                    <a:cubicBezTo>
                      <a:pt x="83" y="9"/>
                      <a:pt x="98" y="11"/>
                      <a:pt x="104" y="11"/>
                    </a:cubicBezTo>
                    <a:cubicBezTo>
                      <a:pt x="109" y="11"/>
                      <a:pt x="122" y="19"/>
                      <a:pt x="124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3" y="79"/>
                      <a:pt x="18" y="82"/>
                      <a:pt x="27" y="82"/>
                    </a:cubicBezTo>
                    <a:cubicBezTo>
                      <a:pt x="32" y="82"/>
                      <a:pt x="35" y="78"/>
                      <a:pt x="36" y="82"/>
                    </a:cubicBezTo>
                    <a:cubicBezTo>
                      <a:pt x="36" y="80"/>
                      <a:pt x="36" y="79"/>
                      <a:pt x="36" y="7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íSľíḓê">
                <a:extLst>
                  <a:ext uri="{FF2B5EF4-FFF2-40B4-BE49-F238E27FC236}">
                    <a16:creationId xmlns:a16="http://schemas.microsoft.com/office/drawing/2014/main" id="{252F0880-283B-A775-4E91-C0A3218A3C39}"/>
                  </a:ext>
                </a:extLst>
              </p:cNvPr>
              <p:cNvSpPr/>
              <p:nvPr/>
            </p:nvSpPr>
            <p:spPr bwMode="auto">
              <a:xfrm>
                <a:off x="6308696" y="1471256"/>
                <a:ext cx="1023600" cy="721172"/>
              </a:xfrm>
              <a:custGeom>
                <a:avLst/>
                <a:gdLst>
                  <a:gd name="T0" fmla="*/ 94 w 148"/>
                  <a:gd name="T1" fmla="*/ 0 h 104"/>
                  <a:gd name="T2" fmla="*/ 55 w 148"/>
                  <a:gd name="T3" fmla="*/ 6 h 104"/>
                  <a:gd name="T4" fmla="*/ 7 w 148"/>
                  <a:gd name="T5" fmla="*/ 90 h 104"/>
                  <a:gd name="T6" fmla="*/ 68 w 148"/>
                  <a:gd name="T7" fmla="*/ 101 h 104"/>
                  <a:gd name="T8" fmla="*/ 131 w 148"/>
                  <a:gd name="T9" fmla="*/ 78 h 104"/>
                  <a:gd name="T10" fmla="*/ 148 w 148"/>
                  <a:gd name="T11" fmla="*/ 40 h 104"/>
                  <a:gd name="T12" fmla="*/ 94 w 148"/>
                  <a:gd name="T13" fmla="*/ 0 h 104"/>
                  <a:gd name="T14" fmla="*/ 91 w 148"/>
                  <a:gd name="T15" fmla="*/ 75 h 104"/>
                  <a:gd name="T16" fmla="*/ 57 w 148"/>
                  <a:gd name="T17" fmla="*/ 86 h 104"/>
                  <a:gd name="T18" fmla="*/ 52 w 148"/>
                  <a:gd name="T19" fmla="*/ 74 h 104"/>
                  <a:gd name="T20" fmla="*/ 72 w 148"/>
                  <a:gd name="T21" fmla="*/ 21 h 104"/>
                  <a:gd name="T22" fmla="*/ 84 w 148"/>
                  <a:gd name="T23" fmla="*/ 18 h 104"/>
                  <a:gd name="T24" fmla="*/ 104 w 148"/>
                  <a:gd name="T25" fmla="*/ 36 h 104"/>
                  <a:gd name="T26" fmla="*/ 91 w 148"/>
                  <a:gd name="T27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104">
                    <a:moveTo>
                      <a:pt x="94" y="0"/>
                    </a:moveTo>
                    <a:cubicBezTo>
                      <a:pt x="91" y="0"/>
                      <a:pt x="66" y="2"/>
                      <a:pt x="55" y="6"/>
                    </a:cubicBezTo>
                    <a:cubicBezTo>
                      <a:pt x="38" y="12"/>
                      <a:pt x="0" y="80"/>
                      <a:pt x="7" y="90"/>
                    </a:cubicBezTo>
                    <a:cubicBezTo>
                      <a:pt x="15" y="104"/>
                      <a:pt x="64" y="101"/>
                      <a:pt x="68" y="101"/>
                    </a:cubicBezTo>
                    <a:cubicBezTo>
                      <a:pt x="99" y="101"/>
                      <a:pt x="112" y="93"/>
                      <a:pt x="131" y="78"/>
                    </a:cubicBezTo>
                    <a:cubicBezTo>
                      <a:pt x="140" y="71"/>
                      <a:pt x="148" y="47"/>
                      <a:pt x="148" y="40"/>
                    </a:cubicBezTo>
                    <a:cubicBezTo>
                      <a:pt x="148" y="30"/>
                      <a:pt x="133" y="4"/>
                      <a:pt x="94" y="0"/>
                    </a:cubicBezTo>
                    <a:close/>
                    <a:moveTo>
                      <a:pt x="91" y="75"/>
                    </a:moveTo>
                    <a:cubicBezTo>
                      <a:pt x="80" y="86"/>
                      <a:pt x="71" y="88"/>
                      <a:pt x="57" y="86"/>
                    </a:cubicBezTo>
                    <a:cubicBezTo>
                      <a:pt x="53" y="86"/>
                      <a:pt x="49" y="83"/>
                      <a:pt x="52" y="74"/>
                    </a:cubicBezTo>
                    <a:cubicBezTo>
                      <a:pt x="56" y="64"/>
                      <a:pt x="71" y="23"/>
                      <a:pt x="72" y="21"/>
                    </a:cubicBezTo>
                    <a:cubicBezTo>
                      <a:pt x="73" y="21"/>
                      <a:pt x="78" y="18"/>
                      <a:pt x="84" y="18"/>
                    </a:cubicBezTo>
                    <a:cubicBezTo>
                      <a:pt x="93" y="19"/>
                      <a:pt x="104" y="25"/>
                      <a:pt x="104" y="36"/>
                    </a:cubicBezTo>
                    <a:cubicBezTo>
                      <a:pt x="105" y="56"/>
                      <a:pt x="101" y="64"/>
                      <a:pt x="91" y="75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îSļiďé">
                <a:extLst>
                  <a:ext uri="{FF2B5EF4-FFF2-40B4-BE49-F238E27FC236}">
                    <a16:creationId xmlns:a16="http://schemas.microsoft.com/office/drawing/2014/main" id="{1A21B0B4-653A-0255-BC29-FFF45B0DB234}"/>
                  </a:ext>
                </a:extLst>
              </p:cNvPr>
              <p:cNvSpPr/>
              <p:nvPr/>
            </p:nvSpPr>
            <p:spPr bwMode="auto">
              <a:xfrm>
                <a:off x="6022886" y="1491197"/>
                <a:ext cx="1213032" cy="790963"/>
              </a:xfrm>
              <a:custGeom>
                <a:avLst/>
                <a:gdLst>
                  <a:gd name="T0" fmla="*/ 172 w 175"/>
                  <a:gd name="T1" fmla="*/ 29 h 114"/>
                  <a:gd name="T2" fmla="*/ 155 w 175"/>
                  <a:gd name="T3" fmla="*/ 8 h 114"/>
                  <a:gd name="T4" fmla="*/ 71 w 175"/>
                  <a:gd name="T5" fmla="*/ 4 h 114"/>
                  <a:gd name="T6" fmla="*/ 52 w 175"/>
                  <a:gd name="T7" fmla="*/ 24 h 114"/>
                  <a:gd name="T8" fmla="*/ 47 w 175"/>
                  <a:gd name="T9" fmla="*/ 107 h 114"/>
                  <a:gd name="T10" fmla="*/ 56 w 175"/>
                  <a:gd name="T11" fmla="*/ 112 h 114"/>
                  <a:gd name="T12" fmla="*/ 118 w 175"/>
                  <a:gd name="T13" fmla="*/ 113 h 114"/>
                  <a:gd name="T14" fmla="*/ 142 w 175"/>
                  <a:gd name="T15" fmla="*/ 103 h 114"/>
                  <a:gd name="T16" fmla="*/ 172 w 175"/>
                  <a:gd name="T17" fmla="*/ 75 h 114"/>
                  <a:gd name="T18" fmla="*/ 172 w 175"/>
                  <a:gd name="T19" fmla="*/ 29 h 114"/>
                  <a:gd name="T20" fmla="*/ 126 w 175"/>
                  <a:gd name="T21" fmla="*/ 66 h 114"/>
                  <a:gd name="T22" fmla="*/ 104 w 175"/>
                  <a:gd name="T23" fmla="*/ 90 h 114"/>
                  <a:gd name="T24" fmla="*/ 79 w 175"/>
                  <a:gd name="T25" fmla="*/ 90 h 114"/>
                  <a:gd name="T26" fmla="*/ 118 w 175"/>
                  <a:gd name="T27" fmla="*/ 21 h 114"/>
                  <a:gd name="T28" fmla="*/ 126 w 175"/>
                  <a:gd name="T29" fmla="*/ 6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5" h="114">
                    <a:moveTo>
                      <a:pt x="172" y="29"/>
                    </a:moveTo>
                    <a:cubicBezTo>
                      <a:pt x="171" y="25"/>
                      <a:pt x="166" y="13"/>
                      <a:pt x="155" y="8"/>
                    </a:cubicBezTo>
                    <a:cubicBezTo>
                      <a:pt x="136" y="0"/>
                      <a:pt x="78" y="2"/>
                      <a:pt x="71" y="4"/>
                    </a:cubicBezTo>
                    <a:cubicBezTo>
                      <a:pt x="61" y="8"/>
                      <a:pt x="54" y="21"/>
                      <a:pt x="52" y="24"/>
                    </a:cubicBezTo>
                    <a:cubicBezTo>
                      <a:pt x="0" y="113"/>
                      <a:pt x="47" y="103"/>
                      <a:pt x="47" y="107"/>
                    </a:cubicBezTo>
                    <a:cubicBezTo>
                      <a:pt x="48" y="111"/>
                      <a:pt x="56" y="112"/>
                      <a:pt x="56" y="112"/>
                    </a:cubicBezTo>
                    <a:cubicBezTo>
                      <a:pt x="64" y="113"/>
                      <a:pt x="102" y="112"/>
                      <a:pt x="118" y="113"/>
                    </a:cubicBezTo>
                    <a:cubicBezTo>
                      <a:pt x="123" y="114"/>
                      <a:pt x="132" y="110"/>
                      <a:pt x="142" y="103"/>
                    </a:cubicBezTo>
                    <a:cubicBezTo>
                      <a:pt x="155" y="94"/>
                      <a:pt x="171" y="81"/>
                      <a:pt x="172" y="75"/>
                    </a:cubicBezTo>
                    <a:cubicBezTo>
                      <a:pt x="175" y="66"/>
                      <a:pt x="175" y="37"/>
                      <a:pt x="172" y="29"/>
                    </a:cubicBezTo>
                    <a:close/>
                    <a:moveTo>
                      <a:pt x="126" y="66"/>
                    </a:moveTo>
                    <a:cubicBezTo>
                      <a:pt x="123" y="77"/>
                      <a:pt x="108" y="89"/>
                      <a:pt x="104" y="90"/>
                    </a:cubicBezTo>
                    <a:cubicBezTo>
                      <a:pt x="99" y="91"/>
                      <a:pt x="81" y="93"/>
                      <a:pt x="79" y="90"/>
                    </a:cubicBezTo>
                    <a:cubicBezTo>
                      <a:pt x="76" y="86"/>
                      <a:pt x="116" y="19"/>
                      <a:pt x="118" y="21"/>
                    </a:cubicBezTo>
                    <a:cubicBezTo>
                      <a:pt x="128" y="32"/>
                      <a:pt x="130" y="51"/>
                      <a:pt x="126" y="66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îşľiḑé">
                <a:extLst>
                  <a:ext uri="{FF2B5EF4-FFF2-40B4-BE49-F238E27FC236}">
                    <a16:creationId xmlns:a16="http://schemas.microsoft.com/office/drawing/2014/main" id="{091D3798-E852-3D05-9A91-19816839118C}"/>
                  </a:ext>
                </a:extLst>
              </p:cNvPr>
              <p:cNvSpPr/>
              <p:nvPr/>
            </p:nvSpPr>
            <p:spPr bwMode="auto">
              <a:xfrm>
                <a:off x="6348577" y="1913265"/>
                <a:ext cx="847461" cy="368895"/>
              </a:xfrm>
              <a:custGeom>
                <a:avLst/>
                <a:gdLst>
                  <a:gd name="T0" fmla="*/ 102 w 122"/>
                  <a:gd name="T1" fmla="*/ 22 h 53"/>
                  <a:gd name="T2" fmla="*/ 83 w 122"/>
                  <a:gd name="T3" fmla="*/ 16 h 53"/>
                  <a:gd name="T4" fmla="*/ 80 w 122"/>
                  <a:gd name="T5" fmla="*/ 0 h 53"/>
                  <a:gd name="T6" fmla="*/ 79 w 122"/>
                  <a:gd name="T7" fmla="*/ 5 h 53"/>
                  <a:gd name="T8" fmla="*/ 59 w 122"/>
                  <a:gd name="T9" fmla="*/ 28 h 53"/>
                  <a:gd name="T10" fmla="*/ 45 w 122"/>
                  <a:gd name="T11" fmla="*/ 39 h 53"/>
                  <a:gd name="T12" fmla="*/ 28 w 122"/>
                  <a:gd name="T13" fmla="*/ 47 h 53"/>
                  <a:gd name="T14" fmla="*/ 0 w 122"/>
                  <a:gd name="T15" fmla="*/ 45 h 53"/>
                  <a:gd name="T16" fmla="*/ 0 w 122"/>
                  <a:gd name="T17" fmla="*/ 46 h 53"/>
                  <a:gd name="T18" fmla="*/ 9 w 122"/>
                  <a:gd name="T19" fmla="*/ 51 h 53"/>
                  <a:gd name="T20" fmla="*/ 71 w 122"/>
                  <a:gd name="T21" fmla="*/ 52 h 53"/>
                  <a:gd name="T22" fmla="*/ 95 w 122"/>
                  <a:gd name="T23" fmla="*/ 42 h 53"/>
                  <a:gd name="T24" fmla="*/ 122 w 122"/>
                  <a:gd name="T25" fmla="*/ 19 h 53"/>
                  <a:gd name="T26" fmla="*/ 102 w 122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53">
                    <a:moveTo>
                      <a:pt x="102" y="22"/>
                    </a:moveTo>
                    <a:cubicBezTo>
                      <a:pt x="93" y="22"/>
                      <a:pt x="87" y="19"/>
                      <a:pt x="83" y="16"/>
                    </a:cubicBezTo>
                    <a:cubicBezTo>
                      <a:pt x="81" y="14"/>
                      <a:pt x="80" y="5"/>
                      <a:pt x="80" y="0"/>
                    </a:cubicBezTo>
                    <a:cubicBezTo>
                      <a:pt x="80" y="1"/>
                      <a:pt x="79" y="3"/>
                      <a:pt x="79" y="5"/>
                    </a:cubicBezTo>
                    <a:cubicBezTo>
                      <a:pt x="76" y="14"/>
                      <a:pt x="65" y="24"/>
                      <a:pt x="59" y="28"/>
                    </a:cubicBezTo>
                    <a:cubicBezTo>
                      <a:pt x="58" y="28"/>
                      <a:pt x="49" y="36"/>
                      <a:pt x="45" y="39"/>
                    </a:cubicBezTo>
                    <a:cubicBezTo>
                      <a:pt x="40" y="43"/>
                      <a:pt x="36" y="46"/>
                      <a:pt x="28" y="47"/>
                    </a:cubicBezTo>
                    <a:cubicBezTo>
                      <a:pt x="16" y="50"/>
                      <a:pt x="2" y="49"/>
                      <a:pt x="0" y="45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1" y="50"/>
                      <a:pt x="9" y="51"/>
                      <a:pt x="9" y="51"/>
                    </a:cubicBezTo>
                    <a:cubicBezTo>
                      <a:pt x="17" y="52"/>
                      <a:pt x="55" y="51"/>
                      <a:pt x="71" y="52"/>
                    </a:cubicBezTo>
                    <a:cubicBezTo>
                      <a:pt x="76" y="53"/>
                      <a:pt x="85" y="49"/>
                      <a:pt x="95" y="42"/>
                    </a:cubicBezTo>
                    <a:cubicBezTo>
                      <a:pt x="104" y="35"/>
                      <a:pt x="116" y="26"/>
                      <a:pt x="122" y="19"/>
                    </a:cubicBezTo>
                    <a:cubicBezTo>
                      <a:pt x="118" y="23"/>
                      <a:pt x="112" y="24"/>
                      <a:pt x="102" y="22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ïŝḷidé">
                <a:extLst>
                  <a:ext uri="{FF2B5EF4-FFF2-40B4-BE49-F238E27FC236}">
                    <a16:creationId xmlns:a16="http://schemas.microsoft.com/office/drawing/2014/main" id="{A4CEF5D5-4083-1CE1-8DBF-92EA2F7E42E7}"/>
                  </a:ext>
                </a:extLst>
              </p:cNvPr>
              <p:cNvSpPr/>
              <p:nvPr/>
            </p:nvSpPr>
            <p:spPr bwMode="auto">
              <a:xfrm>
                <a:off x="6348577" y="1560987"/>
                <a:ext cx="491860" cy="631441"/>
              </a:xfrm>
              <a:custGeom>
                <a:avLst/>
                <a:gdLst>
                  <a:gd name="T0" fmla="*/ 16 w 71"/>
                  <a:gd name="T1" fmla="*/ 83 h 91"/>
                  <a:gd name="T2" fmla="*/ 32 w 71"/>
                  <a:gd name="T3" fmla="*/ 80 h 91"/>
                  <a:gd name="T4" fmla="*/ 71 w 71"/>
                  <a:gd name="T5" fmla="*/ 11 h 91"/>
                  <a:gd name="T6" fmla="*/ 56 w 71"/>
                  <a:gd name="T7" fmla="*/ 0 h 91"/>
                  <a:gd name="T8" fmla="*/ 29 w 71"/>
                  <a:gd name="T9" fmla="*/ 4 h 91"/>
                  <a:gd name="T10" fmla="*/ 2 w 71"/>
                  <a:gd name="T11" fmla="*/ 50 h 91"/>
                  <a:gd name="T12" fmla="*/ 0 w 71"/>
                  <a:gd name="T13" fmla="*/ 91 h 91"/>
                  <a:gd name="T14" fmla="*/ 16 w 71"/>
                  <a:gd name="T15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91">
                    <a:moveTo>
                      <a:pt x="16" y="83"/>
                    </a:moveTo>
                    <a:cubicBezTo>
                      <a:pt x="23" y="81"/>
                      <a:pt x="30" y="79"/>
                      <a:pt x="32" y="80"/>
                    </a:cubicBezTo>
                    <a:cubicBezTo>
                      <a:pt x="29" y="76"/>
                      <a:pt x="69" y="9"/>
                      <a:pt x="71" y="11"/>
                    </a:cubicBezTo>
                    <a:cubicBezTo>
                      <a:pt x="67" y="6"/>
                      <a:pt x="60" y="1"/>
                      <a:pt x="56" y="0"/>
                    </a:cubicBezTo>
                    <a:cubicBezTo>
                      <a:pt x="48" y="0"/>
                      <a:pt x="35" y="1"/>
                      <a:pt x="29" y="4"/>
                    </a:cubicBezTo>
                    <a:cubicBezTo>
                      <a:pt x="20" y="10"/>
                      <a:pt x="10" y="34"/>
                      <a:pt x="2" y="50"/>
                    </a:cubicBezTo>
                    <a:cubicBezTo>
                      <a:pt x="1" y="67"/>
                      <a:pt x="1" y="83"/>
                      <a:pt x="0" y="91"/>
                    </a:cubicBezTo>
                    <a:cubicBezTo>
                      <a:pt x="1" y="87"/>
                      <a:pt x="9" y="85"/>
                      <a:pt x="16" y="83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ïSļîdé">
                <a:extLst>
                  <a:ext uri="{FF2B5EF4-FFF2-40B4-BE49-F238E27FC236}">
                    <a16:creationId xmlns:a16="http://schemas.microsoft.com/office/drawing/2014/main" id="{0115E233-A030-EAB4-6B1D-8EFF42E16E4D}"/>
                  </a:ext>
                </a:extLst>
              </p:cNvPr>
              <p:cNvSpPr/>
              <p:nvPr/>
            </p:nvSpPr>
            <p:spPr bwMode="auto">
              <a:xfrm>
                <a:off x="5813513" y="1374878"/>
                <a:ext cx="598208" cy="1003659"/>
              </a:xfrm>
              <a:custGeom>
                <a:avLst/>
                <a:gdLst>
                  <a:gd name="T0" fmla="*/ 2 w 86"/>
                  <a:gd name="T1" fmla="*/ 32 h 145"/>
                  <a:gd name="T2" fmla="*/ 5 w 86"/>
                  <a:gd name="T3" fmla="*/ 89 h 145"/>
                  <a:gd name="T4" fmla="*/ 15 w 86"/>
                  <a:gd name="T5" fmla="*/ 135 h 145"/>
                  <a:gd name="T6" fmla="*/ 25 w 86"/>
                  <a:gd name="T7" fmla="*/ 144 h 145"/>
                  <a:gd name="T8" fmla="*/ 71 w 86"/>
                  <a:gd name="T9" fmla="*/ 142 h 145"/>
                  <a:gd name="T10" fmla="*/ 86 w 86"/>
                  <a:gd name="T11" fmla="*/ 129 h 145"/>
                  <a:gd name="T12" fmla="*/ 77 w 86"/>
                  <a:gd name="T13" fmla="*/ 124 h 145"/>
                  <a:gd name="T14" fmla="*/ 81 w 86"/>
                  <a:gd name="T15" fmla="*/ 23 h 145"/>
                  <a:gd name="T16" fmla="*/ 2 w 86"/>
                  <a:gd name="T17" fmla="*/ 3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45">
                    <a:moveTo>
                      <a:pt x="2" y="32"/>
                    </a:moveTo>
                    <a:cubicBezTo>
                      <a:pt x="3" y="58"/>
                      <a:pt x="4" y="83"/>
                      <a:pt x="5" y="89"/>
                    </a:cubicBezTo>
                    <a:cubicBezTo>
                      <a:pt x="6" y="104"/>
                      <a:pt x="10" y="128"/>
                      <a:pt x="15" y="135"/>
                    </a:cubicBezTo>
                    <a:cubicBezTo>
                      <a:pt x="20" y="143"/>
                      <a:pt x="25" y="144"/>
                      <a:pt x="25" y="144"/>
                    </a:cubicBezTo>
                    <a:cubicBezTo>
                      <a:pt x="25" y="144"/>
                      <a:pt x="69" y="145"/>
                      <a:pt x="71" y="142"/>
                    </a:cubicBezTo>
                    <a:cubicBezTo>
                      <a:pt x="74" y="139"/>
                      <a:pt x="86" y="132"/>
                      <a:pt x="86" y="129"/>
                    </a:cubicBezTo>
                    <a:cubicBezTo>
                      <a:pt x="86" y="129"/>
                      <a:pt x="78" y="128"/>
                      <a:pt x="77" y="124"/>
                    </a:cubicBezTo>
                    <a:cubicBezTo>
                      <a:pt x="77" y="120"/>
                      <a:pt x="80" y="43"/>
                      <a:pt x="81" y="23"/>
                    </a:cubicBezTo>
                    <a:cubicBezTo>
                      <a:pt x="81" y="2"/>
                      <a:pt x="0" y="0"/>
                      <a:pt x="2" y="32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îSliḍê">
                <a:extLst>
                  <a:ext uri="{FF2B5EF4-FFF2-40B4-BE49-F238E27FC236}">
                    <a16:creationId xmlns:a16="http://schemas.microsoft.com/office/drawing/2014/main" id="{C473A239-B527-3E80-E93E-A7242C24AB0C}"/>
                  </a:ext>
                </a:extLst>
              </p:cNvPr>
              <p:cNvSpPr/>
              <p:nvPr/>
            </p:nvSpPr>
            <p:spPr bwMode="auto">
              <a:xfrm>
                <a:off x="5906568" y="1501167"/>
                <a:ext cx="505153" cy="877371"/>
              </a:xfrm>
              <a:custGeom>
                <a:avLst/>
                <a:gdLst>
                  <a:gd name="T0" fmla="*/ 64 w 73"/>
                  <a:gd name="T1" fmla="*/ 106 h 127"/>
                  <a:gd name="T2" fmla="*/ 68 w 73"/>
                  <a:gd name="T3" fmla="*/ 5 h 127"/>
                  <a:gd name="T4" fmla="*/ 60 w 73"/>
                  <a:gd name="T5" fmla="*/ 21 h 127"/>
                  <a:gd name="T6" fmla="*/ 61 w 73"/>
                  <a:gd name="T7" fmla="*/ 69 h 127"/>
                  <a:gd name="T8" fmla="*/ 52 w 73"/>
                  <a:gd name="T9" fmla="*/ 110 h 127"/>
                  <a:gd name="T10" fmla="*/ 20 w 73"/>
                  <a:gd name="T11" fmla="*/ 112 h 127"/>
                  <a:gd name="T12" fmla="*/ 0 w 73"/>
                  <a:gd name="T13" fmla="*/ 114 h 127"/>
                  <a:gd name="T14" fmla="*/ 2 w 73"/>
                  <a:gd name="T15" fmla="*/ 117 h 127"/>
                  <a:gd name="T16" fmla="*/ 12 w 73"/>
                  <a:gd name="T17" fmla="*/ 126 h 127"/>
                  <a:gd name="T18" fmla="*/ 58 w 73"/>
                  <a:gd name="T19" fmla="*/ 124 h 127"/>
                  <a:gd name="T20" fmla="*/ 73 w 73"/>
                  <a:gd name="T21" fmla="*/ 111 h 127"/>
                  <a:gd name="T22" fmla="*/ 64 w 73"/>
                  <a:gd name="T23" fmla="*/ 10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27">
                    <a:moveTo>
                      <a:pt x="64" y="106"/>
                    </a:moveTo>
                    <a:cubicBezTo>
                      <a:pt x="64" y="102"/>
                      <a:pt x="67" y="25"/>
                      <a:pt x="68" y="5"/>
                    </a:cubicBezTo>
                    <a:cubicBezTo>
                      <a:pt x="64" y="0"/>
                      <a:pt x="59" y="5"/>
                      <a:pt x="60" y="21"/>
                    </a:cubicBezTo>
                    <a:cubicBezTo>
                      <a:pt x="62" y="39"/>
                      <a:pt x="62" y="51"/>
                      <a:pt x="61" y="69"/>
                    </a:cubicBezTo>
                    <a:cubicBezTo>
                      <a:pt x="60" y="79"/>
                      <a:pt x="57" y="101"/>
                      <a:pt x="52" y="110"/>
                    </a:cubicBezTo>
                    <a:cubicBezTo>
                      <a:pt x="48" y="117"/>
                      <a:pt x="33" y="115"/>
                      <a:pt x="20" y="112"/>
                    </a:cubicBezTo>
                    <a:cubicBezTo>
                      <a:pt x="9" y="110"/>
                      <a:pt x="2" y="117"/>
                      <a:pt x="0" y="114"/>
                    </a:cubicBezTo>
                    <a:cubicBezTo>
                      <a:pt x="1" y="115"/>
                      <a:pt x="1" y="116"/>
                      <a:pt x="2" y="117"/>
                    </a:cubicBezTo>
                    <a:cubicBezTo>
                      <a:pt x="7" y="125"/>
                      <a:pt x="12" y="126"/>
                      <a:pt x="12" y="126"/>
                    </a:cubicBezTo>
                    <a:cubicBezTo>
                      <a:pt x="12" y="126"/>
                      <a:pt x="56" y="127"/>
                      <a:pt x="58" y="124"/>
                    </a:cubicBezTo>
                    <a:cubicBezTo>
                      <a:pt x="61" y="121"/>
                      <a:pt x="73" y="114"/>
                      <a:pt x="73" y="111"/>
                    </a:cubicBezTo>
                    <a:cubicBezTo>
                      <a:pt x="73" y="111"/>
                      <a:pt x="65" y="110"/>
                      <a:pt x="64" y="106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0EC8A8AF-87E9-D297-29E5-B1F56480E921}"/>
                </a:ext>
              </a:extLst>
            </p:cNvPr>
            <p:cNvSpPr txBox="1"/>
            <p:nvPr/>
          </p:nvSpPr>
          <p:spPr>
            <a:xfrm>
              <a:off x="4208958" y="4789669"/>
              <a:ext cx="13054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快</a:t>
              </a:r>
            </a:p>
          </p:txBody>
        </p:sp>
      </p:grpSp>
      <p:pic>
        <p:nvPicPr>
          <p:cNvPr id="213" name="图片 212">
            <a:extLst>
              <a:ext uri="{FF2B5EF4-FFF2-40B4-BE49-F238E27FC236}">
                <a16:creationId xmlns:a16="http://schemas.microsoft.com/office/drawing/2014/main" id="{0C2D1433-BE72-2158-ACC2-B726EF1DA9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8025" y="507769"/>
            <a:ext cx="3654016" cy="2440695"/>
          </a:xfrm>
          <a:prstGeom prst="rect">
            <a:avLst/>
          </a:prstGeom>
        </p:spPr>
      </p:pic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1438D090-13B2-352F-B5FF-17F374FC47B4}"/>
              </a:ext>
            </a:extLst>
          </p:cNvPr>
          <p:cNvGrpSpPr/>
          <p:nvPr/>
        </p:nvGrpSpPr>
        <p:grpSpPr>
          <a:xfrm>
            <a:off x="5606714" y="-59787"/>
            <a:ext cx="4161592" cy="3793977"/>
            <a:chOff x="6497438" y="-21737"/>
            <a:chExt cx="2875279" cy="3203008"/>
          </a:xfrm>
        </p:grpSpPr>
        <p:grpSp>
          <p:nvGrpSpPr>
            <p:cNvPr id="59" name="组合 5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8F294A4B-8612-504C-D735-89AF78032F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97438" y="-21737"/>
              <a:ext cx="2875279" cy="3203008"/>
              <a:chOff x="3909219" y="1265207"/>
              <a:chExt cx="4373562" cy="4872068"/>
            </a:xfrm>
          </p:grpSpPr>
          <p:sp>
            <p:nvSpPr>
              <p:cNvPr id="60" name="išḷîḑê">
                <a:extLst>
                  <a:ext uri="{FF2B5EF4-FFF2-40B4-BE49-F238E27FC236}">
                    <a16:creationId xmlns:a16="http://schemas.microsoft.com/office/drawing/2014/main" id="{497BC5EA-B254-8343-4A22-E7B0634CDEB6}"/>
                  </a:ext>
                </a:extLst>
              </p:cNvPr>
              <p:cNvSpPr/>
              <p:nvPr/>
            </p:nvSpPr>
            <p:spPr bwMode="auto">
              <a:xfrm>
                <a:off x="3909219" y="1906618"/>
                <a:ext cx="4373562" cy="1126624"/>
              </a:xfrm>
              <a:custGeom>
                <a:avLst/>
                <a:gdLst>
                  <a:gd name="T0" fmla="*/ 0 w 631"/>
                  <a:gd name="T1" fmla="*/ 77 h 163"/>
                  <a:gd name="T2" fmla="*/ 4 w 631"/>
                  <a:gd name="T3" fmla="*/ 161 h 163"/>
                  <a:gd name="T4" fmla="*/ 603 w 631"/>
                  <a:gd name="T5" fmla="*/ 162 h 163"/>
                  <a:gd name="T6" fmla="*/ 628 w 631"/>
                  <a:gd name="T7" fmla="*/ 79 h 163"/>
                  <a:gd name="T8" fmla="*/ 630 w 631"/>
                  <a:gd name="T9" fmla="*/ 7 h 163"/>
                  <a:gd name="T10" fmla="*/ 69 w 631"/>
                  <a:gd name="T11" fmla="*/ 6 h 163"/>
                  <a:gd name="T12" fmla="*/ 0 w 631"/>
                  <a:gd name="T13" fmla="*/ 77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163">
                    <a:moveTo>
                      <a:pt x="0" y="77"/>
                    </a:moveTo>
                    <a:cubicBezTo>
                      <a:pt x="0" y="77"/>
                      <a:pt x="3" y="153"/>
                      <a:pt x="4" y="161"/>
                    </a:cubicBezTo>
                    <a:cubicBezTo>
                      <a:pt x="4" y="161"/>
                      <a:pt x="597" y="161"/>
                      <a:pt x="603" y="162"/>
                    </a:cubicBezTo>
                    <a:cubicBezTo>
                      <a:pt x="609" y="163"/>
                      <a:pt x="629" y="79"/>
                      <a:pt x="628" y="79"/>
                    </a:cubicBezTo>
                    <a:cubicBezTo>
                      <a:pt x="628" y="79"/>
                      <a:pt x="631" y="18"/>
                      <a:pt x="630" y="7"/>
                    </a:cubicBezTo>
                    <a:cubicBezTo>
                      <a:pt x="629" y="0"/>
                      <a:pt x="92" y="3"/>
                      <a:pt x="69" y="6"/>
                    </a:cubicBezTo>
                    <a:cubicBezTo>
                      <a:pt x="61" y="7"/>
                      <a:pt x="5" y="71"/>
                      <a:pt x="0" y="77"/>
                    </a:cubicBezTo>
                    <a:close/>
                  </a:path>
                </a:pathLst>
              </a:custGeom>
              <a:solidFill>
                <a:srgbClr val="F18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îş1ïḋe">
                <a:extLst>
                  <a:ext uri="{FF2B5EF4-FFF2-40B4-BE49-F238E27FC236}">
                    <a16:creationId xmlns:a16="http://schemas.microsoft.com/office/drawing/2014/main" id="{F8D6A304-1D0A-0E50-8A04-D7741F30CE9E}"/>
                  </a:ext>
                </a:extLst>
              </p:cNvPr>
              <p:cNvSpPr/>
              <p:nvPr/>
            </p:nvSpPr>
            <p:spPr bwMode="auto">
              <a:xfrm>
                <a:off x="5640698" y="1926559"/>
                <a:ext cx="874048" cy="518447"/>
              </a:xfrm>
              <a:custGeom>
                <a:avLst/>
                <a:gdLst>
                  <a:gd name="T0" fmla="*/ 90 w 126"/>
                  <a:gd name="T1" fmla="*/ 75 h 75"/>
                  <a:gd name="T2" fmla="*/ 102 w 126"/>
                  <a:gd name="T3" fmla="*/ 46 h 75"/>
                  <a:gd name="T4" fmla="*/ 126 w 126"/>
                  <a:gd name="T5" fmla="*/ 0 h 75"/>
                  <a:gd name="T6" fmla="*/ 41 w 126"/>
                  <a:gd name="T7" fmla="*/ 0 h 75"/>
                  <a:gd name="T8" fmla="*/ 10 w 126"/>
                  <a:gd name="T9" fmla="*/ 52 h 75"/>
                  <a:gd name="T10" fmla="*/ 0 w 126"/>
                  <a:gd name="T11" fmla="*/ 75 h 75"/>
                  <a:gd name="T12" fmla="*/ 90 w 126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75">
                    <a:moveTo>
                      <a:pt x="90" y="75"/>
                    </a:moveTo>
                    <a:cubicBezTo>
                      <a:pt x="90" y="70"/>
                      <a:pt x="101" y="52"/>
                      <a:pt x="102" y="46"/>
                    </a:cubicBezTo>
                    <a:cubicBezTo>
                      <a:pt x="105" y="33"/>
                      <a:pt x="124" y="3"/>
                      <a:pt x="126" y="0"/>
                    </a:cubicBezTo>
                    <a:cubicBezTo>
                      <a:pt x="100" y="0"/>
                      <a:pt x="67" y="0"/>
                      <a:pt x="41" y="0"/>
                    </a:cubicBezTo>
                    <a:cubicBezTo>
                      <a:pt x="32" y="15"/>
                      <a:pt x="21" y="35"/>
                      <a:pt x="10" y="52"/>
                    </a:cubicBezTo>
                    <a:cubicBezTo>
                      <a:pt x="7" y="58"/>
                      <a:pt x="1" y="71"/>
                      <a:pt x="0" y="75"/>
                    </a:cubicBezTo>
                    <a:cubicBezTo>
                      <a:pt x="3" y="75"/>
                      <a:pt x="90" y="75"/>
                      <a:pt x="90" y="75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íŝľíḍê">
                <a:extLst>
                  <a:ext uri="{FF2B5EF4-FFF2-40B4-BE49-F238E27FC236}">
                    <a16:creationId xmlns:a16="http://schemas.microsoft.com/office/drawing/2014/main" id="{40809A9E-9C77-5195-192E-A22FE35E5AD9}"/>
                  </a:ext>
                </a:extLst>
              </p:cNvPr>
              <p:cNvSpPr/>
              <p:nvPr/>
            </p:nvSpPr>
            <p:spPr bwMode="auto">
              <a:xfrm>
                <a:off x="4115268" y="2129285"/>
                <a:ext cx="4084428" cy="109671"/>
              </a:xfrm>
              <a:custGeom>
                <a:avLst/>
                <a:gdLst>
                  <a:gd name="T0" fmla="*/ 589 w 589"/>
                  <a:gd name="T1" fmla="*/ 4 h 16"/>
                  <a:gd name="T2" fmla="*/ 510 w 589"/>
                  <a:gd name="T3" fmla="*/ 2 h 16"/>
                  <a:gd name="T4" fmla="*/ 290 w 589"/>
                  <a:gd name="T5" fmla="*/ 2 h 16"/>
                  <a:gd name="T6" fmla="*/ 133 w 589"/>
                  <a:gd name="T7" fmla="*/ 1 h 16"/>
                  <a:gd name="T8" fmla="*/ 10 w 589"/>
                  <a:gd name="T9" fmla="*/ 1 h 16"/>
                  <a:gd name="T10" fmla="*/ 0 w 589"/>
                  <a:gd name="T11" fmla="*/ 11 h 16"/>
                  <a:gd name="T12" fmla="*/ 98 w 589"/>
                  <a:gd name="T13" fmla="*/ 11 h 16"/>
                  <a:gd name="T14" fmla="*/ 287 w 589"/>
                  <a:gd name="T15" fmla="*/ 14 h 16"/>
                  <a:gd name="T16" fmla="*/ 444 w 589"/>
                  <a:gd name="T17" fmla="*/ 13 h 16"/>
                  <a:gd name="T18" fmla="*/ 527 w 589"/>
                  <a:gd name="T19" fmla="*/ 13 h 16"/>
                  <a:gd name="T20" fmla="*/ 586 w 589"/>
                  <a:gd name="T21" fmla="*/ 16 h 16"/>
                  <a:gd name="T22" fmla="*/ 589 w 589"/>
                  <a:gd name="T2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9" h="16">
                    <a:moveTo>
                      <a:pt x="589" y="4"/>
                    </a:moveTo>
                    <a:cubicBezTo>
                      <a:pt x="584" y="3"/>
                      <a:pt x="533" y="3"/>
                      <a:pt x="510" y="2"/>
                    </a:cubicBezTo>
                    <a:cubicBezTo>
                      <a:pt x="485" y="1"/>
                      <a:pt x="342" y="2"/>
                      <a:pt x="290" y="2"/>
                    </a:cubicBezTo>
                    <a:cubicBezTo>
                      <a:pt x="264" y="1"/>
                      <a:pt x="158" y="2"/>
                      <a:pt x="133" y="1"/>
                    </a:cubicBezTo>
                    <a:cubicBezTo>
                      <a:pt x="108" y="0"/>
                      <a:pt x="31" y="0"/>
                      <a:pt x="10" y="1"/>
                    </a:cubicBezTo>
                    <a:cubicBezTo>
                      <a:pt x="6" y="4"/>
                      <a:pt x="3" y="8"/>
                      <a:pt x="0" y="11"/>
                    </a:cubicBezTo>
                    <a:cubicBezTo>
                      <a:pt x="4" y="11"/>
                      <a:pt x="73" y="11"/>
                      <a:pt x="98" y="11"/>
                    </a:cubicBezTo>
                    <a:cubicBezTo>
                      <a:pt x="152" y="12"/>
                      <a:pt x="234" y="14"/>
                      <a:pt x="287" y="14"/>
                    </a:cubicBezTo>
                    <a:cubicBezTo>
                      <a:pt x="342" y="14"/>
                      <a:pt x="389" y="12"/>
                      <a:pt x="444" y="13"/>
                    </a:cubicBezTo>
                    <a:cubicBezTo>
                      <a:pt x="472" y="13"/>
                      <a:pt x="500" y="13"/>
                      <a:pt x="527" y="13"/>
                    </a:cubicBezTo>
                    <a:cubicBezTo>
                      <a:pt x="554" y="13"/>
                      <a:pt x="585" y="14"/>
                      <a:pt x="586" y="16"/>
                    </a:cubicBezTo>
                    <a:cubicBezTo>
                      <a:pt x="587" y="12"/>
                      <a:pt x="589" y="6"/>
                      <a:pt x="589" y="4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ïṣľíḓè">
                <a:extLst>
                  <a:ext uri="{FF2B5EF4-FFF2-40B4-BE49-F238E27FC236}">
                    <a16:creationId xmlns:a16="http://schemas.microsoft.com/office/drawing/2014/main" id="{300FC1DC-2574-246C-332C-192AF092C1DA}"/>
                  </a:ext>
                </a:extLst>
              </p:cNvPr>
              <p:cNvSpPr/>
              <p:nvPr/>
            </p:nvSpPr>
            <p:spPr bwMode="auto">
              <a:xfrm>
                <a:off x="8090025" y="1913265"/>
                <a:ext cx="192756" cy="1119977"/>
              </a:xfrm>
              <a:custGeom>
                <a:avLst/>
                <a:gdLst>
                  <a:gd name="T0" fmla="*/ 0 w 28"/>
                  <a:gd name="T1" fmla="*/ 161 h 162"/>
                  <a:gd name="T2" fmla="*/ 25 w 28"/>
                  <a:gd name="T3" fmla="*/ 78 h 162"/>
                  <a:gd name="T4" fmla="*/ 27 w 28"/>
                  <a:gd name="T5" fmla="*/ 6 h 162"/>
                  <a:gd name="T6" fmla="*/ 0 w 28"/>
                  <a:gd name="T7" fmla="*/ 80 h 162"/>
                  <a:gd name="T8" fmla="*/ 0 w 28"/>
                  <a:gd name="T9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2">
                    <a:moveTo>
                      <a:pt x="0" y="161"/>
                    </a:moveTo>
                    <a:cubicBezTo>
                      <a:pt x="6" y="162"/>
                      <a:pt x="26" y="78"/>
                      <a:pt x="25" y="78"/>
                    </a:cubicBezTo>
                    <a:cubicBezTo>
                      <a:pt x="25" y="78"/>
                      <a:pt x="28" y="17"/>
                      <a:pt x="27" y="6"/>
                    </a:cubicBezTo>
                    <a:cubicBezTo>
                      <a:pt x="26" y="0"/>
                      <a:pt x="11" y="58"/>
                      <a:pt x="0" y="80"/>
                    </a:cubicBezTo>
                    <a:cubicBezTo>
                      <a:pt x="4" y="86"/>
                      <a:pt x="0" y="150"/>
                      <a:pt x="0" y="161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ïś1íḍé">
                <a:extLst>
                  <a:ext uri="{FF2B5EF4-FFF2-40B4-BE49-F238E27FC236}">
                    <a16:creationId xmlns:a16="http://schemas.microsoft.com/office/drawing/2014/main" id="{0A9D6122-EB67-AD7C-B4F7-51A8EAC296DF}"/>
                  </a:ext>
                </a:extLst>
              </p:cNvPr>
              <p:cNvSpPr/>
              <p:nvPr/>
            </p:nvSpPr>
            <p:spPr bwMode="auto">
              <a:xfrm>
                <a:off x="8166463" y="2155872"/>
                <a:ext cx="39881" cy="691262"/>
              </a:xfrm>
              <a:custGeom>
                <a:avLst/>
                <a:gdLst>
                  <a:gd name="T0" fmla="*/ 5 w 6"/>
                  <a:gd name="T1" fmla="*/ 49 h 100"/>
                  <a:gd name="T2" fmla="*/ 5 w 6"/>
                  <a:gd name="T3" fmla="*/ 0 h 100"/>
                  <a:gd name="T4" fmla="*/ 2 w 6"/>
                  <a:gd name="T5" fmla="*/ 12 h 100"/>
                  <a:gd name="T6" fmla="*/ 1 w 6"/>
                  <a:gd name="T7" fmla="*/ 52 h 100"/>
                  <a:gd name="T8" fmla="*/ 0 w 6"/>
                  <a:gd name="T9" fmla="*/ 100 h 100"/>
                  <a:gd name="T10" fmla="*/ 4 w 6"/>
                  <a:gd name="T11" fmla="*/ 83 h 100"/>
                  <a:gd name="T12" fmla="*/ 5 w 6"/>
                  <a:gd name="T13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0">
                    <a:moveTo>
                      <a:pt x="5" y="49"/>
                    </a:moveTo>
                    <a:cubicBezTo>
                      <a:pt x="6" y="34"/>
                      <a:pt x="6" y="2"/>
                      <a:pt x="5" y="0"/>
                    </a:cubicBezTo>
                    <a:cubicBezTo>
                      <a:pt x="4" y="4"/>
                      <a:pt x="3" y="8"/>
                      <a:pt x="2" y="12"/>
                    </a:cubicBezTo>
                    <a:cubicBezTo>
                      <a:pt x="1" y="13"/>
                      <a:pt x="2" y="27"/>
                      <a:pt x="1" y="52"/>
                    </a:cubicBezTo>
                    <a:cubicBezTo>
                      <a:pt x="1" y="62"/>
                      <a:pt x="0" y="94"/>
                      <a:pt x="0" y="100"/>
                    </a:cubicBezTo>
                    <a:cubicBezTo>
                      <a:pt x="1" y="94"/>
                      <a:pt x="3" y="88"/>
                      <a:pt x="4" y="83"/>
                    </a:cubicBezTo>
                    <a:cubicBezTo>
                      <a:pt x="4" y="82"/>
                      <a:pt x="5" y="61"/>
                      <a:pt x="5" y="49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íŝḻîḓe">
                <a:extLst>
                  <a:ext uri="{FF2B5EF4-FFF2-40B4-BE49-F238E27FC236}">
                    <a16:creationId xmlns:a16="http://schemas.microsoft.com/office/drawing/2014/main" id="{ACACB3A5-B9E0-7A43-4C6A-6D31C6FC491C}"/>
                  </a:ext>
                </a:extLst>
              </p:cNvPr>
              <p:cNvSpPr/>
              <p:nvPr/>
            </p:nvSpPr>
            <p:spPr bwMode="auto">
              <a:xfrm>
                <a:off x="3909219" y="2438358"/>
                <a:ext cx="4200746" cy="588237"/>
              </a:xfrm>
              <a:custGeom>
                <a:avLst/>
                <a:gdLst>
                  <a:gd name="T0" fmla="*/ 0 w 606"/>
                  <a:gd name="T1" fmla="*/ 0 h 85"/>
                  <a:gd name="T2" fmla="*/ 4 w 606"/>
                  <a:gd name="T3" fmla="*/ 84 h 85"/>
                  <a:gd name="T4" fmla="*/ 603 w 606"/>
                  <a:gd name="T5" fmla="*/ 85 h 85"/>
                  <a:gd name="T6" fmla="*/ 603 w 606"/>
                  <a:gd name="T7" fmla="*/ 4 h 85"/>
                  <a:gd name="T8" fmla="*/ 0 w 606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6" h="85">
                    <a:moveTo>
                      <a:pt x="0" y="0"/>
                    </a:moveTo>
                    <a:cubicBezTo>
                      <a:pt x="0" y="0"/>
                      <a:pt x="3" y="76"/>
                      <a:pt x="4" y="84"/>
                    </a:cubicBezTo>
                    <a:cubicBezTo>
                      <a:pt x="4" y="84"/>
                      <a:pt x="597" y="84"/>
                      <a:pt x="603" y="85"/>
                    </a:cubicBezTo>
                    <a:cubicBezTo>
                      <a:pt x="604" y="65"/>
                      <a:pt x="606" y="5"/>
                      <a:pt x="603" y="4"/>
                    </a:cubicBezTo>
                    <a:cubicBezTo>
                      <a:pt x="597" y="2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îs1îḓê">
                <a:extLst>
                  <a:ext uri="{FF2B5EF4-FFF2-40B4-BE49-F238E27FC236}">
                    <a16:creationId xmlns:a16="http://schemas.microsoft.com/office/drawing/2014/main" id="{89755401-87CB-E83D-D6C0-B9E6A509575B}"/>
                  </a:ext>
                </a:extLst>
              </p:cNvPr>
              <p:cNvSpPr/>
              <p:nvPr/>
            </p:nvSpPr>
            <p:spPr bwMode="auto">
              <a:xfrm>
                <a:off x="5620757" y="2445005"/>
                <a:ext cx="644735" cy="574944"/>
              </a:xfrm>
              <a:custGeom>
                <a:avLst/>
                <a:gdLst>
                  <a:gd name="T0" fmla="*/ 93 w 93"/>
                  <a:gd name="T1" fmla="*/ 0 h 83"/>
                  <a:gd name="T2" fmla="*/ 3 w 93"/>
                  <a:gd name="T3" fmla="*/ 0 h 83"/>
                  <a:gd name="T4" fmla="*/ 3 w 93"/>
                  <a:gd name="T5" fmla="*/ 83 h 83"/>
                  <a:gd name="T6" fmla="*/ 90 w 93"/>
                  <a:gd name="T7" fmla="*/ 83 h 83"/>
                  <a:gd name="T8" fmla="*/ 93 w 9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3">
                    <a:moveTo>
                      <a:pt x="93" y="0"/>
                    </a:moveTo>
                    <a:cubicBezTo>
                      <a:pt x="63" y="0"/>
                      <a:pt x="32" y="0"/>
                      <a:pt x="3" y="0"/>
                    </a:cubicBezTo>
                    <a:cubicBezTo>
                      <a:pt x="2" y="9"/>
                      <a:pt x="0" y="79"/>
                      <a:pt x="3" y="83"/>
                    </a:cubicBezTo>
                    <a:cubicBezTo>
                      <a:pt x="30" y="83"/>
                      <a:pt x="62" y="83"/>
                      <a:pt x="90" y="83"/>
                    </a:cubicBezTo>
                    <a:cubicBezTo>
                      <a:pt x="88" y="79"/>
                      <a:pt x="93" y="17"/>
                      <a:pt x="93" y="0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šḻïḍè">
                <a:extLst>
                  <a:ext uri="{FF2B5EF4-FFF2-40B4-BE49-F238E27FC236}">
                    <a16:creationId xmlns:a16="http://schemas.microsoft.com/office/drawing/2014/main" id="{C1988A05-EABF-44D8-011B-BC35F8A41C5D}"/>
                  </a:ext>
                </a:extLst>
              </p:cNvPr>
              <p:cNvSpPr/>
              <p:nvPr/>
            </p:nvSpPr>
            <p:spPr bwMode="auto">
              <a:xfrm>
                <a:off x="4025537" y="2634438"/>
                <a:ext cx="4194100" cy="3502837"/>
              </a:xfrm>
              <a:custGeom>
                <a:avLst/>
                <a:gdLst>
                  <a:gd name="T0" fmla="*/ 12 w 605"/>
                  <a:gd name="T1" fmla="*/ 503 h 507"/>
                  <a:gd name="T2" fmla="*/ 1 w 605"/>
                  <a:gd name="T3" fmla="*/ 56 h 507"/>
                  <a:gd name="T4" fmla="*/ 586 w 605"/>
                  <a:gd name="T5" fmla="*/ 57 h 507"/>
                  <a:gd name="T6" fmla="*/ 605 w 605"/>
                  <a:gd name="T7" fmla="*/ 2 h 507"/>
                  <a:gd name="T8" fmla="*/ 597 w 605"/>
                  <a:gd name="T9" fmla="*/ 404 h 507"/>
                  <a:gd name="T10" fmla="*/ 571 w 605"/>
                  <a:gd name="T11" fmla="*/ 503 h 507"/>
                  <a:gd name="T12" fmla="*/ 12 w 605"/>
                  <a:gd name="T13" fmla="*/ 50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5" h="507">
                    <a:moveTo>
                      <a:pt x="12" y="503"/>
                    </a:moveTo>
                    <a:cubicBezTo>
                      <a:pt x="12" y="503"/>
                      <a:pt x="0" y="48"/>
                      <a:pt x="1" y="56"/>
                    </a:cubicBezTo>
                    <a:cubicBezTo>
                      <a:pt x="1" y="56"/>
                      <a:pt x="580" y="56"/>
                      <a:pt x="586" y="57"/>
                    </a:cubicBezTo>
                    <a:cubicBezTo>
                      <a:pt x="589" y="58"/>
                      <a:pt x="598" y="26"/>
                      <a:pt x="605" y="2"/>
                    </a:cubicBezTo>
                    <a:cubicBezTo>
                      <a:pt x="605" y="0"/>
                      <a:pt x="598" y="396"/>
                      <a:pt x="597" y="404"/>
                    </a:cubicBezTo>
                    <a:cubicBezTo>
                      <a:pt x="597" y="415"/>
                      <a:pt x="580" y="502"/>
                      <a:pt x="571" y="503"/>
                    </a:cubicBezTo>
                    <a:cubicBezTo>
                      <a:pt x="563" y="504"/>
                      <a:pt x="20" y="507"/>
                      <a:pt x="12" y="503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í$ḷídé">
                <a:extLst>
                  <a:ext uri="{FF2B5EF4-FFF2-40B4-BE49-F238E27FC236}">
                    <a16:creationId xmlns:a16="http://schemas.microsoft.com/office/drawing/2014/main" id="{44E5EFDD-65BD-9F55-69E0-3C55F3E504E8}"/>
                  </a:ext>
                </a:extLst>
              </p:cNvPr>
              <p:cNvSpPr/>
              <p:nvPr/>
            </p:nvSpPr>
            <p:spPr bwMode="auto">
              <a:xfrm>
                <a:off x="8040175" y="2896984"/>
                <a:ext cx="109671" cy="2888013"/>
              </a:xfrm>
              <a:custGeom>
                <a:avLst/>
                <a:gdLst>
                  <a:gd name="T0" fmla="*/ 11 w 16"/>
                  <a:gd name="T1" fmla="*/ 78 h 418"/>
                  <a:gd name="T2" fmla="*/ 16 w 16"/>
                  <a:gd name="T3" fmla="*/ 0 h 418"/>
                  <a:gd name="T4" fmla="*/ 7 w 16"/>
                  <a:gd name="T5" fmla="*/ 19 h 418"/>
                  <a:gd name="T6" fmla="*/ 6 w 16"/>
                  <a:gd name="T7" fmla="*/ 19 h 418"/>
                  <a:gd name="T8" fmla="*/ 9 w 16"/>
                  <a:gd name="T9" fmla="*/ 418 h 418"/>
                  <a:gd name="T10" fmla="*/ 14 w 16"/>
                  <a:gd name="T11" fmla="*/ 391 h 418"/>
                  <a:gd name="T12" fmla="*/ 11 w 16"/>
                  <a:gd name="T13" fmla="*/ 7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18">
                    <a:moveTo>
                      <a:pt x="11" y="78"/>
                    </a:moveTo>
                    <a:cubicBezTo>
                      <a:pt x="12" y="40"/>
                      <a:pt x="12" y="28"/>
                      <a:pt x="16" y="0"/>
                    </a:cubicBezTo>
                    <a:cubicBezTo>
                      <a:pt x="12" y="11"/>
                      <a:pt x="9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0" y="133"/>
                      <a:pt x="7" y="399"/>
                      <a:pt x="9" y="418"/>
                    </a:cubicBezTo>
                    <a:cubicBezTo>
                      <a:pt x="11" y="409"/>
                      <a:pt x="13" y="400"/>
                      <a:pt x="14" y="391"/>
                    </a:cubicBezTo>
                    <a:cubicBezTo>
                      <a:pt x="10" y="281"/>
                      <a:pt x="10" y="98"/>
                      <a:pt x="11" y="78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îš1íḓè">
                <a:extLst>
                  <a:ext uri="{FF2B5EF4-FFF2-40B4-BE49-F238E27FC236}">
                    <a16:creationId xmlns:a16="http://schemas.microsoft.com/office/drawing/2014/main" id="{DD6151FA-41E6-42BF-6625-91A2FD9E6B14}"/>
                  </a:ext>
                </a:extLst>
              </p:cNvPr>
              <p:cNvSpPr/>
              <p:nvPr/>
            </p:nvSpPr>
            <p:spPr bwMode="auto">
              <a:xfrm>
                <a:off x="4025537" y="2963452"/>
                <a:ext cx="3974757" cy="3173823"/>
              </a:xfrm>
              <a:custGeom>
                <a:avLst/>
                <a:gdLst>
                  <a:gd name="T0" fmla="*/ 12 w 573"/>
                  <a:gd name="T1" fmla="*/ 455 h 459"/>
                  <a:gd name="T2" fmla="*/ 1 w 573"/>
                  <a:gd name="T3" fmla="*/ 8 h 459"/>
                  <a:gd name="T4" fmla="*/ 571 w 573"/>
                  <a:gd name="T5" fmla="*/ 9 h 459"/>
                  <a:gd name="T6" fmla="*/ 571 w 573"/>
                  <a:gd name="T7" fmla="*/ 455 h 459"/>
                  <a:gd name="T8" fmla="*/ 12 w 573"/>
                  <a:gd name="T9" fmla="*/ 45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459">
                    <a:moveTo>
                      <a:pt x="12" y="455"/>
                    </a:moveTo>
                    <a:cubicBezTo>
                      <a:pt x="12" y="455"/>
                      <a:pt x="0" y="0"/>
                      <a:pt x="1" y="8"/>
                    </a:cubicBezTo>
                    <a:cubicBezTo>
                      <a:pt x="1" y="8"/>
                      <a:pt x="481" y="8"/>
                      <a:pt x="571" y="9"/>
                    </a:cubicBezTo>
                    <a:cubicBezTo>
                      <a:pt x="573" y="32"/>
                      <a:pt x="569" y="341"/>
                      <a:pt x="571" y="455"/>
                    </a:cubicBezTo>
                    <a:cubicBezTo>
                      <a:pt x="563" y="456"/>
                      <a:pt x="20" y="459"/>
                      <a:pt x="12" y="455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îṡľíḑé">
                <a:extLst>
                  <a:ext uri="{FF2B5EF4-FFF2-40B4-BE49-F238E27FC236}">
                    <a16:creationId xmlns:a16="http://schemas.microsoft.com/office/drawing/2014/main" id="{8D2146DF-24E8-9C74-0649-1440126F1CEE}"/>
                  </a:ext>
                </a:extLst>
              </p:cNvPr>
              <p:cNvSpPr/>
              <p:nvPr/>
            </p:nvSpPr>
            <p:spPr bwMode="auto">
              <a:xfrm>
                <a:off x="4032184" y="3006656"/>
                <a:ext cx="3958140" cy="325691"/>
              </a:xfrm>
              <a:custGeom>
                <a:avLst/>
                <a:gdLst>
                  <a:gd name="T0" fmla="*/ 251 w 571"/>
                  <a:gd name="T1" fmla="*/ 22 h 47"/>
                  <a:gd name="T2" fmla="*/ 571 w 571"/>
                  <a:gd name="T3" fmla="*/ 25 h 47"/>
                  <a:gd name="T4" fmla="*/ 570 w 571"/>
                  <a:gd name="T5" fmla="*/ 3 h 47"/>
                  <a:gd name="T6" fmla="*/ 0 w 571"/>
                  <a:gd name="T7" fmla="*/ 2 h 47"/>
                  <a:gd name="T8" fmla="*/ 1 w 571"/>
                  <a:gd name="T9" fmla="*/ 47 h 47"/>
                  <a:gd name="T10" fmla="*/ 251 w 571"/>
                  <a:gd name="T11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" h="47">
                    <a:moveTo>
                      <a:pt x="251" y="22"/>
                    </a:moveTo>
                    <a:cubicBezTo>
                      <a:pt x="307" y="22"/>
                      <a:pt x="526" y="16"/>
                      <a:pt x="571" y="25"/>
                    </a:cubicBezTo>
                    <a:cubicBezTo>
                      <a:pt x="571" y="14"/>
                      <a:pt x="571" y="6"/>
                      <a:pt x="570" y="3"/>
                    </a:cubicBezTo>
                    <a:cubicBezTo>
                      <a:pt x="480" y="2"/>
                      <a:pt x="0" y="2"/>
                      <a:pt x="0" y="2"/>
                    </a:cubicBezTo>
                    <a:cubicBezTo>
                      <a:pt x="0" y="0"/>
                      <a:pt x="0" y="18"/>
                      <a:pt x="1" y="47"/>
                    </a:cubicBezTo>
                    <a:cubicBezTo>
                      <a:pt x="26" y="24"/>
                      <a:pt x="195" y="22"/>
                      <a:pt x="251" y="22"/>
                    </a:cubicBezTo>
                    <a:close/>
                  </a:path>
                </a:pathLst>
              </a:custGeom>
              <a:solidFill>
                <a:srgbClr val="EB5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iṧḻíḓè">
                <a:extLst>
                  <a:ext uri="{FF2B5EF4-FFF2-40B4-BE49-F238E27FC236}">
                    <a16:creationId xmlns:a16="http://schemas.microsoft.com/office/drawing/2014/main" id="{A7091B3D-3142-DD49-AD85-C1867BB870C6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71322" cy="3104032"/>
              </a:xfrm>
              <a:custGeom>
                <a:avLst/>
                <a:gdLst>
                  <a:gd name="T0" fmla="*/ 97 w 97"/>
                  <a:gd name="T1" fmla="*/ 449 h 449"/>
                  <a:gd name="T2" fmla="*/ 95 w 97"/>
                  <a:gd name="T3" fmla="*/ 253 h 449"/>
                  <a:gd name="T4" fmla="*/ 90 w 97"/>
                  <a:gd name="T5" fmla="*/ 0 h 449"/>
                  <a:gd name="T6" fmla="*/ 0 w 97"/>
                  <a:gd name="T7" fmla="*/ 0 h 449"/>
                  <a:gd name="T8" fmla="*/ 3 w 97"/>
                  <a:gd name="T9" fmla="*/ 214 h 449"/>
                  <a:gd name="T10" fmla="*/ 7 w 97"/>
                  <a:gd name="T11" fmla="*/ 449 h 449"/>
                  <a:gd name="T12" fmla="*/ 97 w 97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449">
                    <a:moveTo>
                      <a:pt x="97" y="449"/>
                    </a:moveTo>
                    <a:cubicBezTo>
                      <a:pt x="94" y="442"/>
                      <a:pt x="95" y="254"/>
                      <a:pt x="95" y="253"/>
                    </a:cubicBezTo>
                    <a:cubicBezTo>
                      <a:pt x="95" y="248"/>
                      <a:pt x="89" y="83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2" y="11"/>
                      <a:pt x="2" y="202"/>
                      <a:pt x="3" y="214"/>
                    </a:cubicBezTo>
                    <a:cubicBezTo>
                      <a:pt x="4" y="234"/>
                      <a:pt x="2" y="442"/>
                      <a:pt x="7" y="449"/>
                    </a:cubicBezTo>
                    <a:cubicBezTo>
                      <a:pt x="36" y="449"/>
                      <a:pt x="67" y="449"/>
                      <a:pt x="97" y="449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îśḻíḋê">
                <a:extLst>
                  <a:ext uri="{FF2B5EF4-FFF2-40B4-BE49-F238E27FC236}">
                    <a16:creationId xmlns:a16="http://schemas.microsoft.com/office/drawing/2014/main" id="{9A6D211F-33BB-39F0-3DF7-3AD8FF879D21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21471" cy="139582"/>
              </a:xfrm>
              <a:custGeom>
                <a:avLst/>
                <a:gdLst>
                  <a:gd name="T0" fmla="*/ 90 w 90"/>
                  <a:gd name="T1" fmla="*/ 19 h 20"/>
                  <a:gd name="T2" fmla="*/ 90 w 90"/>
                  <a:gd name="T3" fmla="*/ 0 h 20"/>
                  <a:gd name="T4" fmla="*/ 0 w 90"/>
                  <a:gd name="T5" fmla="*/ 0 h 20"/>
                  <a:gd name="T6" fmla="*/ 1 w 90"/>
                  <a:gd name="T7" fmla="*/ 20 h 20"/>
                  <a:gd name="T8" fmla="*/ 90 w 9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0">
                    <a:moveTo>
                      <a:pt x="90" y="19"/>
                    </a:moveTo>
                    <a:cubicBezTo>
                      <a:pt x="90" y="12"/>
                      <a:pt x="90" y="6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0" y="2"/>
                      <a:pt x="1" y="9"/>
                      <a:pt x="1" y="20"/>
                    </a:cubicBezTo>
                    <a:cubicBezTo>
                      <a:pt x="7" y="20"/>
                      <a:pt x="88" y="19"/>
                      <a:pt x="90" y="19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íSḷîďè">
                <a:extLst>
                  <a:ext uri="{FF2B5EF4-FFF2-40B4-BE49-F238E27FC236}">
                    <a16:creationId xmlns:a16="http://schemas.microsoft.com/office/drawing/2014/main" id="{965064FF-0F7C-59EC-A876-6011CFF03BC0}"/>
                  </a:ext>
                </a:extLst>
              </p:cNvPr>
              <p:cNvSpPr/>
              <p:nvPr/>
            </p:nvSpPr>
            <p:spPr bwMode="auto">
              <a:xfrm>
                <a:off x="5045813" y="1334998"/>
                <a:ext cx="830844" cy="884018"/>
              </a:xfrm>
              <a:custGeom>
                <a:avLst/>
                <a:gdLst>
                  <a:gd name="T0" fmla="*/ 116 w 120"/>
                  <a:gd name="T1" fmla="*/ 95 h 128"/>
                  <a:gd name="T2" fmla="*/ 83 w 120"/>
                  <a:gd name="T3" fmla="*/ 9 h 128"/>
                  <a:gd name="T4" fmla="*/ 5 w 120"/>
                  <a:gd name="T5" fmla="*/ 11 h 128"/>
                  <a:gd name="T6" fmla="*/ 32 w 120"/>
                  <a:gd name="T7" fmla="*/ 104 h 128"/>
                  <a:gd name="T8" fmla="*/ 120 w 120"/>
                  <a:gd name="T9" fmla="*/ 120 h 128"/>
                  <a:gd name="T10" fmla="*/ 116 w 120"/>
                  <a:gd name="T11" fmla="*/ 95 h 128"/>
                  <a:gd name="T12" fmla="*/ 68 w 120"/>
                  <a:gd name="T13" fmla="*/ 98 h 128"/>
                  <a:gd name="T14" fmla="*/ 41 w 120"/>
                  <a:gd name="T15" fmla="*/ 56 h 128"/>
                  <a:gd name="T16" fmla="*/ 42 w 120"/>
                  <a:gd name="T17" fmla="*/ 16 h 128"/>
                  <a:gd name="T18" fmla="*/ 71 w 120"/>
                  <a:gd name="T19" fmla="*/ 39 h 128"/>
                  <a:gd name="T20" fmla="*/ 88 w 120"/>
                  <a:gd name="T21" fmla="*/ 90 h 128"/>
                  <a:gd name="T22" fmla="*/ 68 w 120"/>
                  <a:gd name="T23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8">
                    <a:moveTo>
                      <a:pt x="116" y="95"/>
                    </a:moveTo>
                    <a:cubicBezTo>
                      <a:pt x="114" y="72"/>
                      <a:pt x="101" y="19"/>
                      <a:pt x="83" y="9"/>
                    </a:cubicBezTo>
                    <a:cubicBezTo>
                      <a:pt x="69" y="1"/>
                      <a:pt x="13" y="0"/>
                      <a:pt x="5" y="11"/>
                    </a:cubicBezTo>
                    <a:cubicBezTo>
                      <a:pt x="0" y="17"/>
                      <a:pt x="18" y="89"/>
                      <a:pt x="32" y="104"/>
                    </a:cubicBezTo>
                    <a:cubicBezTo>
                      <a:pt x="55" y="128"/>
                      <a:pt x="102" y="121"/>
                      <a:pt x="120" y="120"/>
                    </a:cubicBezTo>
                    <a:cubicBezTo>
                      <a:pt x="118" y="111"/>
                      <a:pt x="117" y="103"/>
                      <a:pt x="116" y="95"/>
                    </a:cubicBezTo>
                    <a:close/>
                    <a:moveTo>
                      <a:pt x="68" y="98"/>
                    </a:moveTo>
                    <a:cubicBezTo>
                      <a:pt x="61" y="93"/>
                      <a:pt x="44" y="65"/>
                      <a:pt x="41" y="56"/>
                    </a:cubicBezTo>
                    <a:cubicBezTo>
                      <a:pt x="38" y="48"/>
                      <a:pt x="29" y="17"/>
                      <a:pt x="42" y="16"/>
                    </a:cubicBezTo>
                    <a:cubicBezTo>
                      <a:pt x="48" y="15"/>
                      <a:pt x="67" y="30"/>
                      <a:pt x="71" y="39"/>
                    </a:cubicBezTo>
                    <a:cubicBezTo>
                      <a:pt x="76" y="51"/>
                      <a:pt x="89" y="84"/>
                      <a:pt x="88" y="90"/>
                    </a:cubicBezTo>
                    <a:cubicBezTo>
                      <a:pt x="87" y="96"/>
                      <a:pt x="79" y="106"/>
                      <a:pt x="68" y="98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šļídê">
                <a:extLst>
                  <a:ext uri="{FF2B5EF4-FFF2-40B4-BE49-F238E27FC236}">
                    <a16:creationId xmlns:a16="http://schemas.microsoft.com/office/drawing/2014/main" id="{98DA83E1-131F-0355-E638-02270B96A236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1096714" cy="1006983"/>
              </a:xfrm>
              <a:custGeom>
                <a:avLst/>
                <a:gdLst>
                  <a:gd name="T0" fmla="*/ 157 w 158"/>
                  <a:gd name="T1" fmla="*/ 114 h 146"/>
                  <a:gd name="T2" fmla="*/ 146 w 158"/>
                  <a:gd name="T3" fmla="*/ 67 h 146"/>
                  <a:gd name="T4" fmla="*/ 125 w 158"/>
                  <a:gd name="T5" fmla="*/ 21 h 146"/>
                  <a:gd name="T6" fmla="*/ 97 w 158"/>
                  <a:gd name="T7" fmla="*/ 3 h 146"/>
                  <a:gd name="T8" fmla="*/ 31 w 158"/>
                  <a:gd name="T9" fmla="*/ 15 h 146"/>
                  <a:gd name="T10" fmla="*/ 2 w 158"/>
                  <a:gd name="T11" fmla="*/ 71 h 146"/>
                  <a:gd name="T12" fmla="*/ 34 w 158"/>
                  <a:gd name="T13" fmla="*/ 134 h 146"/>
                  <a:gd name="T14" fmla="*/ 78 w 158"/>
                  <a:gd name="T15" fmla="*/ 145 h 146"/>
                  <a:gd name="T16" fmla="*/ 151 w 158"/>
                  <a:gd name="T17" fmla="*/ 132 h 146"/>
                  <a:gd name="T18" fmla="*/ 157 w 158"/>
                  <a:gd name="T19" fmla="*/ 114 h 146"/>
                  <a:gd name="T20" fmla="*/ 119 w 158"/>
                  <a:gd name="T21" fmla="*/ 121 h 146"/>
                  <a:gd name="T22" fmla="*/ 57 w 158"/>
                  <a:gd name="T23" fmla="*/ 123 h 146"/>
                  <a:gd name="T24" fmla="*/ 36 w 158"/>
                  <a:gd name="T25" fmla="*/ 77 h 146"/>
                  <a:gd name="T26" fmla="*/ 69 w 158"/>
                  <a:gd name="T27" fmla="*/ 24 h 146"/>
                  <a:gd name="T28" fmla="*/ 91 w 158"/>
                  <a:gd name="T29" fmla="*/ 24 h 146"/>
                  <a:gd name="T30" fmla="*/ 120 w 158"/>
                  <a:gd name="T31" fmla="*/ 104 h 146"/>
                  <a:gd name="T32" fmla="*/ 119 w 158"/>
                  <a:gd name="T3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8" h="146">
                    <a:moveTo>
                      <a:pt x="157" y="114"/>
                    </a:moveTo>
                    <a:cubicBezTo>
                      <a:pt x="157" y="109"/>
                      <a:pt x="156" y="100"/>
                      <a:pt x="146" y="67"/>
                    </a:cubicBezTo>
                    <a:cubicBezTo>
                      <a:pt x="143" y="57"/>
                      <a:pt x="133" y="30"/>
                      <a:pt x="125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4" y="98"/>
                      <a:pt x="32" y="132"/>
                      <a:pt x="34" y="134"/>
                    </a:cubicBezTo>
                    <a:cubicBezTo>
                      <a:pt x="36" y="138"/>
                      <a:pt x="68" y="144"/>
                      <a:pt x="78" y="145"/>
                    </a:cubicBezTo>
                    <a:cubicBezTo>
                      <a:pt x="88" y="146"/>
                      <a:pt x="148" y="139"/>
                      <a:pt x="151" y="132"/>
                    </a:cubicBezTo>
                    <a:cubicBezTo>
                      <a:pt x="155" y="129"/>
                      <a:pt x="158" y="122"/>
                      <a:pt x="157" y="114"/>
                    </a:cubicBezTo>
                    <a:close/>
                    <a:moveTo>
                      <a:pt x="119" y="121"/>
                    </a:moveTo>
                    <a:cubicBezTo>
                      <a:pt x="94" y="125"/>
                      <a:pt x="62" y="127"/>
                      <a:pt x="57" y="123"/>
                    </a:cubicBezTo>
                    <a:cubicBezTo>
                      <a:pt x="55" y="121"/>
                      <a:pt x="36" y="104"/>
                      <a:pt x="36" y="77"/>
                    </a:cubicBezTo>
                    <a:cubicBezTo>
                      <a:pt x="36" y="59"/>
                      <a:pt x="65" y="26"/>
                      <a:pt x="69" y="24"/>
                    </a:cubicBezTo>
                    <a:cubicBezTo>
                      <a:pt x="78" y="17"/>
                      <a:pt x="89" y="21"/>
                      <a:pt x="91" y="24"/>
                    </a:cubicBezTo>
                    <a:cubicBezTo>
                      <a:pt x="99" y="36"/>
                      <a:pt x="118" y="92"/>
                      <a:pt x="120" y="104"/>
                    </a:cubicBezTo>
                    <a:cubicBezTo>
                      <a:pt x="122" y="112"/>
                      <a:pt x="123" y="119"/>
                      <a:pt x="119" y="121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iśľîḓè">
                <a:extLst>
                  <a:ext uri="{FF2B5EF4-FFF2-40B4-BE49-F238E27FC236}">
                    <a16:creationId xmlns:a16="http://schemas.microsoft.com/office/drawing/2014/main" id="{831DA759-B516-E465-418C-903DB40E3B36}"/>
                  </a:ext>
                </a:extLst>
              </p:cNvPr>
              <p:cNvSpPr/>
              <p:nvPr/>
            </p:nvSpPr>
            <p:spPr bwMode="auto">
              <a:xfrm>
                <a:off x="5185395" y="2066140"/>
                <a:ext cx="671322" cy="192756"/>
              </a:xfrm>
              <a:custGeom>
                <a:avLst/>
                <a:gdLst>
                  <a:gd name="T0" fmla="*/ 6 w 97"/>
                  <a:gd name="T1" fmla="*/ 7 h 28"/>
                  <a:gd name="T2" fmla="*/ 0 w 97"/>
                  <a:gd name="T3" fmla="*/ 0 h 28"/>
                  <a:gd name="T4" fmla="*/ 29 w 97"/>
                  <a:gd name="T5" fmla="*/ 24 h 28"/>
                  <a:gd name="T6" fmla="*/ 95 w 97"/>
                  <a:gd name="T7" fmla="*/ 16 h 28"/>
                  <a:gd name="T8" fmla="*/ 80 w 97"/>
                  <a:gd name="T9" fmla="*/ 13 h 28"/>
                  <a:gd name="T10" fmla="*/ 68 w 97"/>
                  <a:gd name="T11" fmla="*/ 5 h 28"/>
                  <a:gd name="T12" fmla="*/ 6 w 97"/>
                  <a:gd name="T13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8">
                    <a:moveTo>
                      <a:pt x="6" y="7"/>
                    </a:moveTo>
                    <a:cubicBezTo>
                      <a:pt x="6" y="6"/>
                      <a:pt x="3" y="4"/>
                      <a:pt x="0" y="0"/>
                    </a:cubicBezTo>
                    <a:cubicBezTo>
                      <a:pt x="8" y="16"/>
                      <a:pt x="18" y="22"/>
                      <a:pt x="29" y="24"/>
                    </a:cubicBezTo>
                    <a:cubicBezTo>
                      <a:pt x="43" y="28"/>
                      <a:pt x="93" y="17"/>
                      <a:pt x="95" y="16"/>
                    </a:cubicBezTo>
                    <a:cubicBezTo>
                      <a:pt x="97" y="15"/>
                      <a:pt x="87" y="14"/>
                      <a:pt x="80" y="13"/>
                    </a:cubicBezTo>
                    <a:cubicBezTo>
                      <a:pt x="74" y="11"/>
                      <a:pt x="63" y="6"/>
                      <a:pt x="68" y="5"/>
                    </a:cubicBezTo>
                    <a:cubicBezTo>
                      <a:pt x="43" y="9"/>
                      <a:pt x="11" y="11"/>
                      <a:pt x="6" y="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íṣlíḓé">
                <a:extLst>
                  <a:ext uri="{FF2B5EF4-FFF2-40B4-BE49-F238E27FC236}">
                    <a16:creationId xmlns:a16="http://schemas.microsoft.com/office/drawing/2014/main" id="{70382754-81E7-0707-068D-5E6975BF2A15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860754" cy="564974"/>
              </a:xfrm>
              <a:custGeom>
                <a:avLst/>
                <a:gdLst>
                  <a:gd name="T0" fmla="*/ 36 w 124"/>
                  <a:gd name="T1" fmla="*/ 77 h 82"/>
                  <a:gd name="T2" fmla="*/ 68 w 124"/>
                  <a:gd name="T3" fmla="*/ 18 h 82"/>
                  <a:gd name="T4" fmla="*/ 104 w 124"/>
                  <a:gd name="T5" fmla="*/ 11 h 82"/>
                  <a:gd name="T6" fmla="*/ 124 w 124"/>
                  <a:gd name="T7" fmla="*/ 21 h 82"/>
                  <a:gd name="T8" fmla="*/ 97 w 124"/>
                  <a:gd name="T9" fmla="*/ 3 h 82"/>
                  <a:gd name="T10" fmla="*/ 31 w 124"/>
                  <a:gd name="T11" fmla="*/ 15 h 82"/>
                  <a:gd name="T12" fmla="*/ 2 w 124"/>
                  <a:gd name="T13" fmla="*/ 71 h 82"/>
                  <a:gd name="T14" fmla="*/ 27 w 124"/>
                  <a:gd name="T15" fmla="*/ 82 h 82"/>
                  <a:gd name="T16" fmla="*/ 36 w 124"/>
                  <a:gd name="T17" fmla="*/ 82 h 82"/>
                  <a:gd name="T18" fmla="*/ 36 w 124"/>
                  <a:gd name="T19" fmla="*/ 7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82">
                    <a:moveTo>
                      <a:pt x="36" y="77"/>
                    </a:moveTo>
                    <a:cubicBezTo>
                      <a:pt x="36" y="59"/>
                      <a:pt x="64" y="21"/>
                      <a:pt x="68" y="18"/>
                    </a:cubicBezTo>
                    <a:cubicBezTo>
                      <a:pt x="83" y="9"/>
                      <a:pt x="98" y="11"/>
                      <a:pt x="104" y="11"/>
                    </a:cubicBezTo>
                    <a:cubicBezTo>
                      <a:pt x="109" y="11"/>
                      <a:pt x="122" y="19"/>
                      <a:pt x="124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3" y="79"/>
                      <a:pt x="18" y="82"/>
                      <a:pt x="27" y="82"/>
                    </a:cubicBezTo>
                    <a:cubicBezTo>
                      <a:pt x="32" y="82"/>
                      <a:pt x="35" y="78"/>
                      <a:pt x="36" y="82"/>
                    </a:cubicBezTo>
                    <a:cubicBezTo>
                      <a:pt x="36" y="80"/>
                      <a:pt x="36" y="79"/>
                      <a:pt x="36" y="7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íSľíḓê">
                <a:extLst>
                  <a:ext uri="{FF2B5EF4-FFF2-40B4-BE49-F238E27FC236}">
                    <a16:creationId xmlns:a16="http://schemas.microsoft.com/office/drawing/2014/main" id="{8C004354-588C-16BA-9029-0E28CDB8F54E}"/>
                  </a:ext>
                </a:extLst>
              </p:cNvPr>
              <p:cNvSpPr/>
              <p:nvPr/>
            </p:nvSpPr>
            <p:spPr bwMode="auto">
              <a:xfrm>
                <a:off x="6308696" y="1471256"/>
                <a:ext cx="1023600" cy="721172"/>
              </a:xfrm>
              <a:custGeom>
                <a:avLst/>
                <a:gdLst>
                  <a:gd name="T0" fmla="*/ 94 w 148"/>
                  <a:gd name="T1" fmla="*/ 0 h 104"/>
                  <a:gd name="T2" fmla="*/ 55 w 148"/>
                  <a:gd name="T3" fmla="*/ 6 h 104"/>
                  <a:gd name="T4" fmla="*/ 7 w 148"/>
                  <a:gd name="T5" fmla="*/ 90 h 104"/>
                  <a:gd name="T6" fmla="*/ 68 w 148"/>
                  <a:gd name="T7" fmla="*/ 101 h 104"/>
                  <a:gd name="T8" fmla="*/ 131 w 148"/>
                  <a:gd name="T9" fmla="*/ 78 h 104"/>
                  <a:gd name="T10" fmla="*/ 148 w 148"/>
                  <a:gd name="T11" fmla="*/ 40 h 104"/>
                  <a:gd name="T12" fmla="*/ 94 w 148"/>
                  <a:gd name="T13" fmla="*/ 0 h 104"/>
                  <a:gd name="T14" fmla="*/ 91 w 148"/>
                  <a:gd name="T15" fmla="*/ 75 h 104"/>
                  <a:gd name="T16" fmla="*/ 57 w 148"/>
                  <a:gd name="T17" fmla="*/ 86 h 104"/>
                  <a:gd name="T18" fmla="*/ 52 w 148"/>
                  <a:gd name="T19" fmla="*/ 74 h 104"/>
                  <a:gd name="T20" fmla="*/ 72 w 148"/>
                  <a:gd name="T21" fmla="*/ 21 h 104"/>
                  <a:gd name="T22" fmla="*/ 84 w 148"/>
                  <a:gd name="T23" fmla="*/ 18 h 104"/>
                  <a:gd name="T24" fmla="*/ 104 w 148"/>
                  <a:gd name="T25" fmla="*/ 36 h 104"/>
                  <a:gd name="T26" fmla="*/ 91 w 148"/>
                  <a:gd name="T27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104">
                    <a:moveTo>
                      <a:pt x="94" y="0"/>
                    </a:moveTo>
                    <a:cubicBezTo>
                      <a:pt x="91" y="0"/>
                      <a:pt x="66" y="2"/>
                      <a:pt x="55" y="6"/>
                    </a:cubicBezTo>
                    <a:cubicBezTo>
                      <a:pt x="38" y="12"/>
                      <a:pt x="0" y="80"/>
                      <a:pt x="7" y="90"/>
                    </a:cubicBezTo>
                    <a:cubicBezTo>
                      <a:pt x="15" y="104"/>
                      <a:pt x="64" y="101"/>
                      <a:pt x="68" y="101"/>
                    </a:cubicBezTo>
                    <a:cubicBezTo>
                      <a:pt x="99" y="101"/>
                      <a:pt x="112" y="93"/>
                      <a:pt x="131" y="78"/>
                    </a:cubicBezTo>
                    <a:cubicBezTo>
                      <a:pt x="140" y="71"/>
                      <a:pt x="148" y="47"/>
                      <a:pt x="148" y="40"/>
                    </a:cubicBezTo>
                    <a:cubicBezTo>
                      <a:pt x="148" y="30"/>
                      <a:pt x="133" y="4"/>
                      <a:pt x="94" y="0"/>
                    </a:cubicBezTo>
                    <a:close/>
                    <a:moveTo>
                      <a:pt x="91" y="75"/>
                    </a:moveTo>
                    <a:cubicBezTo>
                      <a:pt x="80" y="86"/>
                      <a:pt x="71" y="88"/>
                      <a:pt x="57" y="86"/>
                    </a:cubicBezTo>
                    <a:cubicBezTo>
                      <a:pt x="53" y="86"/>
                      <a:pt x="49" y="83"/>
                      <a:pt x="52" y="74"/>
                    </a:cubicBezTo>
                    <a:cubicBezTo>
                      <a:pt x="56" y="64"/>
                      <a:pt x="71" y="23"/>
                      <a:pt x="72" y="21"/>
                    </a:cubicBezTo>
                    <a:cubicBezTo>
                      <a:pt x="73" y="21"/>
                      <a:pt x="78" y="18"/>
                      <a:pt x="84" y="18"/>
                    </a:cubicBezTo>
                    <a:cubicBezTo>
                      <a:pt x="93" y="19"/>
                      <a:pt x="104" y="25"/>
                      <a:pt x="104" y="36"/>
                    </a:cubicBezTo>
                    <a:cubicBezTo>
                      <a:pt x="105" y="56"/>
                      <a:pt x="101" y="64"/>
                      <a:pt x="91" y="75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îSļiďé">
                <a:extLst>
                  <a:ext uri="{FF2B5EF4-FFF2-40B4-BE49-F238E27FC236}">
                    <a16:creationId xmlns:a16="http://schemas.microsoft.com/office/drawing/2014/main" id="{1DA51099-73F6-D1BF-85FC-F4141DE03D9D}"/>
                  </a:ext>
                </a:extLst>
              </p:cNvPr>
              <p:cNvSpPr/>
              <p:nvPr/>
            </p:nvSpPr>
            <p:spPr bwMode="auto">
              <a:xfrm>
                <a:off x="6022886" y="1491197"/>
                <a:ext cx="1213032" cy="790963"/>
              </a:xfrm>
              <a:custGeom>
                <a:avLst/>
                <a:gdLst>
                  <a:gd name="T0" fmla="*/ 172 w 175"/>
                  <a:gd name="T1" fmla="*/ 29 h 114"/>
                  <a:gd name="T2" fmla="*/ 155 w 175"/>
                  <a:gd name="T3" fmla="*/ 8 h 114"/>
                  <a:gd name="T4" fmla="*/ 71 w 175"/>
                  <a:gd name="T5" fmla="*/ 4 h 114"/>
                  <a:gd name="T6" fmla="*/ 52 w 175"/>
                  <a:gd name="T7" fmla="*/ 24 h 114"/>
                  <a:gd name="T8" fmla="*/ 47 w 175"/>
                  <a:gd name="T9" fmla="*/ 107 h 114"/>
                  <a:gd name="T10" fmla="*/ 56 w 175"/>
                  <a:gd name="T11" fmla="*/ 112 h 114"/>
                  <a:gd name="T12" fmla="*/ 118 w 175"/>
                  <a:gd name="T13" fmla="*/ 113 h 114"/>
                  <a:gd name="T14" fmla="*/ 142 w 175"/>
                  <a:gd name="T15" fmla="*/ 103 h 114"/>
                  <a:gd name="T16" fmla="*/ 172 w 175"/>
                  <a:gd name="T17" fmla="*/ 75 h 114"/>
                  <a:gd name="T18" fmla="*/ 172 w 175"/>
                  <a:gd name="T19" fmla="*/ 29 h 114"/>
                  <a:gd name="T20" fmla="*/ 126 w 175"/>
                  <a:gd name="T21" fmla="*/ 66 h 114"/>
                  <a:gd name="T22" fmla="*/ 104 w 175"/>
                  <a:gd name="T23" fmla="*/ 90 h 114"/>
                  <a:gd name="T24" fmla="*/ 79 w 175"/>
                  <a:gd name="T25" fmla="*/ 90 h 114"/>
                  <a:gd name="T26" fmla="*/ 118 w 175"/>
                  <a:gd name="T27" fmla="*/ 21 h 114"/>
                  <a:gd name="T28" fmla="*/ 126 w 175"/>
                  <a:gd name="T29" fmla="*/ 6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5" h="114">
                    <a:moveTo>
                      <a:pt x="172" y="29"/>
                    </a:moveTo>
                    <a:cubicBezTo>
                      <a:pt x="171" y="25"/>
                      <a:pt x="166" y="13"/>
                      <a:pt x="155" y="8"/>
                    </a:cubicBezTo>
                    <a:cubicBezTo>
                      <a:pt x="136" y="0"/>
                      <a:pt x="78" y="2"/>
                      <a:pt x="71" y="4"/>
                    </a:cubicBezTo>
                    <a:cubicBezTo>
                      <a:pt x="61" y="8"/>
                      <a:pt x="54" y="21"/>
                      <a:pt x="52" y="24"/>
                    </a:cubicBezTo>
                    <a:cubicBezTo>
                      <a:pt x="0" y="113"/>
                      <a:pt x="47" y="103"/>
                      <a:pt x="47" y="107"/>
                    </a:cubicBezTo>
                    <a:cubicBezTo>
                      <a:pt x="48" y="111"/>
                      <a:pt x="56" y="112"/>
                      <a:pt x="56" y="112"/>
                    </a:cubicBezTo>
                    <a:cubicBezTo>
                      <a:pt x="64" y="113"/>
                      <a:pt x="102" y="112"/>
                      <a:pt x="118" y="113"/>
                    </a:cubicBezTo>
                    <a:cubicBezTo>
                      <a:pt x="123" y="114"/>
                      <a:pt x="132" y="110"/>
                      <a:pt x="142" y="103"/>
                    </a:cubicBezTo>
                    <a:cubicBezTo>
                      <a:pt x="155" y="94"/>
                      <a:pt x="171" y="81"/>
                      <a:pt x="172" y="75"/>
                    </a:cubicBezTo>
                    <a:cubicBezTo>
                      <a:pt x="175" y="66"/>
                      <a:pt x="175" y="37"/>
                      <a:pt x="172" y="29"/>
                    </a:cubicBezTo>
                    <a:close/>
                    <a:moveTo>
                      <a:pt x="126" y="66"/>
                    </a:moveTo>
                    <a:cubicBezTo>
                      <a:pt x="123" y="77"/>
                      <a:pt x="108" y="89"/>
                      <a:pt x="104" y="90"/>
                    </a:cubicBezTo>
                    <a:cubicBezTo>
                      <a:pt x="99" y="91"/>
                      <a:pt x="81" y="93"/>
                      <a:pt x="79" y="90"/>
                    </a:cubicBezTo>
                    <a:cubicBezTo>
                      <a:pt x="76" y="86"/>
                      <a:pt x="116" y="19"/>
                      <a:pt x="118" y="21"/>
                    </a:cubicBezTo>
                    <a:cubicBezTo>
                      <a:pt x="128" y="32"/>
                      <a:pt x="130" y="51"/>
                      <a:pt x="126" y="66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îşľiḑé">
                <a:extLst>
                  <a:ext uri="{FF2B5EF4-FFF2-40B4-BE49-F238E27FC236}">
                    <a16:creationId xmlns:a16="http://schemas.microsoft.com/office/drawing/2014/main" id="{6A484FC1-F7CC-9ACE-D47E-D52709CFF0B0}"/>
                  </a:ext>
                </a:extLst>
              </p:cNvPr>
              <p:cNvSpPr/>
              <p:nvPr/>
            </p:nvSpPr>
            <p:spPr bwMode="auto">
              <a:xfrm>
                <a:off x="6348577" y="1913265"/>
                <a:ext cx="847461" cy="368895"/>
              </a:xfrm>
              <a:custGeom>
                <a:avLst/>
                <a:gdLst>
                  <a:gd name="T0" fmla="*/ 102 w 122"/>
                  <a:gd name="T1" fmla="*/ 22 h 53"/>
                  <a:gd name="T2" fmla="*/ 83 w 122"/>
                  <a:gd name="T3" fmla="*/ 16 h 53"/>
                  <a:gd name="T4" fmla="*/ 80 w 122"/>
                  <a:gd name="T5" fmla="*/ 0 h 53"/>
                  <a:gd name="T6" fmla="*/ 79 w 122"/>
                  <a:gd name="T7" fmla="*/ 5 h 53"/>
                  <a:gd name="T8" fmla="*/ 59 w 122"/>
                  <a:gd name="T9" fmla="*/ 28 h 53"/>
                  <a:gd name="T10" fmla="*/ 45 w 122"/>
                  <a:gd name="T11" fmla="*/ 39 h 53"/>
                  <a:gd name="T12" fmla="*/ 28 w 122"/>
                  <a:gd name="T13" fmla="*/ 47 h 53"/>
                  <a:gd name="T14" fmla="*/ 0 w 122"/>
                  <a:gd name="T15" fmla="*/ 45 h 53"/>
                  <a:gd name="T16" fmla="*/ 0 w 122"/>
                  <a:gd name="T17" fmla="*/ 46 h 53"/>
                  <a:gd name="T18" fmla="*/ 9 w 122"/>
                  <a:gd name="T19" fmla="*/ 51 h 53"/>
                  <a:gd name="T20" fmla="*/ 71 w 122"/>
                  <a:gd name="T21" fmla="*/ 52 h 53"/>
                  <a:gd name="T22" fmla="*/ 95 w 122"/>
                  <a:gd name="T23" fmla="*/ 42 h 53"/>
                  <a:gd name="T24" fmla="*/ 122 w 122"/>
                  <a:gd name="T25" fmla="*/ 19 h 53"/>
                  <a:gd name="T26" fmla="*/ 102 w 122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53">
                    <a:moveTo>
                      <a:pt x="102" y="22"/>
                    </a:moveTo>
                    <a:cubicBezTo>
                      <a:pt x="93" y="22"/>
                      <a:pt x="87" y="19"/>
                      <a:pt x="83" y="16"/>
                    </a:cubicBezTo>
                    <a:cubicBezTo>
                      <a:pt x="81" y="14"/>
                      <a:pt x="80" y="5"/>
                      <a:pt x="80" y="0"/>
                    </a:cubicBezTo>
                    <a:cubicBezTo>
                      <a:pt x="80" y="1"/>
                      <a:pt x="79" y="3"/>
                      <a:pt x="79" y="5"/>
                    </a:cubicBezTo>
                    <a:cubicBezTo>
                      <a:pt x="76" y="14"/>
                      <a:pt x="65" y="24"/>
                      <a:pt x="59" y="28"/>
                    </a:cubicBezTo>
                    <a:cubicBezTo>
                      <a:pt x="58" y="28"/>
                      <a:pt x="49" y="36"/>
                      <a:pt x="45" y="39"/>
                    </a:cubicBezTo>
                    <a:cubicBezTo>
                      <a:pt x="40" y="43"/>
                      <a:pt x="36" y="46"/>
                      <a:pt x="28" y="47"/>
                    </a:cubicBezTo>
                    <a:cubicBezTo>
                      <a:pt x="16" y="50"/>
                      <a:pt x="2" y="49"/>
                      <a:pt x="0" y="45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1" y="50"/>
                      <a:pt x="9" y="51"/>
                      <a:pt x="9" y="51"/>
                    </a:cubicBezTo>
                    <a:cubicBezTo>
                      <a:pt x="17" y="52"/>
                      <a:pt x="55" y="51"/>
                      <a:pt x="71" y="52"/>
                    </a:cubicBezTo>
                    <a:cubicBezTo>
                      <a:pt x="76" y="53"/>
                      <a:pt x="85" y="49"/>
                      <a:pt x="95" y="42"/>
                    </a:cubicBezTo>
                    <a:cubicBezTo>
                      <a:pt x="104" y="35"/>
                      <a:pt x="116" y="26"/>
                      <a:pt x="122" y="19"/>
                    </a:cubicBezTo>
                    <a:cubicBezTo>
                      <a:pt x="118" y="23"/>
                      <a:pt x="112" y="24"/>
                      <a:pt x="102" y="22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80" name="ïŝḷidé">
                <a:extLst>
                  <a:ext uri="{FF2B5EF4-FFF2-40B4-BE49-F238E27FC236}">
                    <a16:creationId xmlns:a16="http://schemas.microsoft.com/office/drawing/2014/main" id="{DB64E783-ACFE-840B-AC56-1361BD8C1A4A}"/>
                  </a:ext>
                </a:extLst>
              </p:cNvPr>
              <p:cNvSpPr/>
              <p:nvPr/>
            </p:nvSpPr>
            <p:spPr bwMode="auto">
              <a:xfrm>
                <a:off x="6348577" y="1560987"/>
                <a:ext cx="491860" cy="631441"/>
              </a:xfrm>
              <a:custGeom>
                <a:avLst/>
                <a:gdLst>
                  <a:gd name="T0" fmla="*/ 16 w 71"/>
                  <a:gd name="T1" fmla="*/ 83 h 91"/>
                  <a:gd name="T2" fmla="*/ 32 w 71"/>
                  <a:gd name="T3" fmla="*/ 80 h 91"/>
                  <a:gd name="T4" fmla="*/ 71 w 71"/>
                  <a:gd name="T5" fmla="*/ 11 h 91"/>
                  <a:gd name="T6" fmla="*/ 56 w 71"/>
                  <a:gd name="T7" fmla="*/ 0 h 91"/>
                  <a:gd name="T8" fmla="*/ 29 w 71"/>
                  <a:gd name="T9" fmla="*/ 4 h 91"/>
                  <a:gd name="T10" fmla="*/ 2 w 71"/>
                  <a:gd name="T11" fmla="*/ 50 h 91"/>
                  <a:gd name="T12" fmla="*/ 0 w 71"/>
                  <a:gd name="T13" fmla="*/ 91 h 91"/>
                  <a:gd name="T14" fmla="*/ 16 w 71"/>
                  <a:gd name="T15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91">
                    <a:moveTo>
                      <a:pt x="16" y="83"/>
                    </a:moveTo>
                    <a:cubicBezTo>
                      <a:pt x="23" y="81"/>
                      <a:pt x="30" y="79"/>
                      <a:pt x="32" y="80"/>
                    </a:cubicBezTo>
                    <a:cubicBezTo>
                      <a:pt x="29" y="76"/>
                      <a:pt x="69" y="9"/>
                      <a:pt x="71" y="11"/>
                    </a:cubicBezTo>
                    <a:cubicBezTo>
                      <a:pt x="67" y="6"/>
                      <a:pt x="60" y="1"/>
                      <a:pt x="56" y="0"/>
                    </a:cubicBezTo>
                    <a:cubicBezTo>
                      <a:pt x="48" y="0"/>
                      <a:pt x="35" y="1"/>
                      <a:pt x="29" y="4"/>
                    </a:cubicBezTo>
                    <a:cubicBezTo>
                      <a:pt x="20" y="10"/>
                      <a:pt x="10" y="34"/>
                      <a:pt x="2" y="50"/>
                    </a:cubicBezTo>
                    <a:cubicBezTo>
                      <a:pt x="1" y="67"/>
                      <a:pt x="1" y="83"/>
                      <a:pt x="0" y="91"/>
                    </a:cubicBezTo>
                    <a:cubicBezTo>
                      <a:pt x="1" y="87"/>
                      <a:pt x="9" y="85"/>
                      <a:pt x="16" y="83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ïSļîdé">
                <a:extLst>
                  <a:ext uri="{FF2B5EF4-FFF2-40B4-BE49-F238E27FC236}">
                    <a16:creationId xmlns:a16="http://schemas.microsoft.com/office/drawing/2014/main" id="{4B969A85-F4A6-7181-C62D-9345708A92E1}"/>
                  </a:ext>
                </a:extLst>
              </p:cNvPr>
              <p:cNvSpPr/>
              <p:nvPr/>
            </p:nvSpPr>
            <p:spPr bwMode="auto">
              <a:xfrm>
                <a:off x="5813513" y="1374878"/>
                <a:ext cx="598208" cy="1003659"/>
              </a:xfrm>
              <a:custGeom>
                <a:avLst/>
                <a:gdLst>
                  <a:gd name="T0" fmla="*/ 2 w 86"/>
                  <a:gd name="T1" fmla="*/ 32 h 145"/>
                  <a:gd name="T2" fmla="*/ 5 w 86"/>
                  <a:gd name="T3" fmla="*/ 89 h 145"/>
                  <a:gd name="T4" fmla="*/ 15 w 86"/>
                  <a:gd name="T5" fmla="*/ 135 h 145"/>
                  <a:gd name="T6" fmla="*/ 25 w 86"/>
                  <a:gd name="T7" fmla="*/ 144 h 145"/>
                  <a:gd name="T8" fmla="*/ 71 w 86"/>
                  <a:gd name="T9" fmla="*/ 142 h 145"/>
                  <a:gd name="T10" fmla="*/ 86 w 86"/>
                  <a:gd name="T11" fmla="*/ 129 h 145"/>
                  <a:gd name="T12" fmla="*/ 77 w 86"/>
                  <a:gd name="T13" fmla="*/ 124 h 145"/>
                  <a:gd name="T14" fmla="*/ 81 w 86"/>
                  <a:gd name="T15" fmla="*/ 23 h 145"/>
                  <a:gd name="T16" fmla="*/ 2 w 86"/>
                  <a:gd name="T17" fmla="*/ 3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45">
                    <a:moveTo>
                      <a:pt x="2" y="32"/>
                    </a:moveTo>
                    <a:cubicBezTo>
                      <a:pt x="3" y="58"/>
                      <a:pt x="4" y="83"/>
                      <a:pt x="5" y="89"/>
                    </a:cubicBezTo>
                    <a:cubicBezTo>
                      <a:pt x="6" y="104"/>
                      <a:pt x="10" y="128"/>
                      <a:pt x="15" y="135"/>
                    </a:cubicBezTo>
                    <a:cubicBezTo>
                      <a:pt x="20" y="143"/>
                      <a:pt x="25" y="144"/>
                      <a:pt x="25" y="144"/>
                    </a:cubicBezTo>
                    <a:cubicBezTo>
                      <a:pt x="25" y="144"/>
                      <a:pt x="69" y="145"/>
                      <a:pt x="71" y="142"/>
                    </a:cubicBezTo>
                    <a:cubicBezTo>
                      <a:pt x="74" y="139"/>
                      <a:pt x="86" y="132"/>
                      <a:pt x="86" y="129"/>
                    </a:cubicBezTo>
                    <a:cubicBezTo>
                      <a:pt x="86" y="129"/>
                      <a:pt x="78" y="128"/>
                      <a:pt x="77" y="124"/>
                    </a:cubicBezTo>
                    <a:cubicBezTo>
                      <a:pt x="77" y="120"/>
                      <a:pt x="80" y="43"/>
                      <a:pt x="81" y="23"/>
                    </a:cubicBezTo>
                    <a:cubicBezTo>
                      <a:pt x="81" y="2"/>
                      <a:pt x="0" y="0"/>
                      <a:pt x="2" y="32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îSliḍê">
                <a:extLst>
                  <a:ext uri="{FF2B5EF4-FFF2-40B4-BE49-F238E27FC236}">
                    <a16:creationId xmlns:a16="http://schemas.microsoft.com/office/drawing/2014/main" id="{E537EE48-F08D-C2EC-2014-041094064B22}"/>
                  </a:ext>
                </a:extLst>
              </p:cNvPr>
              <p:cNvSpPr/>
              <p:nvPr/>
            </p:nvSpPr>
            <p:spPr bwMode="auto">
              <a:xfrm>
                <a:off x="5906568" y="1501167"/>
                <a:ext cx="505153" cy="877371"/>
              </a:xfrm>
              <a:custGeom>
                <a:avLst/>
                <a:gdLst>
                  <a:gd name="T0" fmla="*/ 64 w 73"/>
                  <a:gd name="T1" fmla="*/ 106 h 127"/>
                  <a:gd name="T2" fmla="*/ 68 w 73"/>
                  <a:gd name="T3" fmla="*/ 5 h 127"/>
                  <a:gd name="T4" fmla="*/ 60 w 73"/>
                  <a:gd name="T5" fmla="*/ 21 h 127"/>
                  <a:gd name="T6" fmla="*/ 61 w 73"/>
                  <a:gd name="T7" fmla="*/ 69 h 127"/>
                  <a:gd name="T8" fmla="*/ 52 w 73"/>
                  <a:gd name="T9" fmla="*/ 110 h 127"/>
                  <a:gd name="T10" fmla="*/ 20 w 73"/>
                  <a:gd name="T11" fmla="*/ 112 h 127"/>
                  <a:gd name="T12" fmla="*/ 0 w 73"/>
                  <a:gd name="T13" fmla="*/ 114 h 127"/>
                  <a:gd name="T14" fmla="*/ 2 w 73"/>
                  <a:gd name="T15" fmla="*/ 117 h 127"/>
                  <a:gd name="T16" fmla="*/ 12 w 73"/>
                  <a:gd name="T17" fmla="*/ 126 h 127"/>
                  <a:gd name="T18" fmla="*/ 58 w 73"/>
                  <a:gd name="T19" fmla="*/ 124 h 127"/>
                  <a:gd name="T20" fmla="*/ 73 w 73"/>
                  <a:gd name="T21" fmla="*/ 111 h 127"/>
                  <a:gd name="T22" fmla="*/ 64 w 73"/>
                  <a:gd name="T23" fmla="*/ 10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27">
                    <a:moveTo>
                      <a:pt x="64" y="106"/>
                    </a:moveTo>
                    <a:cubicBezTo>
                      <a:pt x="64" y="102"/>
                      <a:pt x="67" y="25"/>
                      <a:pt x="68" y="5"/>
                    </a:cubicBezTo>
                    <a:cubicBezTo>
                      <a:pt x="64" y="0"/>
                      <a:pt x="59" y="5"/>
                      <a:pt x="60" y="21"/>
                    </a:cubicBezTo>
                    <a:cubicBezTo>
                      <a:pt x="62" y="39"/>
                      <a:pt x="62" y="51"/>
                      <a:pt x="61" y="69"/>
                    </a:cubicBezTo>
                    <a:cubicBezTo>
                      <a:pt x="60" y="79"/>
                      <a:pt x="57" y="101"/>
                      <a:pt x="52" y="110"/>
                    </a:cubicBezTo>
                    <a:cubicBezTo>
                      <a:pt x="48" y="117"/>
                      <a:pt x="33" y="115"/>
                      <a:pt x="20" y="112"/>
                    </a:cubicBezTo>
                    <a:cubicBezTo>
                      <a:pt x="9" y="110"/>
                      <a:pt x="2" y="117"/>
                      <a:pt x="0" y="114"/>
                    </a:cubicBezTo>
                    <a:cubicBezTo>
                      <a:pt x="1" y="115"/>
                      <a:pt x="1" y="116"/>
                      <a:pt x="2" y="117"/>
                    </a:cubicBezTo>
                    <a:cubicBezTo>
                      <a:pt x="7" y="125"/>
                      <a:pt x="12" y="126"/>
                      <a:pt x="12" y="126"/>
                    </a:cubicBezTo>
                    <a:cubicBezTo>
                      <a:pt x="12" y="126"/>
                      <a:pt x="56" y="127"/>
                      <a:pt x="58" y="124"/>
                    </a:cubicBezTo>
                    <a:cubicBezTo>
                      <a:pt x="61" y="121"/>
                      <a:pt x="73" y="114"/>
                      <a:pt x="73" y="111"/>
                    </a:cubicBezTo>
                    <a:cubicBezTo>
                      <a:pt x="73" y="111"/>
                      <a:pt x="65" y="110"/>
                      <a:pt x="64" y="106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064F7038-FF37-257A-B2D5-0F39BDDA2407}"/>
                </a:ext>
              </a:extLst>
            </p:cNvPr>
            <p:cNvSpPr txBox="1"/>
            <p:nvPr/>
          </p:nvSpPr>
          <p:spPr>
            <a:xfrm>
              <a:off x="7264426" y="1204967"/>
              <a:ext cx="13054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学</a:t>
              </a: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1D67E1E2-A13C-6B2D-1979-D26304BA951E}"/>
              </a:ext>
            </a:extLst>
          </p:cNvPr>
          <p:cNvGrpSpPr/>
          <p:nvPr/>
        </p:nvGrpSpPr>
        <p:grpSpPr>
          <a:xfrm>
            <a:off x="6750983" y="2566517"/>
            <a:ext cx="4169173" cy="4308428"/>
            <a:chOff x="8286914" y="3397572"/>
            <a:chExt cx="2875279" cy="3203008"/>
          </a:xfrm>
        </p:grpSpPr>
        <p:grpSp>
          <p:nvGrpSpPr>
            <p:cNvPr id="107" name="组合 10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31BEECAB-C651-EE72-2883-25F3AB818E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914" y="3397572"/>
              <a:ext cx="2875279" cy="3203008"/>
              <a:chOff x="3909219" y="1265207"/>
              <a:chExt cx="4373562" cy="4872068"/>
            </a:xfrm>
          </p:grpSpPr>
          <p:sp>
            <p:nvSpPr>
              <p:cNvPr id="108" name="išḷîḑê">
                <a:extLst>
                  <a:ext uri="{FF2B5EF4-FFF2-40B4-BE49-F238E27FC236}">
                    <a16:creationId xmlns:a16="http://schemas.microsoft.com/office/drawing/2014/main" id="{501F31B1-34FF-23F4-1FC5-3B5EB16C620C}"/>
                  </a:ext>
                </a:extLst>
              </p:cNvPr>
              <p:cNvSpPr/>
              <p:nvPr/>
            </p:nvSpPr>
            <p:spPr bwMode="auto">
              <a:xfrm>
                <a:off x="3909219" y="1906618"/>
                <a:ext cx="4373562" cy="1126624"/>
              </a:xfrm>
              <a:custGeom>
                <a:avLst/>
                <a:gdLst>
                  <a:gd name="T0" fmla="*/ 0 w 631"/>
                  <a:gd name="T1" fmla="*/ 77 h 163"/>
                  <a:gd name="T2" fmla="*/ 4 w 631"/>
                  <a:gd name="T3" fmla="*/ 161 h 163"/>
                  <a:gd name="T4" fmla="*/ 603 w 631"/>
                  <a:gd name="T5" fmla="*/ 162 h 163"/>
                  <a:gd name="T6" fmla="*/ 628 w 631"/>
                  <a:gd name="T7" fmla="*/ 79 h 163"/>
                  <a:gd name="T8" fmla="*/ 630 w 631"/>
                  <a:gd name="T9" fmla="*/ 7 h 163"/>
                  <a:gd name="T10" fmla="*/ 69 w 631"/>
                  <a:gd name="T11" fmla="*/ 6 h 163"/>
                  <a:gd name="T12" fmla="*/ 0 w 631"/>
                  <a:gd name="T13" fmla="*/ 77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163">
                    <a:moveTo>
                      <a:pt x="0" y="77"/>
                    </a:moveTo>
                    <a:cubicBezTo>
                      <a:pt x="0" y="77"/>
                      <a:pt x="3" y="153"/>
                      <a:pt x="4" y="161"/>
                    </a:cubicBezTo>
                    <a:cubicBezTo>
                      <a:pt x="4" y="161"/>
                      <a:pt x="597" y="161"/>
                      <a:pt x="603" y="162"/>
                    </a:cubicBezTo>
                    <a:cubicBezTo>
                      <a:pt x="609" y="163"/>
                      <a:pt x="629" y="79"/>
                      <a:pt x="628" y="79"/>
                    </a:cubicBezTo>
                    <a:cubicBezTo>
                      <a:pt x="628" y="79"/>
                      <a:pt x="631" y="18"/>
                      <a:pt x="630" y="7"/>
                    </a:cubicBezTo>
                    <a:cubicBezTo>
                      <a:pt x="629" y="0"/>
                      <a:pt x="92" y="3"/>
                      <a:pt x="69" y="6"/>
                    </a:cubicBezTo>
                    <a:cubicBezTo>
                      <a:pt x="61" y="7"/>
                      <a:pt x="5" y="71"/>
                      <a:pt x="0" y="77"/>
                    </a:cubicBezTo>
                    <a:close/>
                  </a:path>
                </a:pathLst>
              </a:custGeom>
              <a:solidFill>
                <a:srgbClr val="F18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îş1ïḋe">
                <a:extLst>
                  <a:ext uri="{FF2B5EF4-FFF2-40B4-BE49-F238E27FC236}">
                    <a16:creationId xmlns:a16="http://schemas.microsoft.com/office/drawing/2014/main" id="{5C59D2C4-D8A5-1673-68F2-67BD8BDE3500}"/>
                  </a:ext>
                </a:extLst>
              </p:cNvPr>
              <p:cNvSpPr/>
              <p:nvPr/>
            </p:nvSpPr>
            <p:spPr bwMode="auto">
              <a:xfrm>
                <a:off x="5640698" y="1926559"/>
                <a:ext cx="874048" cy="518447"/>
              </a:xfrm>
              <a:custGeom>
                <a:avLst/>
                <a:gdLst>
                  <a:gd name="T0" fmla="*/ 90 w 126"/>
                  <a:gd name="T1" fmla="*/ 75 h 75"/>
                  <a:gd name="T2" fmla="*/ 102 w 126"/>
                  <a:gd name="T3" fmla="*/ 46 h 75"/>
                  <a:gd name="T4" fmla="*/ 126 w 126"/>
                  <a:gd name="T5" fmla="*/ 0 h 75"/>
                  <a:gd name="T6" fmla="*/ 41 w 126"/>
                  <a:gd name="T7" fmla="*/ 0 h 75"/>
                  <a:gd name="T8" fmla="*/ 10 w 126"/>
                  <a:gd name="T9" fmla="*/ 52 h 75"/>
                  <a:gd name="T10" fmla="*/ 0 w 126"/>
                  <a:gd name="T11" fmla="*/ 75 h 75"/>
                  <a:gd name="T12" fmla="*/ 90 w 126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75">
                    <a:moveTo>
                      <a:pt x="90" y="75"/>
                    </a:moveTo>
                    <a:cubicBezTo>
                      <a:pt x="90" y="70"/>
                      <a:pt x="101" y="52"/>
                      <a:pt x="102" y="46"/>
                    </a:cubicBezTo>
                    <a:cubicBezTo>
                      <a:pt x="105" y="33"/>
                      <a:pt x="124" y="3"/>
                      <a:pt x="126" y="0"/>
                    </a:cubicBezTo>
                    <a:cubicBezTo>
                      <a:pt x="100" y="0"/>
                      <a:pt x="67" y="0"/>
                      <a:pt x="41" y="0"/>
                    </a:cubicBezTo>
                    <a:cubicBezTo>
                      <a:pt x="32" y="15"/>
                      <a:pt x="21" y="35"/>
                      <a:pt x="10" y="52"/>
                    </a:cubicBezTo>
                    <a:cubicBezTo>
                      <a:pt x="7" y="58"/>
                      <a:pt x="1" y="71"/>
                      <a:pt x="0" y="75"/>
                    </a:cubicBezTo>
                    <a:cubicBezTo>
                      <a:pt x="3" y="75"/>
                      <a:pt x="90" y="75"/>
                      <a:pt x="90" y="75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íŝľíḍê">
                <a:extLst>
                  <a:ext uri="{FF2B5EF4-FFF2-40B4-BE49-F238E27FC236}">
                    <a16:creationId xmlns:a16="http://schemas.microsoft.com/office/drawing/2014/main" id="{3E46635F-87CF-A0BE-C148-ED24618AD657}"/>
                  </a:ext>
                </a:extLst>
              </p:cNvPr>
              <p:cNvSpPr/>
              <p:nvPr/>
            </p:nvSpPr>
            <p:spPr bwMode="auto">
              <a:xfrm>
                <a:off x="4115268" y="2129285"/>
                <a:ext cx="4084428" cy="109671"/>
              </a:xfrm>
              <a:custGeom>
                <a:avLst/>
                <a:gdLst>
                  <a:gd name="T0" fmla="*/ 589 w 589"/>
                  <a:gd name="T1" fmla="*/ 4 h 16"/>
                  <a:gd name="T2" fmla="*/ 510 w 589"/>
                  <a:gd name="T3" fmla="*/ 2 h 16"/>
                  <a:gd name="T4" fmla="*/ 290 w 589"/>
                  <a:gd name="T5" fmla="*/ 2 h 16"/>
                  <a:gd name="T6" fmla="*/ 133 w 589"/>
                  <a:gd name="T7" fmla="*/ 1 h 16"/>
                  <a:gd name="T8" fmla="*/ 10 w 589"/>
                  <a:gd name="T9" fmla="*/ 1 h 16"/>
                  <a:gd name="T10" fmla="*/ 0 w 589"/>
                  <a:gd name="T11" fmla="*/ 11 h 16"/>
                  <a:gd name="T12" fmla="*/ 98 w 589"/>
                  <a:gd name="T13" fmla="*/ 11 h 16"/>
                  <a:gd name="T14" fmla="*/ 287 w 589"/>
                  <a:gd name="T15" fmla="*/ 14 h 16"/>
                  <a:gd name="T16" fmla="*/ 444 w 589"/>
                  <a:gd name="T17" fmla="*/ 13 h 16"/>
                  <a:gd name="T18" fmla="*/ 527 w 589"/>
                  <a:gd name="T19" fmla="*/ 13 h 16"/>
                  <a:gd name="T20" fmla="*/ 586 w 589"/>
                  <a:gd name="T21" fmla="*/ 16 h 16"/>
                  <a:gd name="T22" fmla="*/ 589 w 589"/>
                  <a:gd name="T2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9" h="16">
                    <a:moveTo>
                      <a:pt x="589" y="4"/>
                    </a:moveTo>
                    <a:cubicBezTo>
                      <a:pt x="584" y="3"/>
                      <a:pt x="533" y="3"/>
                      <a:pt x="510" y="2"/>
                    </a:cubicBezTo>
                    <a:cubicBezTo>
                      <a:pt x="485" y="1"/>
                      <a:pt x="342" y="2"/>
                      <a:pt x="290" y="2"/>
                    </a:cubicBezTo>
                    <a:cubicBezTo>
                      <a:pt x="264" y="1"/>
                      <a:pt x="158" y="2"/>
                      <a:pt x="133" y="1"/>
                    </a:cubicBezTo>
                    <a:cubicBezTo>
                      <a:pt x="108" y="0"/>
                      <a:pt x="31" y="0"/>
                      <a:pt x="10" y="1"/>
                    </a:cubicBezTo>
                    <a:cubicBezTo>
                      <a:pt x="6" y="4"/>
                      <a:pt x="3" y="8"/>
                      <a:pt x="0" y="11"/>
                    </a:cubicBezTo>
                    <a:cubicBezTo>
                      <a:pt x="4" y="11"/>
                      <a:pt x="73" y="11"/>
                      <a:pt x="98" y="11"/>
                    </a:cubicBezTo>
                    <a:cubicBezTo>
                      <a:pt x="152" y="12"/>
                      <a:pt x="234" y="14"/>
                      <a:pt x="287" y="14"/>
                    </a:cubicBezTo>
                    <a:cubicBezTo>
                      <a:pt x="342" y="14"/>
                      <a:pt x="389" y="12"/>
                      <a:pt x="444" y="13"/>
                    </a:cubicBezTo>
                    <a:cubicBezTo>
                      <a:pt x="472" y="13"/>
                      <a:pt x="500" y="13"/>
                      <a:pt x="527" y="13"/>
                    </a:cubicBezTo>
                    <a:cubicBezTo>
                      <a:pt x="554" y="13"/>
                      <a:pt x="585" y="14"/>
                      <a:pt x="586" y="16"/>
                    </a:cubicBezTo>
                    <a:cubicBezTo>
                      <a:pt x="587" y="12"/>
                      <a:pt x="589" y="6"/>
                      <a:pt x="589" y="4"/>
                    </a:cubicBezTo>
                    <a:close/>
                  </a:path>
                </a:pathLst>
              </a:custGeom>
              <a:solidFill>
                <a:srgbClr val="57C6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" name="ïṣľíḓè">
                <a:extLst>
                  <a:ext uri="{FF2B5EF4-FFF2-40B4-BE49-F238E27FC236}">
                    <a16:creationId xmlns:a16="http://schemas.microsoft.com/office/drawing/2014/main" id="{C7D5DC40-2989-48FC-E65D-8EF4691C52BC}"/>
                  </a:ext>
                </a:extLst>
              </p:cNvPr>
              <p:cNvSpPr/>
              <p:nvPr/>
            </p:nvSpPr>
            <p:spPr bwMode="auto">
              <a:xfrm>
                <a:off x="8090025" y="1913265"/>
                <a:ext cx="192756" cy="1119977"/>
              </a:xfrm>
              <a:custGeom>
                <a:avLst/>
                <a:gdLst>
                  <a:gd name="T0" fmla="*/ 0 w 28"/>
                  <a:gd name="T1" fmla="*/ 161 h 162"/>
                  <a:gd name="T2" fmla="*/ 25 w 28"/>
                  <a:gd name="T3" fmla="*/ 78 h 162"/>
                  <a:gd name="T4" fmla="*/ 27 w 28"/>
                  <a:gd name="T5" fmla="*/ 6 h 162"/>
                  <a:gd name="T6" fmla="*/ 0 w 28"/>
                  <a:gd name="T7" fmla="*/ 80 h 162"/>
                  <a:gd name="T8" fmla="*/ 0 w 28"/>
                  <a:gd name="T9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2">
                    <a:moveTo>
                      <a:pt x="0" y="161"/>
                    </a:moveTo>
                    <a:cubicBezTo>
                      <a:pt x="6" y="162"/>
                      <a:pt x="26" y="78"/>
                      <a:pt x="25" y="78"/>
                    </a:cubicBezTo>
                    <a:cubicBezTo>
                      <a:pt x="25" y="78"/>
                      <a:pt x="28" y="17"/>
                      <a:pt x="27" y="6"/>
                    </a:cubicBezTo>
                    <a:cubicBezTo>
                      <a:pt x="26" y="0"/>
                      <a:pt x="11" y="58"/>
                      <a:pt x="0" y="80"/>
                    </a:cubicBezTo>
                    <a:cubicBezTo>
                      <a:pt x="4" y="86"/>
                      <a:pt x="0" y="150"/>
                      <a:pt x="0" y="161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ïś1íḍé">
                <a:extLst>
                  <a:ext uri="{FF2B5EF4-FFF2-40B4-BE49-F238E27FC236}">
                    <a16:creationId xmlns:a16="http://schemas.microsoft.com/office/drawing/2014/main" id="{C085FCA4-114F-C7FD-1CDB-C2851B357246}"/>
                  </a:ext>
                </a:extLst>
              </p:cNvPr>
              <p:cNvSpPr/>
              <p:nvPr/>
            </p:nvSpPr>
            <p:spPr bwMode="auto">
              <a:xfrm>
                <a:off x="8166463" y="2155872"/>
                <a:ext cx="39881" cy="691262"/>
              </a:xfrm>
              <a:custGeom>
                <a:avLst/>
                <a:gdLst>
                  <a:gd name="T0" fmla="*/ 5 w 6"/>
                  <a:gd name="T1" fmla="*/ 49 h 100"/>
                  <a:gd name="T2" fmla="*/ 5 w 6"/>
                  <a:gd name="T3" fmla="*/ 0 h 100"/>
                  <a:gd name="T4" fmla="*/ 2 w 6"/>
                  <a:gd name="T5" fmla="*/ 12 h 100"/>
                  <a:gd name="T6" fmla="*/ 1 w 6"/>
                  <a:gd name="T7" fmla="*/ 52 h 100"/>
                  <a:gd name="T8" fmla="*/ 0 w 6"/>
                  <a:gd name="T9" fmla="*/ 100 h 100"/>
                  <a:gd name="T10" fmla="*/ 4 w 6"/>
                  <a:gd name="T11" fmla="*/ 83 h 100"/>
                  <a:gd name="T12" fmla="*/ 5 w 6"/>
                  <a:gd name="T13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0">
                    <a:moveTo>
                      <a:pt x="5" y="49"/>
                    </a:moveTo>
                    <a:cubicBezTo>
                      <a:pt x="6" y="34"/>
                      <a:pt x="6" y="2"/>
                      <a:pt x="5" y="0"/>
                    </a:cubicBezTo>
                    <a:cubicBezTo>
                      <a:pt x="4" y="4"/>
                      <a:pt x="3" y="8"/>
                      <a:pt x="2" y="12"/>
                    </a:cubicBezTo>
                    <a:cubicBezTo>
                      <a:pt x="1" y="13"/>
                      <a:pt x="2" y="27"/>
                      <a:pt x="1" y="52"/>
                    </a:cubicBezTo>
                    <a:cubicBezTo>
                      <a:pt x="1" y="62"/>
                      <a:pt x="0" y="94"/>
                      <a:pt x="0" y="100"/>
                    </a:cubicBezTo>
                    <a:cubicBezTo>
                      <a:pt x="1" y="94"/>
                      <a:pt x="3" y="88"/>
                      <a:pt x="4" y="83"/>
                    </a:cubicBezTo>
                    <a:cubicBezTo>
                      <a:pt x="4" y="82"/>
                      <a:pt x="5" y="61"/>
                      <a:pt x="5" y="49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íŝḻîḓe">
                <a:extLst>
                  <a:ext uri="{FF2B5EF4-FFF2-40B4-BE49-F238E27FC236}">
                    <a16:creationId xmlns:a16="http://schemas.microsoft.com/office/drawing/2014/main" id="{D786C54B-88CC-17AE-5F5D-9E09AB3B3D2F}"/>
                  </a:ext>
                </a:extLst>
              </p:cNvPr>
              <p:cNvSpPr/>
              <p:nvPr/>
            </p:nvSpPr>
            <p:spPr bwMode="auto">
              <a:xfrm>
                <a:off x="3909219" y="2438358"/>
                <a:ext cx="4200746" cy="588237"/>
              </a:xfrm>
              <a:custGeom>
                <a:avLst/>
                <a:gdLst>
                  <a:gd name="T0" fmla="*/ 0 w 606"/>
                  <a:gd name="T1" fmla="*/ 0 h 85"/>
                  <a:gd name="T2" fmla="*/ 4 w 606"/>
                  <a:gd name="T3" fmla="*/ 84 h 85"/>
                  <a:gd name="T4" fmla="*/ 603 w 606"/>
                  <a:gd name="T5" fmla="*/ 85 h 85"/>
                  <a:gd name="T6" fmla="*/ 603 w 606"/>
                  <a:gd name="T7" fmla="*/ 4 h 85"/>
                  <a:gd name="T8" fmla="*/ 0 w 606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6" h="85">
                    <a:moveTo>
                      <a:pt x="0" y="0"/>
                    </a:moveTo>
                    <a:cubicBezTo>
                      <a:pt x="0" y="0"/>
                      <a:pt x="3" y="76"/>
                      <a:pt x="4" y="84"/>
                    </a:cubicBezTo>
                    <a:cubicBezTo>
                      <a:pt x="4" y="84"/>
                      <a:pt x="597" y="84"/>
                      <a:pt x="603" y="85"/>
                    </a:cubicBezTo>
                    <a:cubicBezTo>
                      <a:pt x="604" y="65"/>
                      <a:pt x="606" y="5"/>
                      <a:pt x="603" y="4"/>
                    </a:cubicBezTo>
                    <a:cubicBezTo>
                      <a:pt x="597" y="2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s1îḓê">
                <a:extLst>
                  <a:ext uri="{FF2B5EF4-FFF2-40B4-BE49-F238E27FC236}">
                    <a16:creationId xmlns:a16="http://schemas.microsoft.com/office/drawing/2014/main" id="{43A2ADBF-7C8A-71DE-1874-39D6B8AED7AA}"/>
                  </a:ext>
                </a:extLst>
              </p:cNvPr>
              <p:cNvSpPr/>
              <p:nvPr/>
            </p:nvSpPr>
            <p:spPr bwMode="auto">
              <a:xfrm>
                <a:off x="5620757" y="2445005"/>
                <a:ext cx="644735" cy="574944"/>
              </a:xfrm>
              <a:custGeom>
                <a:avLst/>
                <a:gdLst>
                  <a:gd name="T0" fmla="*/ 93 w 93"/>
                  <a:gd name="T1" fmla="*/ 0 h 83"/>
                  <a:gd name="T2" fmla="*/ 3 w 93"/>
                  <a:gd name="T3" fmla="*/ 0 h 83"/>
                  <a:gd name="T4" fmla="*/ 3 w 93"/>
                  <a:gd name="T5" fmla="*/ 83 h 83"/>
                  <a:gd name="T6" fmla="*/ 90 w 93"/>
                  <a:gd name="T7" fmla="*/ 83 h 83"/>
                  <a:gd name="T8" fmla="*/ 93 w 9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83">
                    <a:moveTo>
                      <a:pt x="93" y="0"/>
                    </a:moveTo>
                    <a:cubicBezTo>
                      <a:pt x="63" y="0"/>
                      <a:pt x="32" y="0"/>
                      <a:pt x="3" y="0"/>
                    </a:cubicBezTo>
                    <a:cubicBezTo>
                      <a:pt x="2" y="9"/>
                      <a:pt x="0" y="79"/>
                      <a:pt x="3" y="83"/>
                    </a:cubicBezTo>
                    <a:cubicBezTo>
                      <a:pt x="30" y="83"/>
                      <a:pt x="62" y="83"/>
                      <a:pt x="90" y="83"/>
                    </a:cubicBezTo>
                    <a:cubicBezTo>
                      <a:pt x="88" y="79"/>
                      <a:pt x="93" y="17"/>
                      <a:pt x="93" y="0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šḻïḍè">
                <a:extLst>
                  <a:ext uri="{FF2B5EF4-FFF2-40B4-BE49-F238E27FC236}">
                    <a16:creationId xmlns:a16="http://schemas.microsoft.com/office/drawing/2014/main" id="{49CA1145-9A58-60C1-F4F6-B55BD3614A73}"/>
                  </a:ext>
                </a:extLst>
              </p:cNvPr>
              <p:cNvSpPr/>
              <p:nvPr/>
            </p:nvSpPr>
            <p:spPr bwMode="auto">
              <a:xfrm>
                <a:off x="4025537" y="2634438"/>
                <a:ext cx="4194100" cy="3502837"/>
              </a:xfrm>
              <a:custGeom>
                <a:avLst/>
                <a:gdLst>
                  <a:gd name="T0" fmla="*/ 12 w 605"/>
                  <a:gd name="T1" fmla="*/ 503 h 507"/>
                  <a:gd name="T2" fmla="*/ 1 w 605"/>
                  <a:gd name="T3" fmla="*/ 56 h 507"/>
                  <a:gd name="T4" fmla="*/ 586 w 605"/>
                  <a:gd name="T5" fmla="*/ 57 h 507"/>
                  <a:gd name="T6" fmla="*/ 605 w 605"/>
                  <a:gd name="T7" fmla="*/ 2 h 507"/>
                  <a:gd name="T8" fmla="*/ 597 w 605"/>
                  <a:gd name="T9" fmla="*/ 404 h 507"/>
                  <a:gd name="T10" fmla="*/ 571 w 605"/>
                  <a:gd name="T11" fmla="*/ 503 h 507"/>
                  <a:gd name="T12" fmla="*/ 12 w 605"/>
                  <a:gd name="T13" fmla="*/ 50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5" h="507">
                    <a:moveTo>
                      <a:pt x="12" y="503"/>
                    </a:moveTo>
                    <a:cubicBezTo>
                      <a:pt x="12" y="503"/>
                      <a:pt x="0" y="48"/>
                      <a:pt x="1" y="56"/>
                    </a:cubicBezTo>
                    <a:cubicBezTo>
                      <a:pt x="1" y="56"/>
                      <a:pt x="580" y="56"/>
                      <a:pt x="586" y="57"/>
                    </a:cubicBezTo>
                    <a:cubicBezTo>
                      <a:pt x="589" y="58"/>
                      <a:pt x="598" y="26"/>
                      <a:pt x="605" y="2"/>
                    </a:cubicBezTo>
                    <a:cubicBezTo>
                      <a:pt x="605" y="0"/>
                      <a:pt x="598" y="396"/>
                      <a:pt x="597" y="404"/>
                    </a:cubicBezTo>
                    <a:cubicBezTo>
                      <a:pt x="597" y="415"/>
                      <a:pt x="580" y="502"/>
                      <a:pt x="571" y="503"/>
                    </a:cubicBezTo>
                    <a:cubicBezTo>
                      <a:pt x="563" y="504"/>
                      <a:pt x="20" y="507"/>
                      <a:pt x="12" y="503"/>
                    </a:cubicBezTo>
                    <a:close/>
                  </a:path>
                </a:pathLst>
              </a:custGeom>
              <a:solidFill>
                <a:srgbClr val="F39E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í$ḷídé">
                <a:extLst>
                  <a:ext uri="{FF2B5EF4-FFF2-40B4-BE49-F238E27FC236}">
                    <a16:creationId xmlns:a16="http://schemas.microsoft.com/office/drawing/2014/main" id="{5F06287C-2880-61DE-B837-ADB0EE724881}"/>
                  </a:ext>
                </a:extLst>
              </p:cNvPr>
              <p:cNvSpPr/>
              <p:nvPr/>
            </p:nvSpPr>
            <p:spPr bwMode="auto">
              <a:xfrm>
                <a:off x="8040175" y="2896984"/>
                <a:ext cx="109671" cy="2888013"/>
              </a:xfrm>
              <a:custGeom>
                <a:avLst/>
                <a:gdLst>
                  <a:gd name="T0" fmla="*/ 11 w 16"/>
                  <a:gd name="T1" fmla="*/ 78 h 418"/>
                  <a:gd name="T2" fmla="*/ 16 w 16"/>
                  <a:gd name="T3" fmla="*/ 0 h 418"/>
                  <a:gd name="T4" fmla="*/ 7 w 16"/>
                  <a:gd name="T5" fmla="*/ 19 h 418"/>
                  <a:gd name="T6" fmla="*/ 6 w 16"/>
                  <a:gd name="T7" fmla="*/ 19 h 418"/>
                  <a:gd name="T8" fmla="*/ 9 w 16"/>
                  <a:gd name="T9" fmla="*/ 418 h 418"/>
                  <a:gd name="T10" fmla="*/ 14 w 16"/>
                  <a:gd name="T11" fmla="*/ 391 h 418"/>
                  <a:gd name="T12" fmla="*/ 11 w 16"/>
                  <a:gd name="T13" fmla="*/ 7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18">
                    <a:moveTo>
                      <a:pt x="11" y="78"/>
                    </a:moveTo>
                    <a:cubicBezTo>
                      <a:pt x="12" y="40"/>
                      <a:pt x="12" y="28"/>
                      <a:pt x="16" y="0"/>
                    </a:cubicBezTo>
                    <a:cubicBezTo>
                      <a:pt x="12" y="11"/>
                      <a:pt x="9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0" y="133"/>
                      <a:pt x="7" y="399"/>
                      <a:pt x="9" y="418"/>
                    </a:cubicBezTo>
                    <a:cubicBezTo>
                      <a:pt x="11" y="409"/>
                      <a:pt x="13" y="400"/>
                      <a:pt x="14" y="391"/>
                    </a:cubicBezTo>
                    <a:cubicBezTo>
                      <a:pt x="10" y="281"/>
                      <a:pt x="10" y="98"/>
                      <a:pt x="11" y="78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îš1íḓè">
                <a:extLst>
                  <a:ext uri="{FF2B5EF4-FFF2-40B4-BE49-F238E27FC236}">
                    <a16:creationId xmlns:a16="http://schemas.microsoft.com/office/drawing/2014/main" id="{7FC8A99D-883F-72D3-E2A2-29718C0043ED}"/>
                  </a:ext>
                </a:extLst>
              </p:cNvPr>
              <p:cNvSpPr/>
              <p:nvPr/>
            </p:nvSpPr>
            <p:spPr bwMode="auto">
              <a:xfrm>
                <a:off x="4025537" y="2963452"/>
                <a:ext cx="3974757" cy="3173823"/>
              </a:xfrm>
              <a:custGeom>
                <a:avLst/>
                <a:gdLst>
                  <a:gd name="T0" fmla="*/ 12 w 573"/>
                  <a:gd name="T1" fmla="*/ 455 h 459"/>
                  <a:gd name="T2" fmla="*/ 1 w 573"/>
                  <a:gd name="T3" fmla="*/ 8 h 459"/>
                  <a:gd name="T4" fmla="*/ 571 w 573"/>
                  <a:gd name="T5" fmla="*/ 9 h 459"/>
                  <a:gd name="T6" fmla="*/ 571 w 573"/>
                  <a:gd name="T7" fmla="*/ 455 h 459"/>
                  <a:gd name="T8" fmla="*/ 12 w 573"/>
                  <a:gd name="T9" fmla="*/ 45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459">
                    <a:moveTo>
                      <a:pt x="12" y="455"/>
                    </a:moveTo>
                    <a:cubicBezTo>
                      <a:pt x="12" y="455"/>
                      <a:pt x="0" y="0"/>
                      <a:pt x="1" y="8"/>
                    </a:cubicBezTo>
                    <a:cubicBezTo>
                      <a:pt x="1" y="8"/>
                      <a:pt x="481" y="8"/>
                      <a:pt x="571" y="9"/>
                    </a:cubicBezTo>
                    <a:cubicBezTo>
                      <a:pt x="573" y="32"/>
                      <a:pt x="569" y="341"/>
                      <a:pt x="571" y="455"/>
                    </a:cubicBezTo>
                    <a:cubicBezTo>
                      <a:pt x="563" y="456"/>
                      <a:pt x="20" y="459"/>
                      <a:pt x="12" y="455"/>
                    </a:cubicBezTo>
                    <a:close/>
                  </a:path>
                </a:pathLst>
              </a:custGeom>
              <a:solidFill>
                <a:srgbClr val="EE7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ṡľíḑé">
                <a:extLst>
                  <a:ext uri="{FF2B5EF4-FFF2-40B4-BE49-F238E27FC236}">
                    <a16:creationId xmlns:a16="http://schemas.microsoft.com/office/drawing/2014/main" id="{40281EF2-C860-8D11-1465-06B65D6D1028}"/>
                  </a:ext>
                </a:extLst>
              </p:cNvPr>
              <p:cNvSpPr/>
              <p:nvPr/>
            </p:nvSpPr>
            <p:spPr bwMode="auto">
              <a:xfrm>
                <a:off x="4032184" y="3006656"/>
                <a:ext cx="3958140" cy="325691"/>
              </a:xfrm>
              <a:custGeom>
                <a:avLst/>
                <a:gdLst>
                  <a:gd name="T0" fmla="*/ 251 w 571"/>
                  <a:gd name="T1" fmla="*/ 22 h 47"/>
                  <a:gd name="T2" fmla="*/ 571 w 571"/>
                  <a:gd name="T3" fmla="*/ 25 h 47"/>
                  <a:gd name="T4" fmla="*/ 570 w 571"/>
                  <a:gd name="T5" fmla="*/ 3 h 47"/>
                  <a:gd name="T6" fmla="*/ 0 w 571"/>
                  <a:gd name="T7" fmla="*/ 2 h 47"/>
                  <a:gd name="T8" fmla="*/ 1 w 571"/>
                  <a:gd name="T9" fmla="*/ 47 h 47"/>
                  <a:gd name="T10" fmla="*/ 251 w 571"/>
                  <a:gd name="T11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" h="47">
                    <a:moveTo>
                      <a:pt x="251" y="22"/>
                    </a:moveTo>
                    <a:cubicBezTo>
                      <a:pt x="307" y="22"/>
                      <a:pt x="526" y="16"/>
                      <a:pt x="571" y="25"/>
                    </a:cubicBezTo>
                    <a:cubicBezTo>
                      <a:pt x="571" y="14"/>
                      <a:pt x="571" y="6"/>
                      <a:pt x="570" y="3"/>
                    </a:cubicBezTo>
                    <a:cubicBezTo>
                      <a:pt x="480" y="2"/>
                      <a:pt x="0" y="2"/>
                      <a:pt x="0" y="2"/>
                    </a:cubicBezTo>
                    <a:cubicBezTo>
                      <a:pt x="0" y="0"/>
                      <a:pt x="0" y="18"/>
                      <a:pt x="1" y="47"/>
                    </a:cubicBezTo>
                    <a:cubicBezTo>
                      <a:pt x="26" y="24"/>
                      <a:pt x="195" y="22"/>
                      <a:pt x="251" y="22"/>
                    </a:cubicBezTo>
                    <a:close/>
                  </a:path>
                </a:pathLst>
              </a:custGeom>
              <a:solidFill>
                <a:srgbClr val="EB5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iṧḻíḓè">
                <a:extLst>
                  <a:ext uri="{FF2B5EF4-FFF2-40B4-BE49-F238E27FC236}">
                    <a16:creationId xmlns:a16="http://schemas.microsoft.com/office/drawing/2014/main" id="{804CD58B-F9EF-A4C9-9A49-8B36ECCC7666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71322" cy="3104032"/>
              </a:xfrm>
              <a:custGeom>
                <a:avLst/>
                <a:gdLst>
                  <a:gd name="T0" fmla="*/ 97 w 97"/>
                  <a:gd name="T1" fmla="*/ 449 h 449"/>
                  <a:gd name="T2" fmla="*/ 95 w 97"/>
                  <a:gd name="T3" fmla="*/ 253 h 449"/>
                  <a:gd name="T4" fmla="*/ 90 w 97"/>
                  <a:gd name="T5" fmla="*/ 0 h 449"/>
                  <a:gd name="T6" fmla="*/ 0 w 97"/>
                  <a:gd name="T7" fmla="*/ 0 h 449"/>
                  <a:gd name="T8" fmla="*/ 3 w 97"/>
                  <a:gd name="T9" fmla="*/ 214 h 449"/>
                  <a:gd name="T10" fmla="*/ 7 w 97"/>
                  <a:gd name="T11" fmla="*/ 449 h 449"/>
                  <a:gd name="T12" fmla="*/ 97 w 97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449">
                    <a:moveTo>
                      <a:pt x="97" y="449"/>
                    </a:moveTo>
                    <a:cubicBezTo>
                      <a:pt x="94" y="442"/>
                      <a:pt x="95" y="254"/>
                      <a:pt x="95" y="253"/>
                    </a:cubicBezTo>
                    <a:cubicBezTo>
                      <a:pt x="95" y="248"/>
                      <a:pt x="89" y="83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2" y="11"/>
                      <a:pt x="2" y="202"/>
                      <a:pt x="3" y="214"/>
                    </a:cubicBezTo>
                    <a:cubicBezTo>
                      <a:pt x="4" y="234"/>
                      <a:pt x="2" y="442"/>
                      <a:pt x="7" y="449"/>
                    </a:cubicBezTo>
                    <a:cubicBezTo>
                      <a:pt x="36" y="449"/>
                      <a:pt x="67" y="449"/>
                      <a:pt x="97" y="449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îśḻíḋê">
                <a:extLst>
                  <a:ext uri="{FF2B5EF4-FFF2-40B4-BE49-F238E27FC236}">
                    <a16:creationId xmlns:a16="http://schemas.microsoft.com/office/drawing/2014/main" id="{6BF60217-160F-334F-099D-5B0B5398EE2F}"/>
                  </a:ext>
                </a:extLst>
              </p:cNvPr>
              <p:cNvSpPr/>
              <p:nvPr/>
            </p:nvSpPr>
            <p:spPr bwMode="auto">
              <a:xfrm>
                <a:off x="5677255" y="3019949"/>
                <a:ext cx="621471" cy="139582"/>
              </a:xfrm>
              <a:custGeom>
                <a:avLst/>
                <a:gdLst>
                  <a:gd name="T0" fmla="*/ 90 w 90"/>
                  <a:gd name="T1" fmla="*/ 19 h 20"/>
                  <a:gd name="T2" fmla="*/ 90 w 90"/>
                  <a:gd name="T3" fmla="*/ 0 h 20"/>
                  <a:gd name="T4" fmla="*/ 0 w 90"/>
                  <a:gd name="T5" fmla="*/ 0 h 20"/>
                  <a:gd name="T6" fmla="*/ 1 w 90"/>
                  <a:gd name="T7" fmla="*/ 20 h 20"/>
                  <a:gd name="T8" fmla="*/ 90 w 9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0">
                    <a:moveTo>
                      <a:pt x="90" y="19"/>
                    </a:moveTo>
                    <a:cubicBezTo>
                      <a:pt x="90" y="12"/>
                      <a:pt x="90" y="6"/>
                      <a:pt x="90" y="0"/>
                    </a:cubicBezTo>
                    <a:cubicBezTo>
                      <a:pt x="60" y="0"/>
                      <a:pt x="30" y="0"/>
                      <a:pt x="0" y="0"/>
                    </a:cubicBezTo>
                    <a:cubicBezTo>
                      <a:pt x="0" y="2"/>
                      <a:pt x="1" y="9"/>
                      <a:pt x="1" y="20"/>
                    </a:cubicBezTo>
                    <a:cubicBezTo>
                      <a:pt x="7" y="20"/>
                      <a:pt x="88" y="19"/>
                      <a:pt x="90" y="19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Sḷîďè">
                <a:extLst>
                  <a:ext uri="{FF2B5EF4-FFF2-40B4-BE49-F238E27FC236}">
                    <a16:creationId xmlns:a16="http://schemas.microsoft.com/office/drawing/2014/main" id="{4111FDA0-4BCA-F2C3-ED11-E28852FF961C}"/>
                  </a:ext>
                </a:extLst>
              </p:cNvPr>
              <p:cNvSpPr/>
              <p:nvPr/>
            </p:nvSpPr>
            <p:spPr bwMode="auto">
              <a:xfrm>
                <a:off x="5045813" y="1334998"/>
                <a:ext cx="830844" cy="884018"/>
              </a:xfrm>
              <a:custGeom>
                <a:avLst/>
                <a:gdLst>
                  <a:gd name="T0" fmla="*/ 116 w 120"/>
                  <a:gd name="T1" fmla="*/ 95 h 128"/>
                  <a:gd name="T2" fmla="*/ 83 w 120"/>
                  <a:gd name="T3" fmla="*/ 9 h 128"/>
                  <a:gd name="T4" fmla="*/ 5 w 120"/>
                  <a:gd name="T5" fmla="*/ 11 h 128"/>
                  <a:gd name="T6" fmla="*/ 32 w 120"/>
                  <a:gd name="T7" fmla="*/ 104 h 128"/>
                  <a:gd name="T8" fmla="*/ 120 w 120"/>
                  <a:gd name="T9" fmla="*/ 120 h 128"/>
                  <a:gd name="T10" fmla="*/ 116 w 120"/>
                  <a:gd name="T11" fmla="*/ 95 h 128"/>
                  <a:gd name="T12" fmla="*/ 68 w 120"/>
                  <a:gd name="T13" fmla="*/ 98 h 128"/>
                  <a:gd name="T14" fmla="*/ 41 w 120"/>
                  <a:gd name="T15" fmla="*/ 56 h 128"/>
                  <a:gd name="T16" fmla="*/ 42 w 120"/>
                  <a:gd name="T17" fmla="*/ 16 h 128"/>
                  <a:gd name="T18" fmla="*/ 71 w 120"/>
                  <a:gd name="T19" fmla="*/ 39 h 128"/>
                  <a:gd name="T20" fmla="*/ 88 w 120"/>
                  <a:gd name="T21" fmla="*/ 90 h 128"/>
                  <a:gd name="T22" fmla="*/ 68 w 120"/>
                  <a:gd name="T23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8">
                    <a:moveTo>
                      <a:pt x="116" y="95"/>
                    </a:moveTo>
                    <a:cubicBezTo>
                      <a:pt x="114" y="72"/>
                      <a:pt x="101" y="19"/>
                      <a:pt x="83" y="9"/>
                    </a:cubicBezTo>
                    <a:cubicBezTo>
                      <a:pt x="69" y="1"/>
                      <a:pt x="13" y="0"/>
                      <a:pt x="5" y="11"/>
                    </a:cubicBezTo>
                    <a:cubicBezTo>
                      <a:pt x="0" y="17"/>
                      <a:pt x="18" y="89"/>
                      <a:pt x="32" y="104"/>
                    </a:cubicBezTo>
                    <a:cubicBezTo>
                      <a:pt x="55" y="128"/>
                      <a:pt x="102" y="121"/>
                      <a:pt x="120" y="120"/>
                    </a:cubicBezTo>
                    <a:cubicBezTo>
                      <a:pt x="118" y="111"/>
                      <a:pt x="117" y="103"/>
                      <a:pt x="116" y="95"/>
                    </a:cubicBezTo>
                    <a:close/>
                    <a:moveTo>
                      <a:pt x="68" y="98"/>
                    </a:moveTo>
                    <a:cubicBezTo>
                      <a:pt x="61" y="93"/>
                      <a:pt x="44" y="65"/>
                      <a:pt x="41" y="56"/>
                    </a:cubicBezTo>
                    <a:cubicBezTo>
                      <a:pt x="38" y="48"/>
                      <a:pt x="29" y="17"/>
                      <a:pt x="42" y="16"/>
                    </a:cubicBezTo>
                    <a:cubicBezTo>
                      <a:pt x="48" y="15"/>
                      <a:pt x="67" y="30"/>
                      <a:pt x="71" y="39"/>
                    </a:cubicBezTo>
                    <a:cubicBezTo>
                      <a:pt x="76" y="51"/>
                      <a:pt x="89" y="84"/>
                      <a:pt x="88" y="90"/>
                    </a:cubicBezTo>
                    <a:cubicBezTo>
                      <a:pt x="87" y="96"/>
                      <a:pt x="79" y="106"/>
                      <a:pt x="68" y="98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ïšļídê">
                <a:extLst>
                  <a:ext uri="{FF2B5EF4-FFF2-40B4-BE49-F238E27FC236}">
                    <a16:creationId xmlns:a16="http://schemas.microsoft.com/office/drawing/2014/main" id="{52A918FC-E778-9211-994A-BB0628DEE1C7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1096714" cy="1006983"/>
              </a:xfrm>
              <a:custGeom>
                <a:avLst/>
                <a:gdLst>
                  <a:gd name="T0" fmla="*/ 157 w 158"/>
                  <a:gd name="T1" fmla="*/ 114 h 146"/>
                  <a:gd name="T2" fmla="*/ 146 w 158"/>
                  <a:gd name="T3" fmla="*/ 67 h 146"/>
                  <a:gd name="T4" fmla="*/ 125 w 158"/>
                  <a:gd name="T5" fmla="*/ 21 h 146"/>
                  <a:gd name="T6" fmla="*/ 97 w 158"/>
                  <a:gd name="T7" fmla="*/ 3 h 146"/>
                  <a:gd name="T8" fmla="*/ 31 w 158"/>
                  <a:gd name="T9" fmla="*/ 15 h 146"/>
                  <a:gd name="T10" fmla="*/ 2 w 158"/>
                  <a:gd name="T11" fmla="*/ 71 h 146"/>
                  <a:gd name="T12" fmla="*/ 34 w 158"/>
                  <a:gd name="T13" fmla="*/ 134 h 146"/>
                  <a:gd name="T14" fmla="*/ 78 w 158"/>
                  <a:gd name="T15" fmla="*/ 145 h 146"/>
                  <a:gd name="T16" fmla="*/ 151 w 158"/>
                  <a:gd name="T17" fmla="*/ 132 h 146"/>
                  <a:gd name="T18" fmla="*/ 157 w 158"/>
                  <a:gd name="T19" fmla="*/ 114 h 146"/>
                  <a:gd name="T20" fmla="*/ 119 w 158"/>
                  <a:gd name="T21" fmla="*/ 121 h 146"/>
                  <a:gd name="T22" fmla="*/ 57 w 158"/>
                  <a:gd name="T23" fmla="*/ 123 h 146"/>
                  <a:gd name="T24" fmla="*/ 36 w 158"/>
                  <a:gd name="T25" fmla="*/ 77 h 146"/>
                  <a:gd name="T26" fmla="*/ 69 w 158"/>
                  <a:gd name="T27" fmla="*/ 24 h 146"/>
                  <a:gd name="T28" fmla="*/ 91 w 158"/>
                  <a:gd name="T29" fmla="*/ 24 h 146"/>
                  <a:gd name="T30" fmla="*/ 120 w 158"/>
                  <a:gd name="T31" fmla="*/ 104 h 146"/>
                  <a:gd name="T32" fmla="*/ 119 w 158"/>
                  <a:gd name="T3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8" h="146">
                    <a:moveTo>
                      <a:pt x="157" y="114"/>
                    </a:moveTo>
                    <a:cubicBezTo>
                      <a:pt x="157" y="109"/>
                      <a:pt x="156" y="100"/>
                      <a:pt x="146" y="67"/>
                    </a:cubicBezTo>
                    <a:cubicBezTo>
                      <a:pt x="143" y="57"/>
                      <a:pt x="133" y="30"/>
                      <a:pt x="125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4" y="98"/>
                      <a:pt x="32" y="132"/>
                      <a:pt x="34" y="134"/>
                    </a:cubicBezTo>
                    <a:cubicBezTo>
                      <a:pt x="36" y="138"/>
                      <a:pt x="68" y="144"/>
                      <a:pt x="78" y="145"/>
                    </a:cubicBezTo>
                    <a:cubicBezTo>
                      <a:pt x="88" y="146"/>
                      <a:pt x="148" y="139"/>
                      <a:pt x="151" y="132"/>
                    </a:cubicBezTo>
                    <a:cubicBezTo>
                      <a:pt x="155" y="129"/>
                      <a:pt x="158" y="122"/>
                      <a:pt x="157" y="114"/>
                    </a:cubicBezTo>
                    <a:close/>
                    <a:moveTo>
                      <a:pt x="119" y="121"/>
                    </a:moveTo>
                    <a:cubicBezTo>
                      <a:pt x="94" y="125"/>
                      <a:pt x="62" y="127"/>
                      <a:pt x="57" y="123"/>
                    </a:cubicBezTo>
                    <a:cubicBezTo>
                      <a:pt x="55" y="121"/>
                      <a:pt x="36" y="104"/>
                      <a:pt x="36" y="77"/>
                    </a:cubicBezTo>
                    <a:cubicBezTo>
                      <a:pt x="36" y="59"/>
                      <a:pt x="65" y="26"/>
                      <a:pt x="69" y="24"/>
                    </a:cubicBezTo>
                    <a:cubicBezTo>
                      <a:pt x="78" y="17"/>
                      <a:pt x="89" y="21"/>
                      <a:pt x="91" y="24"/>
                    </a:cubicBezTo>
                    <a:cubicBezTo>
                      <a:pt x="99" y="36"/>
                      <a:pt x="118" y="92"/>
                      <a:pt x="120" y="104"/>
                    </a:cubicBezTo>
                    <a:cubicBezTo>
                      <a:pt x="122" y="112"/>
                      <a:pt x="123" y="119"/>
                      <a:pt x="119" y="121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iśľîḓè">
                <a:extLst>
                  <a:ext uri="{FF2B5EF4-FFF2-40B4-BE49-F238E27FC236}">
                    <a16:creationId xmlns:a16="http://schemas.microsoft.com/office/drawing/2014/main" id="{08BEC310-6C1C-0726-34D7-B567D26402C9}"/>
                  </a:ext>
                </a:extLst>
              </p:cNvPr>
              <p:cNvSpPr/>
              <p:nvPr/>
            </p:nvSpPr>
            <p:spPr bwMode="auto">
              <a:xfrm>
                <a:off x="5185395" y="2066140"/>
                <a:ext cx="671322" cy="192756"/>
              </a:xfrm>
              <a:custGeom>
                <a:avLst/>
                <a:gdLst>
                  <a:gd name="T0" fmla="*/ 6 w 97"/>
                  <a:gd name="T1" fmla="*/ 7 h 28"/>
                  <a:gd name="T2" fmla="*/ 0 w 97"/>
                  <a:gd name="T3" fmla="*/ 0 h 28"/>
                  <a:gd name="T4" fmla="*/ 29 w 97"/>
                  <a:gd name="T5" fmla="*/ 24 h 28"/>
                  <a:gd name="T6" fmla="*/ 95 w 97"/>
                  <a:gd name="T7" fmla="*/ 16 h 28"/>
                  <a:gd name="T8" fmla="*/ 80 w 97"/>
                  <a:gd name="T9" fmla="*/ 13 h 28"/>
                  <a:gd name="T10" fmla="*/ 68 w 97"/>
                  <a:gd name="T11" fmla="*/ 5 h 28"/>
                  <a:gd name="T12" fmla="*/ 6 w 97"/>
                  <a:gd name="T13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8">
                    <a:moveTo>
                      <a:pt x="6" y="7"/>
                    </a:moveTo>
                    <a:cubicBezTo>
                      <a:pt x="6" y="6"/>
                      <a:pt x="3" y="4"/>
                      <a:pt x="0" y="0"/>
                    </a:cubicBezTo>
                    <a:cubicBezTo>
                      <a:pt x="8" y="16"/>
                      <a:pt x="18" y="22"/>
                      <a:pt x="29" y="24"/>
                    </a:cubicBezTo>
                    <a:cubicBezTo>
                      <a:pt x="43" y="28"/>
                      <a:pt x="93" y="17"/>
                      <a:pt x="95" y="16"/>
                    </a:cubicBezTo>
                    <a:cubicBezTo>
                      <a:pt x="97" y="15"/>
                      <a:pt x="87" y="14"/>
                      <a:pt x="80" y="13"/>
                    </a:cubicBezTo>
                    <a:cubicBezTo>
                      <a:pt x="74" y="11"/>
                      <a:pt x="63" y="6"/>
                      <a:pt x="68" y="5"/>
                    </a:cubicBezTo>
                    <a:cubicBezTo>
                      <a:pt x="43" y="9"/>
                      <a:pt x="11" y="11"/>
                      <a:pt x="6" y="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íṣlíḓé">
                <a:extLst>
                  <a:ext uri="{FF2B5EF4-FFF2-40B4-BE49-F238E27FC236}">
                    <a16:creationId xmlns:a16="http://schemas.microsoft.com/office/drawing/2014/main" id="{3E1C84F8-5CA8-98F2-BFF4-BAB7AC183103}"/>
                  </a:ext>
                </a:extLst>
              </p:cNvPr>
              <p:cNvSpPr/>
              <p:nvPr/>
            </p:nvSpPr>
            <p:spPr bwMode="auto">
              <a:xfrm>
                <a:off x="4829794" y="1265207"/>
                <a:ext cx="860754" cy="564974"/>
              </a:xfrm>
              <a:custGeom>
                <a:avLst/>
                <a:gdLst>
                  <a:gd name="T0" fmla="*/ 36 w 124"/>
                  <a:gd name="T1" fmla="*/ 77 h 82"/>
                  <a:gd name="T2" fmla="*/ 68 w 124"/>
                  <a:gd name="T3" fmla="*/ 18 h 82"/>
                  <a:gd name="T4" fmla="*/ 104 w 124"/>
                  <a:gd name="T5" fmla="*/ 11 h 82"/>
                  <a:gd name="T6" fmla="*/ 124 w 124"/>
                  <a:gd name="T7" fmla="*/ 21 h 82"/>
                  <a:gd name="T8" fmla="*/ 97 w 124"/>
                  <a:gd name="T9" fmla="*/ 3 h 82"/>
                  <a:gd name="T10" fmla="*/ 31 w 124"/>
                  <a:gd name="T11" fmla="*/ 15 h 82"/>
                  <a:gd name="T12" fmla="*/ 2 w 124"/>
                  <a:gd name="T13" fmla="*/ 71 h 82"/>
                  <a:gd name="T14" fmla="*/ 27 w 124"/>
                  <a:gd name="T15" fmla="*/ 82 h 82"/>
                  <a:gd name="T16" fmla="*/ 36 w 124"/>
                  <a:gd name="T17" fmla="*/ 82 h 82"/>
                  <a:gd name="T18" fmla="*/ 36 w 124"/>
                  <a:gd name="T19" fmla="*/ 7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82">
                    <a:moveTo>
                      <a:pt x="36" y="77"/>
                    </a:moveTo>
                    <a:cubicBezTo>
                      <a:pt x="36" y="59"/>
                      <a:pt x="64" y="21"/>
                      <a:pt x="68" y="18"/>
                    </a:cubicBezTo>
                    <a:cubicBezTo>
                      <a:pt x="83" y="9"/>
                      <a:pt x="98" y="11"/>
                      <a:pt x="104" y="11"/>
                    </a:cubicBezTo>
                    <a:cubicBezTo>
                      <a:pt x="109" y="11"/>
                      <a:pt x="122" y="19"/>
                      <a:pt x="124" y="21"/>
                    </a:cubicBezTo>
                    <a:cubicBezTo>
                      <a:pt x="113" y="10"/>
                      <a:pt x="105" y="4"/>
                      <a:pt x="97" y="3"/>
                    </a:cubicBezTo>
                    <a:cubicBezTo>
                      <a:pt x="85" y="0"/>
                      <a:pt x="41" y="5"/>
                      <a:pt x="31" y="15"/>
                    </a:cubicBezTo>
                    <a:cubicBezTo>
                      <a:pt x="28" y="19"/>
                      <a:pt x="0" y="44"/>
                      <a:pt x="2" y="71"/>
                    </a:cubicBezTo>
                    <a:cubicBezTo>
                      <a:pt x="3" y="79"/>
                      <a:pt x="18" y="82"/>
                      <a:pt x="27" y="82"/>
                    </a:cubicBezTo>
                    <a:cubicBezTo>
                      <a:pt x="32" y="82"/>
                      <a:pt x="35" y="78"/>
                      <a:pt x="36" y="82"/>
                    </a:cubicBezTo>
                    <a:cubicBezTo>
                      <a:pt x="36" y="80"/>
                      <a:pt x="36" y="79"/>
                      <a:pt x="36" y="77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íSľíḓê">
                <a:extLst>
                  <a:ext uri="{FF2B5EF4-FFF2-40B4-BE49-F238E27FC236}">
                    <a16:creationId xmlns:a16="http://schemas.microsoft.com/office/drawing/2014/main" id="{8FC534DE-FDB0-4B83-D0C5-3743A1260277}"/>
                  </a:ext>
                </a:extLst>
              </p:cNvPr>
              <p:cNvSpPr/>
              <p:nvPr/>
            </p:nvSpPr>
            <p:spPr bwMode="auto">
              <a:xfrm>
                <a:off x="6308696" y="1471256"/>
                <a:ext cx="1023600" cy="721172"/>
              </a:xfrm>
              <a:custGeom>
                <a:avLst/>
                <a:gdLst>
                  <a:gd name="T0" fmla="*/ 94 w 148"/>
                  <a:gd name="T1" fmla="*/ 0 h 104"/>
                  <a:gd name="T2" fmla="*/ 55 w 148"/>
                  <a:gd name="T3" fmla="*/ 6 h 104"/>
                  <a:gd name="T4" fmla="*/ 7 w 148"/>
                  <a:gd name="T5" fmla="*/ 90 h 104"/>
                  <a:gd name="T6" fmla="*/ 68 w 148"/>
                  <a:gd name="T7" fmla="*/ 101 h 104"/>
                  <a:gd name="T8" fmla="*/ 131 w 148"/>
                  <a:gd name="T9" fmla="*/ 78 h 104"/>
                  <a:gd name="T10" fmla="*/ 148 w 148"/>
                  <a:gd name="T11" fmla="*/ 40 h 104"/>
                  <a:gd name="T12" fmla="*/ 94 w 148"/>
                  <a:gd name="T13" fmla="*/ 0 h 104"/>
                  <a:gd name="T14" fmla="*/ 91 w 148"/>
                  <a:gd name="T15" fmla="*/ 75 h 104"/>
                  <a:gd name="T16" fmla="*/ 57 w 148"/>
                  <a:gd name="T17" fmla="*/ 86 h 104"/>
                  <a:gd name="T18" fmla="*/ 52 w 148"/>
                  <a:gd name="T19" fmla="*/ 74 h 104"/>
                  <a:gd name="T20" fmla="*/ 72 w 148"/>
                  <a:gd name="T21" fmla="*/ 21 h 104"/>
                  <a:gd name="T22" fmla="*/ 84 w 148"/>
                  <a:gd name="T23" fmla="*/ 18 h 104"/>
                  <a:gd name="T24" fmla="*/ 104 w 148"/>
                  <a:gd name="T25" fmla="*/ 36 h 104"/>
                  <a:gd name="T26" fmla="*/ 91 w 148"/>
                  <a:gd name="T27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104">
                    <a:moveTo>
                      <a:pt x="94" y="0"/>
                    </a:moveTo>
                    <a:cubicBezTo>
                      <a:pt x="91" y="0"/>
                      <a:pt x="66" y="2"/>
                      <a:pt x="55" y="6"/>
                    </a:cubicBezTo>
                    <a:cubicBezTo>
                      <a:pt x="38" y="12"/>
                      <a:pt x="0" y="80"/>
                      <a:pt x="7" y="90"/>
                    </a:cubicBezTo>
                    <a:cubicBezTo>
                      <a:pt x="15" y="104"/>
                      <a:pt x="64" y="101"/>
                      <a:pt x="68" y="101"/>
                    </a:cubicBezTo>
                    <a:cubicBezTo>
                      <a:pt x="99" y="101"/>
                      <a:pt x="112" y="93"/>
                      <a:pt x="131" y="78"/>
                    </a:cubicBezTo>
                    <a:cubicBezTo>
                      <a:pt x="140" y="71"/>
                      <a:pt x="148" y="47"/>
                      <a:pt x="148" y="40"/>
                    </a:cubicBezTo>
                    <a:cubicBezTo>
                      <a:pt x="148" y="30"/>
                      <a:pt x="133" y="4"/>
                      <a:pt x="94" y="0"/>
                    </a:cubicBezTo>
                    <a:close/>
                    <a:moveTo>
                      <a:pt x="91" y="75"/>
                    </a:moveTo>
                    <a:cubicBezTo>
                      <a:pt x="80" y="86"/>
                      <a:pt x="71" y="88"/>
                      <a:pt x="57" y="86"/>
                    </a:cubicBezTo>
                    <a:cubicBezTo>
                      <a:pt x="53" y="86"/>
                      <a:pt x="49" y="83"/>
                      <a:pt x="52" y="74"/>
                    </a:cubicBezTo>
                    <a:cubicBezTo>
                      <a:pt x="56" y="64"/>
                      <a:pt x="71" y="23"/>
                      <a:pt x="72" y="21"/>
                    </a:cubicBezTo>
                    <a:cubicBezTo>
                      <a:pt x="73" y="21"/>
                      <a:pt x="78" y="18"/>
                      <a:pt x="84" y="18"/>
                    </a:cubicBezTo>
                    <a:cubicBezTo>
                      <a:pt x="93" y="19"/>
                      <a:pt x="104" y="25"/>
                      <a:pt x="104" y="36"/>
                    </a:cubicBezTo>
                    <a:cubicBezTo>
                      <a:pt x="105" y="56"/>
                      <a:pt x="101" y="64"/>
                      <a:pt x="91" y="75"/>
                    </a:cubicBezTo>
                    <a:close/>
                  </a:path>
                </a:pathLst>
              </a:custGeom>
              <a:solidFill>
                <a:srgbClr val="0FA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îSļiďé">
                <a:extLst>
                  <a:ext uri="{FF2B5EF4-FFF2-40B4-BE49-F238E27FC236}">
                    <a16:creationId xmlns:a16="http://schemas.microsoft.com/office/drawing/2014/main" id="{3F112AC6-8BDB-4ABF-3E6A-1455F8480EEF}"/>
                  </a:ext>
                </a:extLst>
              </p:cNvPr>
              <p:cNvSpPr/>
              <p:nvPr/>
            </p:nvSpPr>
            <p:spPr bwMode="auto">
              <a:xfrm>
                <a:off x="6022886" y="1491197"/>
                <a:ext cx="1213032" cy="790963"/>
              </a:xfrm>
              <a:custGeom>
                <a:avLst/>
                <a:gdLst>
                  <a:gd name="T0" fmla="*/ 172 w 175"/>
                  <a:gd name="T1" fmla="*/ 29 h 114"/>
                  <a:gd name="T2" fmla="*/ 155 w 175"/>
                  <a:gd name="T3" fmla="*/ 8 h 114"/>
                  <a:gd name="T4" fmla="*/ 71 w 175"/>
                  <a:gd name="T5" fmla="*/ 4 h 114"/>
                  <a:gd name="T6" fmla="*/ 52 w 175"/>
                  <a:gd name="T7" fmla="*/ 24 h 114"/>
                  <a:gd name="T8" fmla="*/ 47 w 175"/>
                  <a:gd name="T9" fmla="*/ 107 h 114"/>
                  <a:gd name="T10" fmla="*/ 56 w 175"/>
                  <a:gd name="T11" fmla="*/ 112 h 114"/>
                  <a:gd name="T12" fmla="*/ 118 w 175"/>
                  <a:gd name="T13" fmla="*/ 113 h 114"/>
                  <a:gd name="T14" fmla="*/ 142 w 175"/>
                  <a:gd name="T15" fmla="*/ 103 h 114"/>
                  <a:gd name="T16" fmla="*/ 172 w 175"/>
                  <a:gd name="T17" fmla="*/ 75 h 114"/>
                  <a:gd name="T18" fmla="*/ 172 w 175"/>
                  <a:gd name="T19" fmla="*/ 29 h 114"/>
                  <a:gd name="T20" fmla="*/ 126 w 175"/>
                  <a:gd name="T21" fmla="*/ 66 h 114"/>
                  <a:gd name="T22" fmla="*/ 104 w 175"/>
                  <a:gd name="T23" fmla="*/ 90 h 114"/>
                  <a:gd name="T24" fmla="*/ 79 w 175"/>
                  <a:gd name="T25" fmla="*/ 90 h 114"/>
                  <a:gd name="T26" fmla="*/ 118 w 175"/>
                  <a:gd name="T27" fmla="*/ 21 h 114"/>
                  <a:gd name="T28" fmla="*/ 126 w 175"/>
                  <a:gd name="T29" fmla="*/ 6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5" h="114">
                    <a:moveTo>
                      <a:pt x="172" y="29"/>
                    </a:moveTo>
                    <a:cubicBezTo>
                      <a:pt x="171" y="25"/>
                      <a:pt x="166" y="13"/>
                      <a:pt x="155" y="8"/>
                    </a:cubicBezTo>
                    <a:cubicBezTo>
                      <a:pt x="136" y="0"/>
                      <a:pt x="78" y="2"/>
                      <a:pt x="71" y="4"/>
                    </a:cubicBezTo>
                    <a:cubicBezTo>
                      <a:pt x="61" y="8"/>
                      <a:pt x="54" y="21"/>
                      <a:pt x="52" y="24"/>
                    </a:cubicBezTo>
                    <a:cubicBezTo>
                      <a:pt x="0" y="113"/>
                      <a:pt x="47" y="103"/>
                      <a:pt x="47" y="107"/>
                    </a:cubicBezTo>
                    <a:cubicBezTo>
                      <a:pt x="48" y="111"/>
                      <a:pt x="56" y="112"/>
                      <a:pt x="56" y="112"/>
                    </a:cubicBezTo>
                    <a:cubicBezTo>
                      <a:pt x="64" y="113"/>
                      <a:pt x="102" y="112"/>
                      <a:pt x="118" y="113"/>
                    </a:cubicBezTo>
                    <a:cubicBezTo>
                      <a:pt x="123" y="114"/>
                      <a:pt x="132" y="110"/>
                      <a:pt x="142" y="103"/>
                    </a:cubicBezTo>
                    <a:cubicBezTo>
                      <a:pt x="155" y="94"/>
                      <a:pt x="171" y="81"/>
                      <a:pt x="172" y="75"/>
                    </a:cubicBezTo>
                    <a:cubicBezTo>
                      <a:pt x="175" y="66"/>
                      <a:pt x="175" y="37"/>
                      <a:pt x="172" y="29"/>
                    </a:cubicBezTo>
                    <a:close/>
                    <a:moveTo>
                      <a:pt x="126" y="66"/>
                    </a:moveTo>
                    <a:cubicBezTo>
                      <a:pt x="123" y="77"/>
                      <a:pt x="108" y="89"/>
                      <a:pt x="104" y="90"/>
                    </a:cubicBezTo>
                    <a:cubicBezTo>
                      <a:pt x="99" y="91"/>
                      <a:pt x="81" y="93"/>
                      <a:pt x="79" y="90"/>
                    </a:cubicBezTo>
                    <a:cubicBezTo>
                      <a:pt x="76" y="86"/>
                      <a:pt x="116" y="19"/>
                      <a:pt x="118" y="21"/>
                    </a:cubicBezTo>
                    <a:cubicBezTo>
                      <a:pt x="128" y="32"/>
                      <a:pt x="130" y="51"/>
                      <a:pt x="126" y="66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îşľiḑé">
                <a:extLst>
                  <a:ext uri="{FF2B5EF4-FFF2-40B4-BE49-F238E27FC236}">
                    <a16:creationId xmlns:a16="http://schemas.microsoft.com/office/drawing/2014/main" id="{AF24CAF4-C9B4-D522-FEDB-67E6F0DDD319}"/>
                  </a:ext>
                </a:extLst>
              </p:cNvPr>
              <p:cNvSpPr/>
              <p:nvPr/>
            </p:nvSpPr>
            <p:spPr bwMode="auto">
              <a:xfrm>
                <a:off x="6348577" y="1913265"/>
                <a:ext cx="847461" cy="368895"/>
              </a:xfrm>
              <a:custGeom>
                <a:avLst/>
                <a:gdLst>
                  <a:gd name="T0" fmla="*/ 102 w 122"/>
                  <a:gd name="T1" fmla="*/ 22 h 53"/>
                  <a:gd name="T2" fmla="*/ 83 w 122"/>
                  <a:gd name="T3" fmla="*/ 16 h 53"/>
                  <a:gd name="T4" fmla="*/ 80 w 122"/>
                  <a:gd name="T5" fmla="*/ 0 h 53"/>
                  <a:gd name="T6" fmla="*/ 79 w 122"/>
                  <a:gd name="T7" fmla="*/ 5 h 53"/>
                  <a:gd name="T8" fmla="*/ 59 w 122"/>
                  <a:gd name="T9" fmla="*/ 28 h 53"/>
                  <a:gd name="T10" fmla="*/ 45 w 122"/>
                  <a:gd name="T11" fmla="*/ 39 h 53"/>
                  <a:gd name="T12" fmla="*/ 28 w 122"/>
                  <a:gd name="T13" fmla="*/ 47 h 53"/>
                  <a:gd name="T14" fmla="*/ 0 w 122"/>
                  <a:gd name="T15" fmla="*/ 45 h 53"/>
                  <a:gd name="T16" fmla="*/ 0 w 122"/>
                  <a:gd name="T17" fmla="*/ 46 h 53"/>
                  <a:gd name="T18" fmla="*/ 9 w 122"/>
                  <a:gd name="T19" fmla="*/ 51 h 53"/>
                  <a:gd name="T20" fmla="*/ 71 w 122"/>
                  <a:gd name="T21" fmla="*/ 52 h 53"/>
                  <a:gd name="T22" fmla="*/ 95 w 122"/>
                  <a:gd name="T23" fmla="*/ 42 h 53"/>
                  <a:gd name="T24" fmla="*/ 122 w 122"/>
                  <a:gd name="T25" fmla="*/ 19 h 53"/>
                  <a:gd name="T26" fmla="*/ 102 w 122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53">
                    <a:moveTo>
                      <a:pt x="102" y="22"/>
                    </a:moveTo>
                    <a:cubicBezTo>
                      <a:pt x="93" y="22"/>
                      <a:pt x="87" y="19"/>
                      <a:pt x="83" y="16"/>
                    </a:cubicBezTo>
                    <a:cubicBezTo>
                      <a:pt x="81" y="14"/>
                      <a:pt x="80" y="5"/>
                      <a:pt x="80" y="0"/>
                    </a:cubicBezTo>
                    <a:cubicBezTo>
                      <a:pt x="80" y="1"/>
                      <a:pt x="79" y="3"/>
                      <a:pt x="79" y="5"/>
                    </a:cubicBezTo>
                    <a:cubicBezTo>
                      <a:pt x="76" y="14"/>
                      <a:pt x="65" y="24"/>
                      <a:pt x="59" y="28"/>
                    </a:cubicBezTo>
                    <a:cubicBezTo>
                      <a:pt x="58" y="28"/>
                      <a:pt x="49" y="36"/>
                      <a:pt x="45" y="39"/>
                    </a:cubicBezTo>
                    <a:cubicBezTo>
                      <a:pt x="40" y="43"/>
                      <a:pt x="36" y="46"/>
                      <a:pt x="28" y="47"/>
                    </a:cubicBezTo>
                    <a:cubicBezTo>
                      <a:pt x="16" y="50"/>
                      <a:pt x="2" y="49"/>
                      <a:pt x="0" y="45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1" y="50"/>
                      <a:pt x="9" y="51"/>
                      <a:pt x="9" y="51"/>
                    </a:cubicBezTo>
                    <a:cubicBezTo>
                      <a:pt x="17" y="52"/>
                      <a:pt x="55" y="51"/>
                      <a:pt x="71" y="52"/>
                    </a:cubicBezTo>
                    <a:cubicBezTo>
                      <a:pt x="76" y="53"/>
                      <a:pt x="85" y="49"/>
                      <a:pt x="95" y="42"/>
                    </a:cubicBezTo>
                    <a:cubicBezTo>
                      <a:pt x="104" y="35"/>
                      <a:pt x="116" y="26"/>
                      <a:pt x="122" y="19"/>
                    </a:cubicBezTo>
                    <a:cubicBezTo>
                      <a:pt x="118" y="23"/>
                      <a:pt x="112" y="24"/>
                      <a:pt x="102" y="22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ïŝḷidé">
                <a:extLst>
                  <a:ext uri="{FF2B5EF4-FFF2-40B4-BE49-F238E27FC236}">
                    <a16:creationId xmlns:a16="http://schemas.microsoft.com/office/drawing/2014/main" id="{9F3DF688-9D1D-CEEF-C53A-1E624EB49732}"/>
                  </a:ext>
                </a:extLst>
              </p:cNvPr>
              <p:cNvSpPr/>
              <p:nvPr/>
            </p:nvSpPr>
            <p:spPr bwMode="auto">
              <a:xfrm>
                <a:off x="6348577" y="1560987"/>
                <a:ext cx="491860" cy="631441"/>
              </a:xfrm>
              <a:custGeom>
                <a:avLst/>
                <a:gdLst>
                  <a:gd name="T0" fmla="*/ 16 w 71"/>
                  <a:gd name="T1" fmla="*/ 83 h 91"/>
                  <a:gd name="T2" fmla="*/ 32 w 71"/>
                  <a:gd name="T3" fmla="*/ 80 h 91"/>
                  <a:gd name="T4" fmla="*/ 71 w 71"/>
                  <a:gd name="T5" fmla="*/ 11 h 91"/>
                  <a:gd name="T6" fmla="*/ 56 w 71"/>
                  <a:gd name="T7" fmla="*/ 0 h 91"/>
                  <a:gd name="T8" fmla="*/ 29 w 71"/>
                  <a:gd name="T9" fmla="*/ 4 h 91"/>
                  <a:gd name="T10" fmla="*/ 2 w 71"/>
                  <a:gd name="T11" fmla="*/ 50 h 91"/>
                  <a:gd name="T12" fmla="*/ 0 w 71"/>
                  <a:gd name="T13" fmla="*/ 91 h 91"/>
                  <a:gd name="T14" fmla="*/ 16 w 71"/>
                  <a:gd name="T15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91">
                    <a:moveTo>
                      <a:pt x="16" y="83"/>
                    </a:moveTo>
                    <a:cubicBezTo>
                      <a:pt x="23" y="81"/>
                      <a:pt x="30" y="79"/>
                      <a:pt x="32" y="80"/>
                    </a:cubicBezTo>
                    <a:cubicBezTo>
                      <a:pt x="29" y="76"/>
                      <a:pt x="69" y="9"/>
                      <a:pt x="71" y="11"/>
                    </a:cubicBezTo>
                    <a:cubicBezTo>
                      <a:pt x="67" y="6"/>
                      <a:pt x="60" y="1"/>
                      <a:pt x="56" y="0"/>
                    </a:cubicBezTo>
                    <a:cubicBezTo>
                      <a:pt x="48" y="0"/>
                      <a:pt x="35" y="1"/>
                      <a:pt x="29" y="4"/>
                    </a:cubicBezTo>
                    <a:cubicBezTo>
                      <a:pt x="20" y="10"/>
                      <a:pt x="10" y="34"/>
                      <a:pt x="2" y="50"/>
                    </a:cubicBezTo>
                    <a:cubicBezTo>
                      <a:pt x="1" y="67"/>
                      <a:pt x="1" y="83"/>
                      <a:pt x="0" y="91"/>
                    </a:cubicBezTo>
                    <a:cubicBezTo>
                      <a:pt x="1" y="87"/>
                      <a:pt x="9" y="85"/>
                      <a:pt x="16" y="83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Sļîdé">
                <a:extLst>
                  <a:ext uri="{FF2B5EF4-FFF2-40B4-BE49-F238E27FC236}">
                    <a16:creationId xmlns:a16="http://schemas.microsoft.com/office/drawing/2014/main" id="{2EBB06B1-2974-C95B-BD8C-9FB721A4A339}"/>
                  </a:ext>
                </a:extLst>
              </p:cNvPr>
              <p:cNvSpPr/>
              <p:nvPr/>
            </p:nvSpPr>
            <p:spPr bwMode="auto">
              <a:xfrm>
                <a:off x="5813513" y="1374878"/>
                <a:ext cx="598208" cy="1003659"/>
              </a:xfrm>
              <a:custGeom>
                <a:avLst/>
                <a:gdLst>
                  <a:gd name="T0" fmla="*/ 2 w 86"/>
                  <a:gd name="T1" fmla="*/ 32 h 145"/>
                  <a:gd name="T2" fmla="*/ 5 w 86"/>
                  <a:gd name="T3" fmla="*/ 89 h 145"/>
                  <a:gd name="T4" fmla="*/ 15 w 86"/>
                  <a:gd name="T5" fmla="*/ 135 h 145"/>
                  <a:gd name="T6" fmla="*/ 25 w 86"/>
                  <a:gd name="T7" fmla="*/ 144 h 145"/>
                  <a:gd name="T8" fmla="*/ 71 w 86"/>
                  <a:gd name="T9" fmla="*/ 142 h 145"/>
                  <a:gd name="T10" fmla="*/ 86 w 86"/>
                  <a:gd name="T11" fmla="*/ 129 h 145"/>
                  <a:gd name="T12" fmla="*/ 77 w 86"/>
                  <a:gd name="T13" fmla="*/ 124 h 145"/>
                  <a:gd name="T14" fmla="*/ 81 w 86"/>
                  <a:gd name="T15" fmla="*/ 23 h 145"/>
                  <a:gd name="T16" fmla="*/ 2 w 86"/>
                  <a:gd name="T17" fmla="*/ 3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45">
                    <a:moveTo>
                      <a:pt x="2" y="32"/>
                    </a:moveTo>
                    <a:cubicBezTo>
                      <a:pt x="3" y="58"/>
                      <a:pt x="4" y="83"/>
                      <a:pt x="5" y="89"/>
                    </a:cubicBezTo>
                    <a:cubicBezTo>
                      <a:pt x="6" y="104"/>
                      <a:pt x="10" y="128"/>
                      <a:pt x="15" y="135"/>
                    </a:cubicBezTo>
                    <a:cubicBezTo>
                      <a:pt x="20" y="143"/>
                      <a:pt x="25" y="144"/>
                      <a:pt x="25" y="144"/>
                    </a:cubicBezTo>
                    <a:cubicBezTo>
                      <a:pt x="25" y="144"/>
                      <a:pt x="69" y="145"/>
                      <a:pt x="71" y="142"/>
                    </a:cubicBezTo>
                    <a:cubicBezTo>
                      <a:pt x="74" y="139"/>
                      <a:pt x="86" y="132"/>
                      <a:pt x="86" y="129"/>
                    </a:cubicBezTo>
                    <a:cubicBezTo>
                      <a:pt x="86" y="129"/>
                      <a:pt x="78" y="128"/>
                      <a:pt x="77" y="124"/>
                    </a:cubicBezTo>
                    <a:cubicBezTo>
                      <a:pt x="77" y="120"/>
                      <a:pt x="80" y="43"/>
                      <a:pt x="81" y="23"/>
                    </a:cubicBezTo>
                    <a:cubicBezTo>
                      <a:pt x="81" y="2"/>
                      <a:pt x="0" y="0"/>
                      <a:pt x="2" y="32"/>
                    </a:cubicBezTo>
                    <a:close/>
                  </a:path>
                </a:pathLst>
              </a:custGeom>
              <a:solidFill>
                <a:srgbClr val="6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Sliḍê">
                <a:extLst>
                  <a:ext uri="{FF2B5EF4-FFF2-40B4-BE49-F238E27FC236}">
                    <a16:creationId xmlns:a16="http://schemas.microsoft.com/office/drawing/2014/main" id="{F00F0698-78E5-CE71-248E-53999D131C5F}"/>
                  </a:ext>
                </a:extLst>
              </p:cNvPr>
              <p:cNvSpPr/>
              <p:nvPr/>
            </p:nvSpPr>
            <p:spPr bwMode="auto">
              <a:xfrm>
                <a:off x="5906568" y="1501167"/>
                <a:ext cx="505153" cy="877371"/>
              </a:xfrm>
              <a:custGeom>
                <a:avLst/>
                <a:gdLst>
                  <a:gd name="T0" fmla="*/ 64 w 73"/>
                  <a:gd name="T1" fmla="*/ 106 h 127"/>
                  <a:gd name="T2" fmla="*/ 68 w 73"/>
                  <a:gd name="T3" fmla="*/ 5 h 127"/>
                  <a:gd name="T4" fmla="*/ 60 w 73"/>
                  <a:gd name="T5" fmla="*/ 21 h 127"/>
                  <a:gd name="T6" fmla="*/ 61 w 73"/>
                  <a:gd name="T7" fmla="*/ 69 h 127"/>
                  <a:gd name="T8" fmla="*/ 52 w 73"/>
                  <a:gd name="T9" fmla="*/ 110 h 127"/>
                  <a:gd name="T10" fmla="*/ 20 w 73"/>
                  <a:gd name="T11" fmla="*/ 112 h 127"/>
                  <a:gd name="T12" fmla="*/ 0 w 73"/>
                  <a:gd name="T13" fmla="*/ 114 h 127"/>
                  <a:gd name="T14" fmla="*/ 2 w 73"/>
                  <a:gd name="T15" fmla="*/ 117 h 127"/>
                  <a:gd name="T16" fmla="*/ 12 w 73"/>
                  <a:gd name="T17" fmla="*/ 126 h 127"/>
                  <a:gd name="T18" fmla="*/ 58 w 73"/>
                  <a:gd name="T19" fmla="*/ 124 h 127"/>
                  <a:gd name="T20" fmla="*/ 73 w 73"/>
                  <a:gd name="T21" fmla="*/ 111 h 127"/>
                  <a:gd name="T22" fmla="*/ 64 w 73"/>
                  <a:gd name="T23" fmla="*/ 10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27">
                    <a:moveTo>
                      <a:pt x="64" y="106"/>
                    </a:moveTo>
                    <a:cubicBezTo>
                      <a:pt x="64" y="102"/>
                      <a:pt x="67" y="25"/>
                      <a:pt x="68" y="5"/>
                    </a:cubicBezTo>
                    <a:cubicBezTo>
                      <a:pt x="64" y="0"/>
                      <a:pt x="59" y="5"/>
                      <a:pt x="60" y="21"/>
                    </a:cubicBezTo>
                    <a:cubicBezTo>
                      <a:pt x="62" y="39"/>
                      <a:pt x="62" y="51"/>
                      <a:pt x="61" y="69"/>
                    </a:cubicBezTo>
                    <a:cubicBezTo>
                      <a:pt x="60" y="79"/>
                      <a:pt x="57" y="101"/>
                      <a:pt x="52" y="110"/>
                    </a:cubicBezTo>
                    <a:cubicBezTo>
                      <a:pt x="48" y="117"/>
                      <a:pt x="33" y="115"/>
                      <a:pt x="20" y="112"/>
                    </a:cubicBezTo>
                    <a:cubicBezTo>
                      <a:pt x="9" y="110"/>
                      <a:pt x="2" y="117"/>
                      <a:pt x="0" y="114"/>
                    </a:cubicBezTo>
                    <a:cubicBezTo>
                      <a:pt x="1" y="115"/>
                      <a:pt x="1" y="116"/>
                      <a:pt x="2" y="117"/>
                    </a:cubicBezTo>
                    <a:cubicBezTo>
                      <a:pt x="7" y="125"/>
                      <a:pt x="12" y="126"/>
                      <a:pt x="12" y="126"/>
                    </a:cubicBezTo>
                    <a:cubicBezTo>
                      <a:pt x="12" y="126"/>
                      <a:pt x="56" y="127"/>
                      <a:pt x="58" y="124"/>
                    </a:cubicBezTo>
                    <a:cubicBezTo>
                      <a:pt x="61" y="121"/>
                      <a:pt x="73" y="114"/>
                      <a:pt x="73" y="111"/>
                    </a:cubicBezTo>
                    <a:cubicBezTo>
                      <a:pt x="73" y="111"/>
                      <a:pt x="65" y="110"/>
                      <a:pt x="64" y="106"/>
                    </a:cubicBezTo>
                    <a:close/>
                  </a:path>
                </a:pathLst>
              </a:custGeom>
              <a:solidFill>
                <a:srgbClr val="3FB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B32FB016-8FE8-9B8C-DBDA-473AB40EB7B2}"/>
                </a:ext>
              </a:extLst>
            </p:cNvPr>
            <p:cNvSpPr txBox="1"/>
            <p:nvPr/>
          </p:nvSpPr>
          <p:spPr>
            <a:xfrm>
              <a:off x="9054139" y="4664254"/>
              <a:ext cx="13054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乐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2909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64" y="2650462"/>
            <a:ext cx="5731164" cy="642219"/>
          </a:xfrm>
        </p:spPr>
        <p:txBody>
          <a:bodyPr/>
          <a:lstStyle/>
          <a:p>
            <a:r>
              <a:rPr lang="zh-CN" altLang="en-US" sz="5400" dirty="0"/>
              <a:t>小游戏：击鼓传花</a:t>
            </a:r>
            <a:br>
              <a:rPr lang="en-US" altLang="zh-CN" sz="5400" dirty="0"/>
            </a:br>
            <a:br>
              <a:rPr lang="en-US" altLang="zh-CN" dirty="0"/>
            </a:br>
            <a:r>
              <a:rPr lang="zh-CN" altLang="en-US" dirty="0"/>
              <a:t>我是谁</a:t>
            </a:r>
            <a:br>
              <a:rPr lang="en-US" altLang="zh-CN" dirty="0"/>
            </a:br>
            <a:r>
              <a:rPr lang="zh-CN" altLang="en-US" dirty="0"/>
              <a:t>我是一个怎样的人</a:t>
            </a:r>
            <a:br>
              <a:rPr lang="en-US" altLang="zh-CN" dirty="0"/>
            </a:br>
            <a:r>
              <a:rPr lang="zh-CN" altLang="en-US" dirty="0"/>
              <a:t>我喜欢</a:t>
            </a:r>
            <a:r>
              <a:rPr lang="en-US" altLang="zh-CN" dirty="0"/>
              <a:t>…</a:t>
            </a:r>
            <a:r>
              <a:rPr lang="zh-CN" altLang="en-US" dirty="0"/>
              <a:t>，因为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7F8F28-AB27-044B-B3C2-44D4440CA0A3}"/>
              </a:ext>
            </a:extLst>
          </p:cNvPr>
          <p:cNvSpPr txBox="1"/>
          <p:nvPr/>
        </p:nvSpPr>
        <p:spPr>
          <a:xfrm>
            <a:off x="660400" y="2463615"/>
            <a:ext cx="755335" cy="646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pic>
        <p:nvPicPr>
          <p:cNvPr id="8" name="《少年》梦然">
            <a:hlinkClick r:id="" action="ppaction://media"/>
            <a:extLst>
              <a:ext uri="{FF2B5EF4-FFF2-40B4-BE49-F238E27FC236}">
                <a16:creationId xmlns:a16="http://schemas.microsoft.com/office/drawing/2014/main" id="{C2CE86B1-2E32-7454-661E-EEDD0F863D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6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480" y="3338512"/>
            <a:ext cx="5946054" cy="334465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717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68"/>
    </mc:Choice>
    <mc:Fallback xmlns="">
      <p:transition spd="slow" advTm="22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5420" y="1114298"/>
            <a:ext cx="10411702" cy="4629404"/>
            <a:chOff x="352302" y="871390"/>
            <a:chExt cx="10411702" cy="4629404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368AE8FC-35D8-F793-7A0D-ABAB77C5ED3C}"/>
                </a:ext>
              </a:extLst>
            </p:cNvPr>
            <p:cNvGrpSpPr/>
            <p:nvPr/>
          </p:nvGrpSpPr>
          <p:grpSpPr>
            <a:xfrm>
              <a:off x="450676" y="871390"/>
              <a:ext cx="5064299" cy="1024081"/>
              <a:chOff x="450676" y="871390"/>
              <a:chExt cx="5064299" cy="1024081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D1B69FF-1975-2742-1F29-8A4BBB5D77BF}"/>
                  </a:ext>
                </a:extLst>
              </p:cNvPr>
              <p:cNvSpPr/>
              <p:nvPr/>
            </p:nvSpPr>
            <p:spPr>
              <a:xfrm>
                <a:off x="1338916" y="1215697"/>
                <a:ext cx="4176059" cy="6797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b" anchorCtr="0">
                <a:spAutoFit/>
              </a:bodyPr>
              <a:lstStyle/>
              <a:p>
                <a:r>
                  <a:rPr kumimoji="1" lang="zh-CN" altLang="en-US" sz="3000" b="1" dirty="0">
                    <a:solidFill>
                      <a:schemeClr val="tx1"/>
                    </a:solidFill>
                  </a:rPr>
                  <a:t>我承诺 我做到</a:t>
                </a:r>
                <a:endParaRPr kumimoji="1" lang="en-US" altLang="zh-CN" sz="30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图形 25" descr="前引号">
                <a:extLst>
                  <a:ext uri="{FF2B5EF4-FFF2-40B4-BE49-F238E27FC236}">
                    <a16:creationId xmlns:a16="http://schemas.microsoft.com/office/drawing/2014/main" id="{F05D628B-978A-1127-B37F-60D13D575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50676" y="87139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1B61A87-727F-CF7F-EEA4-092A763688E3}"/>
                </a:ext>
              </a:extLst>
            </p:cNvPr>
            <p:cNvGrpSpPr/>
            <p:nvPr/>
          </p:nvGrpSpPr>
          <p:grpSpPr>
            <a:xfrm>
              <a:off x="352302" y="2479676"/>
              <a:ext cx="2191859" cy="1959025"/>
              <a:chOff x="352302" y="2479676"/>
              <a:chExt cx="2191859" cy="1959025"/>
            </a:xfrm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FD8E16A4-7844-48C1-CED9-75C0DA84759C}"/>
                  </a:ext>
                </a:extLst>
              </p:cNvPr>
              <p:cNvSpPr/>
              <p:nvPr/>
            </p:nvSpPr>
            <p:spPr bwMode="auto">
              <a:xfrm>
                <a:off x="475033" y="2479676"/>
                <a:ext cx="1959025" cy="1959025"/>
              </a:xfrm>
              <a:custGeom>
                <a:avLst/>
                <a:gdLst>
                  <a:gd name="T0" fmla="*/ 283 w 566"/>
                  <a:gd name="T1" fmla="*/ 566 h 566"/>
                  <a:gd name="T2" fmla="*/ 0 w 566"/>
                  <a:gd name="T3" fmla="*/ 383 h 566"/>
                  <a:gd name="T4" fmla="*/ 97 w 566"/>
                  <a:gd name="T5" fmla="*/ 136 h 566"/>
                  <a:gd name="T6" fmla="*/ 283 w 566"/>
                  <a:gd name="T7" fmla="*/ 0 h 566"/>
                  <a:gd name="T8" fmla="*/ 469 w 566"/>
                  <a:gd name="T9" fmla="*/ 136 h 566"/>
                  <a:gd name="T10" fmla="*/ 566 w 566"/>
                  <a:gd name="T11" fmla="*/ 383 h 566"/>
                  <a:gd name="T12" fmla="*/ 283 w 566"/>
                  <a:gd name="T13" fmla="*/ 56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6" h="566">
                    <a:moveTo>
                      <a:pt x="283" y="566"/>
                    </a:moveTo>
                    <a:cubicBezTo>
                      <a:pt x="93" y="566"/>
                      <a:pt x="0" y="506"/>
                      <a:pt x="0" y="383"/>
                    </a:cubicBezTo>
                    <a:cubicBezTo>
                      <a:pt x="0" y="314"/>
                      <a:pt x="37" y="219"/>
                      <a:pt x="97" y="136"/>
                    </a:cubicBezTo>
                    <a:cubicBezTo>
                      <a:pt x="158" y="51"/>
                      <a:pt x="228" y="0"/>
                      <a:pt x="283" y="0"/>
                    </a:cubicBezTo>
                    <a:cubicBezTo>
                      <a:pt x="338" y="0"/>
                      <a:pt x="408" y="51"/>
                      <a:pt x="469" y="136"/>
                    </a:cubicBezTo>
                    <a:cubicBezTo>
                      <a:pt x="529" y="219"/>
                      <a:pt x="566" y="314"/>
                      <a:pt x="566" y="383"/>
                    </a:cubicBezTo>
                    <a:cubicBezTo>
                      <a:pt x="566" y="506"/>
                      <a:pt x="473" y="566"/>
                      <a:pt x="283" y="566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AE4E020-5F4D-45CA-5EEF-3CB8270522F8}"/>
                  </a:ext>
                </a:extLst>
              </p:cNvPr>
              <p:cNvSpPr/>
              <p:nvPr/>
            </p:nvSpPr>
            <p:spPr>
              <a:xfrm>
                <a:off x="352302" y="3217271"/>
                <a:ext cx="1936722" cy="648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b" anchorCtr="0">
                <a:spAutoFit/>
              </a:bodyPr>
              <a:lstStyle/>
              <a:p>
                <a:pPr algn="ctr"/>
                <a:r>
                  <a:rPr kumimoji="1" lang="zh-CN" altLang="en-US" sz="2800" b="1" dirty="0">
                    <a:solidFill>
                      <a:schemeClr val="tx1"/>
                    </a:solidFill>
                  </a:rPr>
                  <a:t>积极参与</a:t>
                </a:r>
                <a:endParaRPr kumimoji="1" lang="en-US" altLang="zh-C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B3651B0-8BB2-1585-0624-A6BC89851263}"/>
                  </a:ext>
                </a:extLst>
              </p:cNvPr>
              <p:cNvSpPr txBox="1"/>
              <p:nvPr/>
            </p:nvSpPr>
            <p:spPr>
              <a:xfrm>
                <a:off x="2033887" y="3248898"/>
                <a:ext cx="510274" cy="510274"/>
              </a:xfrm>
              <a:prstGeom prst="ellipse">
                <a:avLst/>
              </a:prstGeom>
              <a:solidFill>
                <a:schemeClr val="accent1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r>
                  <a:rPr kumimoji="1" lang="en-US" altLang="zh-CN" sz="2000" b="1" dirty="0">
                    <a:solidFill>
                      <a:schemeClr val="bg1"/>
                    </a:solidFill>
                  </a:rPr>
                  <a:t>01</a:t>
                </a:r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CB9E700-E268-F73B-C257-DE0DA0020057}"/>
                </a:ext>
              </a:extLst>
            </p:cNvPr>
            <p:cNvGrpSpPr/>
            <p:nvPr/>
          </p:nvGrpSpPr>
          <p:grpSpPr>
            <a:xfrm>
              <a:off x="3241118" y="3233255"/>
              <a:ext cx="2115116" cy="1959025"/>
              <a:chOff x="348028" y="4595330"/>
              <a:chExt cx="2115116" cy="1959025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1EAF57A6-E162-85B5-84A9-9EFF6A576B83}"/>
                  </a:ext>
                </a:extLst>
              </p:cNvPr>
              <p:cNvSpPr/>
              <p:nvPr/>
            </p:nvSpPr>
            <p:spPr bwMode="auto">
              <a:xfrm>
                <a:off x="348028" y="4595330"/>
                <a:ext cx="1959025" cy="1959025"/>
              </a:xfrm>
              <a:custGeom>
                <a:avLst/>
                <a:gdLst>
                  <a:gd name="T0" fmla="*/ 283 w 566"/>
                  <a:gd name="T1" fmla="*/ 566 h 566"/>
                  <a:gd name="T2" fmla="*/ 0 w 566"/>
                  <a:gd name="T3" fmla="*/ 383 h 566"/>
                  <a:gd name="T4" fmla="*/ 97 w 566"/>
                  <a:gd name="T5" fmla="*/ 136 h 566"/>
                  <a:gd name="T6" fmla="*/ 283 w 566"/>
                  <a:gd name="T7" fmla="*/ 0 h 566"/>
                  <a:gd name="T8" fmla="*/ 469 w 566"/>
                  <a:gd name="T9" fmla="*/ 136 h 566"/>
                  <a:gd name="T10" fmla="*/ 566 w 566"/>
                  <a:gd name="T11" fmla="*/ 383 h 566"/>
                  <a:gd name="T12" fmla="*/ 283 w 566"/>
                  <a:gd name="T13" fmla="*/ 56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6" h="566">
                    <a:moveTo>
                      <a:pt x="283" y="566"/>
                    </a:moveTo>
                    <a:cubicBezTo>
                      <a:pt x="93" y="566"/>
                      <a:pt x="0" y="506"/>
                      <a:pt x="0" y="383"/>
                    </a:cubicBezTo>
                    <a:cubicBezTo>
                      <a:pt x="0" y="314"/>
                      <a:pt x="37" y="219"/>
                      <a:pt x="97" y="136"/>
                    </a:cubicBezTo>
                    <a:cubicBezTo>
                      <a:pt x="158" y="51"/>
                      <a:pt x="228" y="0"/>
                      <a:pt x="283" y="0"/>
                    </a:cubicBezTo>
                    <a:cubicBezTo>
                      <a:pt x="338" y="0"/>
                      <a:pt x="408" y="51"/>
                      <a:pt x="469" y="136"/>
                    </a:cubicBezTo>
                    <a:cubicBezTo>
                      <a:pt x="529" y="219"/>
                      <a:pt x="566" y="314"/>
                      <a:pt x="566" y="383"/>
                    </a:cubicBezTo>
                    <a:cubicBezTo>
                      <a:pt x="566" y="506"/>
                      <a:pt x="473" y="566"/>
                      <a:pt x="283" y="566"/>
                    </a:cubicBezTo>
                    <a:close/>
                  </a:path>
                </a:pathLst>
              </a:custGeom>
              <a:solidFill>
                <a:schemeClr val="accent2">
                  <a:alpha val="20000"/>
                </a:schemeClr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66B213C-F123-951C-65A8-D58D5412F72E}"/>
                  </a:ext>
                </a:extLst>
              </p:cNvPr>
              <p:cNvSpPr/>
              <p:nvPr/>
            </p:nvSpPr>
            <p:spPr>
              <a:xfrm>
                <a:off x="397163" y="5316372"/>
                <a:ext cx="1769575" cy="648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b" anchorCtr="0">
                <a:spAutoFit/>
              </a:bodyPr>
              <a:lstStyle/>
              <a:p>
                <a:pPr algn="ctr"/>
                <a:r>
                  <a:rPr kumimoji="1" lang="zh-CN" altLang="en-US" sz="2800" b="1" dirty="0">
                    <a:solidFill>
                      <a:schemeClr val="tx1"/>
                    </a:solidFill>
                  </a:rPr>
                  <a:t>真诚分享</a:t>
                </a:r>
                <a:endParaRPr kumimoji="1" lang="en-US" altLang="zh-C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D73F267-4936-A117-3042-0994FEC33F7D}"/>
                  </a:ext>
                </a:extLst>
              </p:cNvPr>
              <p:cNvSpPr txBox="1"/>
              <p:nvPr/>
            </p:nvSpPr>
            <p:spPr>
              <a:xfrm>
                <a:off x="1952870" y="5061235"/>
                <a:ext cx="510274" cy="510274"/>
              </a:xfrm>
              <a:prstGeom prst="ellipse">
                <a:avLst/>
              </a:prstGeom>
              <a:solidFill>
                <a:schemeClr val="accent2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r>
                  <a:rPr kumimoji="1" lang="en-US" altLang="zh-CN" sz="2000" b="1" dirty="0">
                    <a:solidFill>
                      <a:schemeClr val="bg1"/>
                    </a:solidFill>
                  </a:rPr>
                  <a:t>02</a:t>
                </a:r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D4C55F4-DF96-B207-6D7A-F0B65FC0D8B1}"/>
                </a:ext>
              </a:extLst>
            </p:cNvPr>
            <p:cNvGrpSpPr/>
            <p:nvPr/>
          </p:nvGrpSpPr>
          <p:grpSpPr>
            <a:xfrm>
              <a:off x="6156511" y="2088512"/>
              <a:ext cx="1959025" cy="1959025"/>
              <a:chOff x="370331" y="2088512"/>
              <a:chExt cx="1959025" cy="1959025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E368CE22-39FC-BCB4-0400-95C5321D714B}"/>
                  </a:ext>
                </a:extLst>
              </p:cNvPr>
              <p:cNvSpPr/>
              <p:nvPr/>
            </p:nvSpPr>
            <p:spPr bwMode="auto">
              <a:xfrm>
                <a:off x="370331" y="2088512"/>
                <a:ext cx="1959025" cy="1959025"/>
              </a:xfrm>
              <a:custGeom>
                <a:avLst/>
                <a:gdLst>
                  <a:gd name="T0" fmla="*/ 283 w 566"/>
                  <a:gd name="T1" fmla="*/ 566 h 566"/>
                  <a:gd name="T2" fmla="*/ 0 w 566"/>
                  <a:gd name="T3" fmla="*/ 383 h 566"/>
                  <a:gd name="T4" fmla="*/ 97 w 566"/>
                  <a:gd name="T5" fmla="*/ 136 h 566"/>
                  <a:gd name="T6" fmla="*/ 283 w 566"/>
                  <a:gd name="T7" fmla="*/ 0 h 566"/>
                  <a:gd name="T8" fmla="*/ 469 w 566"/>
                  <a:gd name="T9" fmla="*/ 136 h 566"/>
                  <a:gd name="T10" fmla="*/ 566 w 566"/>
                  <a:gd name="T11" fmla="*/ 383 h 566"/>
                  <a:gd name="T12" fmla="*/ 283 w 566"/>
                  <a:gd name="T13" fmla="*/ 56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6" h="566">
                    <a:moveTo>
                      <a:pt x="283" y="566"/>
                    </a:moveTo>
                    <a:cubicBezTo>
                      <a:pt x="93" y="566"/>
                      <a:pt x="0" y="506"/>
                      <a:pt x="0" y="383"/>
                    </a:cubicBezTo>
                    <a:cubicBezTo>
                      <a:pt x="0" y="314"/>
                      <a:pt x="37" y="219"/>
                      <a:pt x="97" y="136"/>
                    </a:cubicBezTo>
                    <a:cubicBezTo>
                      <a:pt x="158" y="51"/>
                      <a:pt x="228" y="0"/>
                      <a:pt x="283" y="0"/>
                    </a:cubicBezTo>
                    <a:cubicBezTo>
                      <a:pt x="338" y="0"/>
                      <a:pt x="408" y="51"/>
                      <a:pt x="469" y="136"/>
                    </a:cubicBezTo>
                    <a:cubicBezTo>
                      <a:pt x="529" y="219"/>
                      <a:pt x="566" y="314"/>
                      <a:pt x="566" y="383"/>
                    </a:cubicBezTo>
                    <a:cubicBezTo>
                      <a:pt x="566" y="506"/>
                      <a:pt x="473" y="566"/>
                      <a:pt x="283" y="566"/>
                    </a:cubicBezTo>
                    <a:close/>
                  </a:path>
                </a:pathLst>
              </a:custGeom>
              <a:solidFill>
                <a:schemeClr val="accent3">
                  <a:alpha val="20000"/>
                </a:schemeClr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8E1BF34-76E6-DE98-B8B8-56B8EB87973D}"/>
                  </a:ext>
                </a:extLst>
              </p:cNvPr>
              <p:cNvSpPr/>
              <p:nvPr/>
            </p:nvSpPr>
            <p:spPr>
              <a:xfrm>
                <a:off x="480434" y="2892772"/>
                <a:ext cx="1809680" cy="648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b" anchorCtr="0">
                <a:spAutoFit/>
              </a:bodyPr>
              <a:lstStyle/>
              <a:p>
                <a:pPr algn="ctr"/>
                <a:r>
                  <a:rPr kumimoji="1" lang="zh-CN" altLang="en-US" sz="2800" b="1" dirty="0">
                    <a:solidFill>
                      <a:schemeClr val="tx1"/>
                    </a:solidFill>
                  </a:rPr>
                  <a:t>认真倾听</a:t>
                </a:r>
                <a:endParaRPr kumimoji="1" lang="en-US" altLang="zh-C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243AAE7-005A-C64B-1973-4769ECA4955A}"/>
                  </a:ext>
                </a:extLst>
              </p:cNvPr>
              <p:cNvSpPr txBox="1"/>
              <p:nvPr/>
            </p:nvSpPr>
            <p:spPr>
              <a:xfrm>
                <a:off x="1612590" y="2224539"/>
                <a:ext cx="510274" cy="510274"/>
              </a:xfrm>
              <a:prstGeom prst="ellipse">
                <a:avLst/>
              </a:prstGeom>
              <a:solidFill>
                <a:schemeClr val="accent3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r>
                  <a:rPr kumimoji="1" lang="en-US" altLang="zh-CN" sz="2000" b="1" dirty="0">
                    <a:solidFill>
                      <a:schemeClr val="bg1"/>
                    </a:solidFill>
                  </a:rPr>
                  <a:t>03</a:t>
                </a:r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3D49BB5A-25D2-7996-B56C-D0FE710CFC64}"/>
                </a:ext>
              </a:extLst>
            </p:cNvPr>
            <p:cNvGrpSpPr/>
            <p:nvPr/>
          </p:nvGrpSpPr>
          <p:grpSpPr>
            <a:xfrm>
              <a:off x="8804979" y="3541769"/>
              <a:ext cx="1959025" cy="1959025"/>
              <a:chOff x="125709" y="4903844"/>
              <a:chExt cx="1959025" cy="1959025"/>
            </a:xfrm>
          </p:grpSpPr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88A23C71-D767-DE92-E88A-C37B93086BFD}"/>
                  </a:ext>
                </a:extLst>
              </p:cNvPr>
              <p:cNvSpPr/>
              <p:nvPr/>
            </p:nvSpPr>
            <p:spPr bwMode="auto">
              <a:xfrm>
                <a:off x="125709" y="4903844"/>
                <a:ext cx="1959025" cy="1959025"/>
              </a:xfrm>
              <a:custGeom>
                <a:avLst/>
                <a:gdLst>
                  <a:gd name="T0" fmla="*/ 283 w 566"/>
                  <a:gd name="T1" fmla="*/ 566 h 566"/>
                  <a:gd name="T2" fmla="*/ 0 w 566"/>
                  <a:gd name="T3" fmla="*/ 383 h 566"/>
                  <a:gd name="T4" fmla="*/ 97 w 566"/>
                  <a:gd name="T5" fmla="*/ 136 h 566"/>
                  <a:gd name="T6" fmla="*/ 283 w 566"/>
                  <a:gd name="T7" fmla="*/ 0 h 566"/>
                  <a:gd name="T8" fmla="*/ 469 w 566"/>
                  <a:gd name="T9" fmla="*/ 136 h 566"/>
                  <a:gd name="T10" fmla="*/ 566 w 566"/>
                  <a:gd name="T11" fmla="*/ 383 h 566"/>
                  <a:gd name="T12" fmla="*/ 283 w 566"/>
                  <a:gd name="T13" fmla="*/ 56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6" h="566">
                    <a:moveTo>
                      <a:pt x="283" y="566"/>
                    </a:moveTo>
                    <a:cubicBezTo>
                      <a:pt x="93" y="566"/>
                      <a:pt x="0" y="506"/>
                      <a:pt x="0" y="383"/>
                    </a:cubicBezTo>
                    <a:cubicBezTo>
                      <a:pt x="0" y="314"/>
                      <a:pt x="37" y="219"/>
                      <a:pt x="97" y="136"/>
                    </a:cubicBezTo>
                    <a:cubicBezTo>
                      <a:pt x="158" y="51"/>
                      <a:pt x="228" y="0"/>
                      <a:pt x="283" y="0"/>
                    </a:cubicBezTo>
                    <a:cubicBezTo>
                      <a:pt x="338" y="0"/>
                      <a:pt x="408" y="51"/>
                      <a:pt x="469" y="136"/>
                    </a:cubicBezTo>
                    <a:cubicBezTo>
                      <a:pt x="529" y="219"/>
                      <a:pt x="566" y="314"/>
                      <a:pt x="566" y="383"/>
                    </a:cubicBezTo>
                    <a:cubicBezTo>
                      <a:pt x="566" y="506"/>
                      <a:pt x="473" y="566"/>
                      <a:pt x="283" y="566"/>
                    </a:cubicBezTo>
                    <a:close/>
                  </a:path>
                </a:pathLst>
              </a:custGeom>
              <a:solidFill>
                <a:schemeClr val="accent4">
                  <a:alpha val="20000"/>
                </a:schemeClr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AD2A2053-AC02-25A0-1435-05351FEC1CE3}"/>
                  </a:ext>
                </a:extLst>
              </p:cNvPr>
              <p:cNvSpPr/>
              <p:nvPr/>
            </p:nvSpPr>
            <p:spPr>
              <a:xfrm>
                <a:off x="182848" y="5800776"/>
                <a:ext cx="1844746" cy="648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b" anchorCtr="0">
                <a:spAutoFit/>
              </a:bodyPr>
              <a:lstStyle/>
              <a:p>
                <a:pPr algn="ctr"/>
                <a:r>
                  <a:rPr kumimoji="1" lang="zh-CN" altLang="en-US" sz="2800" b="1" dirty="0">
                    <a:solidFill>
                      <a:schemeClr val="tx1"/>
                    </a:solidFill>
                  </a:rPr>
                  <a:t>尊重接纳</a:t>
                </a:r>
                <a:endParaRPr kumimoji="1" lang="en-US" altLang="zh-C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9B40548-C0B1-1460-D15C-067AA78C90C1}"/>
                  </a:ext>
                </a:extLst>
              </p:cNvPr>
              <p:cNvSpPr txBox="1"/>
              <p:nvPr/>
            </p:nvSpPr>
            <p:spPr>
              <a:xfrm>
                <a:off x="1517320" y="5154475"/>
                <a:ext cx="510274" cy="510274"/>
              </a:xfrm>
              <a:prstGeom prst="ellipse">
                <a:avLst/>
              </a:prstGeom>
              <a:solidFill>
                <a:schemeClr val="accent4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r>
                  <a:rPr kumimoji="1" lang="en-US" altLang="zh-CN" sz="2000" b="1" dirty="0">
                    <a:solidFill>
                      <a:schemeClr val="bg1"/>
                    </a:solidFill>
                  </a:rPr>
                  <a:t>04</a:t>
                </a:r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标题 6">
            <a:extLst>
              <a:ext uri="{FF2B5EF4-FFF2-40B4-BE49-F238E27FC236}">
                <a16:creationId xmlns:a16="http://schemas.microsoft.com/office/drawing/2014/main" id="{3A007382-8412-8326-EC77-CA69E85B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心理课堂公约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45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82" y="2214038"/>
            <a:ext cx="5894511" cy="1762061"/>
          </a:xfrm>
        </p:spPr>
        <p:txBody>
          <a:bodyPr/>
          <a:lstStyle/>
          <a:p>
            <a:r>
              <a:rPr lang="zh-CN" altLang="en-US" dirty="0"/>
              <a:t>什么是心理课？</a:t>
            </a:r>
            <a:br>
              <a:rPr lang="en-US" altLang="zh-CN" dirty="0"/>
            </a:br>
            <a:r>
              <a:rPr lang="zh-CN" altLang="en-US" dirty="0"/>
              <a:t>说一说你心目中的心理课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5</a:t>
            </a:fld>
            <a:endParaRPr lang="zh-CN" alt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我想要：读心术！ - 堆糖，美图壁纸兴趣社区">
            <a:extLst>
              <a:ext uri="{FF2B5EF4-FFF2-40B4-BE49-F238E27FC236}">
                <a16:creationId xmlns:a16="http://schemas.microsoft.com/office/drawing/2014/main" id="{EE03B683-957F-2FC4-5D88-F74B6C6F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320"/>
            <a:ext cx="3924728" cy="39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一组卡通描边风算命先生人物之神机妙算免抠元素PNG图片素材下载_卡通PNG_熊猫办公">
            <a:extLst>
              <a:ext uri="{FF2B5EF4-FFF2-40B4-BE49-F238E27FC236}">
                <a16:creationId xmlns:a16="http://schemas.microsoft.com/office/drawing/2014/main" id="{6595B66A-93A2-92DA-9116-9390A59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47" y="349321"/>
            <a:ext cx="4078841" cy="40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094352-193F-30DD-2E41-55BB8857B7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89" r="873" b="33782"/>
          <a:stretch/>
        </p:blipFill>
        <p:spPr>
          <a:xfrm>
            <a:off x="7999288" y="426377"/>
            <a:ext cx="4078841" cy="39247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D4780B0-6770-C6B5-C408-C5C1DB217F2C}"/>
              </a:ext>
            </a:extLst>
          </p:cNvPr>
          <p:cNvSpPr txBox="1"/>
          <p:nvPr/>
        </p:nvSpPr>
        <p:spPr>
          <a:xfrm>
            <a:off x="472611" y="4798031"/>
            <a:ext cx="2979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是读心术吗？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E5CF94-E783-2D2D-8D51-CA3A0B7DAE4B}"/>
              </a:ext>
            </a:extLst>
          </p:cNvPr>
          <p:cNvSpPr txBox="1"/>
          <p:nvPr/>
        </p:nvSpPr>
        <p:spPr>
          <a:xfrm>
            <a:off x="4138773" y="4767208"/>
            <a:ext cx="349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是算命先生吗？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9ED31F-B0E3-3060-7533-9171D9C9E9FA}"/>
              </a:ext>
            </a:extLst>
          </p:cNvPr>
          <p:cNvSpPr txBox="1"/>
          <p:nvPr/>
        </p:nvSpPr>
        <p:spPr>
          <a:xfrm>
            <a:off x="8659403" y="4787756"/>
            <a:ext cx="2979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是趣味心理测试吗？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37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B9150A1-83D3-B451-5BE6-4D654D19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0858500" cy="1028700"/>
          </a:xfrm>
        </p:spPr>
        <p:txBody>
          <a:bodyPr/>
          <a:lstStyle/>
          <a:p>
            <a:r>
              <a:rPr lang="zh-CN" altLang="en-US" dirty="0">
                <a:hlinkClick r:id="rId13" action="ppaction://hlinksldjump"/>
              </a:rPr>
              <a:t>课堂主题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875852C-58E2-7E87-041E-B1F5E5EFFC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44507" y="1585376"/>
            <a:ext cx="11287921" cy="1579006"/>
            <a:chOff x="958363" y="1808608"/>
            <a:chExt cx="10262573" cy="1435575"/>
          </a:xfrm>
        </p:grpSpPr>
        <p:sp>
          <p:nvSpPr>
            <p:cNvPr id="63" name="Title-1">
              <a:extLst>
                <a:ext uri="{FF2B5EF4-FFF2-40B4-BE49-F238E27FC236}">
                  <a16:creationId xmlns:a16="http://schemas.microsoft.com/office/drawing/2014/main" id="{B0C1EC47-C13C-601E-2271-836336A1C5B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58363" y="1808608"/>
              <a:ext cx="1543862" cy="47569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zh-CN" altLang="en-US" sz="2800" b="1" dirty="0">
                  <a:solidFill>
                    <a:schemeClr val="bg1"/>
                  </a:solidFill>
                  <a:latin typeface="+mn-ea"/>
                </a:rPr>
                <a:t>认识自己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B5C018C-532A-4C42-F3AE-057AAA1483A7}"/>
                </a:ext>
              </a:extLst>
            </p:cNvPr>
            <p:cNvGrpSpPr/>
            <p:nvPr/>
          </p:nvGrpSpPr>
          <p:grpSpPr>
            <a:xfrm>
              <a:off x="2702105" y="1808608"/>
              <a:ext cx="1543862" cy="1435575"/>
              <a:chOff x="2702105" y="1808608"/>
              <a:chExt cx="1543862" cy="1435575"/>
            </a:xfrm>
          </p:grpSpPr>
          <p:sp>
            <p:nvSpPr>
              <p:cNvPr id="55" name="Title-2">
                <a:extLst>
                  <a:ext uri="{FF2B5EF4-FFF2-40B4-BE49-F238E27FC236}">
                    <a16:creationId xmlns:a16="http://schemas.microsoft.com/office/drawing/2014/main" id="{DEA7B1FC-7640-FF68-5C30-CFFB2D8EA95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702105" y="1808608"/>
                <a:ext cx="1543862" cy="47569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accent2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r>
                  <a:rPr lang="zh-CN" altLang="en-US" sz="2800" b="1" dirty="0">
                    <a:solidFill>
                      <a:schemeClr val="bg1"/>
                    </a:solidFill>
                    <a:latin typeface="+mn-ea"/>
                  </a:rPr>
                  <a:t>学会学习</a:t>
                </a:r>
              </a:p>
            </p:txBody>
          </p:sp>
          <p:sp>
            <p:nvSpPr>
              <p:cNvPr id="61" name="2">
                <a:extLst>
                  <a:ext uri="{FF2B5EF4-FFF2-40B4-BE49-F238E27FC236}">
                    <a16:creationId xmlns:a16="http://schemas.microsoft.com/office/drawing/2014/main" id="{3724FAFF-E249-A2C5-6641-05681C0C1379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384445" y="3097000"/>
                <a:ext cx="179180" cy="147183"/>
              </a:xfrm>
              <a:custGeom>
                <a:avLst/>
                <a:gdLst>
                  <a:gd name="connsiteX0" fmla="*/ 96626 w 533400"/>
                  <a:gd name="connsiteY0" fmla="*/ 133971 h 438150"/>
                  <a:gd name="connsiteX1" fmla="*/ 125201 w 533400"/>
                  <a:gd name="connsiteY1" fmla="*/ 286371 h 438150"/>
                  <a:gd name="connsiteX2" fmla="*/ 410951 w 533400"/>
                  <a:gd name="connsiteY2" fmla="*/ 286371 h 438150"/>
                  <a:gd name="connsiteX3" fmla="*/ 439526 w 533400"/>
                  <a:gd name="connsiteY3" fmla="*/ 133971 h 438150"/>
                  <a:gd name="connsiteX4" fmla="*/ 534776 w 533400"/>
                  <a:gd name="connsiteY4" fmla="*/ 133971 h 438150"/>
                  <a:gd name="connsiteX5" fmla="*/ 515726 w 533400"/>
                  <a:gd name="connsiteY5" fmla="*/ 381621 h 438150"/>
                  <a:gd name="connsiteX6" fmla="*/ 458576 w 533400"/>
                  <a:gd name="connsiteY6" fmla="*/ 381621 h 438150"/>
                  <a:gd name="connsiteX7" fmla="*/ 458576 w 533400"/>
                  <a:gd name="connsiteY7" fmla="*/ 438771 h 438150"/>
                  <a:gd name="connsiteX8" fmla="*/ 439526 w 533400"/>
                  <a:gd name="connsiteY8" fmla="*/ 438771 h 438150"/>
                  <a:gd name="connsiteX9" fmla="*/ 439526 w 533400"/>
                  <a:gd name="connsiteY9" fmla="*/ 381621 h 438150"/>
                  <a:gd name="connsiteX10" fmla="*/ 96626 w 533400"/>
                  <a:gd name="connsiteY10" fmla="*/ 381621 h 438150"/>
                  <a:gd name="connsiteX11" fmla="*/ 96626 w 533400"/>
                  <a:gd name="connsiteY11" fmla="*/ 438771 h 438150"/>
                  <a:gd name="connsiteX12" fmla="*/ 77576 w 533400"/>
                  <a:gd name="connsiteY12" fmla="*/ 438771 h 438150"/>
                  <a:gd name="connsiteX13" fmla="*/ 77576 w 533400"/>
                  <a:gd name="connsiteY13" fmla="*/ 381621 h 438150"/>
                  <a:gd name="connsiteX14" fmla="*/ 20426 w 533400"/>
                  <a:gd name="connsiteY14" fmla="*/ 381621 h 438150"/>
                  <a:gd name="connsiteX15" fmla="*/ 1376 w 533400"/>
                  <a:gd name="connsiteY15" fmla="*/ 133971 h 438150"/>
                  <a:gd name="connsiteX16" fmla="*/ 96626 w 533400"/>
                  <a:gd name="connsiteY16" fmla="*/ 133971 h 438150"/>
                  <a:gd name="connsiteX17" fmla="*/ 487151 w 533400"/>
                  <a:gd name="connsiteY17" fmla="*/ 621 h 438150"/>
                  <a:gd name="connsiteX18" fmla="*/ 487151 w 533400"/>
                  <a:gd name="connsiteY18" fmla="*/ 114921 h 438150"/>
                  <a:gd name="connsiteX19" fmla="*/ 425239 w 533400"/>
                  <a:gd name="connsiteY19" fmla="*/ 114921 h 438150"/>
                  <a:gd name="connsiteX20" fmla="*/ 396664 w 533400"/>
                  <a:gd name="connsiteY20" fmla="*/ 267321 h 438150"/>
                  <a:gd name="connsiteX21" fmla="*/ 139489 w 533400"/>
                  <a:gd name="connsiteY21" fmla="*/ 267321 h 438150"/>
                  <a:gd name="connsiteX22" fmla="*/ 110914 w 533400"/>
                  <a:gd name="connsiteY22" fmla="*/ 114921 h 438150"/>
                  <a:gd name="connsiteX23" fmla="*/ 58526 w 533400"/>
                  <a:gd name="connsiteY23" fmla="*/ 114921 h 438150"/>
                  <a:gd name="connsiteX24" fmla="*/ 58526 w 533400"/>
                  <a:gd name="connsiteY24" fmla="*/ 621 h 438150"/>
                  <a:gd name="connsiteX25" fmla="*/ 487151 w 533400"/>
                  <a:gd name="connsiteY25" fmla="*/ 62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3400" h="438150">
                    <a:moveTo>
                      <a:pt x="96626" y="133971"/>
                    </a:moveTo>
                    <a:lnTo>
                      <a:pt x="125201" y="286371"/>
                    </a:lnTo>
                    <a:lnTo>
                      <a:pt x="410951" y="286371"/>
                    </a:lnTo>
                    <a:lnTo>
                      <a:pt x="439526" y="133971"/>
                    </a:lnTo>
                    <a:lnTo>
                      <a:pt x="534776" y="133971"/>
                    </a:lnTo>
                    <a:lnTo>
                      <a:pt x="515726" y="381621"/>
                    </a:lnTo>
                    <a:lnTo>
                      <a:pt x="458576" y="381621"/>
                    </a:lnTo>
                    <a:lnTo>
                      <a:pt x="458576" y="438771"/>
                    </a:lnTo>
                    <a:lnTo>
                      <a:pt x="439526" y="438771"/>
                    </a:lnTo>
                    <a:lnTo>
                      <a:pt x="439526" y="381621"/>
                    </a:lnTo>
                    <a:lnTo>
                      <a:pt x="96626" y="381621"/>
                    </a:lnTo>
                    <a:lnTo>
                      <a:pt x="96626" y="438771"/>
                    </a:lnTo>
                    <a:lnTo>
                      <a:pt x="77576" y="438771"/>
                    </a:lnTo>
                    <a:lnTo>
                      <a:pt x="77576" y="381621"/>
                    </a:lnTo>
                    <a:lnTo>
                      <a:pt x="20426" y="381621"/>
                    </a:lnTo>
                    <a:lnTo>
                      <a:pt x="1376" y="133971"/>
                    </a:lnTo>
                    <a:lnTo>
                      <a:pt x="96626" y="133971"/>
                    </a:lnTo>
                    <a:close/>
                    <a:moveTo>
                      <a:pt x="487151" y="621"/>
                    </a:moveTo>
                    <a:lnTo>
                      <a:pt x="487151" y="114921"/>
                    </a:lnTo>
                    <a:lnTo>
                      <a:pt x="425239" y="114921"/>
                    </a:lnTo>
                    <a:lnTo>
                      <a:pt x="396664" y="267321"/>
                    </a:lnTo>
                    <a:lnTo>
                      <a:pt x="139489" y="267321"/>
                    </a:lnTo>
                    <a:lnTo>
                      <a:pt x="110914" y="114921"/>
                    </a:lnTo>
                    <a:lnTo>
                      <a:pt x="58526" y="114921"/>
                    </a:lnTo>
                    <a:lnTo>
                      <a:pt x="58526" y="621"/>
                    </a:lnTo>
                    <a:lnTo>
                      <a:pt x="487151" y="6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50" name="Title-3">
              <a:extLst>
                <a:ext uri="{FF2B5EF4-FFF2-40B4-BE49-F238E27FC236}">
                  <a16:creationId xmlns:a16="http://schemas.microsoft.com/office/drawing/2014/main" id="{0B20CD54-CA7C-5793-5101-9704B4727F0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447081" y="1808608"/>
              <a:ext cx="1543862" cy="475693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zh-CN" altLang="en-US" sz="2800" b="1" dirty="0">
                  <a:solidFill>
                    <a:schemeClr val="bg1"/>
                  </a:solidFill>
                  <a:latin typeface="+mn-ea"/>
                </a:rPr>
                <a:t>人际交往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AA6E7D5-6497-58EB-7893-CA46AF5429B2}"/>
                </a:ext>
              </a:extLst>
            </p:cNvPr>
            <p:cNvGrpSpPr/>
            <p:nvPr/>
          </p:nvGrpSpPr>
          <p:grpSpPr>
            <a:xfrm>
              <a:off x="6190822" y="1808608"/>
              <a:ext cx="1543862" cy="1433324"/>
              <a:chOff x="6190822" y="1808608"/>
              <a:chExt cx="1543862" cy="1433324"/>
            </a:xfrm>
          </p:grpSpPr>
          <p:sp>
            <p:nvSpPr>
              <p:cNvPr id="26" name="Title-4">
                <a:extLst>
                  <a:ext uri="{FF2B5EF4-FFF2-40B4-BE49-F238E27FC236}">
                    <a16:creationId xmlns:a16="http://schemas.microsoft.com/office/drawing/2014/main" id="{D11B2ADB-0C14-4907-ACEB-98117CBED12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6190822" y="1808608"/>
                <a:ext cx="1543862" cy="475693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accent4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r>
                  <a:rPr lang="zh-CN" altLang="en-US" sz="2800" b="1" dirty="0">
                    <a:solidFill>
                      <a:schemeClr val="bg1"/>
                    </a:solidFill>
                    <a:latin typeface="+mn-ea"/>
                  </a:rPr>
                  <a:t>情绪管理</a:t>
                </a:r>
              </a:p>
            </p:txBody>
          </p:sp>
          <p:sp>
            <p:nvSpPr>
              <p:cNvPr id="29" name="4">
                <a:extLst>
                  <a:ext uri="{FF2B5EF4-FFF2-40B4-BE49-F238E27FC236}">
                    <a16:creationId xmlns:a16="http://schemas.microsoft.com/office/drawing/2014/main" id="{1B3F837F-67FA-316A-5162-7017E4C2138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6873162" y="3099252"/>
                <a:ext cx="179180" cy="142680"/>
              </a:xfrm>
              <a:custGeom>
                <a:avLst/>
                <a:gdLst>
                  <a:gd name="connsiteX0" fmla="*/ 515342 w 514350"/>
                  <a:gd name="connsiteY0" fmla="*/ 621 h 409575"/>
                  <a:gd name="connsiteX1" fmla="*/ 515342 w 514350"/>
                  <a:gd name="connsiteY1" fmla="*/ 353046 h 409575"/>
                  <a:gd name="connsiteX2" fmla="*/ 192159 w 514350"/>
                  <a:gd name="connsiteY2" fmla="*/ 353046 h 409575"/>
                  <a:gd name="connsiteX3" fmla="*/ 115387 w 514350"/>
                  <a:gd name="connsiteY3" fmla="*/ 410196 h 409575"/>
                  <a:gd name="connsiteX4" fmla="*/ 115387 w 514350"/>
                  <a:gd name="connsiteY4" fmla="*/ 353046 h 409575"/>
                  <a:gd name="connsiteX5" fmla="*/ 992 w 514350"/>
                  <a:gd name="connsiteY5" fmla="*/ 353046 h 409575"/>
                  <a:gd name="connsiteX6" fmla="*/ 992 w 514350"/>
                  <a:gd name="connsiteY6" fmla="*/ 621 h 409575"/>
                  <a:gd name="connsiteX7" fmla="*/ 515342 w 514350"/>
                  <a:gd name="connsiteY7" fmla="*/ 621 h 409575"/>
                  <a:gd name="connsiteX8" fmla="*/ 124817 w 514350"/>
                  <a:gd name="connsiteY8" fmla="*/ 143496 h 409575"/>
                  <a:gd name="connsiteX9" fmla="*/ 91480 w 514350"/>
                  <a:gd name="connsiteY9" fmla="*/ 176834 h 409575"/>
                  <a:gd name="connsiteX10" fmla="*/ 124817 w 514350"/>
                  <a:gd name="connsiteY10" fmla="*/ 210171 h 409575"/>
                  <a:gd name="connsiteX11" fmla="*/ 158155 w 514350"/>
                  <a:gd name="connsiteY11" fmla="*/ 176834 h 409575"/>
                  <a:gd name="connsiteX12" fmla="*/ 124817 w 514350"/>
                  <a:gd name="connsiteY12" fmla="*/ 143496 h 409575"/>
                  <a:gd name="connsiteX13" fmla="*/ 258167 w 514350"/>
                  <a:gd name="connsiteY13" fmla="*/ 143496 h 409575"/>
                  <a:gd name="connsiteX14" fmla="*/ 224830 w 514350"/>
                  <a:gd name="connsiteY14" fmla="*/ 176834 h 409575"/>
                  <a:gd name="connsiteX15" fmla="*/ 258167 w 514350"/>
                  <a:gd name="connsiteY15" fmla="*/ 210171 h 409575"/>
                  <a:gd name="connsiteX16" fmla="*/ 291505 w 514350"/>
                  <a:gd name="connsiteY16" fmla="*/ 176834 h 409575"/>
                  <a:gd name="connsiteX17" fmla="*/ 258167 w 514350"/>
                  <a:gd name="connsiteY17" fmla="*/ 143496 h 409575"/>
                  <a:gd name="connsiteX18" fmla="*/ 391517 w 514350"/>
                  <a:gd name="connsiteY18" fmla="*/ 143496 h 409575"/>
                  <a:gd name="connsiteX19" fmla="*/ 358180 w 514350"/>
                  <a:gd name="connsiteY19" fmla="*/ 176834 h 409575"/>
                  <a:gd name="connsiteX20" fmla="*/ 391517 w 514350"/>
                  <a:gd name="connsiteY20" fmla="*/ 210171 h 409575"/>
                  <a:gd name="connsiteX21" fmla="*/ 424855 w 514350"/>
                  <a:gd name="connsiteY21" fmla="*/ 176834 h 409575"/>
                  <a:gd name="connsiteX22" fmla="*/ 391517 w 514350"/>
                  <a:gd name="connsiteY22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4350" h="409575">
                    <a:moveTo>
                      <a:pt x="515342" y="621"/>
                    </a:moveTo>
                    <a:lnTo>
                      <a:pt x="515342" y="353046"/>
                    </a:lnTo>
                    <a:lnTo>
                      <a:pt x="192159" y="353046"/>
                    </a:lnTo>
                    <a:lnTo>
                      <a:pt x="115387" y="410196"/>
                    </a:lnTo>
                    <a:lnTo>
                      <a:pt x="115387" y="353046"/>
                    </a:lnTo>
                    <a:lnTo>
                      <a:pt x="992" y="353046"/>
                    </a:lnTo>
                    <a:lnTo>
                      <a:pt x="992" y="621"/>
                    </a:lnTo>
                    <a:lnTo>
                      <a:pt x="515342" y="621"/>
                    </a:lnTo>
                    <a:close/>
                    <a:moveTo>
                      <a:pt x="124817" y="143496"/>
                    </a:moveTo>
                    <a:cubicBezTo>
                      <a:pt x="106434" y="143496"/>
                      <a:pt x="91480" y="158450"/>
                      <a:pt x="91480" y="176834"/>
                    </a:cubicBezTo>
                    <a:cubicBezTo>
                      <a:pt x="91480" y="195217"/>
                      <a:pt x="106434" y="210171"/>
                      <a:pt x="124817" y="210171"/>
                    </a:cubicBezTo>
                    <a:cubicBezTo>
                      <a:pt x="143200" y="210171"/>
                      <a:pt x="158155" y="195217"/>
                      <a:pt x="158155" y="176834"/>
                    </a:cubicBezTo>
                    <a:cubicBezTo>
                      <a:pt x="158155" y="158450"/>
                      <a:pt x="143200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39784" y="143496"/>
                      <a:pt x="224830" y="158450"/>
                      <a:pt x="224830" y="176834"/>
                    </a:cubicBezTo>
                    <a:cubicBezTo>
                      <a:pt x="224830" y="195217"/>
                      <a:pt x="239784" y="210171"/>
                      <a:pt x="258167" y="210171"/>
                    </a:cubicBezTo>
                    <a:cubicBezTo>
                      <a:pt x="276550" y="210171"/>
                      <a:pt x="291505" y="195217"/>
                      <a:pt x="291505" y="176834"/>
                    </a:cubicBezTo>
                    <a:cubicBezTo>
                      <a:pt x="291505" y="158450"/>
                      <a:pt x="276550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134" y="143496"/>
                      <a:pt x="358180" y="158450"/>
                      <a:pt x="358180" y="176834"/>
                    </a:cubicBezTo>
                    <a:cubicBezTo>
                      <a:pt x="358180" y="195217"/>
                      <a:pt x="373134" y="210171"/>
                      <a:pt x="391517" y="210171"/>
                    </a:cubicBezTo>
                    <a:cubicBezTo>
                      <a:pt x="409900" y="210171"/>
                      <a:pt x="424855" y="195217"/>
                      <a:pt x="424855" y="176834"/>
                    </a:cubicBezTo>
                    <a:cubicBezTo>
                      <a:pt x="424855" y="158450"/>
                      <a:pt x="409900" y="143496"/>
                      <a:pt x="391517" y="143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20" name="Title-5">
              <a:extLst>
                <a:ext uri="{FF2B5EF4-FFF2-40B4-BE49-F238E27FC236}">
                  <a16:creationId xmlns:a16="http://schemas.microsoft.com/office/drawing/2014/main" id="{6115E56F-6CAE-BE00-F6C0-7EF5AF6EB8E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34564" y="1808608"/>
              <a:ext cx="1543862" cy="475693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5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zh-CN" altLang="en-US" sz="2800" b="1" dirty="0">
                  <a:solidFill>
                    <a:schemeClr val="bg1"/>
                  </a:solidFill>
                  <a:latin typeface="+mn-ea"/>
                </a:rPr>
                <a:t>我长大了</a:t>
              </a:r>
            </a:p>
          </p:txBody>
        </p:sp>
        <p:sp>
          <p:nvSpPr>
            <p:cNvPr id="15" name="Title-6">
              <a:extLst>
                <a:ext uri="{FF2B5EF4-FFF2-40B4-BE49-F238E27FC236}">
                  <a16:creationId xmlns:a16="http://schemas.microsoft.com/office/drawing/2014/main" id="{914C92BB-36F3-BEAE-96C7-A9BF46DF4DD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677074" y="1808608"/>
              <a:ext cx="1543862" cy="475693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zh-CN" altLang="en-US" sz="2800" b="1" dirty="0">
                  <a:solidFill>
                    <a:schemeClr val="bg1"/>
                  </a:solidFill>
                  <a:latin typeface="+mn-ea"/>
                </a:rPr>
                <a:t>我的梦想</a:t>
              </a:r>
            </a:p>
          </p:txBody>
        </p:sp>
      </p:grpSp>
      <p:pic>
        <p:nvPicPr>
          <p:cNvPr id="2" name="图片 1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11B5F0E3-0FA6-1A14-8C6C-2DFE79E006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952" y="2349626"/>
            <a:ext cx="1820017" cy="1918477"/>
          </a:xfrm>
          <a:prstGeom prst="rect">
            <a:avLst/>
          </a:prstGeom>
        </p:spPr>
      </p:pic>
      <p:pic>
        <p:nvPicPr>
          <p:cNvPr id="4" name="图片 3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086152B2-409F-93C6-0BFB-E84DAD73D14D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22" y="3444667"/>
            <a:ext cx="2148158" cy="2655904"/>
          </a:xfrm>
          <a:prstGeom prst="rect">
            <a:avLst/>
          </a:prstGeom>
        </p:spPr>
      </p:pic>
      <p:pic>
        <p:nvPicPr>
          <p:cNvPr id="21" name="图片 20">
            <a:hlinkClick r:id="" action="ppaction://customshow?id=2&amp;return=true"/>
            <a:extLst>
              <a:ext uri="{FF2B5EF4-FFF2-40B4-BE49-F238E27FC236}">
                <a16:creationId xmlns:a16="http://schemas.microsoft.com/office/drawing/2014/main" id="{85851B02-CF9E-C16B-1F86-AC2D74AA6585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61" y="2364771"/>
            <a:ext cx="2148158" cy="1493602"/>
          </a:xfrm>
          <a:prstGeom prst="rect">
            <a:avLst/>
          </a:prstGeom>
        </p:spPr>
      </p:pic>
      <p:pic>
        <p:nvPicPr>
          <p:cNvPr id="31" name="图片 30">
            <a:hlinkClick r:id="" action="ppaction://customshow?id=3&amp;return=true"/>
            <a:extLst>
              <a:ext uri="{FF2B5EF4-FFF2-40B4-BE49-F238E27FC236}">
                <a16:creationId xmlns:a16="http://schemas.microsoft.com/office/drawing/2014/main" id="{5E6B948E-263A-31D6-F199-B550DBF14739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48" y="3308864"/>
            <a:ext cx="2291862" cy="3084850"/>
          </a:xfrm>
          <a:prstGeom prst="rect">
            <a:avLst/>
          </a:prstGeom>
        </p:spPr>
      </p:pic>
      <p:pic>
        <p:nvPicPr>
          <p:cNvPr id="33" name="图片 32">
            <a:hlinkClick r:id="" action="ppaction://customshow?id=4&amp;return=true"/>
            <a:extLst>
              <a:ext uri="{FF2B5EF4-FFF2-40B4-BE49-F238E27FC236}">
                <a16:creationId xmlns:a16="http://schemas.microsoft.com/office/drawing/2014/main" id="{74A354DA-DF72-C182-7AFA-1A7B6621B782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22" y="2228968"/>
            <a:ext cx="1722459" cy="2862347"/>
          </a:xfrm>
          <a:prstGeom prst="rect">
            <a:avLst/>
          </a:prstGeom>
        </p:spPr>
      </p:pic>
      <p:pic>
        <p:nvPicPr>
          <p:cNvPr id="35" name="图片 34">
            <a:hlinkClick r:id="" action="ppaction://customshow?id=5&amp;return=true"/>
            <a:extLst>
              <a:ext uri="{FF2B5EF4-FFF2-40B4-BE49-F238E27FC236}">
                <a16:creationId xmlns:a16="http://schemas.microsoft.com/office/drawing/2014/main" id="{AF91C120-7F15-B208-9DA9-4CD98FF27609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78" y="3308864"/>
            <a:ext cx="2077604" cy="264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2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2159" y="1582426"/>
            <a:ext cx="10944968" cy="3693148"/>
            <a:chOff x="362159" y="1582426"/>
            <a:chExt cx="10944968" cy="36931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800649" y="3030468"/>
              <a:ext cx="63983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说到认识自己，你们会从哪些方面评价自己呢？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认识自己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hlinkClick r:id="rId6" action="ppaction://hlinksldjump"/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057421" y="385625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28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2159" y="1582426"/>
            <a:ext cx="10944968" cy="3693148"/>
            <a:chOff x="362159" y="1582426"/>
            <a:chExt cx="10944968" cy="36931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9E5C94F-6DD3-A8A8-87AE-C86FFC8DE9B2}"/>
                </a:ext>
              </a:extLst>
            </p:cNvPr>
            <p:cNvSpPr txBox="1"/>
            <p:nvPr/>
          </p:nvSpPr>
          <p:spPr>
            <a:xfrm>
              <a:off x="800649" y="3030468"/>
              <a:ext cx="63983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</a:rPr>
                <a:t>你喜欢学习吗？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  <a:p>
              <a:r>
                <a:rPr lang="zh-CN" altLang="en-US" sz="2800" b="1" dirty="0">
                  <a:solidFill>
                    <a:schemeClr val="accent1"/>
                  </a:solidFill>
                </a:rPr>
                <a:t>谈到学习你有什么感受呢？</a:t>
              </a:r>
              <a:endParaRPr lang="en-US" altLang="zh-CN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5FCB38-C02D-3C09-26F8-A6004F88D7CD}"/>
                </a:ext>
              </a:extLst>
            </p:cNvPr>
            <p:cNvSpPr/>
            <p:nvPr/>
          </p:nvSpPr>
          <p:spPr bwMode="auto">
            <a:xfrm rot="20700000">
              <a:off x="7613979" y="1582426"/>
              <a:ext cx="3693148" cy="3693148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图形 11" descr="前引号">
              <a:extLst>
                <a:ext uri="{FF2B5EF4-FFF2-40B4-BE49-F238E27FC236}">
                  <a16:creationId xmlns:a16="http://schemas.microsoft.com/office/drawing/2014/main" id="{C1AAE73D-3731-7347-0A39-02587A9C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59" y="1800771"/>
              <a:ext cx="914400" cy="914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BFF8128-FCE0-9108-C939-D572642C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学会学习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A36526-BAC0-52A2-7ECB-6F7FD28EADCD}"/>
              </a:ext>
            </a:extLst>
          </p:cNvPr>
          <p:cNvGrpSpPr/>
          <p:nvPr/>
        </p:nvGrpSpPr>
        <p:grpSpPr>
          <a:xfrm>
            <a:off x="6839821" y="1934308"/>
            <a:ext cx="4998366" cy="3264816"/>
            <a:chOff x="2684560" y="1447719"/>
            <a:chExt cx="6898663" cy="450604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E7280C7-F5A3-FDA3-0C97-5A0FF219B00F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36AEA95D-F4B6-6726-40BF-C1AD8E4C23F5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8" name="组合 197">
                <a:extLst>
                  <a:ext uri="{FF2B5EF4-FFF2-40B4-BE49-F238E27FC236}">
                    <a16:creationId xmlns:a16="http://schemas.microsoft.com/office/drawing/2014/main" id="{1B4FD62C-4612-5161-09BF-7408AAAEC2BF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756EAFAB-07DD-0EEA-50A1-B7E52473CD76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354" name="任意多边形: 形状 353">
                    <a:extLst>
                      <a:ext uri="{FF2B5EF4-FFF2-40B4-BE49-F238E27FC236}">
                        <a16:creationId xmlns:a16="http://schemas.microsoft.com/office/drawing/2014/main" id="{6965A3D3-C737-433C-FEC8-C9DD318EBB48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任意多边形: 形状 354">
                    <a:extLst>
                      <a:ext uri="{FF2B5EF4-FFF2-40B4-BE49-F238E27FC236}">
                        <a16:creationId xmlns:a16="http://schemas.microsoft.com/office/drawing/2014/main" id="{D1C03E3E-E870-D82C-CB99-607C127B6AAD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任意多边形: 形状 355">
                    <a:extLst>
                      <a:ext uri="{FF2B5EF4-FFF2-40B4-BE49-F238E27FC236}">
                        <a16:creationId xmlns:a16="http://schemas.microsoft.com/office/drawing/2014/main" id="{B502E248-DF7E-3A5C-AAE1-7F9D98D27522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任意多边形: 形状 356">
                    <a:extLst>
                      <a:ext uri="{FF2B5EF4-FFF2-40B4-BE49-F238E27FC236}">
                        <a16:creationId xmlns:a16="http://schemas.microsoft.com/office/drawing/2014/main" id="{0A78891B-80AE-8455-3C17-77225E96848E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任意多边形: 形状 357">
                    <a:extLst>
                      <a:ext uri="{FF2B5EF4-FFF2-40B4-BE49-F238E27FC236}">
                        <a16:creationId xmlns:a16="http://schemas.microsoft.com/office/drawing/2014/main" id="{636E9AD5-18A8-DE96-A618-0BE900184E45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任意多边形: 形状 358">
                    <a:extLst>
                      <a:ext uri="{FF2B5EF4-FFF2-40B4-BE49-F238E27FC236}">
                        <a16:creationId xmlns:a16="http://schemas.microsoft.com/office/drawing/2014/main" id="{A75942BE-E588-4DFE-0A20-9B8D7C5BC17B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任意多边形: 形状 359">
                    <a:extLst>
                      <a:ext uri="{FF2B5EF4-FFF2-40B4-BE49-F238E27FC236}">
                        <a16:creationId xmlns:a16="http://schemas.microsoft.com/office/drawing/2014/main" id="{537DDC88-5C7F-3C78-D9A7-49DF68CCA83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任意多边形: 形状 360">
                    <a:extLst>
                      <a:ext uri="{FF2B5EF4-FFF2-40B4-BE49-F238E27FC236}">
                        <a16:creationId xmlns:a16="http://schemas.microsoft.com/office/drawing/2014/main" id="{C9211894-BDFD-557E-0201-4C9AFF186A5A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任意多边形: 形状 361">
                    <a:extLst>
                      <a:ext uri="{FF2B5EF4-FFF2-40B4-BE49-F238E27FC236}">
                        <a16:creationId xmlns:a16="http://schemas.microsoft.com/office/drawing/2014/main" id="{35EB2D48-B235-FD1A-449E-5D5BD6152DD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任意多边形: 形状 362">
                    <a:extLst>
                      <a:ext uri="{FF2B5EF4-FFF2-40B4-BE49-F238E27FC236}">
                        <a16:creationId xmlns:a16="http://schemas.microsoft.com/office/drawing/2014/main" id="{F9860E77-4FB9-C6A6-3CC5-A0EED44FE134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任意多边形: 形状 363">
                    <a:extLst>
                      <a:ext uri="{FF2B5EF4-FFF2-40B4-BE49-F238E27FC236}">
                        <a16:creationId xmlns:a16="http://schemas.microsoft.com/office/drawing/2014/main" id="{077D0755-74B9-1379-95AD-C5C34F502EF5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任意多边形: 形状 364">
                    <a:extLst>
                      <a:ext uri="{FF2B5EF4-FFF2-40B4-BE49-F238E27FC236}">
                        <a16:creationId xmlns:a16="http://schemas.microsoft.com/office/drawing/2014/main" id="{8FBD1CB6-68B4-5D77-91B2-493D20A9A0E0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任意多边形: 形状 365">
                    <a:extLst>
                      <a:ext uri="{FF2B5EF4-FFF2-40B4-BE49-F238E27FC236}">
                        <a16:creationId xmlns:a16="http://schemas.microsoft.com/office/drawing/2014/main" id="{5EE12BD5-83C6-C54F-C67F-33F6213C259E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任意多边形: 形状 366">
                    <a:extLst>
                      <a:ext uri="{FF2B5EF4-FFF2-40B4-BE49-F238E27FC236}">
                        <a16:creationId xmlns:a16="http://schemas.microsoft.com/office/drawing/2014/main" id="{BB474D20-A9CB-79E3-52CA-B84FE136F30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任意多边形: 形状 367">
                    <a:extLst>
                      <a:ext uri="{FF2B5EF4-FFF2-40B4-BE49-F238E27FC236}">
                        <a16:creationId xmlns:a16="http://schemas.microsoft.com/office/drawing/2014/main" id="{BF1D188A-E0D4-E9D6-769A-30ABFE9B88FE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任意多边形: 形状 368">
                    <a:extLst>
                      <a:ext uri="{FF2B5EF4-FFF2-40B4-BE49-F238E27FC236}">
                        <a16:creationId xmlns:a16="http://schemas.microsoft.com/office/drawing/2014/main" id="{5CBAE7BD-EA9C-F240-824A-C3B926FE25AA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96DB1B74-B434-3BC6-6165-B4D134A5C68E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313" name="组合 312">
                    <a:extLst>
                      <a:ext uri="{FF2B5EF4-FFF2-40B4-BE49-F238E27FC236}">
                        <a16:creationId xmlns:a16="http://schemas.microsoft.com/office/drawing/2014/main" id="{FB9AC335-927F-E6BB-DA56-F27A446122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336" name="任意多边形: 形状 335">
                      <a:extLst>
                        <a:ext uri="{FF2B5EF4-FFF2-40B4-BE49-F238E27FC236}">
                          <a16:creationId xmlns:a16="http://schemas.microsoft.com/office/drawing/2014/main" id="{477BFA39-9E31-AD5B-3404-BF82CF092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7" name="任意多边形: 形状 336">
                      <a:extLst>
                        <a:ext uri="{FF2B5EF4-FFF2-40B4-BE49-F238E27FC236}">
                          <a16:creationId xmlns:a16="http://schemas.microsoft.com/office/drawing/2014/main" id="{CB6FBF12-C1DF-06E1-74F0-1EDE49B2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8" name="任意多边形: 形状 337">
                      <a:extLst>
                        <a:ext uri="{FF2B5EF4-FFF2-40B4-BE49-F238E27FC236}">
                          <a16:creationId xmlns:a16="http://schemas.microsoft.com/office/drawing/2014/main" id="{5EE5841E-64DC-91E9-4CBF-BF6499F83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9" name="任意多边形: 形状 338">
                      <a:extLst>
                        <a:ext uri="{FF2B5EF4-FFF2-40B4-BE49-F238E27FC236}">
                          <a16:creationId xmlns:a16="http://schemas.microsoft.com/office/drawing/2014/main" id="{0B06AEA0-21EC-081D-76A4-4F215591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0" name="任意多边形: 形状 339">
                      <a:extLst>
                        <a:ext uri="{FF2B5EF4-FFF2-40B4-BE49-F238E27FC236}">
                          <a16:creationId xmlns:a16="http://schemas.microsoft.com/office/drawing/2014/main" id="{2D19757B-2640-1A5F-7E3D-3C7D0677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1" name="任意多边形: 形状 340">
                      <a:extLst>
                        <a:ext uri="{FF2B5EF4-FFF2-40B4-BE49-F238E27FC236}">
                          <a16:creationId xmlns:a16="http://schemas.microsoft.com/office/drawing/2014/main" id="{4F0FB583-F0BA-7758-5F07-24E2996E6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2" name="任意多边形: 形状 341">
                      <a:extLst>
                        <a:ext uri="{FF2B5EF4-FFF2-40B4-BE49-F238E27FC236}">
                          <a16:creationId xmlns:a16="http://schemas.microsoft.com/office/drawing/2014/main" id="{E4E4AD51-E5D4-678D-3FC2-A5C6F64DF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3" name="任意多边形: 形状 342">
                      <a:extLst>
                        <a:ext uri="{FF2B5EF4-FFF2-40B4-BE49-F238E27FC236}">
                          <a16:creationId xmlns:a16="http://schemas.microsoft.com/office/drawing/2014/main" id="{BA28E012-82FE-5BC5-0E3A-9F7013F79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4" name="任意多边形: 形状 343">
                      <a:extLst>
                        <a:ext uri="{FF2B5EF4-FFF2-40B4-BE49-F238E27FC236}">
                          <a16:creationId xmlns:a16="http://schemas.microsoft.com/office/drawing/2014/main" id="{A71F0B39-BACA-AA88-0CCD-1DCA7CC69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5" name="任意多边形: 形状 344">
                      <a:extLst>
                        <a:ext uri="{FF2B5EF4-FFF2-40B4-BE49-F238E27FC236}">
                          <a16:creationId xmlns:a16="http://schemas.microsoft.com/office/drawing/2014/main" id="{F5A54E11-5210-333D-125B-0BC593BDF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6" name="任意多边形: 形状 345">
                      <a:extLst>
                        <a:ext uri="{FF2B5EF4-FFF2-40B4-BE49-F238E27FC236}">
                          <a16:creationId xmlns:a16="http://schemas.microsoft.com/office/drawing/2014/main" id="{5E50AA53-58B6-ABB1-8826-013BCB194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7" name="任意多边形: 形状 346">
                      <a:extLst>
                        <a:ext uri="{FF2B5EF4-FFF2-40B4-BE49-F238E27FC236}">
                          <a16:creationId xmlns:a16="http://schemas.microsoft.com/office/drawing/2014/main" id="{8D68122D-629D-D68F-958F-7B1D66E5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8" name="任意多边形: 形状 347">
                      <a:extLst>
                        <a:ext uri="{FF2B5EF4-FFF2-40B4-BE49-F238E27FC236}">
                          <a16:creationId xmlns:a16="http://schemas.microsoft.com/office/drawing/2014/main" id="{C2226119-4E78-F705-1185-4AA4BF836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任意多边形: 形状 348">
                      <a:extLst>
                        <a:ext uri="{FF2B5EF4-FFF2-40B4-BE49-F238E27FC236}">
                          <a16:creationId xmlns:a16="http://schemas.microsoft.com/office/drawing/2014/main" id="{8A2218D4-1747-AE50-CEF8-16EB97BD4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0" name="任意多边形: 形状 349">
                      <a:extLst>
                        <a:ext uri="{FF2B5EF4-FFF2-40B4-BE49-F238E27FC236}">
                          <a16:creationId xmlns:a16="http://schemas.microsoft.com/office/drawing/2014/main" id="{C98E6AE1-A9EB-AFB6-8F55-7F8CB37EA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任意多边形: 形状 350">
                      <a:extLst>
                        <a:ext uri="{FF2B5EF4-FFF2-40B4-BE49-F238E27FC236}">
                          <a16:creationId xmlns:a16="http://schemas.microsoft.com/office/drawing/2014/main" id="{D88BE148-2A08-D96A-9595-ED1B6B285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任意多边形: 形状 351">
                      <a:extLst>
                        <a:ext uri="{FF2B5EF4-FFF2-40B4-BE49-F238E27FC236}">
                          <a16:creationId xmlns:a16="http://schemas.microsoft.com/office/drawing/2014/main" id="{A8BAFC2F-9217-C40F-C4D7-E92CE611D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" name="任意多边形: 形状 352">
                      <a:extLst>
                        <a:ext uri="{FF2B5EF4-FFF2-40B4-BE49-F238E27FC236}">
                          <a16:creationId xmlns:a16="http://schemas.microsoft.com/office/drawing/2014/main" id="{9BAECAC5-2798-7B89-413E-524774510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4" name="组合 313">
                    <a:extLst>
                      <a:ext uri="{FF2B5EF4-FFF2-40B4-BE49-F238E27FC236}">
                        <a16:creationId xmlns:a16="http://schemas.microsoft.com/office/drawing/2014/main" id="{9DC9F1DC-0BEF-DB8B-1595-BD56B1B8859D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315" name="任意多边形: 形状 314">
                      <a:extLst>
                        <a:ext uri="{FF2B5EF4-FFF2-40B4-BE49-F238E27FC236}">
                          <a16:creationId xmlns:a16="http://schemas.microsoft.com/office/drawing/2014/main" id="{B0D2DCA8-2309-2205-09CF-E74A50F7C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" name="任意多边形: 形状 315">
                      <a:extLst>
                        <a:ext uri="{FF2B5EF4-FFF2-40B4-BE49-F238E27FC236}">
                          <a16:creationId xmlns:a16="http://schemas.microsoft.com/office/drawing/2014/main" id="{81E070EB-9CB7-F34E-79E5-E5F7FBB96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" name="任意多边形: 形状 316">
                      <a:extLst>
                        <a:ext uri="{FF2B5EF4-FFF2-40B4-BE49-F238E27FC236}">
                          <a16:creationId xmlns:a16="http://schemas.microsoft.com/office/drawing/2014/main" id="{B53299D3-A47C-40C2-7D7D-E7FA93497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" name="任意多边形: 形状 317">
                      <a:extLst>
                        <a:ext uri="{FF2B5EF4-FFF2-40B4-BE49-F238E27FC236}">
                          <a16:creationId xmlns:a16="http://schemas.microsoft.com/office/drawing/2014/main" id="{F5BF58EF-CC27-9404-AA05-68F32EB77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" name="任意多边形: 形状 318">
                      <a:extLst>
                        <a:ext uri="{FF2B5EF4-FFF2-40B4-BE49-F238E27FC236}">
                          <a16:creationId xmlns:a16="http://schemas.microsoft.com/office/drawing/2014/main" id="{779D603C-84CB-56A4-4C90-750E16EFC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" name="任意多边形: 形状 319">
                      <a:extLst>
                        <a:ext uri="{FF2B5EF4-FFF2-40B4-BE49-F238E27FC236}">
                          <a16:creationId xmlns:a16="http://schemas.microsoft.com/office/drawing/2014/main" id="{C2263647-C256-18A7-A556-376321424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" name="任意多边形: 形状 320">
                      <a:extLst>
                        <a:ext uri="{FF2B5EF4-FFF2-40B4-BE49-F238E27FC236}">
                          <a16:creationId xmlns:a16="http://schemas.microsoft.com/office/drawing/2014/main" id="{32167EF7-778A-2504-65E9-3D62E5FF7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" name="任意多边形: 形状 321">
                      <a:extLst>
                        <a:ext uri="{FF2B5EF4-FFF2-40B4-BE49-F238E27FC236}">
                          <a16:creationId xmlns:a16="http://schemas.microsoft.com/office/drawing/2014/main" id="{4BD14E37-AF55-2436-DE46-711D68B11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" name="任意多边形: 形状 322">
                      <a:extLst>
                        <a:ext uri="{FF2B5EF4-FFF2-40B4-BE49-F238E27FC236}">
                          <a16:creationId xmlns:a16="http://schemas.microsoft.com/office/drawing/2014/main" id="{03AA1D14-3334-57E9-B3F3-0B1CC6DC0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" name="任意多边形: 形状 323">
                      <a:extLst>
                        <a:ext uri="{FF2B5EF4-FFF2-40B4-BE49-F238E27FC236}">
                          <a16:creationId xmlns:a16="http://schemas.microsoft.com/office/drawing/2014/main" id="{219CF351-E3AE-33DF-88C8-57A517C5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" name="任意多边形: 形状 324">
                      <a:extLst>
                        <a:ext uri="{FF2B5EF4-FFF2-40B4-BE49-F238E27FC236}">
                          <a16:creationId xmlns:a16="http://schemas.microsoft.com/office/drawing/2014/main" id="{DAC8F16D-E956-63E8-17C7-E29BB11C2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6" name="任意多边形: 形状 325">
                      <a:extLst>
                        <a:ext uri="{FF2B5EF4-FFF2-40B4-BE49-F238E27FC236}">
                          <a16:creationId xmlns:a16="http://schemas.microsoft.com/office/drawing/2014/main" id="{EC2E2EF2-A902-E100-8F5E-2BA086B52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" name="任意多边形: 形状 326">
                      <a:extLst>
                        <a:ext uri="{FF2B5EF4-FFF2-40B4-BE49-F238E27FC236}">
                          <a16:creationId xmlns:a16="http://schemas.microsoft.com/office/drawing/2014/main" id="{80FADA2A-5889-E7C2-2F39-24FCE48A4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" name="任意多边形: 形状 327">
                      <a:extLst>
                        <a:ext uri="{FF2B5EF4-FFF2-40B4-BE49-F238E27FC236}">
                          <a16:creationId xmlns:a16="http://schemas.microsoft.com/office/drawing/2014/main" id="{68286A79-D50F-B170-D460-B2CADCD4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9" name="任意多边形: 形状 328">
                      <a:extLst>
                        <a:ext uri="{FF2B5EF4-FFF2-40B4-BE49-F238E27FC236}">
                          <a16:creationId xmlns:a16="http://schemas.microsoft.com/office/drawing/2014/main" id="{367A4ABE-4ECF-57D6-E2DE-F5881AB68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0" name="任意多边形: 形状 329">
                      <a:extLst>
                        <a:ext uri="{FF2B5EF4-FFF2-40B4-BE49-F238E27FC236}">
                          <a16:creationId xmlns:a16="http://schemas.microsoft.com/office/drawing/2014/main" id="{31EAFF97-2583-35DB-8C9A-D68F7682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1" name="任意多边形: 形状 330">
                      <a:extLst>
                        <a:ext uri="{FF2B5EF4-FFF2-40B4-BE49-F238E27FC236}">
                          <a16:creationId xmlns:a16="http://schemas.microsoft.com/office/drawing/2014/main" id="{8B579BC3-E960-C4DF-2AD6-565C84EDD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2" name="任意多边形: 形状 331">
                      <a:extLst>
                        <a:ext uri="{FF2B5EF4-FFF2-40B4-BE49-F238E27FC236}">
                          <a16:creationId xmlns:a16="http://schemas.microsoft.com/office/drawing/2014/main" id="{F53AA83A-8F00-DB23-6B25-A1086CA21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3" name="任意多边形: 形状 332">
                      <a:extLst>
                        <a:ext uri="{FF2B5EF4-FFF2-40B4-BE49-F238E27FC236}">
                          <a16:creationId xmlns:a16="http://schemas.microsoft.com/office/drawing/2014/main" id="{532A355D-B7AF-CE07-040F-6F8F9F9D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4" name="任意多边形: 形状 333">
                      <a:extLst>
                        <a:ext uri="{FF2B5EF4-FFF2-40B4-BE49-F238E27FC236}">
                          <a16:creationId xmlns:a16="http://schemas.microsoft.com/office/drawing/2014/main" id="{A0504DF2-AC6F-5BD7-16FF-198E27943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5" name="任意多边形: 形状 334">
                      <a:extLst>
                        <a:ext uri="{FF2B5EF4-FFF2-40B4-BE49-F238E27FC236}">
                          <a16:creationId xmlns:a16="http://schemas.microsoft.com/office/drawing/2014/main" id="{480D67D0-65A1-7D4A-0F2F-63BDF2BAE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48606DE-F386-B482-A563-BB1FA7B303B6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245" name="组合 244">
                  <a:extLst>
                    <a:ext uri="{FF2B5EF4-FFF2-40B4-BE49-F238E27FC236}">
                      <a16:creationId xmlns:a16="http://schemas.microsoft.com/office/drawing/2014/main" id="{B4AF81F0-7616-3FB0-9A94-0DEF4C32F58A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222DE107-C440-8321-8791-ADA383547990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2427C72B-2036-973A-4A0E-EFF4A7DA7D5A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A0A75369-F263-86FF-8CBA-29B8DB3F1D3D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8B73E90A-8B42-F100-0B6D-D2D142B73377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E748DB76-26D8-6F41-D726-15AAE7AF188E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3E1814C3-5B3D-C2BB-675A-CA376D661ADA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FA493EFA-B6FE-1445-85A1-15B46B182EBC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7" name="组合 246">
                  <a:extLst>
                    <a:ext uri="{FF2B5EF4-FFF2-40B4-BE49-F238E27FC236}">
                      <a16:creationId xmlns:a16="http://schemas.microsoft.com/office/drawing/2014/main" id="{8302B524-922C-3F25-F449-246D43BEB14B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301" name="组合 300">
                    <a:extLst>
                      <a:ext uri="{FF2B5EF4-FFF2-40B4-BE49-F238E27FC236}">
                        <a16:creationId xmlns:a16="http://schemas.microsoft.com/office/drawing/2014/main" id="{851DE64C-32A9-619F-6BB6-15B667153A6A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303" name="任意多边形: 形状 302">
                      <a:extLst>
                        <a:ext uri="{FF2B5EF4-FFF2-40B4-BE49-F238E27FC236}">
                          <a16:creationId xmlns:a16="http://schemas.microsoft.com/office/drawing/2014/main" id="{1611B494-020A-3C3A-ABDC-75605D6DE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4" name="任意多边形: 形状 303">
                      <a:extLst>
                        <a:ext uri="{FF2B5EF4-FFF2-40B4-BE49-F238E27FC236}">
                          <a16:creationId xmlns:a16="http://schemas.microsoft.com/office/drawing/2014/main" id="{8E249880-F554-239E-CC8F-9FFBD55D7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8F21DB92-9CA6-5C0B-ECBF-1F613E5C669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013AE8C-5AA2-245F-6121-0290D06913E7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5AACFA32-8928-37D3-6204-96511F26DE5F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E1C21774-5247-2C06-F968-960FE7A5086E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F82810AC-BB50-76BB-011A-D702CF1FC228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280" name="组合 279">
                    <a:extLst>
                      <a:ext uri="{FF2B5EF4-FFF2-40B4-BE49-F238E27FC236}">
                        <a16:creationId xmlns:a16="http://schemas.microsoft.com/office/drawing/2014/main" id="{B4F68ADB-5555-D2A8-EDC6-09C4623D5508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290" name="任意多边形: 形状 289">
                      <a:extLst>
                        <a:ext uri="{FF2B5EF4-FFF2-40B4-BE49-F238E27FC236}">
                          <a16:creationId xmlns:a16="http://schemas.microsoft.com/office/drawing/2014/main" id="{1B8ACCC2-4CCF-6FAB-7422-98541CA1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1" name="任意多边形: 形状 290">
                      <a:extLst>
                        <a:ext uri="{FF2B5EF4-FFF2-40B4-BE49-F238E27FC236}">
                          <a16:creationId xmlns:a16="http://schemas.microsoft.com/office/drawing/2014/main" id="{1681DC3E-921D-EFC3-E018-FD0D25C0D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>
                      <a:extLst>
                        <a:ext uri="{FF2B5EF4-FFF2-40B4-BE49-F238E27FC236}">
                          <a16:creationId xmlns:a16="http://schemas.microsoft.com/office/drawing/2014/main" id="{A4568F24-6897-BAF4-2328-724BDE0D5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>
                      <a:extLst>
                        <a:ext uri="{FF2B5EF4-FFF2-40B4-BE49-F238E27FC236}">
                          <a16:creationId xmlns:a16="http://schemas.microsoft.com/office/drawing/2014/main" id="{C4370C71-2ED0-14D2-72AF-E03241E72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>
                      <a:extLst>
                        <a:ext uri="{FF2B5EF4-FFF2-40B4-BE49-F238E27FC236}">
                          <a16:creationId xmlns:a16="http://schemas.microsoft.com/office/drawing/2014/main" id="{E5D673E1-1412-7461-AE68-51839676A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5" name="任意多边形: 形状 294">
                      <a:extLst>
                        <a:ext uri="{FF2B5EF4-FFF2-40B4-BE49-F238E27FC236}">
                          <a16:creationId xmlns:a16="http://schemas.microsoft.com/office/drawing/2014/main" id="{D5FDECBB-8C22-2C57-DD0E-8F7369F48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6" name="任意多边形: 形状 295">
                      <a:extLst>
                        <a:ext uri="{FF2B5EF4-FFF2-40B4-BE49-F238E27FC236}">
                          <a16:creationId xmlns:a16="http://schemas.microsoft.com/office/drawing/2014/main" id="{ECE9DA4D-00A2-41AD-A977-704F45AA6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7" name="任意多边形: 形状 296">
                      <a:extLst>
                        <a:ext uri="{FF2B5EF4-FFF2-40B4-BE49-F238E27FC236}">
                          <a16:creationId xmlns:a16="http://schemas.microsoft.com/office/drawing/2014/main" id="{5789D6E6-FB68-30B9-AB29-43FBEB4DC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8" name="任意多边形: 形状 297">
                      <a:extLst>
                        <a:ext uri="{FF2B5EF4-FFF2-40B4-BE49-F238E27FC236}">
                          <a16:creationId xmlns:a16="http://schemas.microsoft.com/office/drawing/2014/main" id="{31CF7839-7621-8D7F-4319-84ADA9A60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0039FE9B-A949-8804-771E-050822FD4F41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68E3C8F3-0094-CE55-342C-93CFF1236C38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CC2B33B1-288D-A56D-1547-06C0BFFD0CD6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AEBBB32F-A8C5-B1C4-214D-32AAA01CC01E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ACF313DC-963E-5B1B-74DB-169ACDA11D4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2A925B44-0632-5387-9B00-A09B93FE90C9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6560751A-3902-2C1E-4B6F-3B49FD113EA6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789FCD4C-CC2C-9ABF-1EFD-D52F3261BB64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AE2B2B76-A3FF-E61E-D189-C2BCFF5A3594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14006F94-D72F-F55A-F577-CDB308309979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1BBB51AC-784E-FDFC-0F64-763DF05FA637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96F2B36B-581D-F51A-8591-7146C618A9DB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76" name="组合 275">
                    <a:extLst>
                      <a:ext uri="{FF2B5EF4-FFF2-40B4-BE49-F238E27FC236}">
                        <a16:creationId xmlns:a16="http://schemas.microsoft.com/office/drawing/2014/main" id="{9EDFEAA7-6F8A-5BED-1E32-44581F1F3215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278" name="任意多边形: 形状 277">
                      <a:extLst>
                        <a:ext uri="{FF2B5EF4-FFF2-40B4-BE49-F238E27FC236}">
                          <a16:creationId xmlns:a16="http://schemas.microsoft.com/office/drawing/2014/main" id="{1D2E5859-5CE7-4434-49FB-CAD27D538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>
                      <a:extLst>
                        <a:ext uri="{FF2B5EF4-FFF2-40B4-BE49-F238E27FC236}">
                          <a16:creationId xmlns:a16="http://schemas.microsoft.com/office/drawing/2014/main" id="{B60D940F-7BEF-E9ED-A117-0F417D8E7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6FD40D6A-C1F0-A31E-F160-AFB6C3B9CC60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CEA64F0C-C2B9-7D6F-4234-3CE47C35D5F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262" name="组合 261">
                    <a:extLst>
                      <a:ext uri="{FF2B5EF4-FFF2-40B4-BE49-F238E27FC236}">
                        <a16:creationId xmlns:a16="http://schemas.microsoft.com/office/drawing/2014/main" id="{3F9CC2CF-34AD-E4CB-8107-C6D15BBD289B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272" name="任意多边形: 形状 271">
                      <a:extLst>
                        <a:ext uri="{FF2B5EF4-FFF2-40B4-BE49-F238E27FC236}">
                          <a16:creationId xmlns:a16="http://schemas.microsoft.com/office/drawing/2014/main" id="{B9E41F78-1C70-DF46-8A5A-79A9B4CC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>
                      <a:extLst>
                        <a:ext uri="{FF2B5EF4-FFF2-40B4-BE49-F238E27FC236}">
                          <a16:creationId xmlns:a16="http://schemas.microsoft.com/office/drawing/2014/main" id="{C2AF3884-1B99-C108-781D-493918CCE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3" name="组合 262">
                    <a:extLst>
                      <a:ext uri="{FF2B5EF4-FFF2-40B4-BE49-F238E27FC236}">
                        <a16:creationId xmlns:a16="http://schemas.microsoft.com/office/drawing/2014/main" id="{0DBD76C2-3DE8-55E5-4534-3F46E0B3D5D9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268" name="组合 267">
                      <a:extLst>
                        <a:ext uri="{FF2B5EF4-FFF2-40B4-BE49-F238E27FC236}">
                          <a16:creationId xmlns:a16="http://schemas.microsoft.com/office/drawing/2014/main" id="{1804783A-B8CB-F325-37B5-8F2E45CF3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270" name="任意多边形: 形状 269">
                        <a:extLst>
                          <a:ext uri="{FF2B5EF4-FFF2-40B4-BE49-F238E27FC236}">
                            <a16:creationId xmlns:a16="http://schemas.microsoft.com/office/drawing/2014/main" id="{A4C463E5-B766-35BA-B61D-731145262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>
                        <a:extLst>
                          <a:ext uri="{FF2B5EF4-FFF2-40B4-BE49-F238E27FC236}">
                            <a16:creationId xmlns:a16="http://schemas.microsoft.com/office/drawing/2014/main" id="{9A389BFB-D0AB-2242-F2E7-1598D75C0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9" name="任意多边形: 形状 268">
                      <a:extLst>
                        <a:ext uri="{FF2B5EF4-FFF2-40B4-BE49-F238E27FC236}">
                          <a16:creationId xmlns:a16="http://schemas.microsoft.com/office/drawing/2014/main" id="{C1EF1C4F-03AF-F377-64E5-7DBC8476E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4" name="组合 263">
                    <a:extLst>
                      <a:ext uri="{FF2B5EF4-FFF2-40B4-BE49-F238E27FC236}">
                        <a16:creationId xmlns:a16="http://schemas.microsoft.com/office/drawing/2014/main" id="{E4012C30-32A2-70FB-F895-E8452B19B6D3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265" name="任意多边形: 形状 264">
                      <a:extLst>
                        <a:ext uri="{FF2B5EF4-FFF2-40B4-BE49-F238E27FC236}">
                          <a16:creationId xmlns:a16="http://schemas.microsoft.com/office/drawing/2014/main" id="{0F524BF8-1A9F-CB64-37AA-6303197CD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6" name="任意多边形: 形状 265">
                      <a:extLst>
                        <a:ext uri="{FF2B5EF4-FFF2-40B4-BE49-F238E27FC236}">
                          <a16:creationId xmlns:a16="http://schemas.microsoft.com/office/drawing/2014/main" id="{ECAE217B-7365-BDDF-6579-24E2CC0E1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7" name="任意多边形: 形状 266">
                      <a:extLst>
                        <a:ext uri="{FF2B5EF4-FFF2-40B4-BE49-F238E27FC236}">
                          <a16:creationId xmlns:a16="http://schemas.microsoft.com/office/drawing/2014/main" id="{2D17C8A1-45FF-C540-D853-C1390516A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2" name="组合 251">
                  <a:extLst>
                    <a:ext uri="{FF2B5EF4-FFF2-40B4-BE49-F238E27FC236}">
                      <a16:creationId xmlns:a16="http://schemas.microsoft.com/office/drawing/2014/main" id="{4B0E4CD8-E5BC-55D5-DB72-A79873A991D9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260" name="任意多边形: 形状 259">
                    <a:extLst>
                      <a:ext uri="{FF2B5EF4-FFF2-40B4-BE49-F238E27FC236}">
                        <a16:creationId xmlns:a16="http://schemas.microsoft.com/office/drawing/2014/main" id="{2B39EE90-A858-1707-3118-A94227BC3F3F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任意多边形: 形状 260">
                    <a:extLst>
                      <a:ext uri="{FF2B5EF4-FFF2-40B4-BE49-F238E27FC236}">
                        <a16:creationId xmlns:a16="http://schemas.microsoft.com/office/drawing/2014/main" id="{228E3EB0-093C-AAEE-7ABA-C64E98015C1F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53" name="组合 252">
                  <a:extLst>
                    <a:ext uri="{FF2B5EF4-FFF2-40B4-BE49-F238E27FC236}">
                      <a16:creationId xmlns:a16="http://schemas.microsoft.com/office/drawing/2014/main" id="{7968D6FE-BA48-F784-8D00-159E3C13C359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3CAE084B-C603-B730-7357-0F27B95DE6E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83C419F6-209C-C13A-F718-9807FFE77CB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F62FB197-C54C-ACC7-7F6E-E6D504C0E263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任意多边形: 形状 256">
                    <a:extLst>
                      <a:ext uri="{FF2B5EF4-FFF2-40B4-BE49-F238E27FC236}">
                        <a16:creationId xmlns:a16="http://schemas.microsoft.com/office/drawing/2014/main" id="{693A210C-8E28-8B95-9D63-CA15F0716E39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任意多边形: 形状 257">
                    <a:extLst>
                      <a:ext uri="{FF2B5EF4-FFF2-40B4-BE49-F238E27FC236}">
                        <a16:creationId xmlns:a16="http://schemas.microsoft.com/office/drawing/2014/main" id="{D6C9AAB3-24CA-7F0F-3E15-FA2D2CE9C622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任意多边形: 形状 258">
                    <a:extLst>
                      <a:ext uri="{FF2B5EF4-FFF2-40B4-BE49-F238E27FC236}">
                        <a16:creationId xmlns:a16="http://schemas.microsoft.com/office/drawing/2014/main" id="{5D1A3F5E-F93E-C46E-1448-A0725F6F2B73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9557A912-D41A-A841-153C-B0914916F53B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201" name="组合 200">
                  <a:extLst>
                    <a:ext uri="{FF2B5EF4-FFF2-40B4-BE49-F238E27FC236}">
                      <a16:creationId xmlns:a16="http://schemas.microsoft.com/office/drawing/2014/main" id="{EFF387C3-245C-3C18-5A31-870760AB8830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725F2942-6AA3-A0AB-D3F0-534A14EFB1FD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D2727F31-5BC9-5314-B4AD-DEB2F64367FD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grpSp>
                <p:nvGrpSpPr>
                  <p:cNvPr id="239" name="组合 238">
                    <a:extLst>
                      <a:ext uri="{FF2B5EF4-FFF2-40B4-BE49-F238E27FC236}">
                        <a16:creationId xmlns:a16="http://schemas.microsoft.com/office/drawing/2014/main" id="{5299E88C-B2F5-5D02-CBAC-EB5958E717B9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240" name="任意多边形: 形状 239">
                      <a:extLst>
                        <a:ext uri="{FF2B5EF4-FFF2-40B4-BE49-F238E27FC236}">
                          <a16:creationId xmlns:a16="http://schemas.microsoft.com/office/drawing/2014/main" id="{C365152F-5935-BA79-C7FB-891FC4432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1" name="任意多边形: 形状 240">
                      <a:extLst>
                        <a:ext uri="{FF2B5EF4-FFF2-40B4-BE49-F238E27FC236}">
                          <a16:creationId xmlns:a16="http://schemas.microsoft.com/office/drawing/2014/main" id="{583B6080-3B51-EAB7-CAE5-CF28CEC76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2" name="任意多边形: 形状 241">
                      <a:extLst>
                        <a:ext uri="{FF2B5EF4-FFF2-40B4-BE49-F238E27FC236}">
                          <a16:creationId xmlns:a16="http://schemas.microsoft.com/office/drawing/2014/main" id="{22647B57-8AFA-4206-496B-E656CA3D7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3" name="任意多边形: 形状 242">
                      <a:extLst>
                        <a:ext uri="{FF2B5EF4-FFF2-40B4-BE49-F238E27FC236}">
                          <a16:creationId xmlns:a16="http://schemas.microsoft.com/office/drawing/2014/main" id="{04FA18E5-669F-7C35-8A4D-EFDCB156C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>
                      <a:extLst>
                        <a:ext uri="{FF2B5EF4-FFF2-40B4-BE49-F238E27FC236}">
                          <a16:creationId xmlns:a16="http://schemas.microsoft.com/office/drawing/2014/main" id="{FF5B2929-354F-1949-63E4-7BE916635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2" name="组合 201">
                  <a:extLst>
                    <a:ext uri="{FF2B5EF4-FFF2-40B4-BE49-F238E27FC236}">
                      <a16:creationId xmlns:a16="http://schemas.microsoft.com/office/drawing/2014/main" id="{F4461DDA-9853-3732-29B3-4323B8BA1D50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8EF6D893-D2A8-D914-2E8A-5CDFD72D5CA4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3C385CB2-FE45-8AB5-1545-A5A283C09BD9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949512CE-70F9-ED77-C602-B075042BA8DF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18D240AB-F690-C827-3D80-946AA6B1CACD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D0BBBCAD-FCC9-E77B-61F9-F8248DD10F65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668D0FE2-ADC6-08FA-4F7F-4868A7566987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113DB9F-E71E-7E7C-12DA-15CB54C14902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A0DBD46C-6439-581A-BD3D-958E2928F484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307798DB-FBA5-D954-6890-E244BFB3947F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6F8BB7DE-D950-B5C2-E12F-5574AC5CFCF7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E0B96B63-D037-DA8D-0A1E-06A58CB9D13C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AA28409C-B558-2BDF-A2B1-5C4AC1922CDA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ECBDA424-1F64-20F2-7F26-616E59CE0D55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ECCE8D7E-3688-924D-7C99-14DD10C7AD36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56290B4A-AB97-4E24-7530-AFF02B50303B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206" name="组合 205">
                    <a:extLst>
                      <a:ext uri="{FF2B5EF4-FFF2-40B4-BE49-F238E27FC236}">
                        <a16:creationId xmlns:a16="http://schemas.microsoft.com/office/drawing/2014/main" id="{228DDE63-80CF-A8E3-CB4B-8D5354E9C778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223" name="任意多边形: 形状 222">
                      <a:extLst>
                        <a:ext uri="{FF2B5EF4-FFF2-40B4-BE49-F238E27FC236}">
                          <a16:creationId xmlns:a16="http://schemas.microsoft.com/office/drawing/2014/main" id="{F314CA06-D697-4FFE-5923-15959EBC1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4" name="任意多边形: 形状 223">
                      <a:extLst>
                        <a:ext uri="{FF2B5EF4-FFF2-40B4-BE49-F238E27FC236}">
                          <a16:creationId xmlns:a16="http://schemas.microsoft.com/office/drawing/2014/main" id="{630AE9A5-61BC-17D3-2A39-2A56326A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7C3D5F18-0FCE-906D-4BE1-6A7B00FDE132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212" name="任意多边形: 形状 211">
                      <a:extLst>
                        <a:ext uri="{FF2B5EF4-FFF2-40B4-BE49-F238E27FC236}">
                          <a16:creationId xmlns:a16="http://schemas.microsoft.com/office/drawing/2014/main" id="{3DC671BE-8EB4-6A1E-AF07-D6ED20B9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3" name="任意多边形: 形状 212">
                      <a:extLst>
                        <a:ext uri="{FF2B5EF4-FFF2-40B4-BE49-F238E27FC236}">
                          <a16:creationId xmlns:a16="http://schemas.microsoft.com/office/drawing/2014/main" id="{E39DDA4F-6C21-2828-0157-EA0B9C618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4" name="任意多边形: 形状 213">
                      <a:extLst>
                        <a:ext uri="{FF2B5EF4-FFF2-40B4-BE49-F238E27FC236}">
                          <a16:creationId xmlns:a16="http://schemas.microsoft.com/office/drawing/2014/main" id="{D016FFC2-2347-53F4-6501-5BAF572A6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214">
                      <a:extLst>
                        <a:ext uri="{FF2B5EF4-FFF2-40B4-BE49-F238E27FC236}">
                          <a16:creationId xmlns:a16="http://schemas.microsoft.com/office/drawing/2014/main" id="{32E8B508-C3AE-1BEE-53B3-F787CC93F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6" name="任意多边形: 形状 215">
                      <a:extLst>
                        <a:ext uri="{FF2B5EF4-FFF2-40B4-BE49-F238E27FC236}">
                          <a16:creationId xmlns:a16="http://schemas.microsoft.com/office/drawing/2014/main" id="{41EB58E9-6143-25BA-5D16-4FFD5E4C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7" name="任意多边形: 形状 216">
                      <a:extLst>
                        <a:ext uri="{FF2B5EF4-FFF2-40B4-BE49-F238E27FC236}">
                          <a16:creationId xmlns:a16="http://schemas.microsoft.com/office/drawing/2014/main" id="{3AA2E7F2-F5C9-59DE-082B-AEBC4407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8" name="任意多边形: 形状 217">
                      <a:extLst>
                        <a:ext uri="{FF2B5EF4-FFF2-40B4-BE49-F238E27FC236}">
                          <a16:creationId xmlns:a16="http://schemas.microsoft.com/office/drawing/2014/main" id="{E9BCB2EF-C4CF-DFED-25AD-5E1EF18B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EA67B932-BB6C-CAB8-A9F3-569582E4A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219">
                      <a:extLst>
                        <a:ext uri="{FF2B5EF4-FFF2-40B4-BE49-F238E27FC236}">
                          <a16:creationId xmlns:a16="http://schemas.microsoft.com/office/drawing/2014/main" id="{DDC9F78D-5029-05DB-F0FE-682AE29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D24BF991-1677-8C2C-7009-A507CFE1C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83CD2567-7943-65D4-67C3-CCC21FD7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8" name="任意多边形: 形状 207">
                    <a:extLst>
                      <a:ext uri="{FF2B5EF4-FFF2-40B4-BE49-F238E27FC236}">
                        <a16:creationId xmlns:a16="http://schemas.microsoft.com/office/drawing/2014/main" id="{7471142C-B199-934C-571E-B0C15763E3E3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A78CEC4F-CA23-84D0-B438-15640A262299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CB65E667-BD01-9296-E6C4-4F65AF0EC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4B54F2A7-7B7C-C29C-D688-F2ECA1886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4812C4C-F6E5-27EE-4249-E63FDD20FF0F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ADDBA80-494F-BA65-917F-92D2B742881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581B10-6056-315D-819C-74AD75C08507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CA5D0B32-070D-871E-237C-CABB5BB5CB04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7D6700D8-5F4A-41D1-616D-180BE873BAE0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任意多边形: 形状 190">
                    <a:extLst>
                      <a:ext uri="{FF2B5EF4-FFF2-40B4-BE49-F238E27FC236}">
                        <a16:creationId xmlns:a16="http://schemas.microsoft.com/office/drawing/2014/main" id="{AE1F1F09-EEFE-4693-D8C9-3F3E6ED27979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任意多边形: 形状 191">
                    <a:extLst>
                      <a:ext uri="{FF2B5EF4-FFF2-40B4-BE49-F238E27FC236}">
                        <a16:creationId xmlns:a16="http://schemas.microsoft.com/office/drawing/2014/main" id="{FF4ED2EE-5582-38A9-3159-2BB4E3B94C0E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92">
                    <a:extLst>
                      <a:ext uri="{FF2B5EF4-FFF2-40B4-BE49-F238E27FC236}">
                        <a16:creationId xmlns:a16="http://schemas.microsoft.com/office/drawing/2014/main" id="{68CE5826-FA92-5876-8397-F920603964CA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任意多边形: 形状 193">
                    <a:extLst>
                      <a:ext uri="{FF2B5EF4-FFF2-40B4-BE49-F238E27FC236}">
                        <a16:creationId xmlns:a16="http://schemas.microsoft.com/office/drawing/2014/main" id="{73E8F6DA-91D0-3EE6-9F93-E6F9D183C8A8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任意多边形: 形状 194">
                    <a:extLst>
                      <a:ext uri="{FF2B5EF4-FFF2-40B4-BE49-F238E27FC236}">
                        <a16:creationId xmlns:a16="http://schemas.microsoft.com/office/drawing/2014/main" id="{10141006-2FD5-4018-F068-79A195A0BBB8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95">
                    <a:extLst>
                      <a:ext uri="{FF2B5EF4-FFF2-40B4-BE49-F238E27FC236}">
                        <a16:creationId xmlns:a16="http://schemas.microsoft.com/office/drawing/2014/main" id="{95E4E83A-BAC9-CE46-AFBD-1BB399AB6957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1" name="组合 150">
                  <a:extLst>
                    <a:ext uri="{FF2B5EF4-FFF2-40B4-BE49-F238E27FC236}">
                      <a16:creationId xmlns:a16="http://schemas.microsoft.com/office/drawing/2014/main" id="{88139448-B980-2C1B-0C77-775E534A081B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152" name="组合 151">
                    <a:extLst>
                      <a:ext uri="{FF2B5EF4-FFF2-40B4-BE49-F238E27FC236}">
                        <a16:creationId xmlns:a16="http://schemas.microsoft.com/office/drawing/2014/main" id="{4546C343-D7B1-3F1E-D92D-F97795B03AB6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4AEC350E-2457-EAEA-7E15-820B7573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A0C453D0-E513-BE80-61CE-D7A51C98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4CEA1C48-582C-2473-C857-A20E2411E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87A39B9C-C02D-C1B4-2B05-7D3F5A7C2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4BD5B75B-498A-E585-F669-A33D03BDD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6F1B63CE-EC6F-A532-8474-FFA0C371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885C0EE0-ECF4-BB05-F235-AB5642976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B62B532C-57F3-DAD4-096E-ADBE1CDE0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C23C8642-DF76-A682-C8AA-467BDBA99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0120CED-4A21-56AC-7572-C52C9C622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93EBE492-1E23-C099-5E00-3320AE76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AB73106-B5AB-2575-4804-CB6DB49A0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31296B6D-B2EE-A959-4FF8-00B30B0C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43FEE3B3-9DF1-E735-8374-FE10F88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40E39442-5F6C-A22A-A809-542E8A427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70D45DC0-8539-9790-7A0A-42DF32698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D421EB42-CA34-4A73-3EAC-E141A271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216C38B0-7197-3D21-AE46-FA4D6347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B2D1EF61-BEFC-3733-D371-CCA062D0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53" name="组合 152">
                    <a:extLst>
                      <a:ext uri="{FF2B5EF4-FFF2-40B4-BE49-F238E27FC236}">
                        <a16:creationId xmlns:a16="http://schemas.microsoft.com/office/drawing/2014/main" id="{960AD30F-EFCB-B47E-08A0-20B83E7525A2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154" name="任意多边形: 形状 153">
                      <a:extLst>
                        <a:ext uri="{FF2B5EF4-FFF2-40B4-BE49-F238E27FC236}">
                          <a16:creationId xmlns:a16="http://schemas.microsoft.com/office/drawing/2014/main" id="{D84A56C9-7C75-BAA2-7B77-461B14FF1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154">
                      <a:extLst>
                        <a:ext uri="{FF2B5EF4-FFF2-40B4-BE49-F238E27FC236}">
                          <a16:creationId xmlns:a16="http://schemas.microsoft.com/office/drawing/2014/main" id="{AC84502E-5625-7A52-206A-AE22377B9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>
                      <a:extLst>
                        <a:ext uri="{FF2B5EF4-FFF2-40B4-BE49-F238E27FC236}">
                          <a16:creationId xmlns:a16="http://schemas.microsoft.com/office/drawing/2014/main" id="{423AED94-FF34-664C-0607-B2F1F0AD5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F99E9579-CE45-F827-866A-7D87D3B93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17158E6E-B011-B1C3-499B-78FDE269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1A31E800-A1FA-6AD0-C096-C3D10666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8FDF8430-85E5-79A1-0F9E-C4AEB7F6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0F57B95A-1DFA-5CB6-7B18-D5F91EFCB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FBF5CF3A-6A33-B68E-2679-7786610E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CB65A3D9-7303-8E4D-7365-2DFD63DF4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8979EC82-BAEA-11F4-5CCA-B0727BB90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164">
                      <a:extLst>
                        <a:ext uri="{FF2B5EF4-FFF2-40B4-BE49-F238E27FC236}">
                          <a16:creationId xmlns:a16="http://schemas.microsoft.com/office/drawing/2014/main" id="{F4A179DF-614E-CDD4-BEE4-EC1FB13A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165">
                      <a:extLst>
                        <a:ext uri="{FF2B5EF4-FFF2-40B4-BE49-F238E27FC236}">
                          <a16:creationId xmlns:a16="http://schemas.microsoft.com/office/drawing/2014/main" id="{9BA5BB57-15EE-FC85-51AD-4CBB53491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166">
                      <a:extLst>
                        <a:ext uri="{FF2B5EF4-FFF2-40B4-BE49-F238E27FC236}">
                          <a16:creationId xmlns:a16="http://schemas.microsoft.com/office/drawing/2014/main" id="{5D1D55A1-90F6-AB0C-F8E0-E2BF76195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1131C6F9-BE79-F33B-B03B-C6A147FDA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BA42AA4D-6879-5DA4-22B6-7BA3186D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26867D93-37A7-308B-7DB1-BEEB832A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26DEB15-437D-6BDD-46B9-EAA985D9FD71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4065D885-98CC-1CB7-E039-2D696572F86A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A9606A49-E1FE-2DF7-07F3-5692C7A841A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68BE29A2-1374-AED1-9D03-9D8EA1106DA4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58EDCE1B-646D-F404-A493-86E0A38770FE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56073CD-1B43-0CCA-A77F-9F52C18AB3D5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B6BE9862-A406-3C11-17AB-33AE1EC805C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8AC5EDD-FAD2-80EC-5979-A77F847ADFBC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D39587E-9DFF-6438-C39B-D1D2EDDB3E4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5FA0F307-0A02-E700-5242-79A354820511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D7DB50-280F-D830-0BBD-F78AC8849E12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95257EB-D661-CC84-291C-F17D33D0D0C7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D41EED1F-8CFA-7B62-F714-ADBFCA7F475A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E05F905-3398-B4AB-79A3-78C56289DEC8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127" name="组合 126">
                    <a:extLst>
                      <a:ext uri="{FF2B5EF4-FFF2-40B4-BE49-F238E27FC236}">
                        <a16:creationId xmlns:a16="http://schemas.microsoft.com/office/drawing/2014/main" id="{91C91E36-6A64-7503-2343-E489DA77E71D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9C36B89D-BB63-A888-5AE6-C737B06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1F3AC946-F9C0-A651-116B-E2804F30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1DF2945-1979-CCB4-B3BF-FF6046B0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组合 127">
                    <a:extLst>
                      <a:ext uri="{FF2B5EF4-FFF2-40B4-BE49-F238E27FC236}">
                        <a16:creationId xmlns:a16="http://schemas.microsoft.com/office/drawing/2014/main" id="{892DCE44-F6EC-FF7A-5381-62BE96B94BBE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1678AEC6-4F0D-4244-DFBF-E5155C14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CC183E8C-CEF7-1204-00C8-ABDA5E694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BFD10980-3F97-162F-26FF-5A295F9F3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>
                    <a:extLst>
                      <a:ext uri="{FF2B5EF4-FFF2-40B4-BE49-F238E27FC236}">
                        <a16:creationId xmlns:a16="http://schemas.microsoft.com/office/drawing/2014/main" id="{C072D380-09B0-1C93-F571-4321D5F13DC8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130" name="任意多边形: 形状 129">
                      <a:extLst>
                        <a:ext uri="{FF2B5EF4-FFF2-40B4-BE49-F238E27FC236}">
                          <a16:creationId xmlns:a16="http://schemas.microsoft.com/office/drawing/2014/main" id="{3DD993E2-1AC6-E6EE-714D-427D2DD8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130">
                      <a:extLst>
                        <a:ext uri="{FF2B5EF4-FFF2-40B4-BE49-F238E27FC236}">
                          <a16:creationId xmlns:a16="http://schemas.microsoft.com/office/drawing/2014/main" id="{4F4DF9BB-A4BD-C2F6-64E2-1D7E49C9E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131">
                      <a:extLst>
                        <a:ext uri="{FF2B5EF4-FFF2-40B4-BE49-F238E27FC236}">
                          <a16:creationId xmlns:a16="http://schemas.microsoft.com/office/drawing/2014/main" id="{AF58A8C2-A221-FCAD-B909-14D20E4CE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id="{1BE25E34-F8DE-49AB-D534-E91E44B4E9FF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C344FE57-F024-C49D-B85C-87841D8C6B6C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23F5728C-8070-C4A6-F60F-F4DD7E243244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6B1A0A37-7711-5772-898A-D23D78483088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5CACA411-D1EE-E5BB-9AF9-82987CA7AABC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54930DD2-6ED4-D448-D267-E8AEEC175175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2E701BA9-19A9-AC78-EA22-70FB30C0B2BF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5E3BBEB1-84D4-ACBA-2A78-BE34DADC4CE1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BBE2EF79-4DE7-BCF3-E04C-A3667EFF3D2B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8F4E8B39-DEFE-BD00-7CD5-6D03EC62805E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35F2A2BC-2701-7B3E-7B14-873D15C4D32C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47CE9293-1E00-48B1-8A80-678B3134E7C5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F5CF8D7F-B1AB-264A-1F02-0608BF1005F5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4C8C6A01-FB35-DB4B-E50D-5FECE0B63375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C7E46D3C-297C-A903-6B94-A259AE882149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D5910279-2634-E5EC-DB6A-FD736A51DADD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组合 86">
                  <a:extLst>
                    <a:ext uri="{FF2B5EF4-FFF2-40B4-BE49-F238E27FC236}">
                      <a16:creationId xmlns:a16="http://schemas.microsoft.com/office/drawing/2014/main" id="{2EEEC649-8DB0-A532-E156-321F85FC6416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99E350E-8477-0196-6048-760F810BCBDB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C162A77E-9BC0-A264-EBA0-9EB6CBD94E05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FBF82DDC-3D79-C093-C522-3A0B092D5608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56288E39-5C1F-8B0F-5FBA-9E41CD46402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38381D3A-1CE0-7E59-6568-B9B5AA03E43F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BB941A36-D72B-6F2E-EFD9-615C183D4944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F8715BE1-FEBC-1093-E58E-FA8154A54295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ABEE1AC4-0ACF-8C87-053C-29BD4D39195A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89" name="任意多边形: 形状 88">
                    <a:extLst>
                      <a:ext uri="{FF2B5EF4-FFF2-40B4-BE49-F238E27FC236}">
                        <a16:creationId xmlns:a16="http://schemas.microsoft.com/office/drawing/2014/main" id="{EA33FF85-D826-893B-6A3B-D5196770B51D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4F24A7C0-9A78-0308-9D50-7995AFB412AD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A1EAD72A-FD8E-0E55-B517-9FF6157B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577B1598-4696-DAB8-5E3F-AEBCCF04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101" name="组合 100">
                        <a:extLst>
                          <a:ext uri="{FF2B5EF4-FFF2-40B4-BE49-F238E27FC236}">
                            <a16:creationId xmlns:a16="http://schemas.microsoft.com/office/drawing/2014/main" id="{55974A63-BA6A-9762-203D-1BF966DD58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103" name="任意多边形: 形状 102">
                          <a:extLst>
                            <a:ext uri="{FF2B5EF4-FFF2-40B4-BE49-F238E27FC236}">
                              <a16:creationId xmlns:a16="http://schemas.microsoft.com/office/drawing/2014/main" id="{C51F06A3-FF00-4C75-E1B3-1C30BB8589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4" name="任意多边形: 形状 103">
                          <a:extLst>
                            <a:ext uri="{FF2B5EF4-FFF2-40B4-BE49-F238E27FC236}">
                              <a16:creationId xmlns:a16="http://schemas.microsoft.com/office/drawing/2014/main" id="{131CA7FC-1ABE-0EAE-C49A-A7DC62714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2" name="任意多边形: 形状 101">
                        <a:extLst>
                          <a:ext uri="{FF2B5EF4-FFF2-40B4-BE49-F238E27FC236}">
                            <a16:creationId xmlns:a16="http://schemas.microsoft.com/office/drawing/2014/main" id="{6D7193ED-1076-666C-0920-7FCA40315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6" name="组合 95">
                      <a:extLst>
                        <a:ext uri="{FF2B5EF4-FFF2-40B4-BE49-F238E27FC236}">
                          <a16:creationId xmlns:a16="http://schemas.microsoft.com/office/drawing/2014/main" id="{8F1CF48A-5EFF-E8BB-A6E3-45B55B290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7" name="组合 96">
                        <a:extLst>
                          <a:ext uri="{FF2B5EF4-FFF2-40B4-BE49-F238E27FC236}">
                            <a16:creationId xmlns:a16="http://schemas.microsoft.com/office/drawing/2014/main" id="{AA550109-7ABF-58B3-8A8B-BDD41711F4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9" name="任意多边形: 形状 98">
                          <a:extLst>
                            <a:ext uri="{FF2B5EF4-FFF2-40B4-BE49-F238E27FC236}">
                              <a16:creationId xmlns:a16="http://schemas.microsoft.com/office/drawing/2014/main" id="{9F5E1650-3274-5B61-66D3-4CD266DF7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0" name="任意多边形: 形状 99">
                          <a:extLst>
                            <a:ext uri="{FF2B5EF4-FFF2-40B4-BE49-F238E27FC236}">
                              <a16:creationId xmlns:a16="http://schemas.microsoft.com/office/drawing/2014/main" id="{10790259-79EE-7D5D-1F00-F51D5D7D0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8" name="任意多边形: 形状 97">
                        <a:extLst>
                          <a:ext uri="{FF2B5EF4-FFF2-40B4-BE49-F238E27FC236}">
                            <a16:creationId xmlns:a16="http://schemas.microsoft.com/office/drawing/2014/main" id="{DCE55162-384B-E1CD-C9D2-43A202552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734EAF58-9A0E-EC81-FB3B-61E8F6817832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97EDD799-0E21-6F4E-2119-120F2274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EC71CD44-AE46-CEDB-66BD-671EAF591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F53AB21-864E-2EB3-204D-4351DA636A4E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E326E6C-00AA-9EE7-4EE6-56EBE86B9E8E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CE970949-1C6E-FC58-B638-188756FC613F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8DFFDAE5-ADEA-6DA5-1105-7232FB21E2AF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A4072ABA-0EE6-F391-87EA-E0E80569984D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87A3DD1-9228-938E-FA73-6287DC796BA3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F48B89AC-3018-2D23-0B95-513CD02BF04C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F9F2A262-02A5-EAEE-3A93-831402B6FCE5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>
                    <a:extLst>
                      <a:ext uri="{FF2B5EF4-FFF2-40B4-BE49-F238E27FC236}">
                        <a16:creationId xmlns:a16="http://schemas.microsoft.com/office/drawing/2014/main" id="{E2EF4755-32A0-A18C-75F7-7B650808013C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>
                    <a:extLst>
                      <a:ext uri="{FF2B5EF4-FFF2-40B4-BE49-F238E27FC236}">
                        <a16:creationId xmlns:a16="http://schemas.microsoft.com/office/drawing/2014/main" id="{29272525-4D50-A278-5A6B-FCB8D404FBA3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>
                    <a:extLst>
                      <a:ext uri="{FF2B5EF4-FFF2-40B4-BE49-F238E27FC236}">
                        <a16:creationId xmlns:a16="http://schemas.microsoft.com/office/drawing/2014/main" id="{32CC5E49-3BE7-0951-F66B-A419E9263457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5266ED8C-C631-8222-734F-51F99509EBEE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>
                    <a:extLst>
                      <a:ext uri="{FF2B5EF4-FFF2-40B4-BE49-F238E27FC236}">
                        <a16:creationId xmlns:a16="http://schemas.microsoft.com/office/drawing/2014/main" id="{9647931F-A482-8919-9018-921EA18D4FEF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>
                    <a:extLst>
                      <a:ext uri="{FF2B5EF4-FFF2-40B4-BE49-F238E27FC236}">
                        <a16:creationId xmlns:a16="http://schemas.microsoft.com/office/drawing/2014/main" id="{E838D12B-12D2-FE75-5035-B1446C70E994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EB7DA2D4-D0F1-27B4-6040-98DC413F22E1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4769DE7-AF71-75C6-434F-04D7A8D17AC0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C1EF283C-217B-F538-15DA-A88840F5CCF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F965F497-3646-7BE3-6C36-226DEBCE9D51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C4920DF-ECF8-0399-7262-D434DFE4F6B9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A4DD2E7B-056C-3358-8A49-9E24E13D6ADA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7B164F10-BA1D-B466-83D3-6A8EC85023C2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45FFDE06-B4E2-386C-03E2-4F3A0A4B1C67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CD2E110-539E-CF3A-41E8-865122FC9C47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62ED1A3A-A7B7-5C47-27E7-5514D2BF1753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65CD6DA4-8C3F-850D-40A4-060EF68A5D79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F931F9FD-5D6A-12C9-A851-89493F7C67B4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EA439B36-03A3-D5FC-0A4C-7A862D0B782E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2AF12C9D-E797-D90C-F3AE-BBF47FAC5E8E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46" name="任意多边形: 形状 45">
                    <a:extLst>
                      <a:ext uri="{FF2B5EF4-FFF2-40B4-BE49-F238E27FC236}">
                        <a16:creationId xmlns:a16="http://schemas.microsoft.com/office/drawing/2014/main" id="{6292A52A-191A-68CE-FC1B-189515FDE799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>
                    <a:extLst>
                      <a:ext uri="{FF2B5EF4-FFF2-40B4-BE49-F238E27FC236}">
                        <a16:creationId xmlns:a16="http://schemas.microsoft.com/office/drawing/2014/main" id="{BC99415D-9584-73B9-C83A-86203D5BA005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F9C445A4-2647-C3CC-B6C7-B8B36928D2FA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30332390-3726-682F-7DC2-CB24641429EB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C60ED500-7587-21F6-513D-78E8B4AB52A2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E9E815E9-ACC8-D72A-EE25-1EA6A50D87A2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4241448A-2BE9-7EB4-2812-178D0A531836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A5EDB060-473B-5240-48FF-9E119C000189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611E0BBD-477B-815B-78B7-B6E29C1B5202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E4B20B38-0D51-E4C5-DB9C-0AF173B469F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E0E90B81-03DC-A8C8-B489-BDDE9595B6F9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09A3E9D2-9F88-14DF-AE3D-0B0517FD0A56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>
                    <a:extLst>
                      <a:ext uri="{FF2B5EF4-FFF2-40B4-BE49-F238E27FC236}">
                        <a16:creationId xmlns:a16="http://schemas.microsoft.com/office/drawing/2014/main" id="{CB15DE58-7433-AE57-D06E-3D300232D985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8BEB14A0-3752-9081-5D4D-75C8D238E515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45A1A9B1-B598-6044-82E6-287B04671031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C07C93B-5BB6-161A-28CB-72E89EE2233A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6C051889-4452-725E-2DD3-9BB37DC9F40A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4DD29012-7F61-A9AB-9E48-75F30A1A7A45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03C7325B-31D2-8027-9A82-ADFCDFC44497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9105E195-B978-C48A-E879-657B299ECB1C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>
                    <a:extLst>
                      <a:ext uri="{FF2B5EF4-FFF2-40B4-BE49-F238E27FC236}">
                        <a16:creationId xmlns:a16="http://schemas.microsoft.com/office/drawing/2014/main" id="{29AFD787-0F6D-DF94-0912-143A3DCD0CD7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B3F8C283-415D-B627-AA72-306E15AD3D33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99336FBE-EC41-A0FD-EAFE-FFBD67F49683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0841463C-6916-F022-7FA5-D22E48DF7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0A328890-5008-1F7D-B9E3-5FACAB8F1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EA6CB200-025B-88F6-0820-DD819F949D03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61C25221-8681-9305-B7E0-E36D88FEE07A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>
                    <a:extLst>
                      <a:ext uri="{FF2B5EF4-FFF2-40B4-BE49-F238E27FC236}">
                        <a16:creationId xmlns:a16="http://schemas.microsoft.com/office/drawing/2014/main" id="{1435E899-48DA-EE7E-45FE-BA946208F4D2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5012793-4446-C478-6521-C9B44D0F619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30" name="任意多边形: 形状 29">
                    <a:extLst>
                      <a:ext uri="{FF2B5EF4-FFF2-40B4-BE49-F238E27FC236}">
                        <a16:creationId xmlns:a16="http://schemas.microsoft.com/office/drawing/2014/main" id="{8037BD86-7CB0-A447-7900-06FDD29E074D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>
                    <a:extLst>
                      <a:ext uri="{FF2B5EF4-FFF2-40B4-BE49-F238E27FC236}">
                        <a16:creationId xmlns:a16="http://schemas.microsoft.com/office/drawing/2014/main" id="{73158855-0D09-0096-2CF9-3D4FD2FD44B4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>
                    <a:extLst>
                      <a:ext uri="{FF2B5EF4-FFF2-40B4-BE49-F238E27FC236}">
                        <a16:creationId xmlns:a16="http://schemas.microsoft.com/office/drawing/2014/main" id="{3424610E-B81F-BF45-7D83-826E74F6815C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>
                    <a:extLst>
                      <a:ext uri="{FF2B5EF4-FFF2-40B4-BE49-F238E27FC236}">
                        <a16:creationId xmlns:a16="http://schemas.microsoft.com/office/drawing/2014/main" id="{0FA518B2-9E53-C9BE-2A67-A8F3A01C9D64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>
                    <a:extLst>
                      <a:ext uri="{FF2B5EF4-FFF2-40B4-BE49-F238E27FC236}">
                        <a16:creationId xmlns:a16="http://schemas.microsoft.com/office/drawing/2014/main" id="{C1C75FBB-E1A9-F9F8-9601-1941B9FC7807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969F7EA-E18F-5010-C351-8BE49FBEB6CD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70B43BF-4A82-0E11-7AA2-48D68BEB4BA5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5B71BA64-02A5-57B0-FD4E-F8D6D668AD6D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形 2" descr="前引号">
            <a:extLst>
              <a:ext uri="{FF2B5EF4-FFF2-40B4-BE49-F238E27FC236}">
                <a16:creationId xmlns:a16="http://schemas.microsoft.com/office/drawing/2014/main" id="{1A8291E3-1E56-00CB-AA6E-DA609F37E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19872" y="396813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983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#782110"/>
  <p:tag name="ISLIDE.TEMPLATE" val="0071814f-bab4-4847-9690-20d26839178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6"/>
  <p:tag name="OP_SCP_DEFAULT_TEXT" val="添加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4;"/>
  <p:tag name="ISLIDE.VECTOR" val="#597704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2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13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27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27"/>
  <p:tag name="OP_SCP_COMPONENT_INFO" val="{&quot;title&quot;:&quot;渐变阴影6项列表PPT组件&quot;,&quot;description&quot;:&quot;渐变阴影6项列表PPT组件&quot;,&quot;keywords&quot;:[&quot;渐变&quot;,&quot;阴影&quot;,&quot;6项&quot;,&quot;列表&quot;,&quot;PPT组件&quot;],&quot;labels&quot;:[]}"/>
  <p:tag name="OP_SCP_GROUP_ID" val="e6a0d15a-4667-9758-12fc-4fce2551075f"/>
  <p:tag name="OP_SCP_ITEM_COUNT" val="6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85C3"/>
      </a:accent1>
      <a:accent2>
        <a:srgbClr val="7AB800"/>
      </a:accent2>
      <a:accent3>
        <a:srgbClr val="F2AF00"/>
      </a:accent3>
      <a:accent4>
        <a:srgbClr val="DC5034"/>
      </a:accent4>
      <a:accent5>
        <a:srgbClr val="CE1126"/>
      </a:accent5>
      <a:accent6>
        <a:srgbClr val="B7295A"/>
      </a:accent6>
      <a:hlink>
        <a:srgbClr val="0085C3"/>
      </a:hlink>
      <a:folHlink>
        <a:srgbClr val="BFBFBF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0085C3"/>
    </a:accent1>
    <a:accent2>
      <a:srgbClr val="7AB800"/>
    </a:accent2>
    <a:accent3>
      <a:srgbClr val="F2AF00"/>
    </a:accent3>
    <a:accent4>
      <a:srgbClr val="DC5034"/>
    </a:accent4>
    <a:accent5>
      <a:srgbClr val="CE1126"/>
    </a:accent5>
    <a:accent6>
      <a:srgbClr val="B7295A"/>
    </a:accent6>
    <a:hlink>
      <a:srgbClr val="0085C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0085C3"/>
    </a:accent1>
    <a:accent2>
      <a:srgbClr val="7AB800"/>
    </a:accent2>
    <a:accent3>
      <a:srgbClr val="F2AF00"/>
    </a:accent3>
    <a:accent4>
      <a:srgbClr val="DC5034"/>
    </a:accent4>
    <a:accent5>
      <a:srgbClr val="CE1126"/>
    </a:accent5>
    <a:accent6>
      <a:srgbClr val="B7295A"/>
    </a:accent6>
    <a:hlink>
      <a:srgbClr val="0085C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0085C3"/>
    </a:accent1>
    <a:accent2>
      <a:srgbClr val="7AB800"/>
    </a:accent2>
    <a:accent3>
      <a:srgbClr val="F2AF00"/>
    </a:accent3>
    <a:accent4>
      <a:srgbClr val="DC5034"/>
    </a:accent4>
    <a:accent5>
      <a:srgbClr val="CE1126"/>
    </a:accent5>
    <a:accent6>
      <a:srgbClr val="B7295A"/>
    </a:accent6>
    <a:hlink>
      <a:srgbClr val="0085C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0085C3"/>
    </a:accent1>
    <a:accent2>
      <a:srgbClr val="7AB800"/>
    </a:accent2>
    <a:accent3>
      <a:srgbClr val="F2AF00"/>
    </a:accent3>
    <a:accent4>
      <a:srgbClr val="DC5034"/>
    </a:accent4>
    <a:accent5>
      <a:srgbClr val="CE1126"/>
    </a:accent5>
    <a:accent6>
      <a:srgbClr val="B7295A"/>
    </a:accent6>
    <a:hlink>
      <a:srgbClr val="0085C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0085C3"/>
    </a:accent1>
    <a:accent2>
      <a:srgbClr val="7AB800"/>
    </a:accent2>
    <a:accent3>
      <a:srgbClr val="F2AF00"/>
    </a:accent3>
    <a:accent4>
      <a:srgbClr val="DC5034"/>
    </a:accent4>
    <a:accent5>
      <a:srgbClr val="CE1126"/>
    </a:accent5>
    <a:accent6>
      <a:srgbClr val="B7295A"/>
    </a:accent6>
    <a:hlink>
      <a:srgbClr val="0085C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Seven</Template>
  <TotalTime>2416</TotalTime>
  <Words>308</Words>
  <Application>Microsoft Office PowerPoint</Application>
  <PresentationFormat>宽屏</PresentationFormat>
  <Paragraphs>72</Paragraphs>
  <Slides>14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  <vt:variant>
        <vt:lpstr>自定义放映</vt:lpstr>
      </vt:variant>
      <vt:variant>
        <vt:i4>6</vt:i4>
      </vt:variant>
    </vt:vector>
  </HeadingPairs>
  <TitlesOfParts>
    <vt:vector size="23" baseType="lpstr">
      <vt:lpstr>等线</vt:lpstr>
      <vt:lpstr>Arial</vt:lpstr>
      <vt:lpstr>Designed by iSlide</vt:lpstr>
      <vt:lpstr>开学第一课 我与心理课说你好</vt:lpstr>
      <vt:lpstr>PowerPoint 演示文稿</vt:lpstr>
      <vt:lpstr>小游戏：击鼓传花  我是谁 我是一个怎样的人 我喜欢…，因为…</vt:lpstr>
      <vt:lpstr>心理课堂公约</vt:lpstr>
      <vt:lpstr>什么是心理课？ 说一说你心目中的心理课</vt:lpstr>
      <vt:lpstr>PowerPoint 演示文稿</vt:lpstr>
      <vt:lpstr>课堂主题</vt:lpstr>
      <vt:lpstr>认识自己</vt:lpstr>
      <vt:lpstr>学会学习</vt:lpstr>
      <vt:lpstr>人际交往</vt:lpstr>
      <vt:lpstr>情绪管理</vt:lpstr>
      <vt:lpstr>我长大了</vt:lpstr>
      <vt:lpstr>我的梦想</vt:lpstr>
      <vt:lpstr>PowerPoint 演示文稿</vt:lpstr>
      <vt:lpstr>11自我认识</vt:lpstr>
      <vt:lpstr>22学会学习</vt:lpstr>
      <vt:lpstr>33人际交往</vt:lpstr>
      <vt:lpstr>44情绪管理</vt:lpstr>
      <vt:lpstr>55社会适应</vt:lpstr>
      <vt:lpstr>66生涯规划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Seven</dc:creator>
  <cp:lastModifiedBy>纾悠 陈</cp:lastModifiedBy>
  <cp:revision>10</cp:revision>
  <cp:lastPrinted>2022-07-21T16:00:00Z</cp:lastPrinted>
  <dcterms:created xsi:type="dcterms:W3CDTF">2022-07-21T16:00:00Z</dcterms:created>
  <dcterms:modified xsi:type="dcterms:W3CDTF">2024-09-02T04:13:00Z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EMPLATE">
    <vt:lpwstr>0071814f-bab4-4847-9690-20d268391780</vt:lpwstr>
  </property>
</Properties>
</file>