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81" r:id="rId4"/>
    <p:sldId id="259" r:id="rId5"/>
    <p:sldId id="282" r:id="rId6"/>
    <p:sldId id="314" r:id="rId7"/>
    <p:sldId id="315" r:id="rId8"/>
    <p:sldId id="260" r:id="rId9"/>
    <p:sldId id="283" r:id="rId10"/>
    <p:sldId id="284" r:id="rId11"/>
    <p:sldId id="304" r:id="rId12"/>
    <p:sldId id="305" r:id="rId13"/>
    <p:sldId id="306" r:id="rId14"/>
    <p:sldId id="307" r:id="rId15"/>
    <p:sldId id="261" r:id="rId16"/>
    <p:sldId id="270" r:id="rId17"/>
    <p:sldId id="273" r:id="rId18"/>
    <p:sldId id="26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20"/>
    <a:srgbClr val="EB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4" y="272"/>
      </p:cViewPr>
      <p:guideLst>
        <p:guide orient="horz" pos="216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8297-D103-48FB-B838-0DD072D0828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CB6E7-8DE6-46FD-8099-1B5FD3B5FD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/>
        </p:nvGrpSpPr>
        <p:grpSpPr bwMode="auto">
          <a:xfrm flipH="1">
            <a:off x="-660718" y="973183"/>
            <a:ext cx="5221142" cy="5138056"/>
            <a:chOff x="4545" y="809"/>
            <a:chExt cx="3155" cy="3342"/>
          </a:xfrm>
        </p:grpSpPr>
        <p:sp>
          <p:nvSpPr>
            <p:cNvPr id="9" name="Freeform 5"/>
            <p:cNvSpPr/>
            <p:nvPr/>
          </p:nvSpPr>
          <p:spPr bwMode="auto">
            <a:xfrm>
              <a:off x="5327" y="1071"/>
              <a:ext cx="2373" cy="2332"/>
            </a:xfrm>
            <a:custGeom>
              <a:avLst/>
              <a:gdLst>
                <a:gd name="T0" fmla="*/ 4701 w 5071"/>
                <a:gd name="T1" fmla="*/ 1834 h 4983"/>
                <a:gd name="T2" fmla="*/ 3205 w 5071"/>
                <a:gd name="T3" fmla="*/ 4620 h 4983"/>
                <a:gd name="T4" fmla="*/ 370 w 5071"/>
                <a:gd name="T5" fmla="*/ 3149 h 4983"/>
                <a:gd name="T6" fmla="*/ 1866 w 5071"/>
                <a:gd name="T7" fmla="*/ 364 h 4983"/>
                <a:gd name="T8" fmla="*/ 4701 w 5071"/>
                <a:gd name="T9" fmla="*/ 1834 h 4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1" h="4983">
                  <a:moveTo>
                    <a:pt x="4701" y="1834"/>
                  </a:moveTo>
                  <a:cubicBezTo>
                    <a:pt x="5071" y="3009"/>
                    <a:pt x="4401" y="4257"/>
                    <a:pt x="3205" y="4620"/>
                  </a:cubicBezTo>
                  <a:cubicBezTo>
                    <a:pt x="2009" y="4983"/>
                    <a:pt x="739" y="4325"/>
                    <a:pt x="370" y="3149"/>
                  </a:cubicBezTo>
                  <a:cubicBezTo>
                    <a:pt x="0" y="1974"/>
                    <a:pt x="670" y="727"/>
                    <a:pt x="1866" y="364"/>
                  </a:cubicBezTo>
                  <a:cubicBezTo>
                    <a:pt x="3062" y="0"/>
                    <a:pt x="4332" y="659"/>
                    <a:pt x="4701" y="1834"/>
                  </a:cubicBezTo>
                </a:path>
              </a:pathLst>
            </a:custGeom>
            <a:solidFill>
              <a:srgbClr val="F5C720"/>
            </a:solidFill>
            <a:ln w="38100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5070" y="2007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5040" y="4114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6927" y="3410"/>
              <a:ext cx="52" cy="81"/>
            </a:xfrm>
            <a:custGeom>
              <a:avLst/>
              <a:gdLst>
                <a:gd name="T0" fmla="*/ 25 w 110"/>
                <a:gd name="T1" fmla="*/ 173 h 173"/>
                <a:gd name="T2" fmla="*/ 16 w 110"/>
                <a:gd name="T3" fmla="*/ 171 h 173"/>
                <a:gd name="T4" fmla="*/ 5 w 110"/>
                <a:gd name="T5" fmla="*/ 143 h 173"/>
                <a:gd name="T6" fmla="*/ 66 w 110"/>
                <a:gd name="T7" fmla="*/ 15 h 173"/>
                <a:gd name="T8" fmla="*/ 95 w 110"/>
                <a:gd name="T9" fmla="*/ 5 h 173"/>
                <a:gd name="T10" fmla="*/ 105 w 110"/>
                <a:gd name="T11" fmla="*/ 33 h 173"/>
                <a:gd name="T12" fmla="*/ 44 w 110"/>
                <a:gd name="T13" fmla="*/ 161 h 173"/>
                <a:gd name="T14" fmla="*/ 25 w 110"/>
                <a:gd name="T15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73">
                  <a:moveTo>
                    <a:pt x="25" y="173"/>
                  </a:moveTo>
                  <a:cubicBezTo>
                    <a:pt x="22" y="173"/>
                    <a:pt x="18" y="172"/>
                    <a:pt x="16" y="171"/>
                  </a:cubicBezTo>
                  <a:cubicBezTo>
                    <a:pt x="5" y="166"/>
                    <a:pt x="0" y="153"/>
                    <a:pt x="5" y="14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1" y="5"/>
                    <a:pt x="84" y="0"/>
                    <a:pt x="95" y="5"/>
                  </a:cubicBezTo>
                  <a:cubicBezTo>
                    <a:pt x="105" y="10"/>
                    <a:pt x="110" y="22"/>
                    <a:pt x="105" y="3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0" y="168"/>
                    <a:pt x="32" y="173"/>
                    <a:pt x="25" y="173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4849" y="3325"/>
              <a:ext cx="662" cy="531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4568" y="3023"/>
              <a:ext cx="411" cy="833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4825" y="3301"/>
              <a:ext cx="710" cy="576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4545" y="2999"/>
              <a:ext cx="458" cy="878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4675" y="2890"/>
              <a:ext cx="859" cy="56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4625" y="2367"/>
              <a:ext cx="207" cy="217"/>
            </a:xfrm>
            <a:custGeom>
              <a:avLst/>
              <a:gdLst>
                <a:gd name="T0" fmla="*/ 194 w 441"/>
                <a:gd name="T1" fmla="*/ 7 h 463"/>
                <a:gd name="T2" fmla="*/ 48 w 441"/>
                <a:gd name="T3" fmla="*/ 88 h 463"/>
                <a:gd name="T4" fmla="*/ 1 w 441"/>
                <a:gd name="T5" fmla="*/ 216 h 463"/>
                <a:gd name="T6" fmla="*/ 85 w 441"/>
                <a:gd name="T7" fmla="*/ 390 h 463"/>
                <a:gd name="T8" fmla="*/ 85 w 441"/>
                <a:gd name="T9" fmla="*/ 390 h 463"/>
                <a:gd name="T10" fmla="*/ 85 w 441"/>
                <a:gd name="T11" fmla="*/ 390 h 463"/>
                <a:gd name="T12" fmla="*/ 85 w 441"/>
                <a:gd name="T13" fmla="*/ 390 h 463"/>
                <a:gd name="T14" fmla="*/ 393 w 441"/>
                <a:gd name="T15" fmla="*/ 353 h 463"/>
                <a:gd name="T16" fmla="*/ 439 w 441"/>
                <a:gd name="T17" fmla="*/ 225 h 463"/>
                <a:gd name="T18" fmla="*/ 356 w 441"/>
                <a:gd name="T19" fmla="*/ 51 h 463"/>
                <a:gd name="T20" fmla="*/ 194 w 441"/>
                <a:gd name="T21" fmla="*/ 7 h 463"/>
                <a:gd name="T22" fmla="*/ 65 w 441"/>
                <a:gd name="T23" fmla="*/ 217 h 463"/>
                <a:gd name="T24" fmla="*/ 98 w 441"/>
                <a:gd name="T25" fmla="*/ 126 h 463"/>
                <a:gd name="T26" fmla="*/ 202 w 441"/>
                <a:gd name="T27" fmla="*/ 69 h 463"/>
                <a:gd name="T28" fmla="*/ 290 w 441"/>
                <a:gd name="T29" fmla="*/ 84 h 463"/>
                <a:gd name="T30" fmla="*/ 101 w 441"/>
                <a:gd name="T31" fmla="*/ 319 h 463"/>
                <a:gd name="T32" fmla="*/ 65 w 441"/>
                <a:gd name="T33" fmla="*/ 217 h 463"/>
                <a:gd name="T34" fmla="*/ 376 w 441"/>
                <a:gd name="T35" fmla="*/ 224 h 463"/>
                <a:gd name="T36" fmla="*/ 343 w 441"/>
                <a:gd name="T37" fmla="*/ 315 h 463"/>
                <a:gd name="T38" fmla="*/ 151 w 441"/>
                <a:gd name="T39" fmla="*/ 357 h 463"/>
                <a:gd name="T40" fmla="*/ 339 w 441"/>
                <a:gd name="T41" fmla="*/ 122 h 463"/>
                <a:gd name="T42" fmla="*/ 376 w 441"/>
                <a:gd name="T43" fmla="*/ 22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1" h="463">
                  <a:moveTo>
                    <a:pt x="194" y="7"/>
                  </a:moveTo>
                  <a:cubicBezTo>
                    <a:pt x="136" y="14"/>
                    <a:pt x="84" y="42"/>
                    <a:pt x="48" y="88"/>
                  </a:cubicBezTo>
                  <a:cubicBezTo>
                    <a:pt x="19" y="125"/>
                    <a:pt x="2" y="169"/>
                    <a:pt x="1" y="216"/>
                  </a:cubicBezTo>
                  <a:cubicBezTo>
                    <a:pt x="0" y="284"/>
                    <a:pt x="30" y="347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180" y="463"/>
                    <a:pt x="318" y="446"/>
                    <a:pt x="393" y="353"/>
                  </a:cubicBezTo>
                  <a:cubicBezTo>
                    <a:pt x="422" y="316"/>
                    <a:pt x="438" y="272"/>
                    <a:pt x="439" y="225"/>
                  </a:cubicBezTo>
                  <a:cubicBezTo>
                    <a:pt x="441" y="157"/>
                    <a:pt x="410" y="93"/>
                    <a:pt x="356" y="51"/>
                  </a:cubicBezTo>
                  <a:cubicBezTo>
                    <a:pt x="310" y="16"/>
                    <a:pt x="252" y="0"/>
                    <a:pt x="194" y="7"/>
                  </a:cubicBezTo>
                  <a:moveTo>
                    <a:pt x="65" y="217"/>
                  </a:moveTo>
                  <a:cubicBezTo>
                    <a:pt x="65" y="184"/>
                    <a:pt x="77" y="152"/>
                    <a:pt x="98" y="126"/>
                  </a:cubicBezTo>
                  <a:cubicBezTo>
                    <a:pt x="124" y="94"/>
                    <a:pt x="160" y="73"/>
                    <a:pt x="202" y="69"/>
                  </a:cubicBezTo>
                  <a:cubicBezTo>
                    <a:pt x="232" y="65"/>
                    <a:pt x="263" y="70"/>
                    <a:pt x="290" y="84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77" y="291"/>
                    <a:pt x="64" y="255"/>
                    <a:pt x="65" y="217"/>
                  </a:cubicBezTo>
                  <a:moveTo>
                    <a:pt x="376" y="224"/>
                  </a:moveTo>
                  <a:cubicBezTo>
                    <a:pt x="375" y="257"/>
                    <a:pt x="364" y="289"/>
                    <a:pt x="343" y="315"/>
                  </a:cubicBezTo>
                  <a:cubicBezTo>
                    <a:pt x="297" y="373"/>
                    <a:pt x="216" y="389"/>
                    <a:pt x="151" y="357"/>
                  </a:cubicBezTo>
                  <a:cubicBezTo>
                    <a:pt x="339" y="122"/>
                    <a:pt x="339" y="122"/>
                    <a:pt x="339" y="122"/>
                  </a:cubicBezTo>
                  <a:cubicBezTo>
                    <a:pt x="364" y="150"/>
                    <a:pt x="377" y="186"/>
                    <a:pt x="376" y="224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6802" y="809"/>
              <a:ext cx="303" cy="296"/>
            </a:xfrm>
            <a:custGeom>
              <a:avLst/>
              <a:gdLst>
                <a:gd name="T0" fmla="*/ 448 w 646"/>
                <a:gd name="T1" fmla="*/ 616 h 633"/>
                <a:gd name="T2" fmla="*/ 639 w 646"/>
                <a:gd name="T3" fmla="*/ 278 h 633"/>
                <a:gd name="T4" fmla="*/ 635 w 646"/>
                <a:gd name="T5" fmla="*/ 242 h 633"/>
                <a:gd name="T6" fmla="*/ 599 w 646"/>
                <a:gd name="T7" fmla="*/ 235 h 633"/>
                <a:gd name="T8" fmla="*/ 475 w 646"/>
                <a:gd name="T9" fmla="*/ 289 h 633"/>
                <a:gd name="T10" fmla="*/ 520 w 646"/>
                <a:gd name="T11" fmla="*/ 39 h 633"/>
                <a:gd name="T12" fmla="*/ 504 w 646"/>
                <a:gd name="T13" fmla="*/ 6 h 633"/>
                <a:gd name="T14" fmla="*/ 467 w 646"/>
                <a:gd name="T15" fmla="*/ 11 h 633"/>
                <a:gd name="T16" fmla="*/ 281 w 646"/>
                <a:gd name="T17" fmla="*/ 183 h 633"/>
                <a:gd name="T18" fmla="*/ 255 w 646"/>
                <a:gd name="T19" fmla="*/ 45 h 633"/>
                <a:gd name="T20" fmla="*/ 229 w 646"/>
                <a:gd name="T21" fmla="*/ 20 h 633"/>
                <a:gd name="T22" fmla="*/ 196 w 646"/>
                <a:gd name="T23" fmla="*/ 36 h 633"/>
                <a:gd name="T24" fmla="*/ 5 w 646"/>
                <a:gd name="T25" fmla="*/ 373 h 633"/>
                <a:gd name="T26" fmla="*/ 2 w 646"/>
                <a:gd name="T27" fmla="*/ 397 h 633"/>
                <a:gd name="T28" fmla="*/ 6 w 646"/>
                <a:gd name="T29" fmla="*/ 405 h 633"/>
                <a:gd name="T30" fmla="*/ 17 w 646"/>
                <a:gd name="T31" fmla="*/ 416 h 633"/>
                <a:gd name="T32" fmla="*/ 405 w 646"/>
                <a:gd name="T33" fmla="*/ 628 h 633"/>
                <a:gd name="T34" fmla="*/ 429 w 646"/>
                <a:gd name="T35" fmla="*/ 631 h 633"/>
                <a:gd name="T36" fmla="*/ 448 w 646"/>
                <a:gd name="T37" fmla="*/ 616 h 633"/>
                <a:gd name="T38" fmla="*/ 75 w 646"/>
                <a:gd name="T39" fmla="*/ 376 h 633"/>
                <a:gd name="T40" fmla="*/ 209 w 646"/>
                <a:gd name="T41" fmla="*/ 141 h 633"/>
                <a:gd name="T42" fmla="*/ 229 w 646"/>
                <a:gd name="T43" fmla="*/ 251 h 633"/>
                <a:gd name="T44" fmla="*/ 251 w 646"/>
                <a:gd name="T45" fmla="*/ 275 h 633"/>
                <a:gd name="T46" fmla="*/ 282 w 646"/>
                <a:gd name="T47" fmla="*/ 268 h 633"/>
                <a:gd name="T48" fmla="*/ 441 w 646"/>
                <a:gd name="T49" fmla="*/ 121 h 633"/>
                <a:gd name="T50" fmla="*/ 403 w 646"/>
                <a:gd name="T51" fmla="*/ 336 h 633"/>
                <a:gd name="T52" fmla="*/ 414 w 646"/>
                <a:gd name="T53" fmla="*/ 366 h 633"/>
                <a:gd name="T54" fmla="*/ 447 w 646"/>
                <a:gd name="T55" fmla="*/ 370 h 633"/>
                <a:gd name="T56" fmla="*/ 538 w 646"/>
                <a:gd name="T57" fmla="*/ 330 h 633"/>
                <a:gd name="T58" fmla="*/ 408 w 646"/>
                <a:gd name="T59" fmla="*/ 559 h 633"/>
                <a:gd name="T60" fmla="*/ 75 w 646"/>
                <a:gd name="T61" fmla="*/ 37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6" h="633">
                  <a:moveTo>
                    <a:pt x="448" y="616"/>
                  </a:moveTo>
                  <a:cubicBezTo>
                    <a:pt x="639" y="278"/>
                    <a:pt x="639" y="278"/>
                    <a:pt x="639" y="278"/>
                  </a:cubicBezTo>
                  <a:cubicBezTo>
                    <a:pt x="646" y="266"/>
                    <a:pt x="644" y="252"/>
                    <a:pt x="635" y="242"/>
                  </a:cubicBezTo>
                  <a:cubicBezTo>
                    <a:pt x="626" y="232"/>
                    <a:pt x="611" y="229"/>
                    <a:pt x="599" y="235"/>
                  </a:cubicBezTo>
                  <a:cubicBezTo>
                    <a:pt x="475" y="289"/>
                    <a:pt x="475" y="289"/>
                    <a:pt x="475" y="289"/>
                  </a:cubicBezTo>
                  <a:cubicBezTo>
                    <a:pt x="520" y="39"/>
                    <a:pt x="520" y="39"/>
                    <a:pt x="520" y="39"/>
                  </a:cubicBezTo>
                  <a:cubicBezTo>
                    <a:pt x="522" y="26"/>
                    <a:pt x="515" y="13"/>
                    <a:pt x="504" y="6"/>
                  </a:cubicBezTo>
                  <a:cubicBezTo>
                    <a:pt x="492" y="0"/>
                    <a:pt x="477" y="2"/>
                    <a:pt x="467" y="11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3" y="32"/>
                    <a:pt x="242" y="22"/>
                    <a:pt x="229" y="20"/>
                  </a:cubicBezTo>
                  <a:cubicBezTo>
                    <a:pt x="216" y="18"/>
                    <a:pt x="203" y="24"/>
                    <a:pt x="196" y="36"/>
                  </a:cubicBezTo>
                  <a:cubicBezTo>
                    <a:pt x="5" y="373"/>
                    <a:pt x="5" y="373"/>
                    <a:pt x="5" y="373"/>
                  </a:cubicBezTo>
                  <a:cubicBezTo>
                    <a:pt x="1" y="381"/>
                    <a:pt x="0" y="389"/>
                    <a:pt x="2" y="397"/>
                  </a:cubicBezTo>
                  <a:cubicBezTo>
                    <a:pt x="3" y="400"/>
                    <a:pt x="4" y="403"/>
                    <a:pt x="6" y="405"/>
                  </a:cubicBezTo>
                  <a:cubicBezTo>
                    <a:pt x="8" y="410"/>
                    <a:pt x="12" y="413"/>
                    <a:pt x="17" y="416"/>
                  </a:cubicBezTo>
                  <a:cubicBezTo>
                    <a:pt x="405" y="628"/>
                    <a:pt x="405" y="628"/>
                    <a:pt x="405" y="628"/>
                  </a:cubicBezTo>
                  <a:cubicBezTo>
                    <a:pt x="412" y="632"/>
                    <a:pt x="421" y="633"/>
                    <a:pt x="429" y="631"/>
                  </a:cubicBezTo>
                  <a:cubicBezTo>
                    <a:pt x="437" y="629"/>
                    <a:pt x="444" y="623"/>
                    <a:pt x="448" y="616"/>
                  </a:cubicBezTo>
                  <a:moveTo>
                    <a:pt x="75" y="376"/>
                  </a:moveTo>
                  <a:cubicBezTo>
                    <a:pt x="209" y="141"/>
                    <a:pt x="209" y="141"/>
                    <a:pt x="209" y="141"/>
                  </a:cubicBezTo>
                  <a:cubicBezTo>
                    <a:pt x="229" y="251"/>
                    <a:pt x="229" y="251"/>
                    <a:pt x="229" y="251"/>
                  </a:cubicBezTo>
                  <a:cubicBezTo>
                    <a:pt x="231" y="262"/>
                    <a:pt x="240" y="271"/>
                    <a:pt x="251" y="275"/>
                  </a:cubicBezTo>
                  <a:cubicBezTo>
                    <a:pt x="262" y="278"/>
                    <a:pt x="274" y="276"/>
                    <a:pt x="282" y="268"/>
                  </a:cubicBezTo>
                  <a:cubicBezTo>
                    <a:pt x="441" y="121"/>
                    <a:pt x="441" y="121"/>
                    <a:pt x="441" y="121"/>
                  </a:cubicBezTo>
                  <a:cubicBezTo>
                    <a:pt x="403" y="336"/>
                    <a:pt x="403" y="336"/>
                    <a:pt x="403" y="336"/>
                  </a:cubicBezTo>
                  <a:cubicBezTo>
                    <a:pt x="401" y="348"/>
                    <a:pt x="405" y="359"/>
                    <a:pt x="414" y="366"/>
                  </a:cubicBezTo>
                  <a:cubicBezTo>
                    <a:pt x="424" y="373"/>
                    <a:pt x="436" y="375"/>
                    <a:pt x="447" y="370"/>
                  </a:cubicBezTo>
                  <a:cubicBezTo>
                    <a:pt x="538" y="330"/>
                    <a:pt x="538" y="330"/>
                    <a:pt x="538" y="330"/>
                  </a:cubicBezTo>
                  <a:cubicBezTo>
                    <a:pt x="408" y="559"/>
                    <a:pt x="408" y="559"/>
                    <a:pt x="408" y="559"/>
                  </a:cubicBezTo>
                  <a:lnTo>
                    <a:pt x="75" y="37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6256" y="2221"/>
              <a:ext cx="514" cy="188"/>
            </a:xfrm>
            <a:custGeom>
              <a:avLst/>
              <a:gdLst>
                <a:gd name="T0" fmla="*/ 1087 w 1099"/>
                <a:gd name="T1" fmla="*/ 200 h 402"/>
                <a:gd name="T2" fmla="*/ 1004 w 1099"/>
                <a:gd name="T3" fmla="*/ 115 h 402"/>
                <a:gd name="T4" fmla="*/ 1084 w 1099"/>
                <a:gd name="T5" fmla="*/ 59 h 402"/>
                <a:gd name="T6" fmla="*/ 1088 w 1099"/>
                <a:gd name="T7" fmla="*/ 15 h 402"/>
                <a:gd name="T8" fmla="*/ 1044 w 1099"/>
                <a:gd name="T9" fmla="*/ 11 h 402"/>
                <a:gd name="T10" fmla="*/ 84 w 1099"/>
                <a:gd name="T11" fmla="*/ 32 h 402"/>
                <a:gd name="T12" fmla="*/ 54 w 1099"/>
                <a:gd name="T13" fmla="*/ 10 h 402"/>
                <a:gd name="T14" fmla="*/ 10 w 1099"/>
                <a:gd name="T15" fmla="*/ 16 h 402"/>
                <a:gd name="T16" fmla="*/ 17 w 1099"/>
                <a:gd name="T17" fmla="*/ 60 h 402"/>
                <a:gd name="T18" fmla="*/ 47 w 1099"/>
                <a:gd name="T19" fmla="*/ 82 h 402"/>
                <a:gd name="T20" fmla="*/ 83 w 1099"/>
                <a:gd name="T21" fmla="*/ 107 h 402"/>
                <a:gd name="T22" fmla="*/ 15 w 1099"/>
                <a:gd name="T23" fmla="*/ 174 h 402"/>
                <a:gd name="T24" fmla="*/ 15 w 1099"/>
                <a:gd name="T25" fmla="*/ 218 h 402"/>
                <a:gd name="T26" fmla="*/ 37 w 1099"/>
                <a:gd name="T27" fmla="*/ 227 h 402"/>
                <a:gd name="T28" fmla="*/ 59 w 1099"/>
                <a:gd name="T29" fmla="*/ 218 h 402"/>
                <a:gd name="T30" fmla="*/ 138 w 1099"/>
                <a:gd name="T31" fmla="*/ 140 h 402"/>
                <a:gd name="T32" fmla="*/ 209 w 1099"/>
                <a:gd name="T33" fmla="*/ 175 h 402"/>
                <a:gd name="T34" fmla="*/ 150 w 1099"/>
                <a:gd name="T35" fmla="*/ 287 h 402"/>
                <a:gd name="T36" fmla="*/ 164 w 1099"/>
                <a:gd name="T37" fmla="*/ 329 h 402"/>
                <a:gd name="T38" fmla="*/ 179 w 1099"/>
                <a:gd name="T39" fmla="*/ 333 h 402"/>
                <a:gd name="T40" fmla="*/ 207 w 1099"/>
                <a:gd name="T41" fmla="*/ 316 h 402"/>
                <a:gd name="T42" fmla="*/ 268 w 1099"/>
                <a:gd name="T43" fmla="*/ 198 h 402"/>
                <a:gd name="T44" fmla="*/ 356 w 1099"/>
                <a:gd name="T45" fmla="*/ 224 h 402"/>
                <a:gd name="T46" fmla="*/ 346 w 1099"/>
                <a:gd name="T47" fmla="*/ 343 h 402"/>
                <a:gd name="T48" fmla="*/ 374 w 1099"/>
                <a:gd name="T49" fmla="*/ 376 h 402"/>
                <a:gd name="T50" fmla="*/ 377 w 1099"/>
                <a:gd name="T51" fmla="*/ 376 h 402"/>
                <a:gd name="T52" fmla="*/ 409 w 1099"/>
                <a:gd name="T53" fmla="*/ 348 h 402"/>
                <a:gd name="T54" fmla="*/ 418 w 1099"/>
                <a:gd name="T55" fmla="*/ 236 h 402"/>
                <a:gd name="T56" fmla="*/ 540 w 1099"/>
                <a:gd name="T57" fmla="*/ 246 h 402"/>
                <a:gd name="T58" fmla="*/ 562 w 1099"/>
                <a:gd name="T59" fmla="*/ 376 h 402"/>
                <a:gd name="T60" fmla="*/ 593 w 1099"/>
                <a:gd name="T61" fmla="*/ 402 h 402"/>
                <a:gd name="T62" fmla="*/ 598 w 1099"/>
                <a:gd name="T63" fmla="*/ 402 h 402"/>
                <a:gd name="T64" fmla="*/ 624 w 1099"/>
                <a:gd name="T65" fmla="*/ 366 h 402"/>
                <a:gd name="T66" fmla="*/ 604 w 1099"/>
                <a:gd name="T67" fmla="*/ 244 h 402"/>
                <a:gd name="T68" fmla="*/ 758 w 1099"/>
                <a:gd name="T69" fmla="*/ 221 h 402"/>
                <a:gd name="T70" fmla="*/ 812 w 1099"/>
                <a:gd name="T71" fmla="*/ 326 h 402"/>
                <a:gd name="T72" fmla="*/ 841 w 1099"/>
                <a:gd name="T73" fmla="*/ 343 h 402"/>
                <a:gd name="T74" fmla="*/ 855 w 1099"/>
                <a:gd name="T75" fmla="*/ 339 h 402"/>
                <a:gd name="T76" fmla="*/ 869 w 1099"/>
                <a:gd name="T77" fmla="*/ 297 h 402"/>
                <a:gd name="T78" fmla="*/ 820 w 1099"/>
                <a:gd name="T79" fmla="*/ 203 h 402"/>
                <a:gd name="T80" fmla="*/ 948 w 1099"/>
                <a:gd name="T81" fmla="*/ 148 h 402"/>
                <a:gd name="T82" fmla="*/ 1041 w 1099"/>
                <a:gd name="T83" fmla="*/ 243 h 402"/>
                <a:gd name="T84" fmla="*/ 1064 w 1099"/>
                <a:gd name="T85" fmla="*/ 253 h 402"/>
                <a:gd name="T86" fmla="*/ 1086 w 1099"/>
                <a:gd name="T87" fmla="*/ 244 h 402"/>
                <a:gd name="T88" fmla="*/ 1087 w 1099"/>
                <a:gd name="T89" fmla="*/ 20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9" h="402">
                  <a:moveTo>
                    <a:pt x="1087" y="200"/>
                  </a:moveTo>
                  <a:cubicBezTo>
                    <a:pt x="1004" y="115"/>
                    <a:pt x="1004" y="115"/>
                    <a:pt x="1004" y="115"/>
                  </a:cubicBezTo>
                  <a:cubicBezTo>
                    <a:pt x="1032" y="98"/>
                    <a:pt x="1058" y="80"/>
                    <a:pt x="1084" y="59"/>
                  </a:cubicBezTo>
                  <a:cubicBezTo>
                    <a:pt x="1097" y="48"/>
                    <a:pt x="1099" y="29"/>
                    <a:pt x="1088" y="15"/>
                  </a:cubicBezTo>
                  <a:cubicBezTo>
                    <a:pt x="1077" y="2"/>
                    <a:pt x="1057" y="0"/>
                    <a:pt x="1044" y="11"/>
                  </a:cubicBezTo>
                  <a:cubicBezTo>
                    <a:pt x="766" y="234"/>
                    <a:pt x="372" y="242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1" y="3"/>
                    <a:pt x="10" y="16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58" y="91"/>
                    <a:pt x="71" y="99"/>
                    <a:pt x="83" y="107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2" y="186"/>
                    <a:pt x="2" y="205"/>
                    <a:pt x="15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61" y="153"/>
                    <a:pt x="185" y="165"/>
                    <a:pt x="209" y="175"/>
                  </a:cubicBezTo>
                  <a:cubicBezTo>
                    <a:pt x="150" y="287"/>
                    <a:pt x="150" y="287"/>
                    <a:pt x="150" y="287"/>
                  </a:cubicBezTo>
                  <a:cubicBezTo>
                    <a:pt x="142" y="303"/>
                    <a:pt x="149" y="321"/>
                    <a:pt x="164" y="329"/>
                  </a:cubicBezTo>
                  <a:cubicBezTo>
                    <a:pt x="169" y="332"/>
                    <a:pt x="174" y="333"/>
                    <a:pt x="179" y="333"/>
                  </a:cubicBezTo>
                  <a:cubicBezTo>
                    <a:pt x="190" y="333"/>
                    <a:pt x="201" y="326"/>
                    <a:pt x="207" y="316"/>
                  </a:cubicBezTo>
                  <a:cubicBezTo>
                    <a:pt x="268" y="198"/>
                    <a:pt x="268" y="198"/>
                    <a:pt x="268" y="198"/>
                  </a:cubicBezTo>
                  <a:cubicBezTo>
                    <a:pt x="297" y="208"/>
                    <a:pt x="326" y="217"/>
                    <a:pt x="356" y="224"/>
                  </a:cubicBezTo>
                  <a:cubicBezTo>
                    <a:pt x="346" y="343"/>
                    <a:pt x="346" y="343"/>
                    <a:pt x="346" y="343"/>
                  </a:cubicBezTo>
                  <a:cubicBezTo>
                    <a:pt x="344" y="360"/>
                    <a:pt x="357" y="375"/>
                    <a:pt x="374" y="376"/>
                  </a:cubicBezTo>
                  <a:cubicBezTo>
                    <a:pt x="375" y="376"/>
                    <a:pt x="376" y="376"/>
                    <a:pt x="377" y="376"/>
                  </a:cubicBezTo>
                  <a:cubicBezTo>
                    <a:pt x="393" y="376"/>
                    <a:pt x="407" y="364"/>
                    <a:pt x="409" y="348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59" y="242"/>
                    <a:pt x="500" y="246"/>
                    <a:pt x="540" y="246"/>
                  </a:cubicBezTo>
                  <a:cubicBezTo>
                    <a:pt x="562" y="376"/>
                    <a:pt x="562" y="376"/>
                    <a:pt x="562" y="376"/>
                  </a:cubicBezTo>
                  <a:cubicBezTo>
                    <a:pt x="564" y="392"/>
                    <a:pt x="577" y="402"/>
                    <a:pt x="593" y="402"/>
                  </a:cubicBezTo>
                  <a:cubicBezTo>
                    <a:pt x="594" y="402"/>
                    <a:pt x="596" y="402"/>
                    <a:pt x="598" y="402"/>
                  </a:cubicBezTo>
                  <a:cubicBezTo>
                    <a:pt x="615" y="399"/>
                    <a:pt x="627" y="383"/>
                    <a:pt x="624" y="366"/>
                  </a:cubicBezTo>
                  <a:cubicBezTo>
                    <a:pt x="604" y="244"/>
                    <a:pt x="604" y="244"/>
                    <a:pt x="604" y="244"/>
                  </a:cubicBezTo>
                  <a:cubicBezTo>
                    <a:pt x="656" y="241"/>
                    <a:pt x="707" y="233"/>
                    <a:pt x="758" y="221"/>
                  </a:cubicBezTo>
                  <a:cubicBezTo>
                    <a:pt x="812" y="326"/>
                    <a:pt x="812" y="326"/>
                    <a:pt x="812" y="326"/>
                  </a:cubicBezTo>
                  <a:cubicBezTo>
                    <a:pt x="818" y="336"/>
                    <a:pt x="829" y="343"/>
                    <a:pt x="841" y="343"/>
                  </a:cubicBezTo>
                  <a:cubicBezTo>
                    <a:pt x="845" y="343"/>
                    <a:pt x="850" y="342"/>
                    <a:pt x="855" y="339"/>
                  </a:cubicBezTo>
                  <a:cubicBezTo>
                    <a:pt x="870" y="332"/>
                    <a:pt x="877" y="313"/>
                    <a:pt x="869" y="297"/>
                  </a:cubicBezTo>
                  <a:cubicBezTo>
                    <a:pt x="820" y="203"/>
                    <a:pt x="820" y="203"/>
                    <a:pt x="820" y="203"/>
                  </a:cubicBezTo>
                  <a:cubicBezTo>
                    <a:pt x="864" y="188"/>
                    <a:pt x="907" y="170"/>
                    <a:pt x="948" y="148"/>
                  </a:cubicBezTo>
                  <a:cubicBezTo>
                    <a:pt x="1041" y="243"/>
                    <a:pt x="1041" y="243"/>
                    <a:pt x="1041" y="243"/>
                  </a:cubicBezTo>
                  <a:cubicBezTo>
                    <a:pt x="1047" y="250"/>
                    <a:pt x="1055" y="253"/>
                    <a:pt x="1064" y="253"/>
                  </a:cubicBezTo>
                  <a:cubicBezTo>
                    <a:pt x="1072" y="253"/>
                    <a:pt x="1079" y="250"/>
                    <a:pt x="1086" y="244"/>
                  </a:cubicBezTo>
                  <a:cubicBezTo>
                    <a:pt x="1098" y="232"/>
                    <a:pt x="1099" y="213"/>
                    <a:pt x="1087" y="20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6107" y="3576"/>
              <a:ext cx="38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5635" y="3143"/>
              <a:ext cx="823" cy="494"/>
            </a:xfrm>
            <a:custGeom>
              <a:avLst/>
              <a:gdLst>
                <a:gd name="T0" fmla="*/ 317 w 1759"/>
                <a:gd name="T1" fmla="*/ 1055 h 1055"/>
                <a:gd name="T2" fmla="*/ 309 w 1759"/>
                <a:gd name="T3" fmla="*/ 1054 h 1055"/>
                <a:gd name="T4" fmla="*/ 279 w 1759"/>
                <a:gd name="T5" fmla="*/ 1036 h 1055"/>
                <a:gd name="T6" fmla="*/ 14 w 1759"/>
                <a:gd name="T7" fmla="*/ 665 h 1055"/>
                <a:gd name="T8" fmla="*/ 26 w 1759"/>
                <a:gd name="T9" fmla="*/ 602 h 1055"/>
                <a:gd name="T10" fmla="*/ 90 w 1759"/>
                <a:gd name="T11" fmla="*/ 613 h 1055"/>
                <a:gd name="T12" fmla="*/ 328 w 1759"/>
                <a:gd name="T13" fmla="*/ 947 h 1055"/>
                <a:gd name="T14" fmla="*/ 1680 w 1759"/>
                <a:gd name="T15" fmla="*/ 14 h 1055"/>
                <a:gd name="T16" fmla="*/ 1744 w 1759"/>
                <a:gd name="T17" fmla="*/ 25 h 1055"/>
                <a:gd name="T18" fmla="*/ 1733 w 1759"/>
                <a:gd name="T19" fmla="*/ 88 h 1055"/>
                <a:gd name="T20" fmla="*/ 343 w 1759"/>
                <a:gd name="T21" fmla="*/ 1047 h 1055"/>
                <a:gd name="T22" fmla="*/ 317 w 1759"/>
                <a:gd name="T2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9" h="1055">
                  <a:moveTo>
                    <a:pt x="317" y="1055"/>
                  </a:moveTo>
                  <a:cubicBezTo>
                    <a:pt x="314" y="1055"/>
                    <a:pt x="312" y="1055"/>
                    <a:pt x="309" y="1054"/>
                  </a:cubicBezTo>
                  <a:cubicBezTo>
                    <a:pt x="297" y="1052"/>
                    <a:pt x="286" y="1046"/>
                    <a:pt x="279" y="1036"/>
                  </a:cubicBezTo>
                  <a:cubicBezTo>
                    <a:pt x="14" y="665"/>
                    <a:pt x="14" y="665"/>
                    <a:pt x="14" y="665"/>
                  </a:cubicBezTo>
                  <a:cubicBezTo>
                    <a:pt x="0" y="644"/>
                    <a:pt x="5" y="616"/>
                    <a:pt x="26" y="602"/>
                  </a:cubicBezTo>
                  <a:cubicBezTo>
                    <a:pt x="46" y="587"/>
                    <a:pt x="75" y="592"/>
                    <a:pt x="90" y="613"/>
                  </a:cubicBezTo>
                  <a:cubicBezTo>
                    <a:pt x="328" y="947"/>
                    <a:pt x="328" y="947"/>
                    <a:pt x="328" y="947"/>
                  </a:cubicBezTo>
                  <a:cubicBezTo>
                    <a:pt x="1680" y="14"/>
                    <a:pt x="1680" y="14"/>
                    <a:pt x="1680" y="14"/>
                  </a:cubicBezTo>
                  <a:cubicBezTo>
                    <a:pt x="1701" y="0"/>
                    <a:pt x="1729" y="5"/>
                    <a:pt x="1744" y="25"/>
                  </a:cubicBezTo>
                  <a:cubicBezTo>
                    <a:pt x="1759" y="46"/>
                    <a:pt x="1754" y="74"/>
                    <a:pt x="1733" y="88"/>
                  </a:cubicBezTo>
                  <a:cubicBezTo>
                    <a:pt x="343" y="1047"/>
                    <a:pt x="343" y="1047"/>
                    <a:pt x="343" y="1047"/>
                  </a:cubicBezTo>
                  <a:cubicBezTo>
                    <a:pt x="336" y="1052"/>
                    <a:pt x="326" y="1055"/>
                    <a:pt x="317" y="105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6454" y="3160"/>
              <a:ext cx="259" cy="823"/>
            </a:xfrm>
            <a:custGeom>
              <a:avLst/>
              <a:gdLst>
                <a:gd name="T0" fmla="*/ 507 w 553"/>
                <a:gd name="T1" fmla="*/ 1759 h 1759"/>
                <a:gd name="T2" fmla="*/ 46 w 553"/>
                <a:gd name="T3" fmla="*/ 1759 h 1759"/>
                <a:gd name="T4" fmla="*/ 0 w 553"/>
                <a:gd name="T5" fmla="*/ 1714 h 1759"/>
                <a:gd name="T6" fmla="*/ 46 w 553"/>
                <a:gd name="T7" fmla="*/ 1668 h 1759"/>
                <a:gd name="T8" fmla="*/ 461 w 553"/>
                <a:gd name="T9" fmla="*/ 1668 h 1759"/>
                <a:gd name="T10" fmla="*/ 461 w 553"/>
                <a:gd name="T11" fmla="*/ 46 h 1759"/>
                <a:gd name="T12" fmla="*/ 507 w 553"/>
                <a:gd name="T13" fmla="*/ 0 h 1759"/>
                <a:gd name="T14" fmla="*/ 553 w 553"/>
                <a:gd name="T15" fmla="*/ 46 h 1759"/>
                <a:gd name="T16" fmla="*/ 553 w 553"/>
                <a:gd name="T17" fmla="*/ 1714 h 1759"/>
                <a:gd name="T18" fmla="*/ 507 w 553"/>
                <a:gd name="T1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1759">
                  <a:moveTo>
                    <a:pt x="507" y="1759"/>
                  </a:moveTo>
                  <a:cubicBezTo>
                    <a:pt x="46" y="1759"/>
                    <a:pt x="46" y="1759"/>
                    <a:pt x="46" y="1759"/>
                  </a:cubicBezTo>
                  <a:cubicBezTo>
                    <a:pt x="20" y="1759"/>
                    <a:pt x="0" y="1739"/>
                    <a:pt x="0" y="1714"/>
                  </a:cubicBezTo>
                  <a:cubicBezTo>
                    <a:pt x="0" y="1689"/>
                    <a:pt x="20" y="1668"/>
                    <a:pt x="46" y="1668"/>
                  </a:cubicBezTo>
                  <a:cubicBezTo>
                    <a:pt x="461" y="1668"/>
                    <a:pt x="461" y="1668"/>
                    <a:pt x="461" y="166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21"/>
                    <a:pt x="482" y="0"/>
                    <a:pt x="507" y="0"/>
                  </a:cubicBezTo>
                  <a:cubicBezTo>
                    <a:pt x="532" y="0"/>
                    <a:pt x="553" y="21"/>
                    <a:pt x="553" y="46"/>
                  </a:cubicBezTo>
                  <a:cubicBezTo>
                    <a:pt x="553" y="1714"/>
                    <a:pt x="553" y="1714"/>
                    <a:pt x="553" y="1714"/>
                  </a:cubicBezTo>
                  <a:cubicBezTo>
                    <a:pt x="553" y="1739"/>
                    <a:pt x="532" y="1759"/>
                    <a:pt x="507" y="1759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539999" y="2505670"/>
            <a:ext cx="571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我能爱护弱与小</a:t>
            </a:r>
            <a:endParaRPr lang="en-US" altLang="zh-CN" sz="5400" b="1" dirty="0">
              <a:solidFill>
                <a:schemeClr val="tx1">
                  <a:lumMod val="95000"/>
                  <a:lumOff val="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28970" y="0"/>
            <a:ext cx="6333490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4-6</a:t>
            </a:r>
            <a:r>
              <a:rPr lang="zh-CN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年级心理班会课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1675" y="1433830"/>
            <a:ext cx="10515600" cy="5033010"/>
          </a:xfrm>
        </p:spPr>
        <p:txBody>
          <a:bodyPr>
            <a:normAutofit/>
          </a:bodyPr>
          <a:lstStyle/>
          <a:p>
            <a:r>
              <a:rPr lang="zh-CN" altLang="en-US"/>
              <a:t>假日里，天气闷热，有一家人到森林里去：父亲、母亲、五年级的学生托利亚和四年级的学生萨沙。</a:t>
            </a:r>
          </a:p>
          <a:p>
            <a:r>
              <a:rPr lang="zh-CN" altLang="en-US"/>
              <a:t>森林里是那么美好。空地上长着一丛丛野蔷薇，其中有一朵花刚刚开放，粉红粉红的，芳香扑鼻。母亲和孩子们坐在草地上聊天，父亲在旁边聚精会神地看书。</a:t>
            </a:r>
          </a:p>
          <a:p>
            <a:r>
              <a:rPr lang="zh-CN" altLang="en-US"/>
              <a:t>突然雷声大作，先是落下几滴雨点 ，接着大雨如注。爸爸赶忙把雨衣给了妈妈，妈妈接过雨衣却没有穿，而是把它给了萨沙。</a:t>
            </a:r>
          </a:p>
          <a:p>
            <a:r>
              <a:rPr lang="zh-CN" altLang="en-US"/>
              <a:t>萨沙问道：</a:t>
            </a:r>
            <a:r>
              <a:rPr lang="en-US" altLang="zh-CN"/>
              <a:t>“</a:t>
            </a:r>
            <a:r>
              <a:rPr lang="zh-CN" altLang="en-US"/>
              <a:t>妈妈，爸爸把雨衣给您，您又把雨衣给了我，你们干吗这样做呢？</a:t>
            </a:r>
            <a:r>
              <a:rPr lang="en-US" altLang="zh-CN"/>
              <a:t>”</a:t>
            </a:r>
          </a:p>
          <a:p>
            <a:r>
              <a:rPr lang="en-US" altLang="zh-CN"/>
              <a:t>“</a:t>
            </a:r>
            <a:r>
              <a:rPr lang="zh-CN" altLang="en-US"/>
              <a:t>每个人都要保护比自己弱小的人。</a:t>
            </a:r>
            <a:r>
              <a:rPr lang="en-US" altLang="zh-CN"/>
              <a:t>”</a:t>
            </a:r>
            <a:r>
              <a:rPr lang="zh-CN" altLang="en-US"/>
              <a:t>妈妈回答说。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219201" y="284988"/>
            <a:ext cx="447294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小故事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我不是最弱小的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“</a:t>
            </a:r>
            <a:r>
              <a:rPr lang="zh-CN" altLang="en-US"/>
              <a:t>这么说我就是最弱小的了？</a:t>
            </a:r>
            <a:r>
              <a:rPr lang="en-US" altLang="zh-CN"/>
              <a:t>”</a:t>
            </a:r>
            <a:r>
              <a:rPr lang="zh-CN" altLang="en-US"/>
              <a:t>萨沙反问道。</a:t>
            </a:r>
          </a:p>
          <a:p>
            <a:r>
              <a:rPr lang="en-US" altLang="zh-CN"/>
              <a:t>“</a:t>
            </a:r>
            <a:r>
              <a:rPr lang="zh-CN" altLang="en-US"/>
              <a:t>要是你谁也保护不了，那你不就是最弱小的了吗？</a:t>
            </a:r>
            <a:r>
              <a:rPr lang="en-US" altLang="zh-CN"/>
              <a:t>”</a:t>
            </a:r>
            <a:r>
              <a:rPr lang="zh-CN" altLang="en-US"/>
              <a:t>妈妈笑着回答说。</a:t>
            </a:r>
          </a:p>
          <a:p>
            <a:r>
              <a:rPr lang="zh-CN" altLang="en-US"/>
              <a:t>萨沙朝着蔷薇丛走去。她掀起雨衣，盖在粉红的蔷薇花上。滂沱的大雨已经冲掉了几片花瓣，花儿低垂着头，因为它娇嫩纤弱，毫无抵抗能力。</a:t>
            </a:r>
          </a:p>
          <a:p>
            <a:r>
              <a:rPr lang="en-US" altLang="zh-CN"/>
              <a:t>“</a:t>
            </a:r>
            <a:r>
              <a:rPr lang="zh-CN" altLang="en-US"/>
              <a:t>现在我该不是最弱小的了吧，妈妈？</a:t>
            </a:r>
            <a:r>
              <a:rPr lang="en-US" altLang="zh-CN"/>
              <a:t>”</a:t>
            </a:r>
            <a:r>
              <a:rPr lang="zh-CN" altLang="en-US"/>
              <a:t>萨沙问道。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9201" y="284988"/>
            <a:ext cx="447294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小故事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我不是最弱小的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/>
              <a:t>现在萨沙还是最弱小的吗？为什么？</a:t>
            </a:r>
          </a:p>
          <a:p>
            <a:endParaRPr lang="zh-CN" altLang="en-US" sz="3600"/>
          </a:p>
          <a:p>
            <a:r>
              <a:rPr lang="zh-CN" altLang="en-US" sz="3600"/>
              <a:t>同样的道理，鸡蛋是不是最弱小的呢？为什么？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223011" y="284988"/>
            <a:ext cx="161290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小组讨论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7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1061086" y="284988"/>
            <a:ext cx="2685415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听听鸡蛋怎么说</a:t>
            </a:r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 flipH="1">
            <a:off x="1061230" y="1563643"/>
            <a:ext cx="4187023" cy="4120393"/>
            <a:chOff x="4545" y="809"/>
            <a:chExt cx="3155" cy="3342"/>
          </a:xfrm>
        </p:grpSpPr>
        <p:sp>
          <p:nvSpPr>
            <p:cNvPr id="36" name="Freeform 5"/>
            <p:cNvSpPr/>
            <p:nvPr/>
          </p:nvSpPr>
          <p:spPr bwMode="auto">
            <a:xfrm>
              <a:off x="5327" y="1071"/>
              <a:ext cx="2373" cy="2332"/>
            </a:xfrm>
            <a:custGeom>
              <a:avLst/>
              <a:gdLst>
                <a:gd name="T0" fmla="*/ 4701 w 5071"/>
                <a:gd name="T1" fmla="*/ 1834 h 4983"/>
                <a:gd name="T2" fmla="*/ 3205 w 5071"/>
                <a:gd name="T3" fmla="*/ 4620 h 4983"/>
                <a:gd name="T4" fmla="*/ 370 w 5071"/>
                <a:gd name="T5" fmla="*/ 3149 h 4983"/>
                <a:gd name="T6" fmla="*/ 1866 w 5071"/>
                <a:gd name="T7" fmla="*/ 364 h 4983"/>
                <a:gd name="T8" fmla="*/ 4701 w 5071"/>
                <a:gd name="T9" fmla="*/ 1834 h 4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1" h="4983">
                  <a:moveTo>
                    <a:pt x="4701" y="1834"/>
                  </a:moveTo>
                  <a:cubicBezTo>
                    <a:pt x="5071" y="3009"/>
                    <a:pt x="4401" y="4257"/>
                    <a:pt x="3205" y="4620"/>
                  </a:cubicBezTo>
                  <a:cubicBezTo>
                    <a:pt x="2009" y="4983"/>
                    <a:pt x="739" y="4325"/>
                    <a:pt x="370" y="3149"/>
                  </a:cubicBezTo>
                  <a:cubicBezTo>
                    <a:pt x="0" y="1974"/>
                    <a:pt x="670" y="727"/>
                    <a:pt x="1866" y="364"/>
                  </a:cubicBezTo>
                  <a:cubicBezTo>
                    <a:pt x="3062" y="0"/>
                    <a:pt x="4332" y="659"/>
                    <a:pt x="4701" y="1834"/>
                  </a:cubicBezTo>
                </a:path>
              </a:pathLst>
            </a:custGeom>
            <a:solidFill>
              <a:srgbClr val="F5C720"/>
            </a:solidFill>
            <a:ln w="38100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070" y="2007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5040" y="4114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8"/>
            <p:cNvSpPr/>
            <p:nvPr/>
          </p:nvSpPr>
          <p:spPr bwMode="auto">
            <a:xfrm>
              <a:off x="6927" y="3410"/>
              <a:ext cx="52" cy="81"/>
            </a:xfrm>
            <a:custGeom>
              <a:avLst/>
              <a:gdLst>
                <a:gd name="T0" fmla="*/ 25 w 110"/>
                <a:gd name="T1" fmla="*/ 173 h 173"/>
                <a:gd name="T2" fmla="*/ 16 w 110"/>
                <a:gd name="T3" fmla="*/ 171 h 173"/>
                <a:gd name="T4" fmla="*/ 5 w 110"/>
                <a:gd name="T5" fmla="*/ 143 h 173"/>
                <a:gd name="T6" fmla="*/ 66 w 110"/>
                <a:gd name="T7" fmla="*/ 15 h 173"/>
                <a:gd name="T8" fmla="*/ 95 w 110"/>
                <a:gd name="T9" fmla="*/ 5 h 173"/>
                <a:gd name="T10" fmla="*/ 105 w 110"/>
                <a:gd name="T11" fmla="*/ 33 h 173"/>
                <a:gd name="T12" fmla="*/ 44 w 110"/>
                <a:gd name="T13" fmla="*/ 161 h 173"/>
                <a:gd name="T14" fmla="*/ 25 w 110"/>
                <a:gd name="T15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73">
                  <a:moveTo>
                    <a:pt x="25" y="173"/>
                  </a:moveTo>
                  <a:cubicBezTo>
                    <a:pt x="22" y="173"/>
                    <a:pt x="18" y="172"/>
                    <a:pt x="16" y="171"/>
                  </a:cubicBezTo>
                  <a:cubicBezTo>
                    <a:pt x="5" y="166"/>
                    <a:pt x="0" y="153"/>
                    <a:pt x="5" y="14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1" y="5"/>
                    <a:pt x="84" y="0"/>
                    <a:pt x="95" y="5"/>
                  </a:cubicBezTo>
                  <a:cubicBezTo>
                    <a:pt x="105" y="10"/>
                    <a:pt x="110" y="22"/>
                    <a:pt x="105" y="3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0" y="168"/>
                    <a:pt x="32" y="173"/>
                    <a:pt x="25" y="173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0"/>
            <p:cNvSpPr/>
            <p:nvPr/>
          </p:nvSpPr>
          <p:spPr bwMode="auto">
            <a:xfrm>
              <a:off x="4849" y="3325"/>
              <a:ext cx="662" cy="531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1"/>
            <p:cNvSpPr/>
            <p:nvPr/>
          </p:nvSpPr>
          <p:spPr bwMode="auto">
            <a:xfrm>
              <a:off x="4568" y="3023"/>
              <a:ext cx="411" cy="833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2"/>
            <p:cNvSpPr/>
            <p:nvPr/>
          </p:nvSpPr>
          <p:spPr bwMode="auto">
            <a:xfrm>
              <a:off x="4825" y="3301"/>
              <a:ext cx="710" cy="576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3"/>
            <p:cNvSpPr/>
            <p:nvPr/>
          </p:nvSpPr>
          <p:spPr bwMode="auto">
            <a:xfrm>
              <a:off x="4545" y="2999"/>
              <a:ext cx="458" cy="878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4675" y="2890"/>
              <a:ext cx="859" cy="56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4625" y="2367"/>
              <a:ext cx="207" cy="217"/>
            </a:xfrm>
            <a:custGeom>
              <a:avLst/>
              <a:gdLst>
                <a:gd name="T0" fmla="*/ 194 w 441"/>
                <a:gd name="T1" fmla="*/ 7 h 463"/>
                <a:gd name="T2" fmla="*/ 48 w 441"/>
                <a:gd name="T3" fmla="*/ 88 h 463"/>
                <a:gd name="T4" fmla="*/ 1 w 441"/>
                <a:gd name="T5" fmla="*/ 216 h 463"/>
                <a:gd name="T6" fmla="*/ 85 w 441"/>
                <a:gd name="T7" fmla="*/ 390 h 463"/>
                <a:gd name="T8" fmla="*/ 85 w 441"/>
                <a:gd name="T9" fmla="*/ 390 h 463"/>
                <a:gd name="T10" fmla="*/ 85 w 441"/>
                <a:gd name="T11" fmla="*/ 390 h 463"/>
                <a:gd name="T12" fmla="*/ 85 w 441"/>
                <a:gd name="T13" fmla="*/ 390 h 463"/>
                <a:gd name="T14" fmla="*/ 393 w 441"/>
                <a:gd name="T15" fmla="*/ 353 h 463"/>
                <a:gd name="T16" fmla="*/ 439 w 441"/>
                <a:gd name="T17" fmla="*/ 225 h 463"/>
                <a:gd name="T18" fmla="*/ 356 w 441"/>
                <a:gd name="T19" fmla="*/ 51 h 463"/>
                <a:gd name="T20" fmla="*/ 194 w 441"/>
                <a:gd name="T21" fmla="*/ 7 h 463"/>
                <a:gd name="T22" fmla="*/ 65 w 441"/>
                <a:gd name="T23" fmla="*/ 217 h 463"/>
                <a:gd name="T24" fmla="*/ 98 w 441"/>
                <a:gd name="T25" fmla="*/ 126 h 463"/>
                <a:gd name="T26" fmla="*/ 202 w 441"/>
                <a:gd name="T27" fmla="*/ 69 h 463"/>
                <a:gd name="T28" fmla="*/ 290 w 441"/>
                <a:gd name="T29" fmla="*/ 84 h 463"/>
                <a:gd name="T30" fmla="*/ 101 w 441"/>
                <a:gd name="T31" fmla="*/ 319 h 463"/>
                <a:gd name="T32" fmla="*/ 65 w 441"/>
                <a:gd name="T33" fmla="*/ 217 h 463"/>
                <a:gd name="T34" fmla="*/ 376 w 441"/>
                <a:gd name="T35" fmla="*/ 224 h 463"/>
                <a:gd name="T36" fmla="*/ 343 w 441"/>
                <a:gd name="T37" fmla="*/ 315 h 463"/>
                <a:gd name="T38" fmla="*/ 151 w 441"/>
                <a:gd name="T39" fmla="*/ 357 h 463"/>
                <a:gd name="T40" fmla="*/ 339 w 441"/>
                <a:gd name="T41" fmla="*/ 122 h 463"/>
                <a:gd name="T42" fmla="*/ 376 w 441"/>
                <a:gd name="T43" fmla="*/ 22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1" h="463">
                  <a:moveTo>
                    <a:pt x="194" y="7"/>
                  </a:moveTo>
                  <a:cubicBezTo>
                    <a:pt x="136" y="14"/>
                    <a:pt x="84" y="42"/>
                    <a:pt x="48" y="88"/>
                  </a:cubicBezTo>
                  <a:cubicBezTo>
                    <a:pt x="19" y="125"/>
                    <a:pt x="2" y="169"/>
                    <a:pt x="1" y="216"/>
                  </a:cubicBezTo>
                  <a:cubicBezTo>
                    <a:pt x="0" y="284"/>
                    <a:pt x="30" y="347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180" y="463"/>
                    <a:pt x="318" y="446"/>
                    <a:pt x="393" y="353"/>
                  </a:cubicBezTo>
                  <a:cubicBezTo>
                    <a:pt x="422" y="316"/>
                    <a:pt x="438" y="272"/>
                    <a:pt x="439" y="225"/>
                  </a:cubicBezTo>
                  <a:cubicBezTo>
                    <a:pt x="441" y="157"/>
                    <a:pt x="410" y="93"/>
                    <a:pt x="356" y="51"/>
                  </a:cubicBezTo>
                  <a:cubicBezTo>
                    <a:pt x="310" y="16"/>
                    <a:pt x="252" y="0"/>
                    <a:pt x="194" y="7"/>
                  </a:cubicBezTo>
                  <a:moveTo>
                    <a:pt x="65" y="217"/>
                  </a:moveTo>
                  <a:cubicBezTo>
                    <a:pt x="65" y="184"/>
                    <a:pt x="77" y="152"/>
                    <a:pt x="98" y="126"/>
                  </a:cubicBezTo>
                  <a:cubicBezTo>
                    <a:pt x="124" y="94"/>
                    <a:pt x="160" y="73"/>
                    <a:pt x="202" y="69"/>
                  </a:cubicBezTo>
                  <a:cubicBezTo>
                    <a:pt x="232" y="65"/>
                    <a:pt x="263" y="70"/>
                    <a:pt x="290" y="84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77" y="291"/>
                    <a:pt x="64" y="255"/>
                    <a:pt x="65" y="217"/>
                  </a:cubicBezTo>
                  <a:moveTo>
                    <a:pt x="376" y="224"/>
                  </a:moveTo>
                  <a:cubicBezTo>
                    <a:pt x="375" y="257"/>
                    <a:pt x="364" y="289"/>
                    <a:pt x="343" y="315"/>
                  </a:cubicBezTo>
                  <a:cubicBezTo>
                    <a:pt x="297" y="373"/>
                    <a:pt x="216" y="389"/>
                    <a:pt x="151" y="357"/>
                  </a:cubicBezTo>
                  <a:cubicBezTo>
                    <a:pt x="339" y="122"/>
                    <a:pt x="339" y="122"/>
                    <a:pt x="339" y="122"/>
                  </a:cubicBezTo>
                  <a:cubicBezTo>
                    <a:pt x="364" y="150"/>
                    <a:pt x="377" y="186"/>
                    <a:pt x="376" y="224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6"/>
            <p:cNvSpPr>
              <a:spLocks noEditPoints="1"/>
            </p:cNvSpPr>
            <p:nvPr/>
          </p:nvSpPr>
          <p:spPr bwMode="auto">
            <a:xfrm>
              <a:off x="6802" y="809"/>
              <a:ext cx="303" cy="296"/>
            </a:xfrm>
            <a:custGeom>
              <a:avLst/>
              <a:gdLst>
                <a:gd name="T0" fmla="*/ 448 w 646"/>
                <a:gd name="T1" fmla="*/ 616 h 633"/>
                <a:gd name="T2" fmla="*/ 639 w 646"/>
                <a:gd name="T3" fmla="*/ 278 h 633"/>
                <a:gd name="T4" fmla="*/ 635 w 646"/>
                <a:gd name="T5" fmla="*/ 242 h 633"/>
                <a:gd name="T6" fmla="*/ 599 w 646"/>
                <a:gd name="T7" fmla="*/ 235 h 633"/>
                <a:gd name="T8" fmla="*/ 475 w 646"/>
                <a:gd name="T9" fmla="*/ 289 h 633"/>
                <a:gd name="T10" fmla="*/ 520 w 646"/>
                <a:gd name="T11" fmla="*/ 39 h 633"/>
                <a:gd name="T12" fmla="*/ 504 w 646"/>
                <a:gd name="T13" fmla="*/ 6 h 633"/>
                <a:gd name="T14" fmla="*/ 467 w 646"/>
                <a:gd name="T15" fmla="*/ 11 h 633"/>
                <a:gd name="T16" fmla="*/ 281 w 646"/>
                <a:gd name="T17" fmla="*/ 183 h 633"/>
                <a:gd name="T18" fmla="*/ 255 w 646"/>
                <a:gd name="T19" fmla="*/ 45 h 633"/>
                <a:gd name="T20" fmla="*/ 229 w 646"/>
                <a:gd name="T21" fmla="*/ 20 h 633"/>
                <a:gd name="T22" fmla="*/ 196 w 646"/>
                <a:gd name="T23" fmla="*/ 36 h 633"/>
                <a:gd name="T24" fmla="*/ 5 w 646"/>
                <a:gd name="T25" fmla="*/ 373 h 633"/>
                <a:gd name="T26" fmla="*/ 2 w 646"/>
                <a:gd name="T27" fmla="*/ 397 h 633"/>
                <a:gd name="T28" fmla="*/ 6 w 646"/>
                <a:gd name="T29" fmla="*/ 405 h 633"/>
                <a:gd name="T30" fmla="*/ 17 w 646"/>
                <a:gd name="T31" fmla="*/ 416 h 633"/>
                <a:gd name="T32" fmla="*/ 405 w 646"/>
                <a:gd name="T33" fmla="*/ 628 h 633"/>
                <a:gd name="T34" fmla="*/ 429 w 646"/>
                <a:gd name="T35" fmla="*/ 631 h 633"/>
                <a:gd name="T36" fmla="*/ 448 w 646"/>
                <a:gd name="T37" fmla="*/ 616 h 633"/>
                <a:gd name="T38" fmla="*/ 75 w 646"/>
                <a:gd name="T39" fmla="*/ 376 h 633"/>
                <a:gd name="T40" fmla="*/ 209 w 646"/>
                <a:gd name="T41" fmla="*/ 141 h 633"/>
                <a:gd name="T42" fmla="*/ 229 w 646"/>
                <a:gd name="T43" fmla="*/ 251 h 633"/>
                <a:gd name="T44" fmla="*/ 251 w 646"/>
                <a:gd name="T45" fmla="*/ 275 h 633"/>
                <a:gd name="T46" fmla="*/ 282 w 646"/>
                <a:gd name="T47" fmla="*/ 268 h 633"/>
                <a:gd name="T48" fmla="*/ 441 w 646"/>
                <a:gd name="T49" fmla="*/ 121 h 633"/>
                <a:gd name="T50" fmla="*/ 403 w 646"/>
                <a:gd name="T51" fmla="*/ 336 h 633"/>
                <a:gd name="T52" fmla="*/ 414 w 646"/>
                <a:gd name="T53" fmla="*/ 366 h 633"/>
                <a:gd name="T54" fmla="*/ 447 w 646"/>
                <a:gd name="T55" fmla="*/ 370 h 633"/>
                <a:gd name="T56" fmla="*/ 538 w 646"/>
                <a:gd name="T57" fmla="*/ 330 h 633"/>
                <a:gd name="T58" fmla="*/ 408 w 646"/>
                <a:gd name="T59" fmla="*/ 559 h 633"/>
                <a:gd name="T60" fmla="*/ 75 w 646"/>
                <a:gd name="T61" fmla="*/ 37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6" h="633">
                  <a:moveTo>
                    <a:pt x="448" y="616"/>
                  </a:moveTo>
                  <a:cubicBezTo>
                    <a:pt x="639" y="278"/>
                    <a:pt x="639" y="278"/>
                    <a:pt x="639" y="278"/>
                  </a:cubicBezTo>
                  <a:cubicBezTo>
                    <a:pt x="646" y="266"/>
                    <a:pt x="644" y="252"/>
                    <a:pt x="635" y="242"/>
                  </a:cubicBezTo>
                  <a:cubicBezTo>
                    <a:pt x="626" y="232"/>
                    <a:pt x="611" y="229"/>
                    <a:pt x="599" y="235"/>
                  </a:cubicBezTo>
                  <a:cubicBezTo>
                    <a:pt x="475" y="289"/>
                    <a:pt x="475" y="289"/>
                    <a:pt x="475" y="289"/>
                  </a:cubicBezTo>
                  <a:cubicBezTo>
                    <a:pt x="520" y="39"/>
                    <a:pt x="520" y="39"/>
                    <a:pt x="520" y="39"/>
                  </a:cubicBezTo>
                  <a:cubicBezTo>
                    <a:pt x="522" y="26"/>
                    <a:pt x="515" y="13"/>
                    <a:pt x="504" y="6"/>
                  </a:cubicBezTo>
                  <a:cubicBezTo>
                    <a:pt x="492" y="0"/>
                    <a:pt x="477" y="2"/>
                    <a:pt x="467" y="11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3" y="32"/>
                    <a:pt x="242" y="22"/>
                    <a:pt x="229" y="20"/>
                  </a:cubicBezTo>
                  <a:cubicBezTo>
                    <a:pt x="216" y="18"/>
                    <a:pt x="203" y="24"/>
                    <a:pt x="196" y="36"/>
                  </a:cubicBezTo>
                  <a:cubicBezTo>
                    <a:pt x="5" y="373"/>
                    <a:pt x="5" y="373"/>
                    <a:pt x="5" y="373"/>
                  </a:cubicBezTo>
                  <a:cubicBezTo>
                    <a:pt x="1" y="381"/>
                    <a:pt x="0" y="389"/>
                    <a:pt x="2" y="397"/>
                  </a:cubicBezTo>
                  <a:cubicBezTo>
                    <a:pt x="3" y="400"/>
                    <a:pt x="4" y="403"/>
                    <a:pt x="6" y="405"/>
                  </a:cubicBezTo>
                  <a:cubicBezTo>
                    <a:pt x="8" y="410"/>
                    <a:pt x="12" y="413"/>
                    <a:pt x="17" y="416"/>
                  </a:cubicBezTo>
                  <a:cubicBezTo>
                    <a:pt x="405" y="628"/>
                    <a:pt x="405" y="628"/>
                    <a:pt x="405" y="628"/>
                  </a:cubicBezTo>
                  <a:cubicBezTo>
                    <a:pt x="412" y="632"/>
                    <a:pt x="421" y="633"/>
                    <a:pt x="429" y="631"/>
                  </a:cubicBezTo>
                  <a:cubicBezTo>
                    <a:pt x="437" y="629"/>
                    <a:pt x="444" y="623"/>
                    <a:pt x="448" y="616"/>
                  </a:cubicBezTo>
                  <a:moveTo>
                    <a:pt x="75" y="376"/>
                  </a:moveTo>
                  <a:cubicBezTo>
                    <a:pt x="209" y="141"/>
                    <a:pt x="209" y="141"/>
                    <a:pt x="209" y="141"/>
                  </a:cubicBezTo>
                  <a:cubicBezTo>
                    <a:pt x="229" y="251"/>
                    <a:pt x="229" y="251"/>
                    <a:pt x="229" y="251"/>
                  </a:cubicBezTo>
                  <a:cubicBezTo>
                    <a:pt x="231" y="262"/>
                    <a:pt x="240" y="271"/>
                    <a:pt x="251" y="275"/>
                  </a:cubicBezTo>
                  <a:cubicBezTo>
                    <a:pt x="262" y="278"/>
                    <a:pt x="274" y="276"/>
                    <a:pt x="282" y="268"/>
                  </a:cubicBezTo>
                  <a:cubicBezTo>
                    <a:pt x="441" y="121"/>
                    <a:pt x="441" y="121"/>
                    <a:pt x="441" y="121"/>
                  </a:cubicBezTo>
                  <a:cubicBezTo>
                    <a:pt x="403" y="336"/>
                    <a:pt x="403" y="336"/>
                    <a:pt x="403" y="336"/>
                  </a:cubicBezTo>
                  <a:cubicBezTo>
                    <a:pt x="401" y="348"/>
                    <a:pt x="405" y="359"/>
                    <a:pt x="414" y="366"/>
                  </a:cubicBezTo>
                  <a:cubicBezTo>
                    <a:pt x="424" y="373"/>
                    <a:pt x="436" y="375"/>
                    <a:pt x="447" y="370"/>
                  </a:cubicBezTo>
                  <a:cubicBezTo>
                    <a:pt x="538" y="330"/>
                    <a:pt x="538" y="330"/>
                    <a:pt x="538" y="330"/>
                  </a:cubicBezTo>
                  <a:cubicBezTo>
                    <a:pt x="408" y="559"/>
                    <a:pt x="408" y="559"/>
                    <a:pt x="408" y="559"/>
                  </a:cubicBezTo>
                  <a:lnTo>
                    <a:pt x="75" y="37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7"/>
            <p:cNvSpPr/>
            <p:nvPr/>
          </p:nvSpPr>
          <p:spPr bwMode="auto">
            <a:xfrm>
              <a:off x="6256" y="2221"/>
              <a:ext cx="514" cy="188"/>
            </a:xfrm>
            <a:custGeom>
              <a:avLst/>
              <a:gdLst>
                <a:gd name="T0" fmla="*/ 1087 w 1099"/>
                <a:gd name="T1" fmla="*/ 200 h 402"/>
                <a:gd name="T2" fmla="*/ 1004 w 1099"/>
                <a:gd name="T3" fmla="*/ 115 h 402"/>
                <a:gd name="T4" fmla="*/ 1084 w 1099"/>
                <a:gd name="T5" fmla="*/ 59 h 402"/>
                <a:gd name="T6" fmla="*/ 1088 w 1099"/>
                <a:gd name="T7" fmla="*/ 15 h 402"/>
                <a:gd name="T8" fmla="*/ 1044 w 1099"/>
                <a:gd name="T9" fmla="*/ 11 h 402"/>
                <a:gd name="T10" fmla="*/ 84 w 1099"/>
                <a:gd name="T11" fmla="*/ 32 h 402"/>
                <a:gd name="T12" fmla="*/ 54 w 1099"/>
                <a:gd name="T13" fmla="*/ 10 h 402"/>
                <a:gd name="T14" fmla="*/ 10 w 1099"/>
                <a:gd name="T15" fmla="*/ 16 h 402"/>
                <a:gd name="T16" fmla="*/ 17 w 1099"/>
                <a:gd name="T17" fmla="*/ 60 h 402"/>
                <a:gd name="T18" fmla="*/ 47 w 1099"/>
                <a:gd name="T19" fmla="*/ 82 h 402"/>
                <a:gd name="T20" fmla="*/ 83 w 1099"/>
                <a:gd name="T21" fmla="*/ 107 h 402"/>
                <a:gd name="T22" fmla="*/ 15 w 1099"/>
                <a:gd name="T23" fmla="*/ 174 h 402"/>
                <a:gd name="T24" fmla="*/ 15 w 1099"/>
                <a:gd name="T25" fmla="*/ 218 h 402"/>
                <a:gd name="T26" fmla="*/ 37 w 1099"/>
                <a:gd name="T27" fmla="*/ 227 h 402"/>
                <a:gd name="T28" fmla="*/ 59 w 1099"/>
                <a:gd name="T29" fmla="*/ 218 h 402"/>
                <a:gd name="T30" fmla="*/ 138 w 1099"/>
                <a:gd name="T31" fmla="*/ 140 h 402"/>
                <a:gd name="T32" fmla="*/ 209 w 1099"/>
                <a:gd name="T33" fmla="*/ 175 h 402"/>
                <a:gd name="T34" fmla="*/ 150 w 1099"/>
                <a:gd name="T35" fmla="*/ 287 h 402"/>
                <a:gd name="T36" fmla="*/ 164 w 1099"/>
                <a:gd name="T37" fmla="*/ 329 h 402"/>
                <a:gd name="T38" fmla="*/ 179 w 1099"/>
                <a:gd name="T39" fmla="*/ 333 h 402"/>
                <a:gd name="T40" fmla="*/ 207 w 1099"/>
                <a:gd name="T41" fmla="*/ 316 h 402"/>
                <a:gd name="T42" fmla="*/ 268 w 1099"/>
                <a:gd name="T43" fmla="*/ 198 h 402"/>
                <a:gd name="T44" fmla="*/ 356 w 1099"/>
                <a:gd name="T45" fmla="*/ 224 h 402"/>
                <a:gd name="T46" fmla="*/ 346 w 1099"/>
                <a:gd name="T47" fmla="*/ 343 h 402"/>
                <a:gd name="T48" fmla="*/ 374 w 1099"/>
                <a:gd name="T49" fmla="*/ 376 h 402"/>
                <a:gd name="T50" fmla="*/ 377 w 1099"/>
                <a:gd name="T51" fmla="*/ 376 h 402"/>
                <a:gd name="T52" fmla="*/ 409 w 1099"/>
                <a:gd name="T53" fmla="*/ 348 h 402"/>
                <a:gd name="T54" fmla="*/ 418 w 1099"/>
                <a:gd name="T55" fmla="*/ 236 h 402"/>
                <a:gd name="T56" fmla="*/ 540 w 1099"/>
                <a:gd name="T57" fmla="*/ 246 h 402"/>
                <a:gd name="T58" fmla="*/ 562 w 1099"/>
                <a:gd name="T59" fmla="*/ 376 h 402"/>
                <a:gd name="T60" fmla="*/ 593 w 1099"/>
                <a:gd name="T61" fmla="*/ 402 h 402"/>
                <a:gd name="T62" fmla="*/ 598 w 1099"/>
                <a:gd name="T63" fmla="*/ 402 h 402"/>
                <a:gd name="T64" fmla="*/ 624 w 1099"/>
                <a:gd name="T65" fmla="*/ 366 h 402"/>
                <a:gd name="T66" fmla="*/ 604 w 1099"/>
                <a:gd name="T67" fmla="*/ 244 h 402"/>
                <a:gd name="T68" fmla="*/ 758 w 1099"/>
                <a:gd name="T69" fmla="*/ 221 h 402"/>
                <a:gd name="T70" fmla="*/ 812 w 1099"/>
                <a:gd name="T71" fmla="*/ 326 h 402"/>
                <a:gd name="T72" fmla="*/ 841 w 1099"/>
                <a:gd name="T73" fmla="*/ 343 h 402"/>
                <a:gd name="T74" fmla="*/ 855 w 1099"/>
                <a:gd name="T75" fmla="*/ 339 h 402"/>
                <a:gd name="T76" fmla="*/ 869 w 1099"/>
                <a:gd name="T77" fmla="*/ 297 h 402"/>
                <a:gd name="T78" fmla="*/ 820 w 1099"/>
                <a:gd name="T79" fmla="*/ 203 h 402"/>
                <a:gd name="T80" fmla="*/ 948 w 1099"/>
                <a:gd name="T81" fmla="*/ 148 h 402"/>
                <a:gd name="T82" fmla="*/ 1041 w 1099"/>
                <a:gd name="T83" fmla="*/ 243 h 402"/>
                <a:gd name="T84" fmla="*/ 1064 w 1099"/>
                <a:gd name="T85" fmla="*/ 253 h 402"/>
                <a:gd name="T86" fmla="*/ 1086 w 1099"/>
                <a:gd name="T87" fmla="*/ 244 h 402"/>
                <a:gd name="T88" fmla="*/ 1087 w 1099"/>
                <a:gd name="T89" fmla="*/ 20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9" h="402">
                  <a:moveTo>
                    <a:pt x="1087" y="200"/>
                  </a:moveTo>
                  <a:cubicBezTo>
                    <a:pt x="1004" y="115"/>
                    <a:pt x="1004" y="115"/>
                    <a:pt x="1004" y="115"/>
                  </a:cubicBezTo>
                  <a:cubicBezTo>
                    <a:pt x="1032" y="98"/>
                    <a:pt x="1058" y="80"/>
                    <a:pt x="1084" y="59"/>
                  </a:cubicBezTo>
                  <a:cubicBezTo>
                    <a:pt x="1097" y="48"/>
                    <a:pt x="1099" y="29"/>
                    <a:pt x="1088" y="15"/>
                  </a:cubicBezTo>
                  <a:cubicBezTo>
                    <a:pt x="1077" y="2"/>
                    <a:pt x="1057" y="0"/>
                    <a:pt x="1044" y="11"/>
                  </a:cubicBezTo>
                  <a:cubicBezTo>
                    <a:pt x="766" y="234"/>
                    <a:pt x="372" y="242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1" y="3"/>
                    <a:pt x="10" y="16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58" y="91"/>
                    <a:pt x="71" y="99"/>
                    <a:pt x="83" y="107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2" y="186"/>
                    <a:pt x="2" y="205"/>
                    <a:pt x="15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61" y="153"/>
                    <a:pt x="185" y="165"/>
                    <a:pt x="209" y="175"/>
                  </a:cubicBezTo>
                  <a:cubicBezTo>
                    <a:pt x="150" y="287"/>
                    <a:pt x="150" y="287"/>
                    <a:pt x="150" y="287"/>
                  </a:cubicBezTo>
                  <a:cubicBezTo>
                    <a:pt x="142" y="303"/>
                    <a:pt x="149" y="321"/>
                    <a:pt x="164" y="329"/>
                  </a:cubicBezTo>
                  <a:cubicBezTo>
                    <a:pt x="169" y="332"/>
                    <a:pt x="174" y="333"/>
                    <a:pt x="179" y="333"/>
                  </a:cubicBezTo>
                  <a:cubicBezTo>
                    <a:pt x="190" y="333"/>
                    <a:pt x="201" y="326"/>
                    <a:pt x="207" y="316"/>
                  </a:cubicBezTo>
                  <a:cubicBezTo>
                    <a:pt x="268" y="198"/>
                    <a:pt x="268" y="198"/>
                    <a:pt x="268" y="198"/>
                  </a:cubicBezTo>
                  <a:cubicBezTo>
                    <a:pt x="297" y="208"/>
                    <a:pt x="326" y="217"/>
                    <a:pt x="356" y="224"/>
                  </a:cubicBezTo>
                  <a:cubicBezTo>
                    <a:pt x="346" y="343"/>
                    <a:pt x="346" y="343"/>
                    <a:pt x="346" y="343"/>
                  </a:cubicBezTo>
                  <a:cubicBezTo>
                    <a:pt x="344" y="360"/>
                    <a:pt x="357" y="375"/>
                    <a:pt x="374" y="376"/>
                  </a:cubicBezTo>
                  <a:cubicBezTo>
                    <a:pt x="375" y="376"/>
                    <a:pt x="376" y="376"/>
                    <a:pt x="377" y="376"/>
                  </a:cubicBezTo>
                  <a:cubicBezTo>
                    <a:pt x="393" y="376"/>
                    <a:pt x="407" y="364"/>
                    <a:pt x="409" y="348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59" y="242"/>
                    <a:pt x="500" y="246"/>
                    <a:pt x="540" y="246"/>
                  </a:cubicBezTo>
                  <a:cubicBezTo>
                    <a:pt x="562" y="376"/>
                    <a:pt x="562" y="376"/>
                    <a:pt x="562" y="376"/>
                  </a:cubicBezTo>
                  <a:cubicBezTo>
                    <a:pt x="564" y="392"/>
                    <a:pt x="577" y="402"/>
                    <a:pt x="593" y="402"/>
                  </a:cubicBezTo>
                  <a:cubicBezTo>
                    <a:pt x="594" y="402"/>
                    <a:pt x="596" y="402"/>
                    <a:pt x="598" y="402"/>
                  </a:cubicBezTo>
                  <a:cubicBezTo>
                    <a:pt x="615" y="399"/>
                    <a:pt x="627" y="383"/>
                    <a:pt x="624" y="366"/>
                  </a:cubicBezTo>
                  <a:cubicBezTo>
                    <a:pt x="604" y="244"/>
                    <a:pt x="604" y="244"/>
                    <a:pt x="604" y="244"/>
                  </a:cubicBezTo>
                  <a:cubicBezTo>
                    <a:pt x="656" y="241"/>
                    <a:pt x="707" y="233"/>
                    <a:pt x="758" y="221"/>
                  </a:cubicBezTo>
                  <a:cubicBezTo>
                    <a:pt x="812" y="326"/>
                    <a:pt x="812" y="326"/>
                    <a:pt x="812" y="326"/>
                  </a:cubicBezTo>
                  <a:cubicBezTo>
                    <a:pt x="818" y="336"/>
                    <a:pt x="829" y="343"/>
                    <a:pt x="841" y="343"/>
                  </a:cubicBezTo>
                  <a:cubicBezTo>
                    <a:pt x="845" y="343"/>
                    <a:pt x="850" y="342"/>
                    <a:pt x="855" y="339"/>
                  </a:cubicBezTo>
                  <a:cubicBezTo>
                    <a:pt x="870" y="332"/>
                    <a:pt x="877" y="313"/>
                    <a:pt x="869" y="297"/>
                  </a:cubicBezTo>
                  <a:cubicBezTo>
                    <a:pt x="820" y="203"/>
                    <a:pt x="820" y="203"/>
                    <a:pt x="820" y="203"/>
                  </a:cubicBezTo>
                  <a:cubicBezTo>
                    <a:pt x="864" y="188"/>
                    <a:pt x="907" y="170"/>
                    <a:pt x="948" y="148"/>
                  </a:cubicBezTo>
                  <a:cubicBezTo>
                    <a:pt x="1041" y="243"/>
                    <a:pt x="1041" y="243"/>
                    <a:pt x="1041" y="243"/>
                  </a:cubicBezTo>
                  <a:cubicBezTo>
                    <a:pt x="1047" y="250"/>
                    <a:pt x="1055" y="253"/>
                    <a:pt x="1064" y="253"/>
                  </a:cubicBezTo>
                  <a:cubicBezTo>
                    <a:pt x="1072" y="253"/>
                    <a:pt x="1079" y="250"/>
                    <a:pt x="1086" y="244"/>
                  </a:cubicBezTo>
                  <a:cubicBezTo>
                    <a:pt x="1098" y="232"/>
                    <a:pt x="1099" y="213"/>
                    <a:pt x="1087" y="20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>
              <a:off x="6107" y="3576"/>
              <a:ext cx="38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9"/>
            <p:cNvSpPr/>
            <p:nvPr/>
          </p:nvSpPr>
          <p:spPr bwMode="auto">
            <a:xfrm>
              <a:off x="5635" y="3143"/>
              <a:ext cx="823" cy="494"/>
            </a:xfrm>
            <a:custGeom>
              <a:avLst/>
              <a:gdLst>
                <a:gd name="T0" fmla="*/ 317 w 1759"/>
                <a:gd name="T1" fmla="*/ 1055 h 1055"/>
                <a:gd name="T2" fmla="*/ 309 w 1759"/>
                <a:gd name="T3" fmla="*/ 1054 h 1055"/>
                <a:gd name="T4" fmla="*/ 279 w 1759"/>
                <a:gd name="T5" fmla="*/ 1036 h 1055"/>
                <a:gd name="T6" fmla="*/ 14 w 1759"/>
                <a:gd name="T7" fmla="*/ 665 h 1055"/>
                <a:gd name="T8" fmla="*/ 26 w 1759"/>
                <a:gd name="T9" fmla="*/ 602 h 1055"/>
                <a:gd name="T10" fmla="*/ 90 w 1759"/>
                <a:gd name="T11" fmla="*/ 613 h 1055"/>
                <a:gd name="T12" fmla="*/ 328 w 1759"/>
                <a:gd name="T13" fmla="*/ 947 h 1055"/>
                <a:gd name="T14" fmla="*/ 1680 w 1759"/>
                <a:gd name="T15" fmla="*/ 14 h 1055"/>
                <a:gd name="T16" fmla="*/ 1744 w 1759"/>
                <a:gd name="T17" fmla="*/ 25 h 1055"/>
                <a:gd name="T18" fmla="*/ 1733 w 1759"/>
                <a:gd name="T19" fmla="*/ 88 h 1055"/>
                <a:gd name="T20" fmla="*/ 343 w 1759"/>
                <a:gd name="T21" fmla="*/ 1047 h 1055"/>
                <a:gd name="T22" fmla="*/ 317 w 1759"/>
                <a:gd name="T2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9" h="1055">
                  <a:moveTo>
                    <a:pt x="317" y="1055"/>
                  </a:moveTo>
                  <a:cubicBezTo>
                    <a:pt x="314" y="1055"/>
                    <a:pt x="312" y="1055"/>
                    <a:pt x="309" y="1054"/>
                  </a:cubicBezTo>
                  <a:cubicBezTo>
                    <a:pt x="297" y="1052"/>
                    <a:pt x="286" y="1046"/>
                    <a:pt x="279" y="1036"/>
                  </a:cubicBezTo>
                  <a:cubicBezTo>
                    <a:pt x="14" y="665"/>
                    <a:pt x="14" y="665"/>
                    <a:pt x="14" y="665"/>
                  </a:cubicBezTo>
                  <a:cubicBezTo>
                    <a:pt x="0" y="644"/>
                    <a:pt x="5" y="616"/>
                    <a:pt x="26" y="602"/>
                  </a:cubicBezTo>
                  <a:cubicBezTo>
                    <a:pt x="46" y="587"/>
                    <a:pt x="75" y="592"/>
                    <a:pt x="90" y="613"/>
                  </a:cubicBezTo>
                  <a:cubicBezTo>
                    <a:pt x="328" y="947"/>
                    <a:pt x="328" y="947"/>
                    <a:pt x="328" y="947"/>
                  </a:cubicBezTo>
                  <a:cubicBezTo>
                    <a:pt x="1680" y="14"/>
                    <a:pt x="1680" y="14"/>
                    <a:pt x="1680" y="14"/>
                  </a:cubicBezTo>
                  <a:cubicBezTo>
                    <a:pt x="1701" y="0"/>
                    <a:pt x="1729" y="5"/>
                    <a:pt x="1744" y="25"/>
                  </a:cubicBezTo>
                  <a:cubicBezTo>
                    <a:pt x="1759" y="46"/>
                    <a:pt x="1754" y="74"/>
                    <a:pt x="1733" y="88"/>
                  </a:cubicBezTo>
                  <a:cubicBezTo>
                    <a:pt x="343" y="1047"/>
                    <a:pt x="343" y="1047"/>
                    <a:pt x="343" y="1047"/>
                  </a:cubicBezTo>
                  <a:cubicBezTo>
                    <a:pt x="336" y="1052"/>
                    <a:pt x="326" y="1055"/>
                    <a:pt x="317" y="105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"/>
            <p:cNvSpPr/>
            <p:nvPr/>
          </p:nvSpPr>
          <p:spPr bwMode="auto">
            <a:xfrm>
              <a:off x="6454" y="3160"/>
              <a:ext cx="259" cy="823"/>
            </a:xfrm>
            <a:custGeom>
              <a:avLst/>
              <a:gdLst>
                <a:gd name="T0" fmla="*/ 507 w 553"/>
                <a:gd name="T1" fmla="*/ 1759 h 1759"/>
                <a:gd name="T2" fmla="*/ 46 w 553"/>
                <a:gd name="T3" fmla="*/ 1759 h 1759"/>
                <a:gd name="T4" fmla="*/ 0 w 553"/>
                <a:gd name="T5" fmla="*/ 1714 h 1759"/>
                <a:gd name="T6" fmla="*/ 46 w 553"/>
                <a:gd name="T7" fmla="*/ 1668 h 1759"/>
                <a:gd name="T8" fmla="*/ 461 w 553"/>
                <a:gd name="T9" fmla="*/ 1668 h 1759"/>
                <a:gd name="T10" fmla="*/ 461 w 553"/>
                <a:gd name="T11" fmla="*/ 46 h 1759"/>
                <a:gd name="T12" fmla="*/ 507 w 553"/>
                <a:gd name="T13" fmla="*/ 0 h 1759"/>
                <a:gd name="T14" fmla="*/ 553 w 553"/>
                <a:gd name="T15" fmla="*/ 46 h 1759"/>
                <a:gd name="T16" fmla="*/ 553 w 553"/>
                <a:gd name="T17" fmla="*/ 1714 h 1759"/>
                <a:gd name="T18" fmla="*/ 507 w 553"/>
                <a:gd name="T1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1759">
                  <a:moveTo>
                    <a:pt x="507" y="1759"/>
                  </a:moveTo>
                  <a:cubicBezTo>
                    <a:pt x="46" y="1759"/>
                    <a:pt x="46" y="1759"/>
                    <a:pt x="46" y="1759"/>
                  </a:cubicBezTo>
                  <a:cubicBezTo>
                    <a:pt x="20" y="1759"/>
                    <a:pt x="0" y="1739"/>
                    <a:pt x="0" y="1714"/>
                  </a:cubicBezTo>
                  <a:cubicBezTo>
                    <a:pt x="0" y="1689"/>
                    <a:pt x="20" y="1668"/>
                    <a:pt x="46" y="1668"/>
                  </a:cubicBezTo>
                  <a:cubicBezTo>
                    <a:pt x="461" y="1668"/>
                    <a:pt x="461" y="1668"/>
                    <a:pt x="461" y="166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21"/>
                    <a:pt x="482" y="0"/>
                    <a:pt x="507" y="0"/>
                  </a:cubicBezTo>
                  <a:cubicBezTo>
                    <a:pt x="532" y="0"/>
                    <a:pt x="553" y="21"/>
                    <a:pt x="553" y="46"/>
                  </a:cubicBezTo>
                  <a:cubicBezTo>
                    <a:pt x="553" y="1714"/>
                    <a:pt x="553" y="1714"/>
                    <a:pt x="553" y="1714"/>
                  </a:cubicBezTo>
                  <a:cubicBezTo>
                    <a:pt x="553" y="1739"/>
                    <a:pt x="532" y="1759"/>
                    <a:pt x="507" y="1759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6512063" y="2230237"/>
            <a:ext cx="34117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鸡蛋的自述</a:t>
            </a:r>
          </a:p>
        </p:txBody>
      </p:sp>
      <p:sp>
        <p:nvSpPr>
          <p:cNvPr id="54" name="Freeform 5"/>
          <p:cNvSpPr/>
          <p:nvPr/>
        </p:nvSpPr>
        <p:spPr bwMode="auto">
          <a:xfrm>
            <a:off x="6200164" y="2815012"/>
            <a:ext cx="3665592" cy="9028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5"/>
          <p:cNvSpPr/>
          <p:nvPr/>
        </p:nvSpPr>
        <p:spPr bwMode="auto">
          <a:xfrm rot="5400000">
            <a:off x="4860387" y="3821788"/>
            <a:ext cx="3223945" cy="79407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6650355" y="3173730"/>
            <a:ext cx="4242435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我不是最弱小的！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</a:p>
          <a:p>
            <a:pPr algn="l"/>
            <a:endParaRPr lang="en-US" altLang="zh-CN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弱小，是相对而言的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193359" y="1502156"/>
            <a:ext cx="3862048" cy="3853688"/>
            <a:chOff x="4930140" y="2265680"/>
            <a:chExt cx="2346960" cy="2341880"/>
          </a:xfrm>
        </p:grpSpPr>
        <p:sp>
          <p:nvSpPr>
            <p:cNvPr id="27" name="任意多边形 26"/>
            <p:cNvSpPr/>
            <p:nvPr/>
          </p:nvSpPr>
          <p:spPr>
            <a:xfrm>
              <a:off x="5267960" y="2265680"/>
              <a:ext cx="1741298" cy="2341880"/>
            </a:xfrm>
            <a:custGeom>
              <a:avLst/>
              <a:gdLst>
                <a:gd name="connsiteX0" fmla="*/ 528320 w 1706880"/>
                <a:gd name="connsiteY0" fmla="*/ 1783080 h 2341880"/>
                <a:gd name="connsiteX1" fmla="*/ 116840 w 1706880"/>
                <a:gd name="connsiteY1" fmla="*/ 1341120 h 2341880"/>
                <a:gd name="connsiteX2" fmla="*/ 0 w 1706880"/>
                <a:gd name="connsiteY2" fmla="*/ 797560 h 2341880"/>
                <a:gd name="connsiteX3" fmla="*/ 289560 w 1706880"/>
                <a:gd name="connsiteY3" fmla="*/ 223520 h 2341880"/>
                <a:gd name="connsiteX4" fmla="*/ 833120 w 1706880"/>
                <a:gd name="connsiteY4" fmla="*/ 0 h 2341880"/>
                <a:gd name="connsiteX5" fmla="*/ 1584960 w 1706880"/>
                <a:gd name="connsiteY5" fmla="*/ 330200 h 2341880"/>
                <a:gd name="connsiteX6" fmla="*/ 1706880 w 1706880"/>
                <a:gd name="connsiteY6" fmla="*/ 1163320 h 2341880"/>
                <a:gd name="connsiteX7" fmla="*/ 1214120 w 1706880"/>
                <a:gd name="connsiteY7" fmla="*/ 1778000 h 2341880"/>
                <a:gd name="connsiteX8" fmla="*/ 1209040 w 1706880"/>
                <a:gd name="connsiteY8" fmla="*/ 2174240 h 2341880"/>
                <a:gd name="connsiteX9" fmla="*/ 1061720 w 1706880"/>
                <a:gd name="connsiteY9" fmla="*/ 2321560 h 2341880"/>
                <a:gd name="connsiteX10" fmla="*/ 695960 w 1706880"/>
                <a:gd name="connsiteY10" fmla="*/ 2341880 h 2341880"/>
                <a:gd name="connsiteX11" fmla="*/ 523240 w 1706880"/>
                <a:gd name="connsiteY11" fmla="*/ 2169160 h 2341880"/>
                <a:gd name="connsiteX12" fmla="*/ 528320 w 1706880"/>
                <a:gd name="connsiteY12" fmla="*/ 1783080 h 2341880"/>
                <a:gd name="connsiteX0-1" fmla="*/ 528320 w 1706880"/>
                <a:gd name="connsiteY0-2" fmla="*/ 1783080 h 2341880"/>
                <a:gd name="connsiteX1-3" fmla="*/ 116840 w 1706880"/>
                <a:gd name="connsiteY1-4" fmla="*/ 1341120 h 2341880"/>
                <a:gd name="connsiteX2-5" fmla="*/ 0 w 1706880"/>
                <a:gd name="connsiteY2-6" fmla="*/ 797560 h 2341880"/>
                <a:gd name="connsiteX3-7" fmla="*/ 289560 w 1706880"/>
                <a:gd name="connsiteY3-8" fmla="*/ 223520 h 2341880"/>
                <a:gd name="connsiteX4-9" fmla="*/ 833120 w 1706880"/>
                <a:gd name="connsiteY4-10" fmla="*/ 0 h 2341880"/>
                <a:gd name="connsiteX5-11" fmla="*/ 1584960 w 1706880"/>
                <a:gd name="connsiteY5-12" fmla="*/ 330200 h 2341880"/>
                <a:gd name="connsiteX6-13" fmla="*/ 1706880 w 1706880"/>
                <a:gd name="connsiteY6-14" fmla="*/ 1163320 h 2341880"/>
                <a:gd name="connsiteX7-15" fmla="*/ 1214120 w 1706880"/>
                <a:gd name="connsiteY7-16" fmla="*/ 1778000 h 2341880"/>
                <a:gd name="connsiteX8-17" fmla="*/ 1209040 w 1706880"/>
                <a:gd name="connsiteY8-18" fmla="*/ 2174240 h 2341880"/>
                <a:gd name="connsiteX9-19" fmla="*/ 1061720 w 1706880"/>
                <a:gd name="connsiteY9-20" fmla="*/ 2321560 h 2341880"/>
                <a:gd name="connsiteX10-21" fmla="*/ 695960 w 1706880"/>
                <a:gd name="connsiteY10-22" fmla="*/ 2341880 h 2341880"/>
                <a:gd name="connsiteX11-23" fmla="*/ 523240 w 1706880"/>
                <a:gd name="connsiteY11-24" fmla="*/ 2169160 h 2341880"/>
                <a:gd name="connsiteX12-25" fmla="*/ 528320 w 1706880"/>
                <a:gd name="connsiteY12-26" fmla="*/ 1783080 h 2341880"/>
                <a:gd name="connsiteX0-27" fmla="*/ 528320 w 1706880"/>
                <a:gd name="connsiteY0-28" fmla="*/ 1783080 h 2341880"/>
                <a:gd name="connsiteX1-29" fmla="*/ 116840 w 1706880"/>
                <a:gd name="connsiteY1-30" fmla="*/ 1341120 h 2341880"/>
                <a:gd name="connsiteX2-31" fmla="*/ 0 w 1706880"/>
                <a:gd name="connsiteY2-32" fmla="*/ 797560 h 2341880"/>
                <a:gd name="connsiteX3-33" fmla="*/ 289560 w 1706880"/>
                <a:gd name="connsiteY3-34" fmla="*/ 223520 h 2341880"/>
                <a:gd name="connsiteX4-35" fmla="*/ 833120 w 1706880"/>
                <a:gd name="connsiteY4-36" fmla="*/ 0 h 2341880"/>
                <a:gd name="connsiteX5-37" fmla="*/ 1584960 w 1706880"/>
                <a:gd name="connsiteY5-38" fmla="*/ 330200 h 2341880"/>
                <a:gd name="connsiteX6-39" fmla="*/ 1706880 w 1706880"/>
                <a:gd name="connsiteY6-40" fmla="*/ 1163320 h 2341880"/>
                <a:gd name="connsiteX7-41" fmla="*/ 1214120 w 1706880"/>
                <a:gd name="connsiteY7-42" fmla="*/ 1778000 h 2341880"/>
                <a:gd name="connsiteX8-43" fmla="*/ 1209040 w 1706880"/>
                <a:gd name="connsiteY8-44" fmla="*/ 2174240 h 2341880"/>
                <a:gd name="connsiteX9-45" fmla="*/ 1061720 w 1706880"/>
                <a:gd name="connsiteY9-46" fmla="*/ 2321560 h 2341880"/>
                <a:gd name="connsiteX10-47" fmla="*/ 695960 w 1706880"/>
                <a:gd name="connsiteY10-48" fmla="*/ 2341880 h 2341880"/>
                <a:gd name="connsiteX11-49" fmla="*/ 523240 w 1706880"/>
                <a:gd name="connsiteY11-50" fmla="*/ 2169160 h 2341880"/>
                <a:gd name="connsiteX12-51" fmla="*/ 528320 w 1706880"/>
                <a:gd name="connsiteY12-52" fmla="*/ 1783080 h 2341880"/>
                <a:gd name="connsiteX0-53" fmla="*/ 528320 w 1706880"/>
                <a:gd name="connsiteY0-54" fmla="*/ 1783080 h 2341880"/>
                <a:gd name="connsiteX1-55" fmla="*/ 116840 w 1706880"/>
                <a:gd name="connsiteY1-56" fmla="*/ 1341120 h 2341880"/>
                <a:gd name="connsiteX2-57" fmla="*/ 0 w 1706880"/>
                <a:gd name="connsiteY2-58" fmla="*/ 797560 h 2341880"/>
                <a:gd name="connsiteX3-59" fmla="*/ 289560 w 1706880"/>
                <a:gd name="connsiteY3-60" fmla="*/ 223520 h 2341880"/>
                <a:gd name="connsiteX4-61" fmla="*/ 833120 w 1706880"/>
                <a:gd name="connsiteY4-62" fmla="*/ 0 h 2341880"/>
                <a:gd name="connsiteX5-63" fmla="*/ 1584960 w 1706880"/>
                <a:gd name="connsiteY5-64" fmla="*/ 330200 h 2341880"/>
                <a:gd name="connsiteX6-65" fmla="*/ 1706880 w 1706880"/>
                <a:gd name="connsiteY6-66" fmla="*/ 1163320 h 2341880"/>
                <a:gd name="connsiteX7-67" fmla="*/ 1214120 w 1706880"/>
                <a:gd name="connsiteY7-68" fmla="*/ 1778000 h 2341880"/>
                <a:gd name="connsiteX8-69" fmla="*/ 1209040 w 1706880"/>
                <a:gd name="connsiteY8-70" fmla="*/ 2174240 h 2341880"/>
                <a:gd name="connsiteX9-71" fmla="*/ 1061720 w 1706880"/>
                <a:gd name="connsiteY9-72" fmla="*/ 2321560 h 2341880"/>
                <a:gd name="connsiteX10-73" fmla="*/ 695960 w 1706880"/>
                <a:gd name="connsiteY10-74" fmla="*/ 2341880 h 2341880"/>
                <a:gd name="connsiteX11-75" fmla="*/ 523240 w 1706880"/>
                <a:gd name="connsiteY11-76" fmla="*/ 2169160 h 2341880"/>
                <a:gd name="connsiteX12-77" fmla="*/ 528320 w 1706880"/>
                <a:gd name="connsiteY12-78" fmla="*/ 1783080 h 2341880"/>
                <a:gd name="connsiteX0-79" fmla="*/ 528320 w 1706880"/>
                <a:gd name="connsiteY0-80" fmla="*/ 1783080 h 2341880"/>
                <a:gd name="connsiteX1-81" fmla="*/ 116840 w 1706880"/>
                <a:gd name="connsiteY1-82" fmla="*/ 1341120 h 2341880"/>
                <a:gd name="connsiteX2-83" fmla="*/ 0 w 1706880"/>
                <a:gd name="connsiteY2-84" fmla="*/ 797560 h 2341880"/>
                <a:gd name="connsiteX3-85" fmla="*/ 289560 w 1706880"/>
                <a:gd name="connsiteY3-86" fmla="*/ 223520 h 2341880"/>
                <a:gd name="connsiteX4-87" fmla="*/ 833120 w 1706880"/>
                <a:gd name="connsiteY4-88" fmla="*/ 0 h 2341880"/>
                <a:gd name="connsiteX5-89" fmla="*/ 1584960 w 1706880"/>
                <a:gd name="connsiteY5-90" fmla="*/ 330200 h 2341880"/>
                <a:gd name="connsiteX6-91" fmla="*/ 1706880 w 1706880"/>
                <a:gd name="connsiteY6-92" fmla="*/ 1163320 h 2341880"/>
                <a:gd name="connsiteX7-93" fmla="*/ 1214120 w 1706880"/>
                <a:gd name="connsiteY7-94" fmla="*/ 1778000 h 2341880"/>
                <a:gd name="connsiteX8-95" fmla="*/ 1209040 w 1706880"/>
                <a:gd name="connsiteY8-96" fmla="*/ 2174240 h 2341880"/>
                <a:gd name="connsiteX9-97" fmla="*/ 1061720 w 1706880"/>
                <a:gd name="connsiteY9-98" fmla="*/ 2321560 h 2341880"/>
                <a:gd name="connsiteX10-99" fmla="*/ 695960 w 1706880"/>
                <a:gd name="connsiteY10-100" fmla="*/ 2341880 h 2341880"/>
                <a:gd name="connsiteX11-101" fmla="*/ 523240 w 1706880"/>
                <a:gd name="connsiteY11-102" fmla="*/ 2169160 h 2341880"/>
                <a:gd name="connsiteX12-103" fmla="*/ 528320 w 1706880"/>
                <a:gd name="connsiteY12-104" fmla="*/ 1783080 h 2341880"/>
                <a:gd name="connsiteX0-105" fmla="*/ 528320 w 1706880"/>
                <a:gd name="connsiteY0-106" fmla="*/ 1783080 h 2341880"/>
                <a:gd name="connsiteX1-107" fmla="*/ 116840 w 1706880"/>
                <a:gd name="connsiteY1-108" fmla="*/ 1341120 h 2341880"/>
                <a:gd name="connsiteX2-109" fmla="*/ 0 w 1706880"/>
                <a:gd name="connsiteY2-110" fmla="*/ 797560 h 2341880"/>
                <a:gd name="connsiteX3-111" fmla="*/ 289560 w 1706880"/>
                <a:gd name="connsiteY3-112" fmla="*/ 223520 h 2341880"/>
                <a:gd name="connsiteX4-113" fmla="*/ 833120 w 1706880"/>
                <a:gd name="connsiteY4-114" fmla="*/ 0 h 2341880"/>
                <a:gd name="connsiteX5-115" fmla="*/ 1584960 w 1706880"/>
                <a:gd name="connsiteY5-116" fmla="*/ 330200 h 2341880"/>
                <a:gd name="connsiteX6-117" fmla="*/ 1706880 w 1706880"/>
                <a:gd name="connsiteY6-118" fmla="*/ 1163320 h 2341880"/>
                <a:gd name="connsiteX7-119" fmla="*/ 1214120 w 1706880"/>
                <a:gd name="connsiteY7-120" fmla="*/ 1778000 h 2341880"/>
                <a:gd name="connsiteX8-121" fmla="*/ 1209040 w 1706880"/>
                <a:gd name="connsiteY8-122" fmla="*/ 2174240 h 2341880"/>
                <a:gd name="connsiteX9-123" fmla="*/ 1061720 w 1706880"/>
                <a:gd name="connsiteY9-124" fmla="*/ 2321560 h 2341880"/>
                <a:gd name="connsiteX10-125" fmla="*/ 695960 w 1706880"/>
                <a:gd name="connsiteY10-126" fmla="*/ 2341880 h 2341880"/>
                <a:gd name="connsiteX11-127" fmla="*/ 523240 w 1706880"/>
                <a:gd name="connsiteY11-128" fmla="*/ 2169160 h 2341880"/>
                <a:gd name="connsiteX12-129" fmla="*/ 528320 w 1706880"/>
                <a:gd name="connsiteY12-130" fmla="*/ 1783080 h 2341880"/>
                <a:gd name="connsiteX0-131" fmla="*/ 528320 w 1706880"/>
                <a:gd name="connsiteY0-132" fmla="*/ 1783080 h 2341880"/>
                <a:gd name="connsiteX1-133" fmla="*/ 116840 w 1706880"/>
                <a:gd name="connsiteY1-134" fmla="*/ 1341120 h 2341880"/>
                <a:gd name="connsiteX2-135" fmla="*/ 0 w 1706880"/>
                <a:gd name="connsiteY2-136" fmla="*/ 797560 h 2341880"/>
                <a:gd name="connsiteX3-137" fmla="*/ 289560 w 1706880"/>
                <a:gd name="connsiteY3-138" fmla="*/ 223520 h 2341880"/>
                <a:gd name="connsiteX4-139" fmla="*/ 833120 w 1706880"/>
                <a:gd name="connsiteY4-140" fmla="*/ 0 h 2341880"/>
                <a:gd name="connsiteX5-141" fmla="*/ 1584960 w 1706880"/>
                <a:gd name="connsiteY5-142" fmla="*/ 330200 h 2341880"/>
                <a:gd name="connsiteX6-143" fmla="*/ 1706880 w 1706880"/>
                <a:gd name="connsiteY6-144" fmla="*/ 1163320 h 2341880"/>
                <a:gd name="connsiteX7-145" fmla="*/ 1214120 w 1706880"/>
                <a:gd name="connsiteY7-146" fmla="*/ 1778000 h 2341880"/>
                <a:gd name="connsiteX8-147" fmla="*/ 1209040 w 1706880"/>
                <a:gd name="connsiteY8-148" fmla="*/ 2174240 h 2341880"/>
                <a:gd name="connsiteX9-149" fmla="*/ 1061720 w 1706880"/>
                <a:gd name="connsiteY9-150" fmla="*/ 2321560 h 2341880"/>
                <a:gd name="connsiteX10-151" fmla="*/ 695960 w 1706880"/>
                <a:gd name="connsiteY10-152" fmla="*/ 2341880 h 2341880"/>
                <a:gd name="connsiteX11-153" fmla="*/ 523240 w 1706880"/>
                <a:gd name="connsiteY11-154" fmla="*/ 2169160 h 2341880"/>
                <a:gd name="connsiteX12-155" fmla="*/ 528320 w 1706880"/>
                <a:gd name="connsiteY12-156" fmla="*/ 1783080 h 2341880"/>
                <a:gd name="connsiteX0-157" fmla="*/ 528320 w 1706880"/>
                <a:gd name="connsiteY0-158" fmla="*/ 1783080 h 2341880"/>
                <a:gd name="connsiteX1-159" fmla="*/ 116840 w 1706880"/>
                <a:gd name="connsiteY1-160" fmla="*/ 1341120 h 2341880"/>
                <a:gd name="connsiteX2-161" fmla="*/ 0 w 1706880"/>
                <a:gd name="connsiteY2-162" fmla="*/ 797560 h 2341880"/>
                <a:gd name="connsiteX3-163" fmla="*/ 289560 w 1706880"/>
                <a:gd name="connsiteY3-164" fmla="*/ 223520 h 2341880"/>
                <a:gd name="connsiteX4-165" fmla="*/ 833120 w 1706880"/>
                <a:gd name="connsiteY4-166" fmla="*/ 0 h 2341880"/>
                <a:gd name="connsiteX5-167" fmla="*/ 1584960 w 1706880"/>
                <a:gd name="connsiteY5-168" fmla="*/ 330200 h 2341880"/>
                <a:gd name="connsiteX6-169" fmla="*/ 1706880 w 1706880"/>
                <a:gd name="connsiteY6-170" fmla="*/ 1163320 h 2341880"/>
                <a:gd name="connsiteX7-171" fmla="*/ 1214120 w 1706880"/>
                <a:gd name="connsiteY7-172" fmla="*/ 1778000 h 2341880"/>
                <a:gd name="connsiteX8-173" fmla="*/ 1209040 w 1706880"/>
                <a:gd name="connsiteY8-174" fmla="*/ 2174240 h 2341880"/>
                <a:gd name="connsiteX9-175" fmla="*/ 1061720 w 1706880"/>
                <a:gd name="connsiteY9-176" fmla="*/ 2321560 h 2341880"/>
                <a:gd name="connsiteX10-177" fmla="*/ 695960 w 1706880"/>
                <a:gd name="connsiteY10-178" fmla="*/ 2341880 h 2341880"/>
                <a:gd name="connsiteX11-179" fmla="*/ 523240 w 1706880"/>
                <a:gd name="connsiteY11-180" fmla="*/ 2169160 h 2341880"/>
                <a:gd name="connsiteX12-181" fmla="*/ 528320 w 1706880"/>
                <a:gd name="connsiteY12-182" fmla="*/ 1783080 h 2341880"/>
                <a:gd name="connsiteX0-183" fmla="*/ 528320 w 1706880"/>
                <a:gd name="connsiteY0-184" fmla="*/ 1783080 h 2341880"/>
                <a:gd name="connsiteX1-185" fmla="*/ 116840 w 1706880"/>
                <a:gd name="connsiteY1-186" fmla="*/ 1341120 h 2341880"/>
                <a:gd name="connsiteX2-187" fmla="*/ 0 w 1706880"/>
                <a:gd name="connsiteY2-188" fmla="*/ 797560 h 2341880"/>
                <a:gd name="connsiteX3-189" fmla="*/ 289560 w 1706880"/>
                <a:gd name="connsiteY3-190" fmla="*/ 223520 h 2341880"/>
                <a:gd name="connsiteX4-191" fmla="*/ 833120 w 1706880"/>
                <a:gd name="connsiteY4-192" fmla="*/ 0 h 2341880"/>
                <a:gd name="connsiteX5-193" fmla="*/ 1584960 w 1706880"/>
                <a:gd name="connsiteY5-194" fmla="*/ 330200 h 2341880"/>
                <a:gd name="connsiteX6-195" fmla="*/ 1706880 w 1706880"/>
                <a:gd name="connsiteY6-196" fmla="*/ 1163320 h 2341880"/>
                <a:gd name="connsiteX7-197" fmla="*/ 1214120 w 1706880"/>
                <a:gd name="connsiteY7-198" fmla="*/ 1778000 h 2341880"/>
                <a:gd name="connsiteX8-199" fmla="*/ 1209040 w 1706880"/>
                <a:gd name="connsiteY8-200" fmla="*/ 2174240 h 2341880"/>
                <a:gd name="connsiteX9-201" fmla="*/ 1061720 w 1706880"/>
                <a:gd name="connsiteY9-202" fmla="*/ 2321560 h 2341880"/>
                <a:gd name="connsiteX10-203" fmla="*/ 695960 w 1706880"/>
                <a:gd name="connsiteY10-204" fmla="*/ 2341880 h 2341880"/>
                <a:gd name="connsiteX11-205" fmla="*/ 523240 w 1706880"/>
                <a:gd name="connsiteY11-206" fmla="*/ 2169160 h 2341880"/>
                <a:gd name="connsiteX12-207" fmla="*/ 528320 w 1706880"/>
                <a:gd name="connsiteY12-208" fmla="*/ 1783080 h 2341880"/>
                <a:gd name="connsiteX0-209" fmla="*/ 528320 w 1706880"/>
                <a:gd name="connsiteY0-210" fmla="*/ 1783080 h 2341880"/>
                <a:gd name="connsiteX1-211" fmla="*/ 116840 w 1706880"/>
                <a:gd name="connsiteY1-212" fmla="*/ 1341120 h 2341880"/>
                <a:gd name="connsiteX2-213" fmla="*/ 0 w 1706880"/>
                <a:gd name="connsiteY2-214" fmla="*/ 797560 h 2341880"/>
                <a:gd name="connsiteX3-215" fmla="*/ 289560 w 1706880"/>
                <a:gd name="connsiteY3-216" fmla="*/ 223520 h 2341880"/>
                <a:gd name="connsiteX4-217" fmla="*/ 833120 w 1706880"/>
                <a:gd name="connsiteY4-218" fmla="*/ 0 h 2341880"/>
                <a:gd name="connsiteX5-219" fmla="*/ 1584960 w 1706880"/>
                <a:gd name="connsiteY5-220" fmla="*/ 330200 h 2341880"/>
                <a:gd name="connsiteX6-221" fmla="*/ 1706880 w 1706880"/>
                <a:gd name="connsiteY6-222" fmla="*/ 1163320 h 2341880"/>
                <a:gd name="connsiteX7-223" fmla="*/ 1214120 w 1706880"/>
                <a:gd name="connsiteY7-224" fmla="*/ 1778000 h 2341880"/>
                <a:gd name="connsiteX8-225" fmla="*/ 1209040 w 1706880"/>
                <a:gd name="connsiteY8-226" fmla="*/ 2174240 h 2341880"/>
                <a:gd name="connsiteX9-227" fmla="*/ 1061720 w 1706880"/>
                <a:gd name="connsiteY9-228" fmla="*/ 2321560 h 2341880"/>
                <a:gd name="connsiteX10-229" fmla="*/ 695960 w 1706880"/>
                <a:gd name="connsiteY10-230" fmla="*/ 2341880 h 2341880"/>
                <a:gd name="connsiteX11-231" fmla="*/ 523240 w 1706880"/>
                <a:gd name="connsiteY11-232" fmla="*/ 2169160 h 2341880"/>
                <a:gd name="connsiteX12-233" fmla="*/ 528320 w 1706880"/>
                <a:gd name="connsiteY12-234" fmla="*/ 1783080 h 2341880"/>
                <a:gd name="connsiteX0-235" fmla="*/ 528320 w 1747724"/>
                <a:gd name="connsiteY0-236" fmla="*/ 1783080 h 2341880"/>
                <a:gd name="connsiteX1-237" fmla="*/ 116840 w 1747724"/>
                <a:gd name="connsiteY1-238" fmla="*/ 1341120 h 2341880"/>
                <a:gd name="connsiteX2-239" fmla="*/ 0 w 1747724"/>
                <a:gd name="connsiteY2-240" fmla="*/ 797560 h 2341880"/>
                <a:gd name="connsiteX3-241" fmla="*/ 289560 w 1747724"/>
                <a:gd name="connsiteY3-242" fmla="*/ 223520 h 2341880"/>
                <a:gd name="connsiteX4-243" fmla="*/ 833120 w 1747724"/>
                <a:gd name="connsiteY4-244" fmla="*/ 0 h 2341880"/>
                <a:gd name="connsiteX5-245" fmla="*/ 1584960 w 1747724"/>
                <a:gd name="connsiteY5-246" fmla="*/ 330200 h 2341880"/>
                <a:gd name="connsiteX6-247" fmla="*/ 1706880 w 1747724"/>
                <a:gd name="connsiteY6-248" fmla="*/ 1163320 h 2341880"/>
                <a:gd name="connsiteX7-249" fmla="*/ 1214120 w 1747724"/>
                <a:gd name="connsiteY7-250" fmla="*/ 1778000 h 2341880"/>
                <a:gd name="connsiteX8-251" fmla="*/ 1209040 w 1747724"/>
                <a:gd name="connsiteY8-252" fmla="*/ 2174240 h 2341880"/>
                <a:gd name="connsiteX9-253" fmla="*/ 1061720 w 1747724"/>
                <a:gd name="connsiteY9-254" fmla="*/ 2321560 h 2341880"/>
                <a:gd name="connsiteX10-255" fmla="*/ 695960 w 1747724"/>
                <a:gd name="connsiteY10-256" fmla="*/ 2341880 h 2341880"/>
                <a:gd name="connsiteX11-257" fmla="*/ 523240 w 1747724"/>
                <a:gd name="connsiteY11-258" fmla="*/ 2169160 h 2341880"/>
                <a:gd name="connsiteX12-259" fmla="*/ 528320 w 1747724"/>
                <a:gd name="connsiteY12-260" fmla="*/ 1783080 h 2341880"/>
                <a:gd name="connsiteX0-261" fmla="*/ 528320 w 1747724"/>
                <a:gd name="connsiteY0-262" fmla="*/ 1783080 h 2341880"/>
                <a:gd name="connsiteX1-263" fmla="*/ 116840 w 1747724"/>
                <a:gd name="connsiteY1-264" fmla="*/ 1341120 h 2341880"/>
                <a:gd name="connsiteX2-265" fmla="*/ 0 w 1747724"/>
                <a:gd name="connsiteY2-266" fmla="*/ 797560 h 2341880"/>
                <a:gd name="connsiteX3-267" fmla="*/ 289560 w 1747724"/>
                <a:gd name="connsiteY3-268" fmla="*/ 223520 h 2341880"/>
                <a:gd name="connsiteX4-269" fmla="*/ 833120 w 1747724"/>
                <a:gd name="connsiteY4-270" fmla="*/ 0 h 2341880"/>
                <a:gd name="connsiteX5-271" fmla="*/ 1584960 w 1747724"/>
                <a:gd name="connsiteY5-272" fmla="*/ 330200 h 2341880"/>
                <a:gd name="connsiteX6-273" fmla="*/ 1706880 w 1747724"/>
                <a:gd name="connsiteY6-274" fmla="*/ 1163320 h 2341880"/>
                <a:gd name="connsiteX7-275" fmla="*/ 1214120 w 1747724"/>
                <a:gd name="connsiteY7-276" fmla="*/ 1778000 h 2341880"/>
                <a:gd name="connsiteX8-277" fmla="*/ 1209040 w 1747724"/>
                <a:gd name="connsiteY8-278" fmla="*/ 2174240 h 2341880"/>
                <a:gd name="connsiteX9-279" fmla="*/ 1061720 w 1747724"/>
                <a:gd name="connsiteY9-280" fmla="*/ 2321560 h 2341880"/>
                <a:gd name="connsiteX10-281" fmla="*/ 695960 w 1747724"/>
                <a:gd name="connsiteY10-282" fmla="*/ 2341880 h 2341880"/>
                <a:gd name="connsiteX11-283" fmla="*/ 523240 w 1747724"/>
                <a:gd name="connsiteY11-284" fmla="*/ 2169160 h 2341880"/>
                <a:gd name="connsiteX12-285" fmla="*/ 528320 w 1747724"/>
                <a:gd name="connsiteY12-286" fmla="*/ 1783080 h 2341880"/>
                <a:gd name="connsiteX0-287" fmla="*/ 528320 w 1747724"/>
                <a:gd name="connsiteY0-288" fmla="*/ 1783080 h 2341880"/>
                <a:gd name="connsiteX1-289" fmla="*/ 116840 w 1747724"/>
                <a:gd name="connsiteY1-290" fmla="*/ 1341120 h 2341880"/>
                <a:gd name="connsiteX2-291" fmla="*/ 0 w 1747724"/>
                <a:gd name="connsiteY2-292" fmla="*/ 797560 h 2341880"/>
                <a:gd name="connsiteX3-293" fmla="*/ 289560 w 1747724"/>
                <a:gd name="connsiteY3-294" fmla="*/ 223520 h 2341880"/>
                <a:gd name="connsiteX4-295" fmla="*/ 833120 w 1747724"/>
                <a:gd name="connsiteY4-296" fmla="*/ 0 h 2341880"/>
                <a:gd name="connsiteX5-297" fmla="*/ 1584960 w 1747724"/>
                <a:gd name="connsiteY5-298" fmla="*/ 330200 h 2341880"/>
                <a:gd name="connsiteX6-299" fmla="*/ 1706880 w 1747724"/>
                <a:gd name="connsiteY6-300" fmla="*/ 1163320 h 2341880"/>
                <a:gd name="connsiteX7-301" fmla="*/ 1214120 w 1747724"/>
                <a:gd name="connsiteY7-302" fmla="*/ 1778000 h 2341880"/>
                <a:gd name="connsiteX8-303" fmla="*/ 1209040 w 1747724"/>
                <a:gd name="connsiteY8-304" fmla="*/ 2174240 h 2341880"/>
                <a:gd name="connsiteX9-305" fmla="*/ 1061720 w 1747724"/>
                <a:gd name="connsiteY9-306" fmla="*/ 2321560 h 2341880"/>
                <a:gd name="connsiteX10-307" fmla="*/ 695960 w 1747724"/>
                <a:gd name="connsiteY10-308" fmla="*/ 2341880 h 2341880"/>
                <a:gd name="connsiteX11-309" fmla="*/ 523240 w 1747724"/>
                <a:gd name="connsiteY11-310" fmla="*/ 2169160 h 2341880"/>
                <a:gd name="connsiteX12-311" fmla="*/ 528320 w 1747724"/>
                <a:gd name="connsiteY12-312" fmla="*/ 1783080 h 2341880"/>
                <a:gd name="connsiteX0-313" fmla="*/ 528320 w 1747724"/>
                <a:gd name="connsiteY0-314" fmla="*/ 1783080 h 2341880"/>
                <a:gd name="connsiteX1-315" fmla="*/ 116840 w 1747724"/>
                <a:gd name="connsiteY1-316" fmla="*/ 1341120 h 2341880"/>
                <a:gd name="connsiteX2-317" fmla="*/ 0 w 1747724"/>
                <a:gd name="connsiteY2-318" fmla="*/ 797560 h 2341880"/>
                <a:gd name="connsiteX3-319" fmla="*/ 289560 w 1747724"/>
                <a:gd name="connsiteY3-320" fmla="*/ 223520 h 2341880"/>
                <a:gd name="connsiteX4-321" fmla="*/ 833120 w 1747724"/>
                <a:gd name="connsiteY4-322" fmla="*/ 0 h 2341880"/>
                <a:gd name="connsiteX5-323" fmla="*/ 1584960 w 1747724"/>
                <a:gd name="connsiteY5-324" fmla="*/ 330200 h 2341880"/>
                <a:gd name="connsiteX6-325" fmla="*/ 1706880 w 1747724"/>
                <a:gd name="connsiteY6-326" fmla="*/ 1163320 h 2341880"/>
                <a:gd name="connsiteX7-327" fmla="*/ 1214120 w 1747724"/>
                <a:gd name="connsiteY7-328" fmla="*/ 1778000 h 2341880"/>
                <a:gd name="connsiteX8-329" fmla="*/ 1209040 w 1747724"/>
                <a:gd name="connsiteY8-330" fmla="*/ 2174240 h 2341880"/>
                <a:gd name="connsiteX9-331" fmla="*/ 1061720 w 1747724"/>
                <a:gd name="connsiteY9-332" fmla="*/ 2321560 h 2341880"/>
                <a:gd name="connsiteX10-333" fmla="*/ 695960 w 1747724"/>
                <a:gd name="connsiteY10-334" fmla="*/ 2341880 h 2341880"/>
                <a:gd name="connsiteX11-335" fmla="*/ 523240 w 1747724"/>
                <a:gd name="connsiteY11-336" fmla="*/ 2169160 h 2341880"/>
                <a:gd name="connsiteX12-337" fmla="*/ 528320 w 1747724"/>
                <a:gd name="connsiteY12-338" fmla="*/ 1783080 h 2341880"/>
                <a:gd name="connsiteX0-339" fmla="*/ 528320 w 1747724"/>
                <a:gd name="connsiteY0-340" fmla="*/ 1783080 h 2341880"/>
                <a:gd name="connsiteX1-341" fmla="*/ 116840 w 1747724"/>
                <a:gd name="connsiteY1-342" fmla="*/ 1341120 h 2341880"/>
                <a:gd name="connsiteX2-343" fmla="*/ 0 w 1747724"/>
                <a:gd name="connsiteY2-344" fmla="*/ 797560 h 2341880"/>
                <a:gd name="connsiteX3-345" fmla="*/ 289560 w 1747724"/>
                <a:gd name="connsiteY3-346" fmla="*/ 223520 h 2341880"/>
                <a:gd name="connsiteX4-347" fmla="*/ 833120 w 1747724"/>
                <a:gd name="connsiteY4-348" fmla="*/ 0 h 2341880"/>
                <a:gd name="connsiteX5-349" fmla="*/ 1584960 w 1747724"/>
                <a:gd name="connsiteY5-350" fmla="*/ 330200 h 2341880"/>
                <a:gd name="connsiteX6-351" fmla="*/ 1706880 w 1747724"/>
                <a:gd name="connsiteY6-352" fmla="*/ 1163320 h 2341880"/>
                <a:gd name="connsiteX7-353" fmla="*/ 1214120 w 1747724"/>
                <a:gd name="connsiteY7-354" fmla="*/ 1778000 h 2341880"/>
                <a:gd name="connsiteX8-355" fmla="*/ 1209040 w 1747724"/>
                <a:gd name="connsiteY8-356" fmla="*/ 2174240 h 2341880"/>
                <a:gd name="connsiteX9-357" fmla="*/ 1061720 w 1747724"/>
                <a:gd name="connsiteY9-358" fmla="*/ 2321560 h 2341880"/>
                <a:gd name="connsiteX10-359" fmla="*/ 695960 w 1747724"/>
                <a:gd name="connsiteY10-360" fmla="*/ 2341880 h 2341880"/>
                <a:gd name="connsiteX11-361" fmla="*/ 523240 w 1747724"/>
                <a:gd name="connsiteY11-362" fmla="*/ 2169160 h 2341880"/>
                <a:gd name="connsiteX12-363" fmla="*/ 528320 w 1747724"/>
                <a:gd name="connsiteY12-364" fmla="*/ 1783080 h 2341880"/>
                <a:gd name="connsiteX0-365" fmla="*/ 528320 w 1747724"/>
                <a:gd name="connsiteY0-366" fmla="*/ 1783080 h 2341880"/>
                <a:gd name="connsiteX1-367" fmla="*/ 116840 w 1747724"/>
                <a:gd name="connsiteY1-368" fmla="*/ 1341120 h 2341880"/>
                <a:gd name="connsiteX2-369" fmla="*/ 0 w 1747724"/>
                <a:gd name="connsiteY2-370" fmla="*/ 797560 h 2341880"/>
                <a:gd name="connsiteX3-371" fmla="*/ 289560 w 1747724"/>
                <a:gd name="connsiteY3-372" fmla="*/ 223520 h 2341880"/>
                <a:gd name="connsiteX4-373" fmla="*/ 833120 w 1747724"/>
                <a:gd name="connsiteY4-374" fmla="*/ 0 h 2341880"/>
                <a:gd name="connsiteX5-375" fmla="*/ 1584960 w 1747724"/>
                <a:gd name="connsiteY5-376" fmla="*/ 330200 h 2341880"/>
                <a:gd name="connsiteX6-377" fmla="*/ 1706880 w 1747724"/>
                <a:gd name="connsiteY6-378" fmla="*/ 1163320 h 2341880"/>
                <a:gd name="connsiteX7-379" fmla="*/ 1214120 w 1747724"/>
                <a:gd name="connsiteY7-380" fmla="*/ 1778000 h 2341880"/>
                <a:gd name="connsiteX8-381" fmla="*/ 1209040 w 1747724"/>
                <a:gd name="connsiteY8-382" fmla="*/ 2174240 h 2341880"/>
                <a:gd name="connsiteX9-383" fmla="*/ 1064260 w 1747724"/>
                <a:gd name="connsiteY9-384" fmla="*/ 2341880 h 2341880"/>
                <a:gd name="connsiteX10-385" fmla="*/ 695960 w 1747724"/>
                <a:gd name="connsiteY10-386" fmla="*/ 2341880 h 2341880"/>
                <a:gd name="connsiteX11-387" fmla="*/ 523240 w 1747724"/>
                <a:gd name="connsiteY11-388" fmla="*/ 2169160 h 2341880"/>
                <a:gd name="connsiteX12-389" fmla="*/ 528320 w 1747724"/>
                <a:gd name="connsiteY12-390" fmla="*/ 1783080 h 2341880"/>
                <a:gd name="connsiteX0-391" fmla="*/ 528320 w 1747724"/>
                <a:gd name="connsiteY0-392" fmla="*/ 1783080 h 2341880"/>
                <a:gd name="connsiteX1-393" fmla="*/ 116840 w 1747724"/>
                <a:gd name="connsiteY1-394" fmla="*/ 1341120 h 2341880"/>
                <a:gd name="connsiteX2-395" fmla="*/ 0 w 1747724"/>
                <a:gd name="connsiteY2-396" fmla="*/ 797560 h 2341880"/>
                <a:gd name="connsiteX3-397" fmla="*/ 289560 w 1747724"/>
                <a:gd name="connsiteY3-398" fmla="*/ 223520 h 2341880"/>
                <a:gd name="connsiteX4-399" fmla="*/ 833120 w 1747724"/>
                <a:gd name="connsiteY4-400" fmla="*/ 0 h 2341880"/>
                <a:gd name="connsiteX5-401" fmla="*/ 1584960 w 1747724"/>
                <a:gd name="connsiteY5-402" fmla="*/ 330200 h 2341880"/>
                <a:gd name="connsiteX6-403" fmla="*/ 1706880 w 1747724"/>
                <a:gd name="connsiteY6-404" fmla="*/ 1163320 h 2341880"/>
                <a:gd name="connsiteX7-405" fmla="*/ 1214120 w 1747724"/>
                <a:gd name="connsiteY7-406" fmla="*/ 1778000 h 2341880"/>
                <a:gd name="connsiteX8-407" fmla="*/ 1209040 w 1747724"/>
                <a:gd name="connsiteY8-408" fmla="*/ 2174240 h 2341880"/>
                <a:gd name="connsiteX9-409" fmla="*/ 1064260 w 1747724"/>
                <a:gd name="connsiteY9-410" fmla="*/ 2341880 h 2341880"/>
                <a:gd name="connsiteX10-411" fmla="*/ 695960 w 1747724"/>
                <a:gd name="connsiteY10-412" fmla="*/ 2341880 h 2341880"/>
                <a:gd name="connsiteX11-413" fmla="*/ 523240 w 1747724"/>
                <a:gd name="connsiteY11-414" fmla="*/ 2169160 h 2341880"/>
                <a:gd name="connsiteX12-415" fmla="*/ 528320 w 1747724"/>
                <a:gd name="connsiteY12-416" fmla="*/ 1783080 h 2341880"/>
                <a:gd name="connsiteX0-417" fmla="*/ 528320 w 1747724"/>
                <a:gd name="connsiteY0-418" fmla="*/ 1783080 h 2341880"/>
                <a:gd name="connsiteX1-419" fmla="*/ 116840 w 1747724"/>
                <a:gd name="connsiteY1-420" fmla="*/ 1341120 h 2341880"/>
                <a:gd name="connsiteX2-421" fmla="*/ 0 w 1747724"/>
                <a:gd name="connsiteY2-422" fmla="*/ 797560 h 2341880"/>
                <a:gd name="connsiteX3-423" fmla="*/ 289560 w 1747724"/>
                <a:gd name="connsiteY3-424" fmla="*/ 223520 h 2341880"/>
                <a:gd name="connsiteX4-425" fmla="*/ 833120 w 1747724"/>
                <a:gd name="connsiteY4-426" fmla="*/ 0 h 2341880"/>
                <a:gd name="connsiteX5-427" fmla="*/ 1584960 w 1747724"/>
                <a:gd name="connsiteY5-428" fmla="*/ 330200 h 2341880"/>
                <a:gd name="connsiteX6-429" fmla="*/ 1706880 w 1747724"/>
                <a:gd name="connsiteY6-430" fmla="*/ 1163320 h 2341880"/>
                <a:gd name="connsiteX7-431" fmla="*/ 1214120 w 1747724"/>
                <a:gd name="connsiteY7-432" fmla="*/ 1778000 h 2341880"/>
                <a:gd name="connsiteX8-433" fmla="*/ 1209040 w 1747724"/>
                <a:gd name="connsiteY8-434" fmla="*/ 2174240 h 2341880"/>
                <a:gd name="connsiteX9-435" fmla="*/ 1064260 w 1747724"/>
                <a:gd name="connsiteY9-436" fmla="*/ 2341880 h 2341880"/>
                <a:gd name="connsiteX10-437" fmla="*/ 695960 w 1747724"/>
                <a:gd name="connsiteY10-438" fmla="*/ 2341880 h 2341880"/>
                <a:gd name="connsiteX11-439" fmla="*/ 523240 w 1747724"/>
                <a:gd name="connsiteY11-440" fmla="*/ 2169160 h 2341880"/>
                <a:gd name="connsiteX12-441" fmla="*/ 528320 w 1747724"/>
                <a:gd name="connsiteY12-442" fmla="*/ 1783080 h 2341880"/>
                <a:gd name="connsiteX0-443" fmla="*/ 528320 w 1746849"/>
                <a:gd name="connsiteY0-444" fmla="*/ 1783080 h 2341880"/>
                <a:gd name="connsiteX1-445" fmla="*/ 116840 w 1746849"/>
                <a:gd name="connsiteY1-446" fmla="*/ 1341120 h 2341880"/>
                <a:gd name="connsiteX2-447" fmla="*/ 0 w 1746849"/>
                <a:gd name="connsiteY2-448" fmla="*/ 797560 h 2341880"/>
                <a:gd name="connsiteX3-449" fmla="*/ 289560 w 1746849"/>
                <a:gd name="connsiteY3-450" fmla="*/ 223520 h 2341880"/>
                <a:gd name="connsiteX4-451" fmla="*/ 833120 w 1746849"/>
                <a:gd name="connsiteY4-452" fmla="*/ 0 h 2341880"/>
                <a:gd name="connsiteX5-453" fmla="*/ 1582420 w 1746849"/>
                <a:gd name="connsiteY5-454" fmla="*/ 337820 h 2341880"/>
                <a:gd name="connsiteX6-455" fmla="*/ 1706880 w 1746849"/>
                <a:gd name="connsiteY6-456" fmla="*/ 1163320 h 2341880"/>
                <a:gd name="connsiteX7-457" fmla="*/ 1214120 w 1746849"/>
                <a:gd name="connsiteY7-458" fmla="*/ 1778000 h 2341880"/>
                <a:gd name="connsiteX8-459" fmla="*/ 1209040 w 1746849"/>
                <a:gd name="connsiteY8-460" fmla="*/ 2174240 h 2341880"/>
                <a:gd name="connsiteX9-461" fmla="*/ 1064260 w 1746849"/>
                <a:gd name="connsiteY9-462" fmla="*/ 2341880 h 2341880"/>
                <a:gd name="connsiteX10-463" fmla="*/ 695960 w 1746849"/>
                <a:gd name="connsiteY10-464" fmla="*/ 2341880 h 2341880"/>
                <a:gd name="connsiteX11-465" fmla="*/ 523240 w 1746849"/>
                <a:gd name="connsiteY11-466" fmla="*/ 2169160 h 2341880"/>
                <a:gd name="connsiteX12-467" fmla="*/ 528320 w 1746849"/>
                <a:gd name="connsiteY12-468" fmla="*/ 1783080 h 2341880"/>
                <a:gd name="connsiteX0-469" fmla="*/ 528320 w 1746849"/>
                <a:gd name="connsiteY0-470" fmla="*/ 1783080 h 2341880"/>
                <a:gd name="connsiteX1-471" fmla="*/ 116840 w 1746849"/>
                <a:gd name="connsiteY1-472" fmla="*/ 1341120 h 2341880"/>
                <a:gd name="connsiteX2-473" fmla="*/ 0 w 1746849"/>
                <a:gd name="connsiteY2-474" fmla="*/ 797560 h 2341880"/>
                <a:gd name="connsiteX3-475" fmla="*/ 289560 w 1746849"/>
                <a:gd name="connsiteY3-476" fmla="*/ 223520 h 2341880"/>
                <a:gd name="connsiteX4-477" fmla="*/ 833120 w 1746849"/>
                <a:gd name="connsiteY4-478" fmla="*/ 0 h 2341880"/>
                <a:gd name="connsiteX5-479" fmla="*/ 1582420 w 1746849"/>
                <a:gd name="connsiteY5-480" fmla="*/ 337820 h 2341880"/>
                <a:gd name="connsiteX6-481" fmla="*/ 1706880 w 1746849"/>
                <a:gd name="connsiteY6-482" fmla="*/ 1163320 h 2341880"/>
                <a:gd name="connsiteX7-483" fmla="*/ 1214120 w 1746849"/>
                <a:gd name="connsiteY7-484" fmla="*/ 1778000 h 2341880"/>
                <a:gd name="connsiteX8-485" fmla="*/ 1209040 w 1746849"/>
                <a:gd name="connsiteY8-486" fmla="*/ 2174240 h 2341880"/>
                <a:gd name="connsiteX9-487" fmla="*/ 1064260 w 1746849"/>
                <a:gd name="connsiteY9-488" fmla="*/ 2341880 h 2341880"/>
                <a:gd name="connsiteX10-489" fmla="*/ 695960 w 1746849"/>
                <a:gd name="connsiteY10-490" fmla="*/ 2341880 h 2341880"/>
                <a:gd name="connsiteX11-491" fmla="*/ 523240 w 1746849"/>
                <a:gd name="connsiteY11-492" fmla="*/ 2169160 h 2341880"/>
                <a:gd name="connsiteX12-493" fmla="*/ 528320 w 1746849"/>
                <a:gd name="connsiteY12-494" fmla="*/ 1783080 h 2341880"/>
                <a:gd name="connsiteX0-495" fmla="*/ 528320 w 1745442"/>
                <a:gd name="connsiteY0-496" fmla="*/ 1783080 h 2341880"/>
                <a:gd name="connsiteX1-497" fmla="*/ 116840 w 1745442"/>
                <a:gd name="connsiteY1-498" fmla="*/ 1341120 h 2341880"/>
                <a:gd name="connsiteX2-499" fmla="*/ 0 w 1745442"/>
                <a:gd name="connsiteY2-500" fmla="*/ 797560 h 2341880"/>
                <a:gd name="connsiteX3-501" fmla="*/ 289560 w 1745442"/>
                <a:gd name="connsiteY3-502" fmla="*/ 223520 h 2341880"/>
                <a:gd name="connsiteX4-503" fmla="*/ 833120 w 1745442"/>
                <a:gd name="connsiteY4-504" fmla="*/ 0 h 2341880"/>
                <a:gd name="connsiteX5-505" fmla="*/ 1582420 w 1745442"/>
                <a:gd name="connsiteY5-506" fmla="*/ 337820 h 2341880"/>
                <a:gd name="connsiteX6-507" fmla="*/ 1706880 w 1745442"/>
                <a:gd name="connsiteY6-508" fmla="*/ 1163320 h 2341880"/>
                <a:gd name="connsiteX7-509" fmla="*/ 1214120 w 1745442"/>
                <a:gd name="connsiteY7-510" fmla="*/ 1778000 h 2341880"/>
                <a:gd name="connsiteX8-511" fmla="*/ 1209040 w 1745442"/>
                <a:gd name="connsiteY8-512" fmla="*/ 2174240 h 2341880"/>
                <a:gd name="connsiteX9-513" fmla="*/ 1064260 w 1745442"/>
                <a:gd name="connsiteY9-514" fmla="*/ 2341880 h 2341880"/>
                <a:gd name="connsiteX10-515" fmla="*/ 695960 w 1745442"/>
                <a:gd name="connsiteY10-516" fmla="*/ 2341880 h 2341880"/>
                <a:gd name="connsiteX11-517" fmla="*/ 523240 w 1745442"/>
                <a:gd name="connsiteY11-518" fmla="*/ 2169160 h 2341880"/>
                <a:gd name="connsiteX12-519" fmla="*/ 528320 w 1745442"/>
                <a:gd name="connsiteY12-520" fmla="*/ 1783080 h 2341880"/>
                <a:gd name="connsiteX0-521" fmla="*/ 528320 w 1746141"/>
                <a:gd name="connsiteY0-522" fmla="*/ 1783080 h 2341880"/>
                <a:gd name="connsiteX1-523" fmla="*/ 116840 w 1746141"/>
                <a:gd name="connsiteY1-524" fmla="*/ 1341120 h 2341880"/>
                <a:gd name="connsiteX2-525" fmla="*/ 0 w 1746141"/>
                <a:gd name="connsiteY2-526" fmla="*/ 797560 h 2341880"/>
                <a:gd name="connsiteX3-527" fmla="*/ 289560 w 1746141"/>
                <a:gd name="connsiteY3-528" fmla="*/ 223520 h 2341880"/>
                <a:gd name="connsiteX4-529" fmla="*/ 833120 w 1746141"/>
                <a:gd name="connsiteY4-530" fmla="*/ 0 h 2341880"/>
                <a:gd name="connsiteX5-531" fmla="*/ 1582420 w 1746141"/>
                <a:gd name="connsiteY5-532" fmla="*/ 337820 h 2341880"/>
                <a:gd name="connsiteX6-533" fmla="*/ 1706880 w 1746141"/>
                <a:gd name="connsiteY6-534" fmla="*/ 1163320 h 2341880"/>
                <a:gd name="connsiteX7-535" fmla="*/ 1214120 w 1746141"/>
                <a:gd name="connsiteY7-536" fmla="*/ 1778000 h 2341880"/>
                <a:gd name="connsiteX8-537" fmla="*/ 1209040 w 1746141"/>
                <a:gd name="connsiteY8-538" fmla="*/ 2174240 h 2341880"/>
                <a:gd name="connsiteX9-539" fmla="*/ 1064260 w 1746141"/>
                <a:gd name="connsiteY9-540" fmla="*/ 2341880 h 2341880"/>
                <a:gd name="connsiteX10-541" fmla="*/ 695960 w 1746141"/>
                <a:gd name="connsiteY10-542" fmla="*/ 2341880 h 2341880"/>
                <a:gd name="connsiteX11-543" fmla="*/ 523240 w 1746141"/>
                <a:gd name="connsiteY11-544" fmla="*/ 2169160 h 2341880"/>
                <a:gd name="connsiteX12-545" fmla="*/ 528320 w 1746141"/>
                <a:gd name="connsiteY12-546" fmla="*/ 1783080 h 2341880"/>
                <a:gd name="connsiteX0-547" fmla="*/ 528320 w 1728152"/>
                <a:gd name="connsiteY0-548" fmla="*/ 1783080 h 2341880"/>
                <a:gd name="connsiteX1-549" fmla="*/ 116840 w 1728152"/>
                <a:gd name="connsiteY1-550" fmla="*/ 1341120 h 2341880"/>
                <a:gd name="connsiteX2-551" fmla="*/ 0 w 1728152"/>
                <a:gd name="connsiteY2-552" fmla="*/ 797560 h 2341880"/>
                <a:gd name="connsiteX3-553" fmla="*/ 289560 w 1728152"/>
                <a:gd name="connsiteY3-554" fmla="*/ 223520 h 2341880"/>
                <a:gd name="connsiteX4-555" fmla="*/ 833120 w 1728152"/>
                <a:gd name="connsiteY4-556" fmla="*/ 0 h 2341880"/>
                <a:gd name="connsiteX5-557" fmla="*/ 1582420 w 1728152"/>
                <a:gd name="connsiteY5-558" fmla="*/ 337820 h 2341880"/>
                <a:gd name="connsiteX6-559" fmla="*/ 1706880 w 1728152"/>
                <a:gd name="connsiteY6-560" fmla="*/ 1163320 h 2341880"/>
                <a:gd name="connsiteX7-561" fmla="*/ 1214120 w 1728152"/>
                <a:gd name="connsiteY7-562" fmla="*/ 1778000 h 2341880"/>
                <a:gd name="connsiteX8-563" fmla="*/ 1209040 w 1728152"/>
                <a:gd name="connsiteY8-564" fmla="*/ 2174240 h 2341880"/>
                <a:gd name="connsiteX9-565" fmla="*/ 1064260 w 1728152"/>
                <a:gd name="connsiteY9-566" fmla="*/ 2341880 h 2341880"/>
                <a:gd name="connsiteX10-567" fmla="*/ 695960 w 1728152"/>
                <a:gd name="connsiteY10-568" fmla="*/ 2341880 h 2341880"/>
                <a:gd name="connsiteX11-569" fmla="*/ 523240 w 1728152"/>
                <a:gd name="connsiteY11-570" fmla="*/ 2169160 h 2341880"/>
                <a:gd name="connsiteX12-571" fmla="*/ 528320 w 1728152"/>
                <a:gd name="connsiteY12-572" fmla="*/ 1783080 h 2341880"/>
                <a:gd name="connsiteX0-573" fmla="*/ 528320 w 1732195"/>
                <a:gd name="connsiteY0-574" fmla="*/ 1783080 h 2341880"/>
                <a:gd name="connsiteX1-575" fmla="*/ 116840 w 1732195"/>
                <a:gd name="connsiteY1-576" fmla="*/ 1341120 h 2341880"/>
                <a:gd name="connsiteX2-577" fmla="*/ 0 w 1732195"/>
                <a:gd name="connsiteY2-578" fmla="*/ 797560 h 2341880"/>
                <a:gd name="connsiteX3-579" fmla="*/ 289560 w 1732195"/>
                <a:gd name="connsiteY3-580" fmla="*/ 223520 h 2341880"/>
                <a:gd name="connsiteX4-581" fmla="*/ 833120 w 1732195"/>
                <a:gd name="connsiteY4-582" fmla="*/ 0 h 2341880"/>
                <a:gd name="connsiteX5-583" fmla="*/ 1582420 w 1732195"/>
                <a:gd name="connsiteY5-584" fmla="*/ 337820 h 2341880"/>
                <a:gd name="connsiteX6-585" fmla="*/ 1706880 w 1732195"/>
                <a:gd name="connsiteY6-586" fmla="*/ 1163320 h 2341880"/>
                <a:gd name="connsiteX7-587" fmla="*/ 1214120 w 1732195"/>
                <a:gd name="connsiteY7-588" fmla="*/ 1778000 h 2341880"/>
                <a:gd name="connsiteX8-589" fmla="*/ 1209040 w 1732195"/>
                <a:gd name="connsiteY8-590" fmla="*/ 2174240 h 2341880"/>
                <a:gd name="connsiteX9-591" fmla="*/ 1064260 w 1732195"/>
                <a:gd name="connsiteY9-592" fmla="*/ 2341880 h 2341880"/>
                <a:gd name="connsiteX10-593" fmla="*/ 695960 w 1732195"/>
                <a:gd name="connsiteY10-594" fmla="*/ 2341880 h 2341880"/>
                <a:gd name="connsiteX11-595" fmla="*/ 523240 w 1732195"/>
                <a:gd name="connsiteY11-596" fmla="*/ 2169160 h 2341880"/>
                <a:gd name="connsiteX12-597" fmla="*/ 528320 w 1732195"/>
                <a:gd name="connsiteY12-598" fmla="*/ 1783080 h 2341880"/>
                <a:gd name="connsiteX0-599" fmla="*/ 528320 w 1738409"/>
                <a:gd name="connsiteY0-600" fmla="*/ 1783080 h 2341880"/>
                <a:gd name="connsiteX1-601" fmla="*/ 116840 w 1738409"/>
                <a:gd name="connsiteY1-602" fmla="*/ 1341120 h 2341880"/>
                <a:gd name="connsiteX2-603" fmla="*/ 0 w 1738409"/>
                <a:gd name="connsiteY2-604" fmla="*/ 797560 h 2341880"/>
                <a:gd name="connsiteX3-605" fmla="*/ 289560 w 1738409"/>
                <a:gd name="connsiteY3-606" fmla="*/ 223520 h 2341880"/>
                <a:gd name="connsiteX4-607" fmla="*/ 833120 w 1738409"/>
                <a:gd name="connsiteY4-608" fmla="*/ 0 h 2341880"/>
                <a:gd name="connsiteX5-609" fmla="*/ 1582420 w 1738409"/>
                <a:gd name="connsiteY5-610" fmla="*/ 337820 h 2341880"/>
                <a:gd name="connsiteX6-611" fmla="*/ 1706880 w 1738409"/>
                <a:gd name="connsiteY6-612" fmla="*/ 1163320 h 2341880"/>
                <a:gd name="connsiteX7-613" fmla="*/ 1214120 w 1738409"/>
                <a:gd name="connsiteY7-614" fmla="*/ 1778000 h 2341880"/>
                <a:gd name="connsiteX8-615" fmla="*/ 1209040 w 1738409"/>
                <a:gd name="connsiteY8-616" fmla="*/ 2174240 h 2341880"/>
                <a:gd name="connsiteX9-617" fmla="*/ 1064260 w 1738409"/>
                <a:gd name="connsiteY9-618" fmla="*/ 2341880 h 2341880"/>
                <a:gd name="connsiteX10-619" fmla="*/ 695960 w 1738409"/>
                <a:gd name="connsiteY10-620" fmla="*/ 2341880 h 2341880"/>
                <a:gd name="connsiteX11-621" fmla="*/ 523240 w 1738409"/>
                <a:gd name="connsiteY11-622" fmla="*/ 2169160 h 2341880"/>
                <a:gd name="connsiteX12-623" fmla="*/ 528320 w 1738409"/>
                <a:gd name="connsiteY12-624" fmla="*/ 1783080 h 2341880"/>
                <a:gd name="connsiteX0-625" fmla="*/ 528320 w 1741298"/>
                <a:gd name="connsiteY0-626" fmla="*/ 1783080 h 2341880"/>
                <a:gd name="connsiteX1-627" fmla="*/ 116840 w 1741298"/>
                <a:gd name="connsiteY1-628" fmla="*/ 1341120 h 2341880"/>
                <a:gd name="connsiteX2-629" fmla="*/ 0 w 1741298"/>
                <a:gd name="connsiteY2-630" fmla="*/ 797560 h 2341880"/>
                <a:gd name="connsiteX3-631" fmla="*/ 289560 w 1741298"/>
                <a:gd name="connsiteY3-632" fmla="*/ 223520 h 2341880"/>
                <a:gd name="connsiteX4-633" fmla="*/ 833120 w 1741298"/>
                <a:gd name="connsiteY4-634" fmla="*/ 0 h 2341880"/>
                <a:gd name="connsiteX5-635" fmla="*/ 1592580 w 1741298"/>
                <a:gd name="connsiteY5-636" fmla="*/ 337820 h 2341880"/>
                <a:gd name="connsiteX6-637" fmla="*/ 1706880 w 1741298"/>
                <a:gd name="connsiteY6-638" fmla="*/ 1163320 h 2341880"/>
                <a:gd name="connsiteX7-639" fmla="*/ 1214120 w 1741298"/>
                <a:gd name="connsiteY7-640" fmla="*/ 1778000 h 2341880"/>
                <a:gd name="connsiteX8-641" fmla="*/ 1209040 w 1741298"/>
                <a:gd name="connsiteY8-642" fmla="*/ 2174240 h 2341880"/>
                <a:gd name="connsiteX9-643" fmla="*/ 1064260 w 1741298"/>
                <a:gd name="connsiteY9-644" fmla="*/ 2341880 h 2341880"/>
                <a:gd name="connsiteX10-645" fmla="*/ 695960 w 1741298"/>
                <a:gd name="connsiteY10-646" fmla="*/ 2341880 h 2341880"/>
                <a:gd name="connsiteX11-647" fmla="*/ 523240 w 1741298"/>
                <a:gd name="connsiteY11-648" fmla="*/ 2169160 h 2341880"/>
                <a:gd name="connsiteX12-649" fmla="*/ 528320 w 1741298"/>
                <a:gd name="connsiteY12-650" fmla="*/ 1783080 h 2341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1741298" h="2341880">
                  <a:moveTo>
                    <a:pt x="528320" y="1783080"/>
                  </a:moveTo>
                  <a:lnTo>
                    <a:pt x="116840" y="1341120"/>
                  </a:lnTo>
                  <a:cubicBezTo>
                    <a:pt x="-5927" y="1147233"/>
                    <a:pt x="847" y="1009227"/>
                    <a:pt x="0" y="797560"/>
                  </a:cubicBezTo>
                  <a:cubicBezTo>
                    <a:pt x="35560" y="466513"/>
                    <a:pt x="203200" y="325967"/>
                    <a:pt x="289560" y="223520"/>
                  </a:cubicBezTo>
                  <a:cubicBezTo>
                    <a:pt x="475827" y="55033"/>
                    <a:pt x="654473" y="28787"/>
                    <a:pt x="833120" y="0"/>
                  </a:cubicBezTo>
                  <a:cubicBezTo>
                    <a:pt x="1233593" y="3387"/>
                    <a:pt x="1422400" y="136313"/>
                    <a:pt x="1592580" y="337820"/>
                  </a:cubicBezTo>
                  <a:cubicBezTo>
                    <a:pt x="1762760" y="539327"/>
                    <a:pt x="1765300" y="989753"/>
                    <a:pt x="1706880" y="1163320"/>
                  </a:cubicBezTo>
                  <a:cubicBezTo>
                    <a:pt x="1618827" y="1454573"/>
                    <a:pt x="1365673" y="1621367"/>
                    <a:pt x="1214120" y="1778000"/>
                  </a:cubicBezTo>
                  <a:cubicBezTo>
                    <a:pt x="1212427" y="1910080"/>
                    <a:pt x="1210733" y="2042160"/>
                    <a:pt x="1209040" y="2174240"/>
                  </a:cubicBezTo>
                  <a:cubicBezTo>
                    <a:pt x="1196340" y="2268220"/>
                    <a:pt x="1168400" y="2311400"/>
                    <a:pt x="1064260" y="2341880"/>
                  </a:cubicBezTo>
                  <a:lnTo>
                    <a:pt x="695960" y="2341880"/>
                  </a:lnTo>
                  <a:cubicBezTo>
                    <a:pt x="630767" y="2324947"/>
                    <a:pt x="557953" y="2305473"/>
                    <a:pt x="523240" y="2169160"/>
                  </a:cubicBezTo>
                  <a:cubicBezTo>
                    <a:pt x="524933" y="2040467"/>
                    <a:pt x="526627" y="1911773"/>
                    <a:pt x="528320" y="1783080"/>
                  </a:cubicBezTo>
                  <a:close/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5795010" y="3347720"/>
              <a:ext cx="671830" cy="381000"/>
            </a:xfrm>
            <a:custGeom>
              <a:avLst/>
              <a:gdLst>
                <a:gd name="connsiteX0" fmla="*/ 0 w 675640"/>
                <a:gd name="connsiteY0" fmla="*/ 10160 h 381000"/>
                <a:gd name="connsiteX1" fmla="*/ 5080 w 675640"/>
                <a:gd name="connsiteY1" fmla="*/ 91440 h 381000"/>
                <a:gd name="connsiteX2" fmla="*/ 345440 w 675640"/>
                <a:gd name="connsiteY2" fmla="*/ 381000 h 381000"/>
                <a:gd name="connsiteX3" fmla="*/ 670560 w 675640"/>
                <a:gd name="connsiteY3" fmla="*/ 106680 h 381000"/>
                <a:gd name="connsiteX4" fmla="*/ 675640 w 675640"/>
                <a:gd name="connsiteY4" fmla="*/ 0 h 381000"/>
                <a:gd name="connsiteX0-1" fmla="*/ 0 w 680085"/>
                <a:gd name="connsiteY0-2" fmla="*/ 10160 h 381000"/>
                <a:gd name="connsiteX1-3" fmla="*/ 5080 w 680085"/>
                <a:gd name="connsiteY1-4" fmla="*/ 91440 h 381000"/>
                <a:gd name="connsiteX2-5" fmla="*/ 345440 w 680085"/>
                <a:gd name="connsiteY2-6" fmla="*/ 381000 h 381000"/>
                <a:gd name="connsiteX3-7" fmla="*/ 680085 w 680085"/>
                <a:gd name="connsiteY3-8" fmla="*/ 91440 h 381000"/>
                <a:gd name="connsiteX4-9" fmla="*/ 675640 w 680085"/>
                <a:gd name="connsiteY4-10" fmla="*/ 0 h 381000"/>
                <a:gd name="connsiteX0-11" fmla="*/ 0 w 675640"/>
                <a:gd name="connsiteY0-12" fmla="*/ 10160 h 381000"/>
                <a:gd name="connsiteX1-13" fmla="*/ 5080 w 675640"/>
                <a:gd name="connsiteY1-14" fmla="*/ 91440 h 381000"/>
                <a:gd name="connsiteX2-15" fmla="*/ 345440 w 675640"/>
                <a:gd name="connsiteY2-16" fmla="*/ 381000 h 381000"/>
                <a:gd name="connsiteX3-17" fmla="*/ 674370 w 675640"/>
                <a:gd name="connsiteY3-18" fmla="*/ 91440 h 381000"/>
                <a:gd name="connsiteX4-19" fmla="*/ 675640 w 675640"/>
                <a:gd name="connsiteY4-20" fmla="*/ 0 h 381000"/>
                <a:gd name="connsiteX0-21" fmla="*/ 4445 w 670560"/>
                <a:gd name="connsiteY0-22" fmla="*/ 10160 h 381000"/>
                <a:gd name="connsiteX1-23" fmla="*/ 0 w 670560"/>
                <a:gd name="connsiteY1-24" fmla="*/ 91440 h 381000"/>
                <a:gd name="connsiteX2-25" fmla="*/ 340360 w 670560"/>
                <a:gd name="connsiteY2-26" fmla="*/ 381000 h 381000"/>
                <a:gd name="connsiteX3-27" fmla="*/ 669290 w 670560"/>
                <a:gd name="connsiteY3-28" fmla="*/ 91440 h 381000"/>
                <a:gd name="connsiteX4-29" fmla="*/ 670560 w 670560"/>
                <a:gd name="connsiteY4-30" fmla="*/ 0 h 381000"/>
                <a:gd name="connsiteX0-31" fmla="*/ 0 w 671830"/>
                <a:gd name="connsiteY0-32" fmla="*/ 10160 h 381000"/>
                <a:gd name="connsiteX1-33" fmla="*/ 1270 w 671830"/>
                <a:gd name="connsiteY1-34" fmla="*/ 91440 h 381000"/>
                <a:gd name="connsiteX2-35" fmla="*/ 341630 w 671830"/>
                <a:gd name="connsiteY2-36" fmla="*/ 381000 h 381000"/>
                <a:gd name="connsiteX3-37" fmla="*/ 670560 w 671830"/>
                <a:gd name="connsiteY3-38" fmla="*/ 91440 h 381000"/>
                <a:gd name="connsiteX4-39" fmla="*/ 671830 w 671830"/>
                <a:gd name="connsiteY4-40" fmla="*/ 0 h 381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1830" h="381000">
                  <a:moveTo>
                    <a:pt x="0" y="10160"/>
                  </a:moveTo>
                  <a:cubicBezTo>
                    <a:pt x="423" y="37253"/>
                    <a:pt x="847" y="64347"/>
                    <a:pt x="1270" y="91440"/>
                  </a:cubicBezTo>
                  <a:lnTo>
                    <a:pt x="341630" y="381000"/>
                  </a:lnTo>
                  <a:lnTo>
                    <a:pt x="670560" y="91440"/>
                  </a:lnTo>
                  <a:cubicBezTo>
                    <a:pt x="670983" y="60960"/>
                    <a:pt x="671407" y="30480"/>
                    <a:pt x="671830" y="0"/>
                  </a:cubicBez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6097906" y="3726180"/>
              <a:ext cx="80010" cy="314325"/>
            </a:xfrm>
            <a:custGeom>
              <a:avLst/>
              <a:gdLst>
                <a:gd name="connsiteX0" fmla="*/ 41910 w 85725"/>
                <a:gd name="connsiteY0" fmla="*/ 0 h 318135"/>
                <a:gd name="connsiteX1" fmla="*/ 9525 w 85725"/>
                <a:gd name="connsiteY1" fmla="*/ 38100 h 318135"/>
                <a:gd name="connsiteX2" fmla="*/ 0 w 85725"/>
                <a:gd name="connsiteY2" fmla="*/ 314325 h 318135"/>
                <a:gd name="connsiteX3" fmla="*/ 83820 w 85725"/>
                <a:gd name="connsiteY3" fmla="*/ 318135 h 318135"/>
                <a:gd name="connsiteX4" fmla="*/ 85725 w 85725"/>
                <a:gd name="connsiteY4" fmla="*/ 41910 h 318135"/>
                <a:gd name="connsiteX5" fmla="*/ 41910 w 85725"/>
                <a:gd name="connsiteY5" fmla="*/ 0 h 318135"/>
                <a:gd name="connsiteX0-1" fmla="*/ 47625 w 85725"/>
                <a:gd name="connsiteY0-2" fmla="*/ 0 h 318135"/>
                <a:gd name="connsiteX1-3" fmla="*/ 9525 w 85725"/>
                <a:gd name="connsiteY1-4" fmla="*/ 38100 h 318135"/>
                <a:gd name="connsiteX2-5" fmla="*/ 0 w 85725"/>
                <a:gd name="connsiteY2-6" fmla="*/ 314325 h 318135"/>
                <a:gd name="connsiteX3-7" fmla="*/ 83820 w 85725"/>
                <a:gd name="connsiteY3-8" fmla="*/ 318135 h 318135"/>
                <a:gd name="connsiteX4-9" fmla="*/ 85725 w 85725"/>
                <a:gd name="connsiteY4-10" fmla="*/ 41910 h 318135"/>
                <a:gd name="connsiteX5-11" fmla="*/ 47625 w 85725"/>
                <a:gd name="connsiteY5-12" fmla="*/ 0 h 318135"/>
                <a:gd name="connsiteX0-13" fmla="*/ 47625 w 87630"/>
                <a:gd name="connsiteY0-14" fmla="*/ 0 h 314325"/>
                <a:gd name="connsiteX1-15" fmla="*/ 9525 w 87630"/>
                <a:gd name="connsiteY1-16" fmla="*/ 38100 h 314325"/>
                <a:gd name="connsiteX2-17" fmla="*/ 0 w 87630"/>
                <a:gd name="connsiteY2-18" fmla="*/ 314325 h 314325"/>
                <a:gd name="connsiteX3-19" fmla="*/ 87630 w 87630"/>
                <a:gd name="connsiteY3-20" fmla="*/ 314325 h 314325"/>
                <a:gd name="connsiteX4-21" fmla="*/ 85725 w 87630"/>
                <a:gd name="connsiteY4-22" fmla="*/ 41910 h 314325"/>
                <a:gd name="connsiteX5-23" fmla="*/ 47625 w 87630"/>
                <a:gd name="connsiteY5-24" fmla="*/ 0 h 314325"/>
                <a:gd name="connsiteX0-25" fmla="*/ 41910 w 81915"/>
                <a:gd name="connsiteY0-26" fmla="*/ 0 h 314325"/>
                <a:gd name="connsiteX1-27" fmla="*/ 3810 w 81915"/>
                <a:gd name="connsiteY1-28" fmla="*/ 38100 h 314325"/>
                <a:gd name="connsiteX2-29" fmla="*/ 0 w 81915"/>
                <a:gd name="connsiteY2-30" fmla="*/ 314325 h 314325"/>
                <a:gd name="connsiteX3-31" fmla="*/ 81915 w 81915"/>
                <a:gd name="connsiteY3-32" fmla="*/ 314325 h 314325"/>
                <a:gd name="connsiteX4-33" fmla="*/ 80010 w 81915"/>
                <a:gd name="connsiteY4-34" fmla="*/ 41910 h 314325"/>
                <a:gd name="connsiteX5-35" fmla="*/ 41910 w 81915"/>
                <a:gd name="connsiteY5-36" fmla="*/ 0 h 314325"/>
                <a:gd name="connsiteX0-37" fmla="*/ 41910 w 80010"/>
                <a:gd name="connsiteY0-38" fmla="*/ 0 h 314325"/>
                <a:gd name="connsiteX1-39" fmla="*/ 3810 w 80010"/>
                <a:gd name="connsiteY1-40" fmla="*/ 38100 h 314325"/>
                <a:gd name="connsiteX2-41" fmla="*/ 0 w 80010"/>
                <a:gd name="connsiteY2-42" fmla="*/ 314325 h 314325"/>
                <a:gd name="connsiteX3-43" fmla="*/ 76200 w 80010"/>
                <a:gd name="connsiteY3-44" fmla="*/ 314325 h 314325"/>
                <a:gd name="connsiteX4-45" fmla="*/ 80010 w 80010"/>
                <a:gd name="connsiteY4-46" fmla="*/ 41910 h 314325"/>
                <a:gd name="connsiteX5-47" fmla="*/ 41910 w 80010"/>
                <a:gd name="connsiteY5-48" fmla="*/ 0 h 3143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80010" h="314325">
                  <a:moveTo>
                    <a:pt x="41910" y="0"/>
                  </a:moveTo>
                  <a:lnTo>
                    <a:pt x="3810" y="38100"/>
                  </a:lnTo>
                  <a:lnTo>
                    <a:pt x="0" y="314325"/>
                  </a:lnTo>
                  <a:lnTo>
                    <a:pt x="76200" y="314325"/>
                  </a:lnTo>
                  <a:lnTo>
                    <a:pt x="80010" y="41910"/>
                  </a:lnTo>
                  <a:lnTo>
                    <a:pt x="4191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5802630" y="4046220"/>
              <a:ext cx="668655" cy="1905"/>
            </a:xfrm>
            <a:custGeom>
              <a:avLst/>
              <a:gdLst>
                <a:gd name="connsiteX0" fmla="*/ 0 w 668655"/>
                <a:gd name="connsiteY0" fmla="*/ 0 h 1905"/>
                <a:gd name="connsiteX1" fmla="*/ 668655 w 668655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8655" h="1905">
                  <a:moveTo>
                    <a:pt x="0" y="0"/>
                  </a:moveTo>
                  <a:lnTo>
                    <a:pt x="668655" y="19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5800725" y="4135755"/>
              <a:ext cx="680085" cy="1905"/>
            </a:xfrm>
            <a:custGeom>
              <a:avLst/>
              <a:gdLst>
                <a:gd name="connsiteX0" fmla="*/ 0 w 680085"/>
                <a:gd name="connsiteY0" fmla="*/ 0 h 1905"/>
                <a:gd name="connsiteX1" fmla="*/ 680085 w 680085"/>
                <a:gd name="connsiteY1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0085" h="1905">
                  <a:moveTo>
                    <a:pt x="0" y="0"/>
                  </a:moveTo>
                  <a:lnTo>
                    <a:pt x="680085" y="19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5796915" y="4229100"/>
              <a:ext cx="674370" cy="7620"/>
            </a:xfrm>
            <a:custGeom>
              <a:avLst/>
              <a:gdLst>
                <a:gd name="connsiteX0" fmla="*/ 0 w 674370"/>
                <a:gd name="connsiteY0" fmla="*/ 0 h 7620"/>
                <a:gd name="connsiteX1" fmla="*/ 674370 w 67437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4370" h="7620">
                  <a:moveTo>
                    <a:pt x="0" y="0"/>
                  </a:moveTo>
                  <a:lnTo>
                    <a:pt x="674370" y="7620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5793105" y="4328160"/>
              <a:ext cx="685800" cy="7620"/>
            </a:xfrm>
            <a:custGeom>
              <a:avLst/>
              <a:gdLst>
                <a:gd name="connsiteX0" fmla="*/ 0 w 685800"/>
                <a:gd name="connsiteY0" fmla="*/ 0 h 7620"/>
                <a:gd name="connsiteX1" fmla="*/ 685800 w 685800"/>
                <a:gd name="connsiteY1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800" h="7620">
                  <a:moveTo>
                    <a:pt x="0" y="0"/>
                  </a:moveTo>
                  <a:lnTo>
                    <a:pt x="685800" y="7620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5884545" y="3364230"/>
              <a:ext cx="0" cy="76200"/>
            </a:xfrm>
            <a:custGeom>
              <a:avLst/>
              <a:gdLst>
                <a:gd name="connsiteX0" fmla="*/ 0 w 0"/>
                <a:gd name="connsiteY0" fmla="*/ 0 h 76200"/>
                <a:gd name="connsiteX1" fmla="*/ 0 w 0"/>
                <a:gd name="connsiteY1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964555" y="3362325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6052186" y="3362325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6129020" y="3362960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6210934" y="3362325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6300470" y="3364865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6381750" y="3364865"/>
              <a:ext cx="1905" cy="78105"/>
            </a:xfrm>
            <a:custGeom>
              <a:avLst/>
              <a:gdLst>
                <a:gd name="connsiteX0" fmla="*/ 0 w 1905"/>
                <a:gd name="connsiteY0" fmla="*/ 0 h 78105"/>
                <a:gd name="connsiteX1" fmla="*/ 1905 w 1905"/>
                <a:gd name="connsiteY1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" h="78105">
                  <a:moveTo>
                    <a:pt x="0" y="0"/>
                  </a:moveTo>
                  <a:lnTo>
                    <a:pt x="1905" y="78105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6986016" y="2505456"/>
              <a:ext cx="134112" cy="170688"/>
            </a:xfrm>
            <a:custGeom>
              <a:avLst/>
              <a:gdLst>
                <a:gd name="connsiteX0" fmla="*/ 0 w 134112"/>
                <a:gd name="connsiteY0" fmla="*/ 0 h 170688"/>
                <a:gd name="connsiteX1" fmla="*/ 134112 w 134112"/>
                <a:gd name="connsiteY1" fmla="*/ 170688 h 170688"/>
                <a:gd name="connsiteX0-1" fmla="*/ 0 w 134112"/>
                <a:gd name="connsiteY0-2" fmla="*/ 0 h 170688"/>
                <a:gd name="connsiteX1-3" fmla="*/ 134112 w 134112"/>
                <a:gd name="connsiteY1-4" fmla="*/ 170688 h 170688"/>
                <a:gd name="connsiteX0-5" fmla="*/ 0 w 134112"/>
                <a:gd name="connsiteY0-6" fmla="*/ 0 h 170688"/>
                <a:gd name="connsiteX1-7" fmla="*/ 134112 w 134112"/>
                <a:gd name="connsiteY1-8" fmla="*/ 170688 h 1706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134112" h="170688">
                  <a:moveTo>
                    <a:pt x="0" y="0"/>
                  </a:moveTo>
                  <a:cubicBezTo>
                    <a:pt x="73279" y="62611"/>
                    <a:pt x="104648" y="109982"/>
                    <a:pt x="134112" y="170688"/>
                  </a:cubicBez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7122160" y="2514600"/>
              <a:ext cx="154940" cy="419100"/>
            </a:xfrm>
            <a:custGeom>
              <a:avLst/>
              <a:gdLst>
                <a:gd name="connsiteX0" fmla="*/ 0 w 154940"/>
                <a:gd name="connsiteY0" fmla="*/ 0 h 419100"/>
                <a:gd name="connsiteX1" fmla="*/ 134620 w 154940"/>
                <a:gd name="connsiteY1" fmla="*/ 210820 h 419100"/>
                <a:gd name="connsiteX2" fmla="*/ 154940 w 154940"/>
                <a:gd name="connsiteY2" fmla="*/ 419100 h 419100"/>
                <a:gd name="connsiteX0-1" fmla="*/ 0 w 154940"/>
                <a:gd name="connsiteY0-2" fmla="*/ 0 h 419100"/>
                <a:gd name="connsiteX1-3" fmla="*/ 134620 w 154940"/>
                <a:gd name="connsiteY1-4" fmla="*/ 210820 h 419100"/>
                <a:gd name="connsiteX2-5" fmla="*/ 154940 w 154940"/>
                <a:gd name="connsiteY2-6" fmla="*/ 419100 h 419100"/>
                <a:gd name="connsiteX0-7" fmla="*/ 0 w 154940"/>
                <a:gd name="connsiteY0-8" fmla="*/ 0 h 419100"/>
                <a:gd name="connsiteX1-9" fmla="*/ 134620 w 154940"/>
                <a:gd name="connsiteY1-10" fmla="*/ 210820 h 419100"/>
                <a:gd name="connsiteX2-11" fmla="*/ 154940 w 154940"/>
                <a:gd name="connsiteY2-12" fmla="*/ 419100 h 419100"/>
                <a:gd name="connsiteX0-13" fmla="*/ 0 w 154940"/>
                <a:gd name="connsiteY0-14" fmla="*/ 0 h 419100"/>
                <a:gd name="connsiteX1-15" fmla="*/ 134620 w 154940"/>
                <a:gd name="connsiteY1-16" fmla="*/ 210820 h 419100"/>
                <a:gd name="connsiteX2-17" fmla="*/ 154940 w 154940"/>
                <a:gd name="connsiteY2-18" fmla="*/ 419100 h 4191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4940" h="419100">
                  <a:moveTo>
                    <a:pt x="0" y="0"/>
                  </a:moveTo>
                  <a:cubicBezTo>
                    <a:pt x="44873" y="70273"/>
                    <a:pt x="118322" y="139488"/>
                    <a:pt x="134620" y="210820"/>
                  </a:cubicBezTo>
                  <a:cubicBezTo>
                    <a:pt x="150918" y="282152"/>
                    <a:pt x="148167" y="349673"/>
                    <a:pt x="154940" y="419100"/>
                  </a:cubicBez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4930140" y="3341370"/>
              <a:ext cx="72390" cy="205740"/>
            </a:xfrm>
            <a:custGeom>
              <a:avLst/>
              <a:gdLst>
                <a:gd name="connsiteX0" fmla="*/ 0 w 72390"/>
                <a:gd name="connsiteY0" fmla="*/ 0 h 205740"/>
                <a:gd name="connsiteX1" fmla="*/ 72390 w 72390"/>
                <a:gd name="connsiteY1" fmla="*/ 205740 h 205740"/>
                <a:gd name="connsiteX0-1" fmla="*/ 0 w 72390"/>
                <a:gd name="connsiteY0-2" fmla="*/ 0 h 205740"/>
                <a:gd name="connsiteX1-3" fmla="*/ 72390 w 72390"/>
                <a:gd name="connsiteY1-4" fmla="*/ 205740 h 205740"/>
                <a:gd name="connsiteX0-5" fmla="*/ 0 w 72390"/>
                <a:gd name="connsiteY0-6" fmla="*/ 0 h 205740"/>
                <a:gd name="connsiteX1-7" fmla="*/ 72390 w 72390"/>
                <a:gd name="connsiteY1-8" fmla="*/ 205740 h 2057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72390" h="205740">
                  <a:moveTo>
                    <a:pt x="0" y="0"/>
                  </a:moveTo>
                  <a:cubicBezTo>
                    <a:pt x="3175" y="78105"/>
                    <a:pt x="40640" y="156210"/>
                    <a:pt x="72390" y="205740"/>
                  </a:cubicBez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5055870" y="3326130"/>
              <a:ext cx="175260" cy="331470"/>
            </a:xfrm>
            <a:custGeom>
              <a:avLst/>
              <a:gdLst>
                <a:gd name="connsiteX0" fmla="*/ 0 w 175260"/>
                <a:gd name="connsiteY0" fmla="*/ 0 h 331470"/>
                <a:gd name="connsiteX1" fmla="*/ 26670 w 175260"/>
                <a:gd name="connsiteY1" fmla="*/ 190500 h 331470"/>
                <a:gd name="connsiteX2" fmla="*/ 175260 w 175260"/>
                <a:gd name="connsiteY2" fmla="*/ 331470 h 331470"/>
                <a:gd name="connsiteX0-1" fmla="*/ 0 w 175260"/>
                <a:gd name="connsiteY0-2" fmla="*/ 0 h 331470"/>
                <a:gd name="connsiteX1-3" fmla="*/ 51435 w 175260"/>
                <a:gd name="connsiteY1-4" fmla="*/ 188595 h 331470"/>
                <a:gd name="connsiteX2-5" fmla="*/ 175260 w 175260"/>
                <a:gd name="connsiteY2-6" fmla="*/ 331470 h 331470"/>
                <a:gd name="connsiteX0-7" fmla="*/ 0 w 175260"/>
                <a:gd name="connsiteY0-8" fmla="*/ 0 h 331470"/>
                <a:gd name="connsiteX1-9" fmla="*/ 51435 w 175260"/>
                <a:gd name="connsiteY1-10" fmla="*/ 188595 h 331470"/>
                <a:gd name="connsiteX2-11" fmla="*/ 175260 w 175260"/>
                <a:gd name="connsiteY2-12" fmla="*/ 331470 h 331470"/>
                <a:gd name="connsiteX0-13" fmla="*/ 0 w 175260"/>
                <a:gd name="connsiteY0-14" fmla="*/ 0 h 331470"/>
                <a:gd name="connsiteX1-15" fmla="*/ 51435 w 175260"/>
                <a:gd name="connsiteY1-16" fmla="*/ 188595 h 331470"/>
                <a:gd name="connsiteX2-17" fmla="*/ 175260 w 175260"/>
                <a:gd name="connsiteY2-18" fmla="*/ 331470 h 3314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75260" h="331470">
                  <a:moveTo>
                    <a:pt x="0" y="0"/>
                  </a:moveTo>
                  <a:cubicBezTo>
                    <a:pt x="17145" y="62865"/>
                    <a:pt x="18415" y="123825"/>
                    <a:pt x="51435" y="188595"/>
                  </a:cubicBezTo>
                  <a:cubicBezTo>
                    <a:pt x="84455" y="253365"/>
                    <a:pt x="133985" y="283845"/>
                    <a:pt x="175260" y="331470"/>
                  </a:cubicBez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" name="椭圆 68"/>
          <p:cNvSpPr/>
          <p:nvPr/>
        </p:nvSpPr>
        <p:spPr>
          <a:xfrm>
            <a:off x="5404850" y="1633272"/>
            <a:ext cx="250666" cy="264592"/>
          </a:xfrm>
          <a:prstGeom prst="ellipse">
            <a:avLst/>
          </a:prstGeom>
          <a:solidFill>
            <a:srgbClr val="F5C720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900420" y="2911555"/>
            <a:ext cx="365760" cy="386080"/>
          </a:xfrm>
          <a:prstGeom prst="ellipse">
            <a:avLst/>
          </a:prstGeom>
          <a:solidFill>
            <a:srgbClr val="EB6464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6011136" y="4249835"/>
            <a:ext cx="476535" cy="503009"/>
          </a:xfrm>
          <a:prstGeom prst="ellipse">
            <a:avLst/>
          </a:prstGeom>
          <a:solidFill>
            <a:srgbClr val="F5C720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5969000" y="1880235"/>
            <a:ext cx="51181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我们在高年级、初中大哥哥大姐姐面前是弱小的</a:t>
            </a: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但在一二三年级小弟弟小妹妹面前又是强大的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5928864" y="1436199"/>
            <a:ext cx="2325370" cy="4603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与不同的人相比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6605426" y="3272026"/>
            <a:ext cx="4288864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例子：我在运动比赛方面是弱小的，在音乐方面却是强大的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6565086" y="2827785"/>
            <a:ext cx="2937510" cy="4603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自己的不同能力相比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6674625" y="4694076"/>
            <a:ext cx="4288864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得到别人帮助时，应该知道：</a:t>
            </a:r>
          </a:p>
          <a:p>
            <a:pPr>
              <a:lnSpc>
                <a:spcPct val="125000"/>
              </a:lnSpc>
            </a:pPr>
            <a:r>
              <a:rPr lang="zh-CN" altLang="en-US" b="1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我不是最弱小的！我也可以帮助别人。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6634285" y="4249835"/>
            <a:ext cx="3243580" cy="4603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被帮助，也能帮助别人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082041" y="270383"/>
            <a:ext cx="232791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弱小是相对的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3" grpId="0"/>
      <p:bldP spid="74" grpId="0" animBg="1"/>
      <p:bldP spid="75" grpId="0"/>
      <p:bldP spid="76" grpId="0" animBg="1"/>
      <p:bldP spid="77" grpId="0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" y="98708"/>
            <a:ext cx="3993267" cy="6759292"/>
            <a:chOff x="0" y="1109"/>
            <a:chExt cx="1897" cy="321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109"/>
              <a:ext cx="189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0" y="1109"/>
              <a:ext cx="1897" cy="3211"/>
            </a:xfrm>
            <a:custGeom>
              <a:avLst/>
              <a:gdLst>
                <a:gd name="T0" fmla="*/ 0 w 1897"/>
                <a:gd name="T1" fmla="*/ 3211 h 3211"/>
                <a:gd name="T2" fmla="*/ 1678 w 1897"/>
                <a:gd name="T3" fmla="*/ 3211 h 3211"/>
                <a:gd name="T4" fmla="*/ 1385 w 1897"/>
                <a:gd name="T5" fmla="*/ 1825 h 3211"/>
                <a:gd name="T6" fmla="*/ 1897 w 1897"/>
                <a:gd name="T7" fmla="*/ 1575 h 3211"/>
                <a:gd name="T8" fmla="*/ 1202 w 1897"/>
                <a:gd name="T9" fmla="*/ 105 h 3211"/>
                <a:gd name="T10" fmla="*/ 0 w 1897"/>
                <a:gd name="T11" fmla="*/ 0 h 3211"/>
                <a:gd name="T12" fmla="*/ 0 w 1897"/>
                <a:gd name="T13" fmla="*/ 3211 h 3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7" h="3211">
                  <a:moveTo>
                    <a:pt x="0" y="3211"/>
                  </a:moveTo>
                  <a:lnTo>
                    <a:pt x="1678" y="3211"/>
                  </a:lnTo>
                  <a:lnTo>
                    <a:pt x="1385" y="1825"/>
                  </a:lnTo>
                  <a:lnTo>
                    <a:pt x="1897" y="1575"/>
                  </a:lnTo>
                  <a:lnTo>
                    <a:pt x="1202" y="105"/>
                  </a:lnTo>
                  <a:lnTo>
                    <a:pt x="0" y="0"/>
                  </a:lnTo>
                  <a:lnTo>
                    <a:pt x="0" y="3211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552" y="1538"/>
              <a:ext cx="532" cy="197"/>
            </a:xfrm>
            <a:custGeom>
              <a:avLst/>
              <a:gdLst>
                <a:gd name="T0" fmla="*/ 1077 w 1090"/>
                <a:gd name="T1" fmla="*/ 201 h 403"/>
                <a:gd name="T2" fmla="*/ 996 w 1090"/>
                <a:gd name="T3" fmla="*/ 116 h 403"/>
                <a:gd name="T4" fmla="*/ 1074 w 1090"/>
                <a:gd name="T5" fmla="*/ 59 h 403"/>
                <a:gd name="T6" fmla="*/ 1079 w 1090"/>
                <a:gd name="T7" fmla="*/ 16 h 403"/>
                <a:gd name="T8" fmla="*/ 1035 w 1090"/>
                <a:gd name="T9" fmla="*/ 11 h 403"/>
                <a:gd name="T10" fmla="*/ 84 w 1090"/>
                <a:gd name="T11" fmla="*/ 32 h 403"/>
                <a:gd name="T12" fmla="*/ 54 w 1090"/>
                <a:gd name="T13" fmla="*/ 10 h 403"/>
                <a:gd name="T14" fmla="*/ 10 w 1090"/>
                <a:gd name="T15" fmla="*/ 17 h 403"/>
                <a:gd name="T16" fmla="*/ 17 w 1090"/>
                <a:gd name="T17" fmla="*/ 60 h 403"/>
                <a:gd name="T18" fmla="*/ 46 w 1090"/>
                <a:gd name="T19" fmla="*/ 82 h 403"/>
                <a:gd name="T20" fmla="*/ 82 w 1090"/>
                <a:gd name="T21" fmla="*/ 107 h 403"/>
                <a:gd name="T22" fmla="*/ 14 w 1090"/>
                <a:gd name="T23" fmla="*/ 174 h 403"/>
                <a:gd name="T24" fmla="*/ 14 w 1090"/>
                <a:gd name="T25" fmla="*/ 218 h 403"/>
                <a:gd name="T26" fmla="*/ 37 w 1090"/>
                <a:gd name="T27" fmla="*/ 227 h 403"/>
                <a:gd name="T28" fmla="*/ 59 w 1090"/>
                <a:gd name="T29" fmla="*/ 218 h 403"/>
                <a:gd name="T30" fmla="*/ 137 w 1090"/>
                <a:gd name="T31" fmla="*/ 140 h 403"/>
                <a:gd name="T32" fmla="*/ 207 w 1090"/>
                <a:gd name="T33" fmla="*/ 175 h 403"/>
                <a:gd name="T34" fmla="*/ 149 w 1090"/>
                <a:gd name="T35" fmla="*/ 288 h 403"/>
                <a:gd name="T36" fmla="*/ 163 w 1090"/>
                <a:gd name="T37" fmla="*/ 329 h 403"/>
                <a:gd name="T38" fmla="*/ 177 w 1090"/>
                <a:gd name="T39" fmla="*/ 333 h 403"/>
                <a:gd name="T40" fmla="*/ 205 w 1090"/>
                <a:gd name="T41" fmla="*/ 316 h 403"/>
                <a:gd name="T42" fmla="*/ 266 w 1090"/>
                <a:gd name="T43" fmla="*/ 198 h 403"/>
                <a:gd name="T44" fmla="*/ 353 w 1090"/>
                <a:gd name="T45" fmla="*/ 224 h 403"/>
                <a:gd name="T46" fmla="*/ 343 w 1090"/>
                <a:gd name="T47" fmla="*/ 343 h 403"/>
                <a:gd name="T48" fmla="*/ 371 w 1090"/>
                <a:gd name="T49" fmla="*/ 376 h 403"/>
                <a:gd name="T50" fmla="*/ 374 w 1090"/>
                <a:gd name="T51" fmla="*/ 377 h 403"/>
                <a:gd name="T52" fmla="*/ 405 w 1090"/>
                <a:gd name="T53" fmla="*/ 348 h 403"/>
                <a:gd name="T54" fmla="*/ 415 w 1090"/>
                <a:gd name="T55" fmla="*/ 236 h 403"/>
                <a:gd name="T56" fmla="*/ 536 w 1090"/>
                <a:gd name="T57" fmla="*/ 246 h 403"/>
                <a:gd name="T58" fmla="*/ 557 w 1090"/>
                <a:gd name="T59" fmla="*/ 376 h 403"/>
                <a:gd name="T60" fmla="*/ 588 w 1090"/>
                <a:gd name="T61" fmla="*/ 403 h 403"/>
                <a:gd name="T62" fmla="*/ 593 w 1090"/>
                <a:gd name="T63" fmla="*/ 402 h 403"/>
                <a:gd name="T64" fmla="*/ 619 w 1090"/>
                <a:gd name="T65" fmla="*/ 367 h 403"/>
                <a:gd name="T66" fmla="*/ 599 w 1090"/>
                <a:gd name="T67" fmla="*/ 245 h 403"/>
                <a:gd name="T68" fmla="*/ 751 w 1090"/>
                <a:gd name="T69" fmla="*/ 221 h 403"/>
                <a:gd name="T70" fmla="*/ 805 w 1090"/>
                <a:gd name="T71" fmla="*/ 326 h 403"/>
                <a:gd name="T72" fmla="*/ 833 w 1090"/>
                <a:gd name="T73" fmla="*/ 343 h 403"/>
                <a:gd name="T74" fmla="*/ 848 w 1090"/>
                <a:gd name="T75" fmla="*/ 339 h 403"/>
                <a:gd name="T76" fmla="*/ 861 w 1090"/>
                <a:gd name="T77" fmla="*/ 298 h 403"/>
                <a:gd name="T78" fmla="*/ 813 w 1090"/>
                <a:gd name="T79" fmla="*/ 203 h 403"/>
                <a:gd name="T80" fmla="*/ 940 w 1090"/>
                <a:gd name="T81" fmla="*/ 148 h 403"/>
                <a:gd name="T82" fmla="*/ 1032 w 1090"/>
                <a:gd name="T83" fmla="*/ 243 h 403"/>
                <a:gd name="T84" fmla="*/ 1055 w 1090"/>
                <a:gd name="T85" fmla="*/ 253 h 403"/>
                <a:gd name="T86" fmla="*/ 1076 w 1090"/>
                <a:gd name="T87" fmla="*/ 244 h 403"/>
                <a:gd name="T88" fmla="*/ 1077 w 1090"/>
                <a:gd name="T89" fmla="*/ 2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0" h="403">
                  <a:moveTo>
                    <a:pt x="1077" y="201"/>
                  </a:moveTo>
                  <a:cubicBezTo>
                    <a:pt x="996" y="116"/>
                    <a:pt x="996" y="116"/>
                    <a:pt x="996" y="116"/>
                  </a:cubicBezTo>
                  <a:cubicBezTo>
                    <a:pt x="1023" y="98"/>
                    <a:pt x="1049" y="80"/>
                    <a:pt x="1074" y="59"/>
                  </a:cubicBezTo>
                  <a:cubicBezTo>
                    <a:pt x="1088" y="48"/>
                    <a:pt x="1090" y="29"/>
                    <a:pt x="1079" y="16"/>
                  </a:cubicBezTo>
                  <a:cubicBezTo>
                    <a:pt x="1068" y="2"/>
                    <a:pt x="1048" y="0"/>
                    <a:pt x="1035" y="11"/>
                  </a:cubicBezTo>
                  <a:cubicBezTo>
                    <a:pt x="760" y="234"/>
                    <a:pt x="369" y="243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0" y="3"/>
                    <a:pt x="10" y="17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58" y="91"/>
                    <a:pt x="70" y="99"/>
                    <a:pt x="82" y="107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2" y="186"/>
                    <a:pt x="2" y="206"/>
                    <a:pt x="14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60" y="153"/>
                    <a:pt x="184" y="165"/>
                    <a:pt x="207" y="17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1" y="303"/>
                    <a:pt x="147" y="322"/>
                    <a:pt x="163" y="329"/>
                  </a:cubicBezTo>
                  <a:cubicBezTo>
                    <a:pt x="167" y="332"/>
                    <a:pt x="172" y="333"/>
                    <a:pt x="177" y="333"/>
                  </a:cubicBezTo>
                  <a:cubicBezTo>
                    <a:pt x="188" y="333"/>
                    <a:pt x="199" y="327"/>
                    <a:pt x="205" y="316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94" y="209"/>
                    <a:pt x="323" y="217"/>
                    <a:pt x="353" y="224"/>
                  </a:cubicBezTo>
                  <a:cubicBezTo>
                    <a:pt x="343" y="343"/>
                    <a:pt x="343" y="343"/>
                    <a:pt x="343" y="343"/>
                  </a:cubicBezTo>
                  <a:cubicBezTo>
                    <a:pt x="341" y="360"/>
                    <a:pt x="354" y="375"/>
                    <a:pt x="371" y="376"/>
                  </a:cubicBezTo>
                  <a:cubicBezTo>
                    <a:pt x="372" y="377"/>
                    <a:pt x="373" y="377"/>
                    <a:pt x="374" y="377"/>
                  </a:cubicBezTo>
                  <a:cubicBezTo>
                    <a:pt x="390" y="377"/>
                    <a:pt x="404" y="364"/>
                    <a:pt x="405" y="348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55" y="243"/>
                    <a:pt x="495" y="246"/>
                    <a:pt x="536" y="246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9" y="392"/>
                    <a:pt x="573" y="403"/>
                    <a:pt x="588" y="403"/>
                  </a:cubicBezTo>
                  <a:cubicBezTo>
                    <a:pt x="589" y="403"/>
                    <a:pt x="591" y="402"/>
                    <a:pt x="593" y="402"/>
                  </a:cubicBezTo>
                  <a:cubicBezTo>
                    <a:pt x="610" y="399"/>
                    <a:pt x="621" y="384"/>
                    <a:pt x="619" y="367"/>
                  </a:cubicBezTo>
                  <a:cubicBezTo>
                    <a:pt x="599" y="245"/>
                    <a:pt x="599" y="245"/>
                    <a:pt x="599" y="245"/>
                  </a:cubicBezTo>
                  <a:cubicBezTo>
                    <a:pt x="650" y="241"/>
                    <a:pt x="701" y="233"/>
                    <a:pt x="751" y="221"/>
                  </a:cubicBezTo>
                  <a:cubicBezTo>
                    <a:pt x="805" y="326"/>
                    <a:pt x="805" y="326"/>
                    <a:pt x="805" y="326"/>
                  </a:cubicBezTo>
                  <a:cubicBezTo>
                    <a:pt x="811" y="337"/>
                    <a:pt x="822" y="343"/>
                    <a:pt x="833" y="343"/>
                  </a:cubicBezTo>
                  <a:cubicBezTo>
                    <a:pt x="838" y="343"/>
                    <a:pt x="843" y="342"/>
                    <a:pt x="848" y="339"/>
                  </a:cubicBezTo>
                  <a:cubicBezTo>
                    <a:pt x="863" y="332"/>
                    <a:pt x="869" y="313"/>
                    <a:pt x="861" y="298"/>
                  </a:cubicBezTo>
                  <a:cubicBezTo>
                    <a:pt x="813" y="203"/>
                    <a:pt x="813" y="203"/>
                    <a:pt x="813" y="203"/>
                  </a:cubicBezTo>
                  <a:cubicBezTo>
                    <a:pt x="856" y="188"/>
                    <a:pt x="899" y="170"/>
                    <a:pt x="940" y="148"/>
                  </a:cubicBezTo>
                  <a:cubicBezTo>
                    <a:pt x="1032" y="243"/>
                    <a:pt x="1032" y="243"/>
                    <a:pt x="1032" y="243"/>
                  </a:cubicBezTo>
                  <a:cubicBezTo>
                    <a:pt x="1038" y="250"/>
                    <a:pt x="1046" y="253"/>
                    <a:pt x="1055" y="253"/>
                  </a:cubicBezTo>
                  <a:cubicBezTo>
                    <a:pt x="1062" y="253"/>
                    <a:pt x="1070" y="250"/>
                    <a:pt x="1076" y="244"/>
                  </a:cubicBezTo>
                  <a:cubicBezTo>
                    <a:pt x="1089" y="233"/>
                    <a:pt x="1089" y="213"/>
                    <a:pt x="1077" y="201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1" y="3161459"/>
            <a:ext cx="272235" cy="26754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82370" y="2699794"/>
            <a:ext cx="34673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第四部分</a:t>
            </a:r>
          </a:p>
        </p:txBody>
      </p:sp>
      <p:sp>
        <p:nvSpPr>
          <p:cNvPr id="24" name="矩形 23"/>
          <p:cNvSpPr/>
          <p:nvPr/>
        </p:nvSpPr>
        <p:spPr>
          <a:xfrm>
            <a:off x="5858076" y="3647899"/>
            <a:ext cx="4570713" cy="69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角色扮演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40" y="4783370"/>
            <a:ext cx="741669" cy="4115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4592182" y="2520927"/>
            <a:ext cx="583154" cy="963230"/>
            <a:chOff x="3179763" y="2941053"/>
            <a:chExt cx="451108" cy="745121"/>
          </a:xfrm>
          <a:solidFill>
            <a:srgbClr val="F5C720"/>
          </a:solidFill>
        </p:grpSpPr>
        <p:sp>
          <p:nvSpPr>
            <p:cNvPr id="60" name="Freeform 7"/>
            <p:cNvSpPr>
              <a:spLocks noEditPoints="1"/>
            </p:cNvSpPr>
            <p:nvPr/>
          </p:nvSpPr>
          <p:spPr bwMode="auto">
            <a:xfrm>
              <a:off x="3179763" y="3279745"/>
              <a:ext cx="451108" cy="406429"/>
            </a:xfrm>
            <a:custGeom>
              <a:avLst/>
              <a:gdLst>
                <a:gd name="T0" fmla="*/ 182 w 185"/>
                <a:gd name="T1" fmla="*/ 149 h 166"/>
                <a:gd name="T2" fmla="*/ 182 w 185"/>
                <a:gd name="T3" fmla="*/ 148 h 166"/>
                <a:gd name="T4" fmla="*/ 89 w 185"/>
                <a:gd name="T5" fmla="*/ 23 h 166"/>
                <a:gd name="T6" fmla="*/ 25 w 185"/>
                <a:gd name="T7" fmla="*/ 151 h 166"/>
                <a:gd name="T8" fmla="*/ 27 w 185"/>
                <a:gd name="T9" fmla="*/ 155 h 166"/>
                <a:gd name="T10" fmla="*/ 34 w 185"/>
                <a:gd name="T11" fmla="*/ 157 h 166"/>
                <a:gd name="T12" fmla="*/ 34 w 185"/>
                <a:gd name="T13" fmla="*/ 157 h 166"/>
                <a:gd name="T14" fmla="*/ 35 w 185"/>
                <a:gd name="T15" fmla="*/ 157 h 166"/>
                <a:gd name="T16" fmla="*/ 174 w 185"/>
                <a:gd name="T17" fmla="*/ 164 h 166"/>
                <a:gd name="T18" fmla="*/ 182 w 185"/>
                <a:gd name="T19" fmla="*/ 149 h 166"/>
                <a:gd name="T20" fmla="*/ 51 w 185"/>
                <a:gd name="T21" fmla="*/ 144 h 166"/>
                <a:gd name="T22" fmla="*/ 119 w 185"/>
                <a:gd name="T23" fmla="*/ 59 h 166"/>
                <a:gd name="T24" fmla="*/ 110 w 185"/>
                <a:gd name="T25" fmla="*/ 45 h 166"/>
                <a:gd name="T26" fmla="*/ 70 w 185"/>
                <a:gd name="T27" fmla="*/ 92 h 166"/>
                <a:gd name="T28" fmla="*/ 42 w 185"/>
                <a:gd name="T29" fmla="*/ 145 h 166"/>
                <a:gd name="T30" fmla="*/ 33 w 185"/>
                <a:gd name="T31" fmla="*/ 146 h 166"/>
                <a:gd name="T32" fmla="*/ 36 w 185"/>
                <a:gd name="T33" fmla="*/ 105 h 166"/>
                <a:gd name="T34" fmla="*/ 37 w 185"/>
                <a:gd name="T35" fmla="*/ 106 h 166"/>
                <a:gd name="T36" fmla="*/ 40 w 185"/>
                <a:gd name="T37" fmla="*/ 105 h 166"/>
                <a:gd name="T38" fmla="*/ 42 w 185"/>
                <a:gd name="T39" fmla="*/ 103 h 166"/>
                <a:gd name="T40" fmla="*/ 47 w 185"/>
                <a:gd name="T41" fmla="*/ 97 h 166"/>
                <a:gd name="T42" fmla="*/ 65 w 185"/>
                <a:gd name="T43" fmla="*/ 77 h 166"/>
                <a:gd name="T44" fmla="*/ 84 w 185"/>
                <a:gd name="T45" fmla="*/ 58 h 166"/>
                <a:gd name="T46" fmla="*/ 91 w 185"/>
                <a:gd name="T47" fmla="*/ 53 h 166"/>
                <a:gd name="T48" fmla="*/ 95 w 185"/>
                <a:gd name="T49" fmla="*/ 50 h 166"/>
                <a:gd name="T50" fmla="*/ 98 w 185"/>
                <a:gd name="T51" fmla="*/ 47 h 166"/>
                <a:gd name="T52" fmla="*/ 84 w 185"/>
                <a:gd name="T53" fmla="*/ 43 h 166"/>
                <a:gd name="T54" fmla="*/ 60 w 185"/>
                <a:gd name="T55" fmla="*/ 66 h 166"/>
                <a:gd name="T56" fmla="*/ 51 w 185"/>
                <a:gd name="T57" fmla="*/ 76 h 166"/>
                <a:gd name="T58" fmla="*/ 97 w 185"/>
                <a:gd name="T59" fmla="*/ 33 h 166"/>
                <a:gd name="T60" fmla="*/ 145 w 185"/>
                <a:gd name="T61" fmla="*/ 61 h 166"/>
                <a:gd name="T62" fmla="*/ 135 w 185"/>
                <a:gd name="T63" fmla="*/ 60 h 166"/>
                <a:gd name="T64" fmla="*/ 102 w 185"/>
                <a:gd name="T65" fmla="*/ 96 h 166"/>
                <a:gd name="T66" fmla="*/ 78 w 185"/>
                <a:gd name="T67" fmla="*/ 142 h 166"/>
                <a:gd name="T68" fmla="*/ 51 w 185"/>
                <a:gd name="T69" fmla="*/ 144 h 166"/>
                <a:gd name="T70" fmla="*/ 160 w 185"/>
                <a:gd name="T71" fmla="*/ 145 h 166"/>
                <a:gd name="T72" fmla="*/ 162 w 185"/>
                <a:gd name="T73" fmla="*/ 143 h 166"/>
                <a:gd name="T74" fmla="*/ 151 w 185"/>
                <a:gd name="T75" fmla="*/ 132 h 166"/>
                <a:gd name="T76" fmla="*/ 142 w 185"/>
                <a:gd name="T77" fmla="*/ 144 h 166"/>
                <a:gd name="T78" fmla="*/ 125 w 185"/>
                <a:gd name="T79" fmla="*/ 143 h 166"/>
                <a:gd name="T80" fmla="*/ 136 w 185"/>
                <a:gd name="T81" fmla="*/ 132 h 166"/>
                <a:gd name="T82" fmla="*/ 157 w 185"/>
                <a:gd name="T83" fmla="*/ 110 h 166"/>
                <a:gd name="T84" fmla="*/ 158 w 185"/>
                <a:gd name="T85" fmla="*/ 102 h 166"/>
                <a:gd name="T86" fmla="*/ 157 w 185"/>
                <a:gd name="T87" fmla="*/ 101 h 166"/>
                <a:gd name="T88" fmla="*/ 149 w 185"/>
                <a:gd name="T89" fmla="*/ 100 h 166"/>
                <a:gd name="T90" fmla="*/ 110 w 185"/>
                <a:gd name="T91" fmla="*/ 141 h 166"/>
                <a:gd name="T92" fmla="*/ 109 w 185"/>
                <a:gd name="T93" fmla="*/ 143 h 166"/>
                <a:gd name="T94" fmla="*/ 90 w 185"/>
                <a:gd name="T95" fmla="*/ 142 h 166"/>
                <a:gd name="T96" fmla="*/ 108 w 185"/>
                <a:gd name="T97" fmla="*/ 116 h 166"/>
                <a:gd name="T98" fmla="*/ 139 w 185"/>
                <a:gd name="T99" fmla="*/ 77 h 166"/>
                <a:gd name="T100" fmla="*/ 142 w 185"/>
                <a:gd name="T101" fmla="*/ 75 h 166"/>
                <a:gd name="T102" fmla="*/ 146 w 185"/>
                <a:gd name="T103" fmla="*/ 68 h 166"/>
                <a:gd name="T104" fmla="*/ 147 w 185"/>
                <a:gd name="T105" fmla="*/ 65 h 166"/>
                <a:gd name="T106" fmla="*/ 166 w 185"/>
                <a:gd name="T107" fmla="*/ 145 h 166"/>
                <a:gd name="T108" fmla="*/ 160 w 185"/>
                <a:gd name="T109" fmla="*/ 14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5" h="166">
                  <a:moveTo>
                    <a:pt x="182" y="149"/>
                  </a:moveTo>
                  <a:cubicBezTo>
                    <a:pt x="182" y="149"/>
                    <a:pt x="182" y="149"/>
                    <a:pt x="182" y="148"/>
                  </a:cubicBezTo>
                  <a:cubicBezTo>
                    <a:pt x="180" y="102"/>
                    <a:pt x="155" y="0"/>
                    <a:pt x="89" y="23"/>
                  </a:cubicBezTo>
                  <a:cubicBezTo>
                    <a:pt x="63" y="32"/>
                    <a:pt x="0" y="124"/>
                    <a:pt x="25" y="151"/>
                  </a:cubicBezTo>
                  <a:cubicBezTo>
                    <a:pt x="24" y="153"/>
                    <a:pt x="25" y="155"/>
                    <a:pt x="27" y="155"/>
                  </a:cubicBezTo>
                  <a:cubicBezTo>
                    <a:pt x="29" y="156"/>
                    <a:pt x="32" y="156"/>
                    <a:pt x="34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7"/>
                    <a:pt x="35" y="157"/>
                    <a:pt x="35" y="157"/>
                  </a:cubicBezTo>
                  <a:cubicBezTo>
                    <a:pt x="79" y="166"/>
                    <a:pt x="129" y="164"/>
                    <a:pt x="174" y="164"/>
                  </a:cubicBezTo>
                  <a:cubicBezTo>
                    <a:pt x="183" y="164"/>
                    <a:pt x="185" y="155"/>
                    <a:pt x="182" y="149"/>
                  </a:cubicBezTo>
                  <a:close/>
                  <a:moveTo>
                    <a:pt x="51" y="144"/>
                  </a:moveTo>
                  <a:cubicBezTo>
                    <a:pt x="75" y="117"/>
                    <a:pt x="89" y="81"/>
                    <a:pt x="119" y="59"/>
                  </a:cubicBezTo>
                  <a:cubicBezTo>
                    <a:pt x="127" y="53"/>
                    <a:pt x="119" y="38"/>
                    <a:pt x="110" y="45"/>
                  </a:cubicBezTo>
                  <a:cubicBezTo>
                    <a:pt x="94" y="57"/>
                    <a:pt x="82" y="75"/>
                    <a:pt x="70" y="92"/>
                  </a:cubicBezTo>
                  <a:cubicBezTo>
                    <a:pt x="60" y="109"/>
                    <a:pt x="48" y="126"/>
                    <a:pt x="42" y="145"/>
                  </a:cubicBezTo>
                  <a:cubicBezTo>
                    <a:pt x="39" y="145"/>
                    <a:pt x="36" y="146"/>
                    <a:pt x="33" y="146"/>
                  </a:cubicBezTo>
                  <a:cubicBezTo>
                    <a:pt x="29" y="135"/>
                    <a:pt x="31" y="120"/>
                    <a:pt x="36" y="105"/>
                  </a:cubicBezTo>
                  <a:cubicBezTo>
                    <a:pt x="37" y="105"/>
                    <a:pt x="37" y="106"/>
                    <a:pt x="37" y="106"/>
                  </a:cubicBezTo>
                  <a:cubicBezTo>
                    <a:pt x="38" y="106"/>
                    <a:pt x="40" y="106"/>
                    <a:pt x="40" y="105"/>
                  </a:cubicBezTo>
                  <a:cubicBezTo>
                    <a:pt x="39" y="107"/>
                    <a:pt x="41" y="104"/>
                    <a:pt x="42" y="103"/>
                  </a:cubicBezTo>
                  <a:cubicBezTo>
                    <a:pt x="44" y="101"/>
                    <a:pt x="46" y="99"/>
                    <a:pt x="47" y="97"/>
                  </a:cubicBezTo>
                  <a:cubicBezTo>
                    <a:pt x="53" y="90"/>
                    <a:pt x="59" y="84"/>
                    <a:pt x="65" y="77"/>
                  </a:cubicBezTo>
                  <a:cubicBezTo>
                    <a:pt x="71" y="71"/>
                    <a:pt x="77" y="64"/>
                    <a:pt x="84" y="58"/>
                  </a:cubicBezTo>
                  <a:cubicBezTo>
                    <a:pt x="86" y="56"/>
                    <a:pt x="89" y="54"/>
                    <a:pt x="91" y="53"/>
                  </a:cubicBezTo>
                  <a:cubicBezTo>
                    <a:pt x="93" y="52"/>
                    <a:pt x="98" y="50"/>
                    <a:pt x="95" y="50"/>
                  </a:cubicBezTo>
                  <a:cubicBezTo>
                    <a:pt x="97" y="50"/>
                    <a:pt x="98" y="49"/>
                    <a:pt x="98" y="47"/>
                  </a:cubicBezTo>
                  <a:cubicBezTo>
                    <a:pt x="98" y="39"/>
                    <a:pt x="89" y="41"/>
                    <a:pt x="84" y="43"/>
                  </a:cubicBezTo>
                  <a:cubicBezTo>
                    <a:pt x="75" y="49"/>
                    <a:pt x="67" y="58"/>
                    <a:pt x="60" y="66"/>
                  </a:cubicBezTo>
                  <a:cubicBezTo>
                    <a:pt x="59" y="67"/>
                    <a:pt x="55" y="71"/>
                    <a:pt x="51" y="76"/>
                  </a:cubicBezTo>
                  <a:cubicBezTo>
                    <a:pt x="64" y="55"/>
                    <a:pt x="82" y="38"/>
                    <a:pt x="97" y="33"/>
                  </a:cubicBezTo>
                  <a:cubicBezTo>
                    <a:pt x="118" y="26"/>
                    <a:pt x="134" y="40"/>
                    <a:pt x="145" y="61"/>
                  </a:cubicBezTo>
                  <a:cubicBezTo>
                    <a:pt x="143" y="59"/>
                    <a:pt x="138" y="58"/>
                    <a:pt x="135" y="60"/>
                  </a:cubicBezTo>
                  <a:cubicBezTo>
                    <a:pt x="121" y="67"/>
                    <a:pt x="111" y="82"/>
                    <a:pt x="102" y="96"/>
                  </a:cubicBezTo>
                  <a:cubicBezTo>
                    <a:pt x="93" y="110"/>
                    <a:pt x="85" y="126"/>
                    <a:pt x="78" y="142"/>
                  </a:cubicBezTo>
                  <a:cubicBezTo>
                    <a:pt x="69" y="142"/>
                    <a:pt x="60" y="143"/>
                    <a:pt x="51" y="144"/>
                  </a:cubicBezTo>
                  <a:close/>
                  <a:moveTo>
                    <a:pt x="160" y="145"/>
                  </a:moveTo>
                  <a:cubicBezTo>
                    <a:pt x="161" y="144"/>
                    <a:pt x="161" y="143"/>
                    <a:pt x="162" y="143"/>
                  </a:cubicBezTo>
                  <a:cubicBezTo>
                    <a:pt x="168" y="135"/>
                    <a:pt x="158" y="125"/>
                    <a:pt x="151" y="132"/>
                  </a:cubicBezTo>
                  <a:cubicBezTo>
                    <a:pt x="147" y="135"/>
                    <a:pt x="144" y="140"/>
                    <a:pt x="142" y="144"/>
                  </a:cubicBezTo>
                  <a:cubicBezTo>
                    <a:pt x="136" y="144"/>
                    <a:pt x="131" y="144"/>
                    <a:pt x="125" y="143"/>
                  </a:cubicBezTo>
                  <a:cubicBezTo>
                    <a:pt x="129" y="140"/>
                    <a:pt x="133" y="136"/>
                    <a:pt x="136" y="132"/>
                  </a:cubicBezTo>
                  <a:cubicBezTo>
                    <a:pt x="143" y="125"/>
                    <a:pt x="150" y="118"/>
                    <a:pt x="157" y="110"/>
                  </a:cubicBezTo>
                  <a:cubicBezTo>
                    <a:pt x="160" y="108"/>
                    <a:pt x="160" y="105"/>
                    <a:pt x="158" y="102"/>
                  </a:cubicBezTo>
                  <a:cubicBezTo>
                    <a:pt x="158" y="102"/>
                    <a:pt x="158" y="101"/>
                    <a:pt x="157" y="101"/>
                  </a:cubicBezTo>
                  <a:cubicBezTo>
                    <a:pt x="155" y="99"/>
                    <a:pt x="152" y="98"/>
                    <a:pt x="149" y="100"/>
                  </a:cubicBezTo>
                  <a:cubicBezTo>
                    <a:pt x="133" y="109"/>
                    <a:pt x="122" y="127"/>
                    <a:pt x="110" y="141"/>
                  </a:cubicBezTo>
                  <a:cubicBezTo>
                    <a:pt x="110" y="142"/>
                    <a:pt x="110" y="142"/>
                    <a:pt x="109" y="143"/>
                  </a:cubicBezTo>
                  <a:cubicBezTo>
                    <a:pt x="103" y="143"/>
                    <a:pt x="97" y="142"/>
                    <a:pt x="90" y="142"/>
                  </a:cubicBezTo>
                  <a:cubicBezTo>
                    <a:pt x="97" y="134"/>
                    <a:pt x="103" y="125"/>
                    <a:pt x="108" y="116"/>
                  </a:cubicBezTo>
                  <a:cubicBezTo>
                    <a:pt x="118" y="101"/>
                    <a:pt x="128" y="89"/>
                    <a:pt x="139" y="77"/>
                  </a:cubicBezTo>
                  <a:cubicBezTo>
                    <a:pt x="140" y="76"/>
                    <a:pt x="141" y="76"/>
                    <a:pt x="142" y="75"/>
                  </a:cubicBezTo>
                  <a:cubicBezTo>
                    <a:pt x="144" y="73"/>
                    <a:pt x="145" y="71"/>
                    <a:pt x="146" y="68"/>
                  </a:cubicBezTo>
                  <a:cubicBezTo>
                    <a:pt x="147" y="67"/>
                    <a:pt x="147" y="66"/>
                    <a:pt x="147" y="65"/>
                  </a:cubicBezTo>
                  <a:cubicBezTo>
                    <a:pt x="159" y="91"/>
                    <a:pt x="165" y="126"/>
                    <a:pt x="166" y="145"/>
                  </a:cubicBezTo>
                  <a:cubicBezTo>
                    <a:pt x="164" y="145"/>
                    <a:pt x="162" y="145"/>
                    <a:pt x="160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8"/>
            <p:cNvSpPr>
              <a:spLocks noEditPoints="1"/>
            </p:cNvSpPr>
            <p:nvPr/>
          </p:nvSpPr>
          <p:spPr bwMode="auto">
            <a:xfrm>
              <a:off x="3272002" y="2941053"/>
              <a:ext cx="337250" cy="363192"/>
            </a:xfrm>
            <a:custGeom>
              <a:avLst/>
              <a:gdLst>
                <a:gd name="T0" fmla="*/ 93 w 138"/>
                <a:gd name="T1" fmla="*/ 23 h 148"/>
                <a:gd name="T2" fmla="*/ 10 w 138"/>
                <a:gd name="T3" fmla="*/ 73 h 148"/>
                <a:gd name="T4" fmla="*/ 10 w 138"/>
                <a:gd name="T5" fmla="*/ 73 h 148"/>
                <a:gd name="T6" fmla="*/ 31 w 138"/>
                <a:gd name="T7" fmla="*/ 115 h 148"/>
                <a:gd name="T8" fmla="*/ 120 w 138"/>
                <a:gd name="T9" fmla="*/ 112 h 148"/>
                <a:gd name="T10" fmla="*/ 93 w 138"/>
                <a:gd name="T11" fmla="*/ 23 h 148"/>
                <a:gd name="T12" fmla="*/ 92 w 138"/>
                <a:gd name="T13" fmla="*/ 46 h 148"/>
                <a:gd name="T14" fmla="*/ 59 w 138"/>
                <a:gd name="T15" fmla="*/ 62 h 148"/>
                <a:gd name="T16" fmla="*/ 36 w 138"/>
                <a:gd name="T17" fmla="*/ 100 h 148"/>
                <a:gd name="T18" fmla="*/ 27 w 138"/>
                <a:gd name="T19" fmla="*/ 90 h 148"/>
                <a:gd name="T20" fmla="*/ 28 w 138"/>
                <a:gd name="T21" fmla="*/ 87 h 148"/>
                <a:gd name="T22" fmla="*/ 30 w 138"/>
                <a:gd name="T23" fmla="*/ 86 h 148"/>
                <a:gd name="T24" fmla="*/ 34 w 138"/>
                <a:gd name="T25" fmla="*/ 81 h 148"/>
                <a:gd name="T26" fmla="*/ 46 w 138"/>
                <a:gd name="T27" fmla="*/ 68 h 148"/>
                <a:gd name="T28" fmla="*/ 70 w 138"/>
                <a:gd name="T29" fmla="*/ 44 h 148"/>
                <a:gd name="T30" fmla="*/ 63 w 138"/>
                <a:gd name="T31" fmla="*/ 36 h 148"/>
                <a:gd name="T32" fmla="*/ 50 w 138"/>
                <a:gd name="T33" fmla="*/ 46 h 148"/>
                <a:gd name="T34" fmla="*/ 34 w 138"/>
                <a:gd name="T35" fmla="*/ 65 h 148"/>
                <a:gd name="T36" fmla="*/ 22 w 138"/>
                <a:gd name="T37" fmla="*/ 80 h 148"/>
                <a:gd name="T38" fmla="*/ 21 w 138"/>
                <a:gd name="T39" fmla="*/ 74 h 148"/>
                <a:gd name="T40" fmla="*/ 30 w 138"/>
                <a:gd name="T41" fmla="*/ 55 h 148"/>
                <a:gd name="T42" fmla="*/ 32 w 138"/>
                <a:gd name="T43" fmla="*/ 54 h 148"/>
                <a:gd name="T44" fmla="*/ 32 w 138"/>
                <a:gd name="T45" fmla="*/ 51 h 148"/>
                <a:gd name="T46" fmla="*/ 43 w 138"/>
                <a:gd name="T47" fmla="*/ 39 h 148"/>
                <a:gd name="T48" fmla="*/ 85 w 138"/>
                <a:gd name="T49" fmla="*/ 38 h 148"/>
                <a:gd name="T50" fmla="*/ 105 w 138"/>
                <a:gd name="T51" fmla="*/ 66 h 148"/>
                <a:gd name="T52" fmla="*/ 78 w 138"/>
                <a:gd name="T53" fmla="*/ 84 h 148"/>
                <a:gd name="T54" fmla="*/ 54 w 138"/>
                <a:gd name="T55" fmla="*/ 114 h 148"/>
                <a:gd name="T56" fmla="*/ 54 w 138"/>
                <a:gd name="T57" fmla="*/ 114 h 148"/>
                <a:gd name="T58" fmla="*/ 42 w 138"/>
                <a:gd name="T59" fmla="*/ 106 h 148"/>
                <a:gd name="T60" fmla="*/ 62 w 138"/>
                <a:gd name="T61" fmla="*/ 81 h 148"/>
                <a:gd name="T62" fmla="*/ 79 w 138"/>
                <a:gd name="T63" fmla="*/ 62 h 148"/>
                <a:gd name="T64" fmla="*/ 93 w 138"/>
                <a:gd name="T65" fmla="*/ 52 h 148"/>
                <a:gd name="T66" fmla="*/ 92 w 138"/>
                <a:gd name="T67" fmla="*/ 46 h 148"/>
                <a:gd name="T68" fmla="*/ 107 w 138"/>
                <a:gd name="T69" fmla="*/ 99 h 148"/>
                <a:gd name="T70" fmla="*/ 60 w 138"/>
                <a:gd name="T71" fmla="*/ 117 h 148"/>
                <a:gd name="T72" fmla="*/ 84 w 138"/>
                <a:gd name="T73" fmla="*/ 98 h 148"/>
                <a:gd name="T74" fmla="*/ 97 w 138"/>
                <a:gd name="T75" fmla="*/ 86 h 148"/>
                <a:gd name="T76" fmla="*/ 108 w 138"/>
                <a:gd name="T77" fmla="*/ 78 h 148"/>
                <a:gd name="T78" fmla="*/ 107 w 138"/>
                <a:gd name="T79" fmla="*/ 9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148">
                  <a:moveTo>
                    <a:pt x="93" y="23"/>
                  </a:moveTo>
                  <a:cubicBezTo>
                    <a:pt x="60" y="0"/>
                    <a:pt x="0" y="30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87"/>
                    <a:pt x="19" y="104"/>
                    <a:pt x="31" y="115"/>
                  </a:cubicBezTo>
                  <a:cubicBezTo>
                    <a:pt x="57" y="140"/>
                    <a:pt x="99" y="148"/>
                    <a:pt x="120" y="112"/>
                  </a:cubicBezTo>
                  <a:cubicBezTo>
                    <a:pt x="138" y="83"/>
                    <a:pt x="119" y="41"/>
                    <a:pt x="93" y="23"/>
                  </a:cubicBezTo>
                  <a:close/>
                  <a:moveTo>
                    <a:pt x="92" y="46"/>
                  </a:moveTo>
                  <a:cubicBezTo>
                    <a:pt x="82" y="34"/>
                    <a:pt x="64" y="55"/>
                    <a:pt x="59" y="62"/>
                  </a:cubicBezTo>
                  <a:cubicBezTo>
                    <a:pt x="49" y="74"/>
                    <a:pt x="42" y="87"/>
                    <a:pt x="36" y="100"/>
                  </a:cubicBezTo>
                  <a:cubicBezTo>
                    <a:pt x="32" y="97"/>
                    <a:pt x="29" y="93"/>
                    <a:pt x="27" y="90"/>
                  </a:cubicBezTo>
                  <a:cubicBezTo>
                    <a:pt x="28" y="89"/>
                    <a:pt x="28" y="88"/>
                    <a:pt x="28" y="87"/>
                  </a:cubicBezTo>
                  <a:cubicBezTo>
                    <a:pt x="28" y="89"/>
                    <a:pt x="29" y="88"/>
                    <a:pt x="30" y="86"/>
                  </a:cubicBezTo>
                  <a:cubicBezTo>
                    <a:pt x="31" y="84"/>
                    <a:pt x="33" y="83"/>
                    <a:pt x="34" y="81"/>
                  </a:cubicBezTo>
                  <a:cubicBezTo>
                    <a:pt x="38" y="77"/>
                    <a:pt x="42" y="72"/>
                    <a:pt x="46" y="68"/>
                  </a:cubicBezTo>
                  <a:cubicBezTo>
                    <a:pt x="53" y="60"/>
                    <a:pt x="62" y="53"/>
                    <a:pt x="70" y="44"/>
                  </a:cubicBezTo>
                  <a:cubicBezTo>
                    <a:pt x="74" y="39"/>
                    <a:pt x="69" y="33"/>
                    <a:pt x="63" y="36"/>
                  </a:cubicBezTo>
                  <a:cubicBezTo>
                    <a:pt x="58" y="38"/>
                    <a:pt x="54" y="43"/>
                    <a:pt x="50" y="46"/>
                  </a:cubicBezTo>
                  <a:cubicBezTo>
                    <a:pt x="45" y="52"/>
                    <a:pt x="39" y="59"/>
                    <a:pt x="34" y="65"/>
                  </a:cubicBezTo>
                  <a:cubicBezTo>
                    <a:pt x="32" y="67"/>
                    <a:pt x="25" y="74"/>
                    <a:pt x="22" y="80"/>
                  </a:cubicBezTo>
                  <a:cubicBezTo>
                    <a:pt x="22" y="78"/>
                    <a:pt x="21" y="76"/>
                    <a:pt x="21" y="74"/>
                  </a:cubicBezTo>
                  <a:cubicBezTo>
                    <a:pt x="25" y="68"/>
                    <a:pt x="27" y="61"/>
                    <a:pt x="30" y="55"/>
                  </a:cubicBezTo>
                  <a:cubicBezTo>
                    <a:pt x="31" y="55"/>
                    <a:pt x="31" y="54"/>
                    <a:pt x="32" y="54"/>
                  </a:cubicBezTo>
                  <a:cubicBezTo>
                    <a:pt x="33" y="53"/>
                    <a:pt x="33" y="52"/>
                    <a:pt x="32" y="51"/>
                  </a:cubicBezTo>
                  <a:cubicBezTo>
                    <a:pt x="35" y="47"/>
                    <a:pt x="38" y="43"/>
                    <a:pt x="43" y="39"/>
                  </a:cubicBezTo>
                  <a:cubicBezTo>
                    <a:pt x="55" y="30"/>
                    <a:pt x="72" y="31"/>
                    <a:pt x="85" y="38"/>
                  </a:cubicBezTo>
                  <a:cubicBezTo>
                    <a:pt x="95" y="44"/>
                    <a:pt x="102" y="54"/>
                    <a:pt x="105" y="66"/>
                  </a:cubicBezTo>
                  <a:cubicBezTo>
                    <a:pt x="95" y="67"/>
                    <a:pt x="85" y="77"/>
                    <a:pt x="78" y="84"/>
                  </a:cubicBezTo>
                  <a:cubicBezTo>
                    <a:pt x="69" y="93"/>
                    <a:pt x="61" y="10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0" y="112"/>
                    <a:pt x="46" y="109"/>
                    <a:pt x="42" y="106"/>
                  </a:cubicBezTo>
                  <a:cubicBezTo>
                    <a:pt x="50" y="99"/>
                    <a:pt x="56" y="90"/>
                    <a:pt x="62" y="81"/>
                  </a:cubicBezTo>
                  <a:cubicBezTo>
                    <a:pt x="67" y="74"/>
                    <a:pt x="73" y="68"/>
                    <a:pt x="79" y="62"/>
                  </a:cubicBezTo>
                  <a:cubicBezTo>
                    <a:pt x="83" y="58"/>
                    <a:pt x="89" y="57"/>
                    <a:pt x="93" y="52"/>
                  </a:cubicBezTo>
                  <a:cubicBezTo>
                    <a:pt x="94" y="50"/>
                    <a:pt x="93" y="48"/>
                    <a:pt x="92" y="46"/>
                  </a:cubicBezTo>
                  <a:close/>
                  <a:moveTo>
                    <a:pt x="107" y="99"/>
                  </a:moveTo>
                  <a:cubicBezTo>
                    <a:pt x="101" y="123"/>
                    <a:pt x="80" y="125"/>
                    <a:pt x="60" y="117"/>
                  </a:cubicBezTo>
                  <a:cubicBezTo>
                    <a:pt x="70" y="113"/>
                    <a:pt x="77" y="106"/>
                    <a:pt x="84" y="98"/>
                  </a:cubicBezTo>
                  <a:cubicBezTo>
                    <a:pt x="88" y="94"/>
                    <a:pt x="92" y="90"/>
                    <a:pt x="97" y="86"/>
                  </a:cubicBezTo>
                  <a:cubicBezTo>
                    <a:pt x="100" y="83"/>
                    <a:pt x="104" y="81"/>
                    <a:pt x="108" y="78"/>
                  </a:cubicBezTo>
                  <a:cubicBezTo>
                    <a:pt x="109" y="85"/>
                    <a:pt x="109" y="92"/>
                    <a:pt x="10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322470" y="2520927"/>
            <a:ext cx="586880" cy="963230"/>
            <a:chOff x="3986857" y="2941053"/>
            <a:chExt cx="453990" cy="745121"/>
          </a:xfrm>
          <a:solidFill>
            <a:srgbClr val="F5C720"/>
          </a:solidFill>
        </p:grpSpPr>
        <p:sp>
          <p:nvSpPr>
            <p:cNvPr id="63" name="Freeform 9"/>
            <p:cNvSpPr>
              <a:spLocks noEditPoints="1"/>
            </p:cNvSpPr>
            <p:nvPr/>
          </p:nvSpPr>
          <p:spPr bwMode="auto">
            <a:xfrm>
              <a:off x="3986857" y="3279745"/>
              <a:ext cx="453990" cy="406429"/>
            </a:xfrm>
            <a:custGeom>
              <a:avLst/>
              <a:gdLst>
                <a:gd name="T0" fmla="*/ 182 w 186"/>
                <a:gd name="T1" fmla="*/ 149 h 166"/>
                <a:gd name="T2" fmla="*/ 182 w 186"/>
                <a:gd name="T3" fmla="*/ 148 h 166"/>
                <a:gd name="T4" fmla="*/ 90 w 186"/>
                <a:gd name="T5" fmla="*/ 23 h 166"/>
                <a:gd name="T6" fmla="*/ 25 w 186"/>
                <a:gd name="T7" fmla="*/ 151 h 166"/>
                <a:gd name="T8" fmla="*/ 28 w 186"/>
                <a:gd name="T9" fmla="*/ 155 h 166"/>
                <a:gd name="T10" fmla="*/ 34 w 186"/>
                <a:gd name="T11" fmla="*/ 157 h 166"/>
                <a:gd name="T12" fmla="*/ 35 w 186"/>
                <a:gd name="T13" fmla="*/ 157 h 166"/>
                <a:gd name="T14" fmla="*/ 36 w 186"/>
                <a:gd name="T15" fmla="*/ 157 h 166"/>
                <a:gd name="T16" fmla="*/ 175 w 186"/>
                <a:gd name="T17" fmla="*/ 164 h 166"/>
                <a:gd name="T18" fmla="*/ 182 w 186"/>
                <a:gd name="T19" fmla="*/ 149 h 166"/>
                <a:gd name="T20" fmla="*/ 51 w 186"/>
                <a:gd name="T21" fmla="*/ 144 h 166"/>
                <a:gd name="T22" fmla="*/ 119 w 186"/>
                <a:gd name="T23" fmla="*/ 59 h 166"/>
                <a:gd name="T24" fmla="*/ 111 w 186"/>
                <a:gd name="T25" fmla="*/ 45 h 166"/>
                <a:gd name="T26" fmla="*/ 71 w 186"/>
                <a:gd name="T27" fmla="*/ 92 h 166"/>
                <a:gd name="T28" fmla="*/ 42 w 186"/>
                <a:gd name="T29" fmla="*/ 145 h 166"/>
                <a:gd name="T30" fmla="*/ 34 w 186"/>
                <a:gd name="T31" fmla="*/ 146 h 166"/>
                <a:gd name="T32" fmla="*/ 37 w 186"/>
                <a:gd name="T33" fmla="*/ 105 h 166"/>
                <a:gd name="T34" fmla="*/ 38 w 186"/>
                <a:gd name="T35" fmla="*/ 106 h 166"/>
                <a:gd name="T36" fmla="*/ 41 w 186"/>
                <a:gd name="T37" fmla="*/ 105 h 166"/>
                <a:gd name="T38" fmla="*/ 43 w 186"/>
                <a:gd name="T39" fmla="*/ 103 h 166"/>
                <a:gd name="T40" fmla="*/ 48 w 186"/>
                <a:gd name="T41" fmla="*/ 97 h 166"/>
                <a:gd name="T42" fmla="*/ 65 w 186"/>
                <a:gd name="T43" fmla="*/ 77 h 166"/>
                <a:gd name="T44" fmla="*/ 85 w 186"/>
                <a:gd name="T45" fmla="*/ 58 h 166"/>
                <a:gd name="T46" fmla="*/ 92 w 186"/>
                <a:gd name="T47" fmla="*/ 53 h 166"/>
                <a:gd name="T48" fmla="*/ 96 w 186"/>
                <a:gd name="T49" fmla="*/ 50 h 166"/>
                <a:gd name="T50" fmla="*/ 99 w 186"/>
                <a:gd name="T51" fmla="*/ 47 h 166"/>
                <a:gd name="T52" fmla="*/ 85 w 186"/>
                <a:gd name="T53" fmla="*/ 43 h 166"/>
                <a:gd name="T54" fmla="*/ 60 w 186"/>
                <a:gd name="T55" fmla="*/ 66 h 166"/>
                <a:gd name="T56" fmla="*/ 52 w 186"/>
                <a:gd name="T57" fmla="*/ 76 h 166"/>
                <a:gd name="T58" fmla="*/ 98 w 186"/>
                <a:gd name="T59" fmla="*/ 33 h 166"/>
                <a:gd name="T60" fmla="*/ 146 w 186"/>
                <a:gd name="T61" fmla="*/ 61 h 166"/>
                <a:gd name="T62" fmla="*/ 136 w 186"/>
                <a:gd name="T63" fmla="*/ 60 h 166"/>
                <a:gd name="T64" fmla="*/ 103 w 186"/>
                <a:gd name="T65" fmla="*/ 96 h 166"/>
                <a:gd name="T66" fmla="*/ 79 w 186"/>
                <a:gd name="T67" fmla="*/ 142 h 166"/>
                <a:gd name="T68" fmla="*/ 51 w 186"/>
                <a:gd name="T69" fmla="*/ 144 h 166"/>
                <a:gd name="T70" fmla="*/ 161 w 186"/>
                <a:gd name="T71" fmla="*/ 145 h 166"/>
                <a:gd name="T72" fmla="*/ 163 w 186"/>
                <a:gd name="T73" fmla="*/ 143 h 166"/>
                <a:gd name="T74" fmla="*/ 152 w 186"/>
                <a:gd name="T75" fmla="*/ 132 h 166"/>
                <a:gd name="T76" fmla="*/ 142 w 186"/>
                <a:gd name="T77" fmla="*/ 144 h 166"/>
                <a:gd name="T78" fmla="*/ 126 w 186"/>
                <a:gd name="T79" fmla="*/ 143 h 166"/>
                <a:gd name="T80" fmla="*/ 137 w 186"/>
                <a:gd name="T81" fmla="*/ 132 h 166"/>
                <a:gd name="T82" fmla="*/ 158 w 186"/>
                <a:gd name="T83" fmla="*/ 110 h 166"/>
                <a:gd name="T84" fmla="*/ 159 w 186"/>
                <a:gd name="T85" fmla="*/ 102 h 166"/>
                <a:gd name="T86" fmla="*/ 158 w 186"/>
                <a:gd name="T87" fmla="*/ 101 h 166"/>
                <a:gd name="T88" fmla="*/ 150 w 186"/>
                <a:gd name="T89" fmla="*/ 100 h 166"/>
                <a:gd name="T90" fmla="*/ 111 w 186"/>
                <a:gd name="T91" fmla="*/ 141 h 166"/>
                <a:gd name="T92" fmla="*/ 110 w 186"/>
                <a:gd name="T93" fmla="*/ 143 h 166"/>
                <a:gd name="T94" fmla="*/ 91 w 186"/>
                <a:gd name="T95" fmla="*/ 142 h 166"/>
                <a:gd name="T96" fmla="*/ 109 w 186"/>
                <a:gd name="T97" fmla="*/ 116 h 166"/>
                <a:gd name="T98" fmla="*/ 140 w 186"/>
                <a:gd name="T99" fmla="*/ 77 h 166"/>
                <a:gd name="T100" fmla="*/ 143 w 186"/>
                <a:gd name="T101" fmla="*/ 75 h 166"/>
                <a:gd name="T102" fmla="*/ 147 w 186"/>
                <a:gd name="T103" fmla="*/ 68 h 166"/>
                <a:gd name="T104" fmla="*/ 147 w 186"/>
                <a:gd name="T105" fmla="*/ 65 h 166"/>
                <a:gd name="T106" fmla="*/ 167 w 186"/>
                <a:gd name="T107" fmla="*/ 145 h 166"/>
                <a:gd name="T108" fmla="*/ 161 w 186"/>
                <a:gd name="T109" fmla="*/ 14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6" h="166">
                  <a:moveTo>
                    <a:pt x="182" y="149"/>
                  </a:moveTo>
                  <a:cubicBezTo>
                    <a:pt x="182" y="149"/>
                    <a:pt x="182" y="149"/>
                    <a:pt x="182" y="148"/>
                  </a:cubicBezTo>
                  <a:cubicBezTo>
                    <a:pt x="180" y="102"/>
                    <a:pt x="156" y="0"/>
                    <a:pt x="90" y="23"/>
                  </a:cubicBezTo>
                  <a:cubicBezTo>
                    <a:pt x="64" y="32"/>
                    <a:pt x="0" y="124"/>
                    <a:pt x="25" y="151"/>
                  </a:cubicBezTo>
                  <a:cubicBezTo>
                    <a:pt x="25" y="153"/>
                    <a:pt x="26" y="155"/>
                    <a:pt x="28" y="155"/>
                  </a:cubicBezTo>
                  <a:cubicBezTo>
                    <a:pt x="30" y="156"/>
                    <a:pt x="32" y="156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6" y="157"/>
                  </a:cubicBezTo>
                  <a:cubicBezTo>
                    <a:pt x="80" y="166"/>
                    <a:pt x="130" y="164"/>
                    <a:pt x="175" y="164"/>
                  </a:cubicBezTo>
                  <a:cubicBezTo>
                    <a:pt x="183" y="164"/>
                    <a:pt x="186" y="155"/>
                    <a:pt x="182" y="149"/>
                  </a:cubicBezTo>
                  <a:close/>
                  <a:moveTo>
                    <a:pt x="51" y="144"/>
                  </a:moveTo>
                  <a:cubicBezTo>
                    <a:pt x="76" y="117"/>
                    <a:pt x="90" y="81"/>
                    <a:pt x="119" y="59"/>
                  </a:cubicBezTo>
                  <a:cubicBezTo>
                    <a:pt x="128" y="53"/>
                    <a:pt x="120" y="38"/>
                    <a:pt x="111" y="45"/>
                  </a:cubicBezTo>
                  <a:cubicBezTo>
                    <a:pt x="94" y="57"/>
                    <a:pt x="82" y="75"/>
                    <a:pt x="71" y="92"/>
                  </a:cubicBezTo>
                  <a:cubicBezTo>
                    <a:pt x="61" y="109"/>
                    <a:pt x="49" y="126"/>
                    <a:pt x="42" y="145"/>
                  </a:cubicBezTo>
                  <a:cubicBezTo>
                    <a:pt x="40" y="145"/>
                    <a:pt x="37" y="146"/>
                    <a:pt x="34" y="146"/>
                  </a:cubicBezTo>
                  <a:cubicBezTo>
                    <a:pt x="30" y="135"/>
                    <a:pt x="32" y="120"/>
                    <a:pt x="37" y="105"/>
                  </a:cubicBezTo>
                  <a:cubicBezTo>
                    <a:pt x="37" y="105"/>
                    <a:pt x="38" y="106"/>
                    <a:pt x="38" y="106"/>
                  </a:cubicBezTo>
                  <a:cubicBezTo>
                    <a:pt x="39" y="106"/>
                    <a:pt x="40" y="106"/>
                    <a:pt x="41" y="105"/>
                  </a:cubicBezTo>
                  <a:cubicBezTo>
                    <a:pt x="40" y="107"/>
                    <a:pt x="42" y="104"/>
                    <a:pt x="43" y="103"/>
                  </a:cubicBezTo>
                  <a:cubicBezTo>
                    <a:pt x="44" y="101"/>
                    <a:pt x="46" y="99"/>
                    <a:pt x="48" y="97"/>
                  </a:cubicBezTo>
                  <a:cubicBezTo>
                    <a:pt x="53" y="90"/>
                    <a:pt x="59" y="84"/>
                    <a:pt x="65" y="77"/>
                  </a:cubicBezTo>
                  <a:cubicBezTo>
                    <a:pt x="72" y="71"/>
                    <a:pt x="78" y="64"/>
                    <a:pt x="85" y="58"/>
                  </a:cubicBezTo>
                  <a:cubicBezTo>
                    <a:pt x="87" y="56"/>
                    <a:pt x="89" y="54"/>
                    <a:pt x="92" y="53"/>
                  </a:cubicBezTo>
                  <a:cubicBezTo>
                    <a:pt x="94" y="52"/>
                    <a:pt x="98" y="50"/>
                    <a:pt x="96" y="50"/>
                  </a:cubicBezTo>
                  <a:cubicBezTo>
                    <a:pt x="97" y="50"/>
                    <a:pt x="98" y="49"/>
                    <a:pt x="99" y="47"/>
                  </a:cubicBezTo>
                  <a:cubicBezTo>
                    <a:pt x="99" y="39"/>
                    <a:pt x="89" y="41"/>
                    <a:pt x="85" y="43"/>
                  </a:cubicBezTo>
                  <a:cubicBezTo>
                    <a:pt x="76" y="49"/>
                    <a:pt x="68" y="58"/>
                    <a:pt x="60" y="66"/>
                  </a:cubicBezTo>
                  <a:cubicBezTo>
                    <a:pt x="59" y="67"/>
                    <a:pt x="56" y="71"/>
                    <a:pt x="52" y="76"/>
                  </a:cubicBezTo>
                  <a:cubicBezTo>
                    <a:pt x="65" y="55"/>
                    <a:pt x="83" y="38"/>
                    <a:pt x="98" y="33"/>
                  </a:cubicBezTo>
                  <a:cubicBezTo>
                    <a:pt x="119" y="26"/>
                    <a:pt x="135" y="40"/>
                    <a:pt x="146" y="61"/>
                  </a:cubicBezTo>
                  <a:cubicBezTo>
                    <a:pt x="143" y="59"/>
                    <a:pt x="139" y="58"/>
                    <a:pt x="136" y="60"/>
                  </a:cubicBezTo>
                  <a:cubicBezTo>
                    <a:pt x="121" y="67"/>
                    <a:pt x="111" y="82"/>
                    <a:pt x="103" y="96"/>
                  </a:cubicBezTo>
                  <a:cubicBezTo>
                    <a:pt x="94" y="110"/>
                    <a:pt x="86" y="126"/>
                    <a:pt x="79" y="142"/>
                  </a:cubicBezTo>
                  <a:cubicBezTo>
                    <a:pt x="70" y="142"/>
                    <a:pt x="60" y="143"/>
                    <a:pt x="51" y="144"/>
                  </a:cubicBezTo>
                  <a:close/>
                  <a:moveTo>
                    <a:pt x="161" y="145"/>
                  </a:moveTo>
                  <a:cubicBezTo>
                    <a:pt x="161" y="144"/>
                    <a:pt x="162" y="143"/>
                    <a:pt x="163" y="143"/>
                  </a:cubicBezTo>
                  <a:cubicBezTo>
                    <a:pt x="169" y="135"/>
                    <a:pt x="159" y="125"/>
                    <a:pt x="152" y="132"/>
                  </a:cubicBezTo>
                  <a:cubicBezTo>
                    <a:pt x="148" y="135"/>
                    <a:pt x="145" y="140"/>
                    <a:pt x="142" y="144"/>
                  </a:cubicBezTo>
                  <a:cubicBezTo>
                    <a:pt x="137" y="144"/>
                    <a:pt x="131" y="144"/>
                    <a:pt x="126" y="143"/>
                  </a:cubicBezTo>
                  <a:cubicBezTo>
                    <a:pt x="130" y="140"/>
                    <a:pt x="133" y="136"/>
                    <a:pt x="137" y="132"/>
                  </a:cubicBezTo>
                  <a:cubicBezTo>
                    <a:pt x="143" y="125"/>
                    <a:pt x="150" y="118"/>
                    <a:pt x="158" y="110"/>
                  </a:cubicBezTo>
                  <a:cubicBezTo>
                    <a:pt x="160" y="108"/>
                    <a:pt x="160" y="105"/>
                    <a:pt x="159" y="102"/>
                  </a:cubicBezTo>
                  <a:cubicBezTo>
                    <a:pt x="159" y="102"/>
                    <a:pt x="158" y="101"/>
                    <a:pt x="158" y="101"/>
                  </a:cubicBezTo>
                  <a:cubicBezTo>
                    <a:pt x="156" y="99"/>
                    <a:pt x="152" y="98"/>
                    <a:pt x="150" y="100"/>
                  </a:cubicBezTo>
                  <a:cubicBezTo>
                    <a:pt x="134" y="109"/>
                    <a:pt x="122" y="127"/>
                    <a:pt x="111" y="141"/>
                  </a:cubicBezTo>
                  <a:cubicBezTo>
                    <a:pt x="110" y="142"/>
                    <a:pt x="110" y="142"/>
                    <a:pt x="110" y="143"/>
                  </a:cubicBezTo>
                  <a:cubicBezTo>
                    <a:pt x="104" y="143"/>
                    <a:pt x="97" y="142"/>
                    <a:pt x="91" y="142"/>
                  </a:cubicBezTo>
                  <a:cubicBezTo>
                    <a:pt x="98" y="134"/>
                    <a:pt x="104" y="125"/>
                    <a:pt x="109" y="116"/>
                  </a:cubicBezTo>
                  <a:cubicBezTo>
                    <a:pt x="118" y="101"/>
                    <a:pt x="128" y="89"/>
                    <a:pt x="140" y="77"/>
                  </a:cubicBezTo>
                  <a:cubicBezTo>
                    <a:pt x="141" y="76"/>
                    <a:pt x="142" y="76"/>
                    <a:pt x="143" y="75"/>
                  </a:cubicBezTo>
                  <a:cubicBezTo>
                    <a:pt x="145" y="73"/>
                    <a:pt x="146" y="71"/>
                    <a:pt x="147" y="68"/>
                  </a:cubicBezTo>
                  <a:cubicBezTo>
                    <a:pt x="147" y="67"/>
                    <a:pt x="148" y="66"/>
                    <a:pt x="147" y="65"/>
                  </a:cubicBezTo>
                  <a:cubicBezTo>
                    <a:pt x="160" y="91"/>
                    <a:pt x="166" y="126"/>
                    <a:pt x="167" y="145"/>
                  </a:cubicBezTo>
                  <a:cubicBezTo>
                    <a:pt x="165" y="145"/>
                    <a:pt x="163" y="145"/>
                    <a:pt x="161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0"/>
            <p:cNvSpPr>
              <a:spLocks noEditPoints="1"/>
            </p:cNvSpPr>
            <p:nvPr/>
          </p:nvSpPr>
          <p:spPr bwMode="auto">
            <a:xfrm>
              <a:off x="4081979" y="2941053"/>
              <a:ext cx="337250" cy="363192"/>
            </a:xfrm>
            <a:custGeom>
              <a:avLst/>
              <a:gdLst>
                <a:gd name="T0" fmla="*/ 93 w 138"/>
                <a:gd name="T1" fmla="*/ 23 h 148"/>
                <a:gd name="T2" fmla="*/ 10 w 138"/>
                <a:gd name="T3" fmla="*/ 73 h 148"/>
                <a:gd name="T4" fmla="*/ 10 w 138"/>
                <a:gd name="T5" fmla="*/ 73 h 148"/>
                <a:gd name="T6" fmla="*/ 30 w 138"/>
                <a:gd name="T7" fmla="*/ 115 h 148"/>
                <a:gd name="T8" fmla="*/ 120 w 138"/>
                <a:gd name="T9" fmla="*/ 112 h 148"/>
                <a:gd name="T10" fmla="*/ 93 w 138"/>
                <a:gd name="T11" fmla="*/ 23 h 148"/>
                <a:gd name="T12" fmla="*/ 91 w 138"/>
                <a:gd name="T13" fmla="*/ 46 h 148"/>
                <a:gd name="T14" fmla="*/ 59 w 138"/>
                <a:gd name="T15" fmla="*/ 62 h 148"/>
                <a:gd name="T16" fmla="*/ 35 w 138"/>
                <a:gd name="T17" fmla="*/ 100 h 148"/>
                <a:gd name="T18" fmla="*/ 27 w 138"/>
                <a:gd name="T19" fmla="*/ 90 h 148"/>
                <a:gd name="T20" fmla="*/ 28 w 138"/>
                <a:gd name="T21" fmla="*/ 87 h 148"/>
                <a:gd name="T22" fmla="*/ 30 w 138"/>
                <a:gd name="T23" fmla="*/ 86 h 148"/>
                <a:gd name="T24" fmla="*/ 34 w 138"/>
                <a:gd name="T25" fmla="*/ 81 h 148"/>
                <a:gd name="T26" fmla="*/ 45 w 138"/>
                <a:gd name="T27" fmla="*/ 68 h 148"/>
                <a:gd name="T28" fmla="*/ 69 w 138"/>
                <a:gd name="T29" fmla="*/ 44 h 148"/>
                <a:gd name="T30" fmla="*/ 62 w 138"/>
                <a:gd name="T31" fmla="*/ 36 h 148"/>
                <a:gd name="T32" fmla="*/ 50 w 138"/>
                <a:gd name="T33" fmla="*/ 46 h 148"/>
                <a:gd name="T34" fmla="*/ 34 w 138"/>
                <a:gd name="T35" fmla="*/ 65 h 148"/>
                <a:gd name="T36" fmla="*/ 22 w 138"/>
                <a:gd name="T37" fmla="*/ 80 h 148"/>
                <a:gd name="T38" fmla="*/ 21 w 138"/>
                <a:gd name="T39" fmla="*/ 74 h 148"/>
                <a:gd name="T40" fmla="*/ 30 w 138"/>
                <a:gd name="T41" fmla="*/ 55 h 148"/>
                <a:gd name="T42" fmla="*/ 32 w 138"/>
                <a:gd name="T43" fmla="*/ 54 h 148"/>
                <a:gd name="T44" fmla="*/ 32 w 138"/>
                <a:gd name="T45" fmla="*/ 51 h 148"/>
                <a:gd name="T46" fmla="*/ 42 w 138"/>
                <a:gd name="T47" fmla="*/ 39 h 148"/>
                <a:gd name="T48" fmla="*/ 84 w 138"/>
                <a:gd name="T49" fmla="*/ 38 h 148"/>
                <a:gd name="T50" fmla="*/ 105 w 138"/>
                <a:gd name="T51" fmla="*/ 66 h 148"/>
                <a:gd name="T52" fmla="*/ 78 w 138"/>
                <a:gd name="T53" fmla="*/ 84 h 148"/>
                <a:gd name="T54" fmla="*/ 54 w 138"/>
                <a:gd name="T55" fmla="*/ 114 h 148"/>
                <a:gd name="T56" fmla="*/ 54 w 138"/>
                <a:gd name="T57" fmla="*/ 114 h 148"/>
                <a:gd name="T58" fmla="*/ 42 w 138"/>
                <a:gd name="T59" fmla="*/ 106 h 148"/>
                <a:gd name="T60" fmla="*/ 62 w 138"/>
                <a:gd name="T61" fmla="*/ 81 h 148"/>
                <a:gd name="T62" fmla="*/ 78 w 138"/>
                <a:gd name="T63" fmla="*/ 62 h 148"/>
                <a:gd name="T64" fmla="*/ 92 w 138"/>
                <a:gd name="T65" fmla="*/ 52 h 148"/>
                <a:gd name="T66" fmla="*/ 91 w 138"/>
                <a:gd name="T67" fmla="*/ 46 h 148"/>
                <a:gd name="T68" fmla="*/ 107 w 138"/>
                <a:gd name="T69" fmla="*/ 99 h 148"/>
                <a:gd name="T70" fmla="*/ 60 w 138"/>
                <a:gd name="T71" fmla="*/ 117 h 148"/>
                <a:gd name="T72" fmla="*/ 83 w 138"/>
                <a:gd name="T73" fmla="*/ 98 h 148"/>
                <a:gd name="T74" fmla="*/ 96 w 138"/>
                <a:gd name="T75" fmla="*/ 86 h 148"/>
                <a:gd name="T76" fmla="*/ 108 w 138"/>
                <a:gd name="T77" fmla="*/ 78 h 148"/>
                <a:gd name="T78" fmla="*/ 107 w 138"/>
                <a:gd name="T79" fmla="*/ 9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148">
                  <a:moveTo>
                    <a:pt x="93" y="23"/>
                  </a:moveTo>
                  <a:cubicBezTo>
                    <a:pt x="60" y="0"/>
                    <a:pt x="0" y="30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87"/>
                    <a:pt x="19" y="104"/>
                    <a:pt x="30" y="115"/>
                  </a:cubicBezTo>
                  <a:cubicBezTo>
                    <a:pt x="57" y="140"/>
                    <a:pt x="99" y="148"/>
                    <a:pt x="120" y="112"/>
                  </a:cubicBezTo>
                  <a:cubicBezTo>
                    <a:pt x="138" y="83"/>
                    <a:pt x="119" y="41"/>
                    <a:pt x="93" y="23"/>
                  </a:cubicBezTo>
                  <a:close/>
                  <a:moveTo>
                    <a:pt x="91" y="46"/>
                  </a:moveTo>
                  <a:cubicBezTo>
                    <a:pt x="82" y="34"/>
                    <a:pt x="64" y="55"/>
                    <a:pt x="59" y="62"/>
                  </a:cubicBezTo>
                  <a:cubicBezTo>
                    <a:pt x="49" y="74"/>
                    <a:pt x="42" y="87"/>
                    <a:pt x="35" y="100"/>
                  </a:cubicBezTo>
                  <a:cubicBezTo>
                    <a:pt x="32" y="97"/>
                    <a:pt x="29" y="93"/>
                    <a:pt x="27" y="90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8" y="89"/>
                    <a:pt x="29" y="88"/>
                    <a:pt x="30" y="86"/>
                  </a:cubicBezTo>
                  <a:cubicBezTo>
                    <a:pt x="31" y="84"/>
                    <a:pt x="33" y="83"/>
                    <a:pt x="34" y="81"/>
                  </a:cubicBezTo>
                  <a:cubicBezTo>
                    <a:pt x="38" y="77"/>
                    <a:pt x="41" y="72"/>
                    <a:pt x="45" y="68"/>
                  </a:cubicBezTo>
                  <a:cubicBezTo>
                    <a:pt x="53" y="60"/>
                    <a:pt x="62" y="53"/>
                    <a:pt x="69" y="44"/>
                  </a:cubicBezTo>
                  <a:cubicBezTo>
                    <a:pt x="73" y="39"/>
                    <a:pt x="68" y="33"/>
                    <a:pt x="62" y="36"/>
                  </a:cubicBezTo>
                  <a:cubicBezTo>
                    <a:pt x="58" y="38"/>
                    <a:pt x="54" y="43"/>
                    <a:pt x="50" y="46"/>
                  </a:cubicBezTo>
                  <a:cubicBezTo>
                    <a:pt x="44" y="52"/>
                    <a:pt x="39" y="59"/>
                    <a:pt x="34" y="65"/>
                  </a:cubicBezTo>
                  <a:cubicBezTo>
                    <a:pt x="31" y="67"/>
                    <a:pt x="25" y="74"/>
                    <a:pt x="22" y="80"/>
                  </a:cubicBezTo>
                  <a:cubicBezTo>
                    <a:pt x="21" y="78"/>
                    <a:pt x="21" y="76"/>
                    <a:pt x="21" y="74"/>
                  </a:cubicBezTo>
                  <a:cubicBezTo>
                    <a:pt x="24" y="68"/>
                    <a:pt x="27" y="61"/>
                    <a:pt x="30" y="55"/>
                  </a:cubicBezTo>
                  <a:cubicBezTo>
                    <a:pt x="30" y="55"/>
                    <a:pt x="31" y="54"/>
                    <a:pt x="32" y="54"/>
                  </a:cubicBezTo>
                  <a:cubicBezTo>
                    <a:pt x="33" y="53"/>
                    <a:pt x="33" y="52"/>
                    <a:pt x="32" y="51"/>
                  </a:cubicBezTo>
                  <a:cubicBezTo>
                    <a:pt x="34" y="47"/>
                    <a:pt x="38" y="43"/>
                    <a:pt x="42" y="39"/>
                  </a:cubicBezTo>
                  <a:cubicBezTo>
                    <a:pt x="55" y="30"/>
                    <a:pt x="71" y="31"/>
                    <a:pt x="84" y="38"/>
                  </a:cubicBezTo>
                  <a:cubicBezTo>
                    <a:pt x="94" y="44"/>
                    <a:pt x="101" y="54"/>
                    <a:pt x="105" y="66"/>
                  </a:cubicBezTo>
                  <a:cubicBezTo>
                    <a:pt x="94" y="67"/>
                    <a:pt x="85" y="77"/>
                    <a:pt x="78" y="84"/>
                  </a:cubicBezTo>
                  <a:cubicBezTo>
                    <a:pt x="69" y="93"/>
                    <a:pt x="61" y="10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0" y="112"/>
                    <a:pt x="46" y="109"/>
                    <a:pt x="42" y="106"/>
                  </a:cubicBezTo>
                  <a:cubicBezTo>
                    <a:pt x="50" y="99"/>
                    <a:pt x="56" y="90"/>
                    <a:pt x="62" y="81"/>
                  </a:cubicBezTo>
                  <a:cubicBezTo>
                    <a:pt x="67" y="74"/>
                    <a:pt x="72" y="68"/>
                    <a:pt x="78" y="62"/>
                  </a:cubicBezTo>
                  <a:cubicBezTo>
                    <a:pt x="82" y="58"/>
                    <a:pt x="89" y="57"/>
                    <a:pt x="92" y="52"/>
                  </a:cubicBezTo>
                  <a:cubicBezTo>
                    <a:pt x="93" y="50"/>
                    <a:pt x="93" y="48"/>
                    <a:pt x="91" y="46"/>
                  </a:cubicBezTo>
                  <a:close/>
                  <a:moveTo>
                    <a:pt x="107" y="99"/>
                  </a:moveTo>
                  <a:cubicBezTo>
                    <a:pt x="101" y="123"/>
                    <a:pt x="80" y="125"/>
                    <a:pt x="60" y="117"/>
                  </a:cubicBezTo>
                  <a:cubicBezTo>
                    <a:pt x="69" y="113"/>
                    <a:pt x="76" y="106"/>
                    <a:pt x="83" y="98"/>
                  </a:cubicBezTo>
                  <a:cubicBezTo>
                    <a:pt x="88" y="94"/>
                    <a:pt x="92" y="90"/>
                    <a:pt x="96" y="86"/>
                  </a:cubicBezTo>
                  <a:cubicBezTo>
                    <a:pt x="100" y="83"/>
                    <a:pt x="104" y="81"/>
                    <a:pt x="108" y="78"/>
                  </a:cubicBezTo>
                  <a:cubicBezTo>
                    <a:pt x="109" y="85"/>
                    <a:pt x="109" y="92"/>
                    <a:pt x="10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90294" y="2520927"/>
            <a:ext cx="586880" cy="963230"/>
            <a:chOff x="4747832" y="2941053"/>
            <a:chExt cx="453990" cy="745121"/>
          </a:xfrm>
          <a:solidFill>
            <a:srgbClr val="F5C720"/>
          </a:solidFill>
        </p:grpSpPr>
        <p:sp>
          <p:nvSpPr>
            <p:cNvPr id="66" name="Freeform 11"/>
            <p:cNvSpPr>
              <a:spLocks noEditPoints="1"/>
            </p:cNvSpPr>
            <p:nvPr/>
          </p:nvSpPr>
          <p:spPr bwMode="auto">
            <a:xfrm>
              <a:off x="4747832" y="3279745"/>
              <a:ext cx="453990" cy="406429"/>
            </a:xfrm>
            <a:custGeom>
              <a:avLst/>
              <a:gdLst>
                <a:gd name="T0" fmla="*/ 182 w 186"/>
                <a:gd name="T1" fmla="*/ 149 h 166"/>
                <a:gd name="T2" fmla="*/ 182 w 186"/>
                <a:gd name="T3" fmla="*/ 148 h 166"/>
                <a:gd name="T4" fmla="*/ 90 w 186"/>
                <a:gd name="T5" fmla="*/ 23 h 166"/>
                <a:gd name="T6" fmla="*/ 25 w 186"/>
                <a:gd name="T7" fmla="*/ 151 h 166"/>
                <a:gd name="T8" fmla="*/ 28 w 186"/>
                <a:gd name="T9" fmla="*/ 155 h 166"/>
                <a:gd name="T10" fmla="*/ 34 w 186"/>
                <a:gd name="T11" fmla="*/ 157 h 166"/>
                <a:gd name="T12" fmla="*/ 35 w 186"/>
                <a:gd name="T13" fmla="*/ 157 h 166"/>
                <a:gd name="T14" fmla="*/ 36 w 186"/>
                <a:gd name="T15" fmla="*/ 157 h 166"/>
                <a:gd name="T16" fmla="*/ 175 w 186"/>
                <a:gd name="T17" fmla="*/ 164 h 166"/>
                <a:gd name="T18" fmla="*/ 182 w 186"/>
                <a:gd name="T19" fmla="*/ 149 h 166"/>
                <a:gd name="T20" fmla="*/ 51 w 186"/>
                <a:gd name="T21" fmla="*/ 144 h 166"/>
                <a:gd name="T22" fmla="*/ 119 w 186"/>
                <a:gd name="T23" fmla="*/ 59 h 166"/>
                <a:gd name="T24" fmla="*/ 111 w 186"/>
                <a:gd name="T25" fmla="*/ 45 h 166"/>
                <a:gd name="T26" fmla="*/ 71 w 186"/>
                <a:gd name="T27" fmla="*/ 92 h 166"/>
                <a:gd name="T28" fmla="*/ 43 w 186"/>
                <a:gd name="T29" fmla="*/ 145 h 166"/>
                <a:gd name="T30" fmla="*/ 34 w 186"/>
                <a:gd name="T31" fmla="*/ 146 h 166"/>
                <a:gd name="T32" fmla="*/ 37 w 186"/>
                <a:gd name="T33" fmla="*/ 105 h 166"/>
                <a:gd name="T34" fmla="*/ 38 w 186"/>
                <a:gd name="T35" fmla="*/ 106 h 166"/>
                <a:gd name="T36" fmla="*/ 41 w 186"/>
                <a:gd name="T37" fmla="*/ 105 h 166"/>
                <a:gd name="T38" fmla="*/ 43 w 186"/>
                <a:gd name="T39" fmla="*/ 103 h 166"/>
                <a:gd name="T40" fmla="*/ 48 w 186"/>
                <a:gd name="T41" fmla="*/ 97 h 166"/>
                <a:gd name="T42" fmla="*/ 65 w 186"/>
                <a:gd name="T43" fmla="*/ 77 h 166"/>
                <a:gd name="T44" fmla="*/ 85 w 186"/>
                <a:gd name="T45" fmla="*/ 58 h 166"/>
                <a:gd name="T46" fmla="*/ 92 w 186"/>
                <a:gd name="T47" fmla="*/ 53 h 166"/>
                <a:gd name="T48" fmla="*/ 96 w 186"/>
                <a:gd name="T49" fmla="*/ 50 h 166"/>
                <a:gd name="T50" fmla="*/ 99 w 186"/>
                <a:gd name="T51" fmla="*/ 47 h 166"/>
                <a:gd name="T52" fmla="*/ 85 w 186"/>
                <a:gd name="T53" fmla="*/ 43 h 166"/>
                <a:gd name="T54" fmla="*/ 60 w 186"/>
                <a:gd name="T55" fmla="*/ 66 h 166"/>
                <a:gd name="T56" fmla="*/ 52 w 186"/>
                <a:gd name="T57" fmla="*/ 76 h 166"/>
                <a:gd name="T58" fmla="*/ 98 w 186"/>
                <a:gd name="T59" fmla="*/ 33 h 166"/>
                <a:gd name="T60" fmla="*/ 146 w 186"/>
                <a:gd name="T61" fmla="*/ 61 h 166"/>
                <a:gd name="T62" fmla="*/ 136 w 186"/>
                <a:gd name="T63" fmla="*/ 60 h 166"/>
                <a:gd name="T64" fmla="*/ 103 w 186"/>
                <a:gd name="T65" fmla="*/ 96 h 166"/>
                <a:gd name="T66" fmla="*/ 79 w 186"/>
                <a:gd name="T67" fmla="*/ 142 h 166"/>
                <a:gd name="T68" fmla="*/ 51 w 186"/>
                <a:gd name="T69" fmla="*/ 144 h 166"/>
                <a:gd name="T70" fmla="*/ 161 w 186"/>
                <a:gd name="T71" fmla="*/ 145 h 166"/>
                <a:gd name="T72" fmla="*/ 163 w 186"/>
                <a:gd name="T73" fmla="*/ 143 h 166"/>
                <a:gd name="T74" fmla="*/ 152 w 186"/>
                <a:gd name="T75" fmla="*/ 132 h 166"/>
                <a:gd name="T76" fmla="*/ 143 w 186"/>
                <a:gd name="T77" fmla="*/ 144 h 166"/>
                <a:gd name="T78" fmla="*/ 126 w 186"/>
                <a:gd name="T79" fmla="*/ 143 h 166"/>
                <a:gd name="T80" fmla="*/ 137 w 186"/>
                <a:gd name="T81" fmla="*/ 132 h 166"/>
                <a:gd name="T82" fmla="*/ 158 w 186"/>
                <a:gd name="T83" fmla="*/ 110 h 166"/>
                <a:gd name="T84" fmla="*/ 159 w 186"/>
                <a:gd name="T85" fmla="*/ 102 h 166"/>
                <a:gd name="T86" fmla="*/ 158 w 186"/>
                <a:gd name="T87" fmla="*/ 101 h 166"/>
                <a:gd name="T88" fmla="*/ 150 w 186"/>
                <a:gd name="T89" fmla="*/ 100 h 166"/>
                <a:gd name="T90" fmla="*/ 111 w 186"/>
                <a:gd name="T91" fmla="*/ 141 h 166"/>
                <a:gd name="T92" fmla="*/ 110 w 186"/>
                <a:gd name="T93" fmla="*/ 143 h 166"/>
                <a:gd name="T94" fmla="*/ 91 w 186"/>
                <a:gd name="T95" fmla="*/ 142 h 166"/>
                <a:gd name="T96" fmla="*/ 109 w 186"/>
                <a:gd name="T97" fmla="*/ 116 h 166"/>
                <a:gd name="T98" fmla="*/ 140 w 186"/>
                <a:gd name="T99" fmla="*/ 77 h 166"/>
                <a:gd name="T100" fmla="*/ 143 w 186"/>
                <a:gd name="T101" fmla="*/ 75 h 166"/>
                <a:gd name="T102" fmla="*/ 147 w 186"/>
                <a:gd name="T103" fmla="*/ 68 h 166"/>
                <a:gd name="T104" fmla="*/ 147 w 186"/>
                <a:gd name="T105" fmla="*/ 65 h 166"/>
                <a:gd name="T106" fmla="*/ 167 w 186"/>
                <a:gd name="T107" fmla="*/ 145 h 166"/>
                <a:gd name="T108" fmla="*/ 161 w 186"/>
                <a:gd name="T109" fmla="*/ 14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6" h="166">
                  <a:moveTo>
                    <a:pt x="182" y="149"/>
                  </a:moveTo>
                  <a:cubicBezTo>
                    <a:pt x="182" y="149"/>
                    <a:pt x="182" y="149"/>
                    <a:pt x="182" y="148"/>
                  </a:cubicBezTo>
                  <a:cubicBezTo>
                    <a:pt x="180" y="102"/>
                    <a:pt x="156" y="0"/>
                    <a:pt x="90" y="23"/>
                  </a:cubicBezTo>
                  <a:cubicBezTo>
                    <a:pt x="64" y="32"/>
                    <a:pt x="0" y="124"/>
                    <a:pt x="25" y="151"/>
                  </a:cubicBezTo>
                  <a:cubicBezTo>
                    <a:pt x="25" y="153"/>
                    <a:pt x="26" y="155"/>
                    <a:pt x="28" y="155"/>
                  </a:cubicBezTo>
                  <a:cubicBezTo>
                    <a:pt x="30" y="156"/>
                    <a:pt x="32" y="156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6" y="157"/>
                  </a:cubicBezTo>
                  <a:cubicBezTo>
                    <a:pt x="80" y="166"/>
                    <a:pt x="130" y="164"/>
                    <a:pt x="175" y="164"/>
                  </a:cubicBezTo>
                  <a:cubicBezTo>
                    <a:pt x="183" y="164"/>
                    <a:pt x="186" y="155"/>
                    <a:pt x="182" y="149"/>
                  </a:cubicBezTo>
                  <a:close/>
                  <a:moveTo>
                    <a:pt x="51" y="144"/>
                  </a:moveTo>
                  <a:cubicBezTo>
                    <a:pt x="76" y="117"/>
                    <a:pt x="90" y="81"/>
                    <a:pt x="119" y="59"/>
                  </a:cubicBezTo>
                  <a:cubicBezTo>
                    <a:pt x="128" y="53"/>
                    <a:pt x="120" y="38"/>
                    <a:pt x="111" y="45"/>
                  </a:cubicBezTo>
                  <a:cubicBezTo>
                    <a:pt x="94" y="57"/>
                    <a:pt x="82" y="75"/>
                    <a:pt x="71" y="92"/>
                  </a:cubicBezTo>
                  <a:cubicBezTo>
                    <a:pt x="61" y="109"/>
                    <a:pt x="49" y="126"/>
                    <a:pt x="43" y="145"/>
                  </a:cubicBezTo>
                  <a:cubicBezTo>
                    <a:pt x="40" y="145"/>
                    <a:pt x="37" y="146"/>
                    <a:pt x="34" y="146"/>
                  </a:cubicBezTo>
                  <a:cubicBezTo>
                    <a:pt x="30" y="135"/>
                    <a:pt x="32" y="120"/>
                    <a:pt x="37" y="105"/>
                  </a:cubicBezTo>
                  <a:cubicBezTo>
                    <a:pt x="37" y="105"/>
                    <a:pt x="38" y="106"/>
                    <a:pt x="38" y="106"/>
                  </a:cubicBezTo>
                  <a:cubicBezTo>
                    <a:pt x="39" y="106"/>
                    <a:pt x="40" y="106"/>
                    <a:pt x="41" y="105"/>
                  </a:cubicBezTo>
                  <a:cubicBezTo>
                    <a:pt x="40" y="107"/>
                    <a:pt x="42" y="104"/>
                    <a:pt x="43" y="103"/>
                  </a:cubicBezTo>
                  <a:cubicBezTo>
                    <a:pt x="45" y="101"/>
                    <a:pt x="46" y="99"/>
                    <a:pt x="48" y="97"/>
                  </a:cubicBezTo>
                  <a:cubicBezTo>
                    <a:pt x="53" y="90"/>
                    <a:pt x="59" y="84"/>
                    <a:pt x="65" y="77"/>
                  </a:cubicBezTo>
                  <a:cubicBezTo>
                    <a:pt x="72" y="71"/>
                    <a:pt x="78" y="64"/>
                    <a:pt x="85" y="58"/>
                  </a:cubicBezTo>
                  <a:cubicBezTo>
                    <a:pt x="87" y="56"/>
                    <a:pt x="89" y="54"/>
                    <a:pt x="92" y="53"/>
                  </a:cubicBezTo>
                  <a:cubicBezTo>
                    <a:pt x="94" y="52"/>
                    <a:pt x="98" y="50"/>
                    <a:pt x="96" y="50"/>
                  </a:cubicBezTo>
                  <a:cubicBezTo>
                    <a:pt x="97" y="50"/>
                    <a:pt x="98" y="49"/>
                    <a:pt x="99" y="47"/>
                  </a:cubicBezTo>
                  <a:cubicBezTo>
                    <a:pt x="99" y="39"/>
                    <a:pt x="89" y="41"/>
                    <a:pt x="85" y="43"/>
                  </a:cubicBezTo>
                  <a:cubicBezTo>
                    <a:pt x="76" y="49"/>
                    <a:pt x="68" y="58"/>
                    <a:pt x="60" y="66"/>
                  </a:cubicBezTo>
                  <a:cubicBezTo>
                    <a:pt x="59" y="67"/>
                    <a:pt x="56" y="71"/>
                    <a:pt x="52" y="76"/>
                  </a:cubicBezTo>
                  <a:cubicBezTo>
                    <a:pt x="65" y="55"/>
                    <a:pt x="83" y="38"/>
                    <a:pt x="98" y="33"/>
                  </a:cubicBezTo>
                  <a:cubicBezTo>
                    <a:pt x="119" y="26"/>
                    <a:pt x="135" y="40"/>
                    <a:pt x="146" y="61"/>
                  </a:cubicBezTo>
                  <a:cubicBezTo>
                    <a:pt x="143" y="59"/>
                    <a:pt x="139" y="58"/>
                    <a:pt x="136" y="60"/>
                  </a:cubicBezTo>
                  <a:cubicBezTo>
                    <a:pt x="121" y="67"/>
                    <a:pt x="111" y="82"/>
                    <a:pt x="103" y="96"/>
                  </a:cubicBezTo>
                  <a:cubicBezTo>
                    <a:pt x="94" y="110"/>
                    <a:pt x="86" y="126"/>
                    <a:pt x="79" y="142"/>
                  </a:cubicBezTo>
                  <a:cubicBezTo>
                    <a:pt x="70" y="142"/>
                    <a:pt x="61" y="143"/>
                    <a:pt x="51" y="144"/>
                  </a:cubicBezTo>
                  <a:close/>
                  <a:moveTo>
                    <a:pt x="161" y="145"/>
                  </a:moveTo>
                  <a:cubicBezTo>
                    <a:pt x="161" y="144"/>
                    <a:pt x="162" y="143"/>
                    <a:pt x="163" y="143"/>
                  </a:cubicBezTo>
                  <a:cubicBezTo>
                    <a:pt x="169" y="135"/>
                    <a:pt x="159" y="125"/>
                    <a:pt x="152" y="132"/>
                  </a:cubicBezTo>
                  <a:cubicBezTo>
                    <a:pt x="148" y="135"/>
                    <a:pt x="145" y="140"/>
                    <a:pt x="143" y="144"/>
                  </a:cubicBezTo>
                  <a:cubicBezTo>
                    <a:pt x="137" y="144"/>
                    <a:pt x="131" y="144"/>
                    <a:pt x="126" y="143"/>
                  </a:cubicBezTo>
                  <a:cubicBezTo>
                    <a:pt x="130" y="140"/>
                    <a:pt x="133" y="136"/>
                    <a:pt x="137" y="132"/>
                  </a:cubicBezTo>
                  <a:cubicBezTo>
                    <a:pt x="143" y="125"/>
                    <a:pt x="150" y="118"/>
                    <a:pt x="158" y="110"/>
                  </a:cubicBezTo>
                  <a:cubicBezTo>
                    <a:pt x="160" y="108"/>
                    <a:pt x="160" y="105"/>
                    <a:pt x="159" y="102"/>
                  </a:cubicBezTo>
                  <a:cubicBezTo>
                    <a:pt x="159" y="102"/>
                    <a:pt x="158" y="101"/>
                    <a:pt x="158" y="101"/>
                  </a:cubicBezTo>
                  <a:cubicBezTo>
                    <a:pt x="156" y="99"/>
                    <a:pt x="152" y="98"/>
                    <a:pt x="150" y="100"/>
                  </a:cubicBezTo>
                  <a:cubicBezTo>
                    <a:pt x="134" y="109"/>
                    <a:pt x="122" y="127"/>
                    <a:pt x="111" y="141"/>
                  </a:cubicBezTo>
                  <a:cubicBezTo>
                    <a:pt x="110" y="142"/>
                    <a:pt x="110" y="142"/>
                    <a:pt x="110" y="143"/>
                  </a:cubicBezTo>
                  <a:cubicBezTo>
                    <a:pt x="104" y="143"/>
                    <a:pt x="97" y="142"/>
                    <a:pt x="91" y="142"/>
                  </a:cubicBezTo>
                  <a:cubicBezTo>
                    <a:pt x="98" y="134"/>
                    <a:pt x="104" y="125"/>
                    <a:pt x="109" y="116"/>
                  </a:cubicBezTo>
                  <a:cubicBezTo>
                    <a:pt x="118" y="101"/>
                    <a:pt x="128" y="89"/>
                    <a:pt x="140" y="77"/>
                  </a:cubicBezTo>
                  <a:cubicBezTo>
                    <a:pt x="141" y="76"/>
                    <a:pt x="142" y="76"/>
                    <a:pt x="143" y="75"/>
                  </a:cubicBezTo>
                  <a:cubicBezTo>
                    <a:pt x="145" y="73"/>
                    <a:pt x="146" y="71"/>
                    <a:pt x="147" y="68"/>
                  </a:cubicBezTo>
                  <a:cubicBezTo>
                    <a:pt x="147" y="67"/>
                    <a:pt x="148" y="66"/>
                    <a:pt x="147" y="65"/>
                  </a:cubicBezTo>
                  <a:cubicBezTo>
                    <a:pt x="160" y="91"/>
                    <a:pt x="166" y="126"/>
                    <a:pt x="167" y="145"/>
                  </a:cubicBezTo>
                  <a:cubicBezTo>
                    <a:pt x="165" y="145"/>
                    <a:pt x="163" y="145"/>
                    <a:pt x="161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"/>
            <p:cNvSpPr>
              <a:spLocks noEditPoints="1"/>
            </p:cNvSpPr>
            <p:nvPr/>
          </p:nvSpPr>
          <p:spPr bwMode="auto">
            <a:xfrm>
              <a:off x="4842954" y="2941053"/>
              <a:ext cx="337250" cy="363192"/>
            </a:xfrm>
            <a:custGeom>
              <a:avLst/>
              <a:gdLst>
                <a:gd name="T0" fmla="*/ 93 w 138"/>
                <a:gd name="T1" fmla="*/ 23 h 148"/>
                <a:gd name="T2" fmla="*/ 10 w 138"/>
                <a:gd name="T3" fmla="*/ 73 h 148"/>
                <a:gd name="T4" fmla="*/ 10 w 138"/>
                <a:gd name="T5" fmla="*/ 73 h 148"/>
                <a:gd name="T6" fmla="*/ 30 w 138"/>
                <a:gd name="T7" fmla="*/ 115 h 148"/>
                <a:gd name="T8" fmla="*/ 120 w 138"/>
                <a:gd name="T9" fmla="*/ 112 h 148"/>
                <a:gd name="T10" fmla="*/ 93 w 138"/>
                <a:gd name="T11" fmla="*/ 23 h 148"/>
                <a:gd name="T12" fmla="*/ 92 w 138"/>
                <a:gd name="T13" fmla="*/ 46 h 148"/>
                <a:gd name="T14" fmla="*/ 59 w 138"/>
                <a:gd name="T15" fmla="*/ 62 h 148"/>
                <a:gd name="T16" fmla="*/ 35 w 138"/>
                <a:gd name="T17" fmla="*/ 100 h 148"/>
                <a:gd name="T18" fmla="*/ 27 w 138"/>
                <a:gd name="T19" fmla="*/ 90 h 148"/>
                <a:gd name="T20" fmla="*/ 28 w 138"/>
                <a:gd name="T21" fmla="*/ 87 h 148"/>
                <a:gd name="T22" fmla="*/ 30 w 138"/>
                <a:gd name="T23" fmla="*/ 86 h 148"/>
                <a:gd name="T24" fmla="*/ 34 w 138"/>
                <a:gd name="T25" fmla="*/ 81 h 148"/>
                <a:gd name="T26" fmla="*/ 45 w 138"/>
                <a:gd name="T27" fmla="*/ 68 h 148"/>
                <a:gd name="T28" fmla="*/ 69 w 138"/>
                <a:gd name="T29" fmla="*/ 44 h 148"/>
                <a:gd name="T30" fmla="*/ 62 w 138"/>
                <a:gd name="T31" fmla="*/ 36 h 148"/>
                <a:gd name="T32" fmla="*/ 50 w 138"/>
                <a:gd name="T33" fmla="*/ 46 h 148"/>
                <a:gd name="T34" fmla="*/ 34 w 138"/>
                <a:gd name="T35" fmla="*/ 65 h 148"/>
                <a:gd name="T36" fmla="*/ 22 w 138"/>
                <a:gd name="T37" fmla="*/ 80 h 148"/>
                <a:gd name="T38" fmla="*/ 21 w 138"/>
                <a:gd name="T39" fmla="*/ 74 h 148"/>
                <a:gd name="T40" fmla="*/ 30 w 138"/>
                <a:gd name="T41" fmla="*/ 55 h 148"/>
                <a:gd name="T42" fmla="*/ 32 w 138"/>
                <a:gd name="T43" fmla="*/ 54 h 148"/>
                <a:gd name="T44" fmla="*/ 32 w 138"/>
                <a:gd name="T45" fmla="*/ 51 h 148"/>
                <a:gd name="T46" fmla="*/ 42 w 138"/>
                <a:gd name="T47" fmla="*/ 39 h 148"/>
                <a:gd name="T48" fmla="*/ 84 w 138"/>
                <a:gd name="T49" fmla="*/ 38 h 148"/>
                <a:gd name="T50" fmla="*/ 105 w 138"/>
                <a:gd name="T51" fmla="*/ 66 h 148"/>
                <a:gd name="T52" fmla="*/ 78 w 138"/>
                <a:gd name="T53" fmla="*/ 84 h 148"/>
                <a:gd name="T54" fmla="*/ 54 w 138"/>
                <a:gd name="T55" fmla="*/ 114 h 148"/>
                <a:gd name="T56" fmla="*/ 54 w 138"/>
                <a:gd name="T57" fmla="*/ 114 h 148"/>
                <a:gd name="T58" fmla="*/ 42 w 138"/>
                <a:gd name="T59" fmla="*/ 106 h 148"/>
                <a:gd name="T60" fmla="*/ 62 w 138"/>
                <a:gd name="T61" fmla="*/ 81 h 148"/>
                <a:gd name="T62" fmla="*/ 78 w 138"/>
                <a:gd name="T63" fmla="*/ 62 h 148"/>
                <a:gd name="T64" fmla="*/ 92 w 138"/>
                <a:gd name="T65" fmla="*/ 52 h 148"/>
                <a:gd name="T66" fmla="*/ 92 w 138"/>
                <a:gd name="T67" fmla="*/ 46 h 148"/>
                <a:gd name="T68" fmla="*/ 107 w 138"/>
                <a:gd name="T69" fmla="*/ 99 h 148"/>
                <a:gd name="T70" fmla="*/ 60 w 138"/>
                <a:gd name="T71" fmla="*/ 117 h 148"/>
                <a:gd name="T72" fmla="*/ 83 w 138"/>
                <a:gd name="T73" fmla="*/ 98 h 148"/>
                <a:gd name="T74" fmla="*/ 96 w 138"/>
                <a:gd name="T75" fmla="*/ 86 h 148"/>
                <a:gd name="T76" fmla="*/ 108 w 138"/>
                <a:gd name="T77" fmla="*/ 78 h 148"/>
                <a:gd name="T78" fmla="*/ 107 w 138"/>
                <a:gd name="T79" fmla="*/ 9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148">
                  <a:moveTo>
                    <a:pt x="93" y="23"/>
                  </a:moveTo>
                  <a:cubicBezTo>
                    <a:pt x="60" y="0"/>
                    <a:pt x="0" y="30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87"/>
                    <a:pt x="19" y="104"/>
                    <a:pt x="30" y="115"/>
                  </a:cubicBezTo>
                  <a:cubicBezTo>
                    <a:pt x="57" y="140"/>
                    <a:pt x="99" y="148"/>
                    <a:pt x="120" y="112"/>
                  </a:cubicBezTo>
                  <a:cubicBezTo>
                    <a:pt x="138" y="83"/>
                    <a:pt x="119" y="41"/>
                    <a:pt x="93" y="23"/>
                  </a:cubicBezTo>
                  <a:close/>
                  <a:moveTo>
                    <a:pt x="92" y="46"/>
                  </a:moveTo>
                  <a:cubicBezTo>
                    <a:pt x="82" y="34"/>
                    <a:pt x="64" y="55"/>
                    <a:pt x="59" y="62"/>
                  </a:cubicBezTo>
                  <a:cubicBezTo>
                    <a:pt x="49" y="74"/>
                    <a:pt x="42" y="87"/>
                    <a:pt x="35" y="100"/>
                  </a:cubicBezTo>
                  <a:cubicBezTo>
                    <a:pt x="32" y="97"/>
                    <a:pt x="29" y="93"/>
                    <a:pt x="27" y="90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8" y="89"/>
                    <a:pt x="29" y="88"/>
                    <a:pt x="30" y="86"/>
                  </a:cubicBezTo>
                  <a:cubicBezTo>
                    <a:pt x="31" y="84"/>
                    <a:pt x="33" y="83"/>
                    <a:pt x="34" y="81"/>
                  </a:cubicBezTo>
                  <a:cubicBezTo>
                    <a:pt x="38" y="77"/>
                    <a:pt x="41" y="72"/>
                    <a:pt x="45" y="68"/>
                  </a:cubicBezTo>
                  <a:cubicBezTo>
                    <a:pt x="53" y="60"/>
                    <a:pt x="62" y="53"/>
                    <a:pt x="69" y="44"/>
                  </a:cubicBezTo>
                  <a:cubicBezTo>
                    <a:pt x="73" y="39"/>
                    <a:pt x="68" y="33"/>
                    <a:pt x="62" y="36"/>
                  </a:cubicBezTo>
                  <a:cubicBezTo>
                    <a:pt x="58" y="38"/>
                    <a:pt x="54" y="43"/>
                    <a:pt x="50" y="46"/>
                  </a:cubicBezTo>
                  <a:cubicBezTo>
                    <a:pt x="44" y="52"/>
                    <a:pt x="39" y="59"/>
                    <a:pt x="34" y="65"/>
                  </a:cubicBezTo>
                  <a:cubicBezTo>
                    <a:pt x="32" y="67"/>
                    <a:pt x="25" y="74"/>
                    <a:pt x="22" y="80"/>
                  </a:cubicBezTo>
                  <a:cubicBezTo>
                    <a:pt x="21" y="78"/>
                    <a:pt x="21" y="76"/>
                    <a:pt x="21" y="74"/>
                  </a:cubicBezTo>
                  <a:cubicBezTo>
                    <a:pt x="24" y="68"/>
                    <a:pt x="27" y="61"/>
                    <a:pt x="30" y="55"/>
                  </a:cubicBezTo>
                  <a:cubicBezTo>
                    <a:pt x="30" y="55"/>
                    <a:pt x="31" y="54"/>
                    <a:pt x="32" y="54"/>
                  </a:cubicBezTo>
                  <a:cubicBezTo>
                    <a:pt x="33" y="53"/>
                    <a:pt x="33" y="52"/>
                    <a:pt x="32" y="51"/>
                  </a:cubicBezTo>
                  <a:cubicBezTo>
                    <a:pt x="34" y="47"/>
                    <a:pt x="38" y="43"/>
                    <a:pt x="42" y="39"/>
                  </a:cubicBezTo>
                  <a:cubicBezTo>
                    <a:pt x="55" y="30"/>
                    <a:pt x="71" y="31"/>
                    <a:pt x="84" y="38"/>
                  </a:cubicBezTo>
                  <a:cubicBezTo>
                    <a:pt x="94" y="44"/>
                    <a:pt x="101" y="54"/>
                    <a:pt x="105" y="66"/>
                  </a:cubicBezTo>
                  <a:cubicBezTo>
                    <a:pt x="94" y="67"/>
                    <a:pt x="85" y="77"/>
                    <a:pt x="78" y="84"/>
                  </a:cubicBezTo>
                  <a:cubicBezTo>
                    <a:pt x="69" y="93"/>
                    <a:pt x="61" y="10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0" y="112"/>
                    <a:pt x="46" y="109"/>
                    <a:pt x="42" y="106"/>
                  </a:cubicBezTo>
                  <a:cubicBezTo>
                    <a:pt x="50" y="99"/>
                    <a:pt x="56" y="90"/>
                    <a:pt x="62" y="81"/>
                  </a:cubicBezTo>
                  <a:cubicBezTo>
                    <a:pt x="67" y="74"/>
                    <a:pt x="72" y="68"/>
                    <a:pt x="78" y="62"/>
                  </a:cubicBezTo>
                  <a:cubicBezTo>
                    <a:pt x="82" y="58"/>
                    <a:pt x="89" y="57"/>
                    <a:pt x="92" y="52"/>
                  </a:cubicBezTo>
                  <a:cubicBezTo>
                    <a:pt x="93" y="50"/>
                    <a:pt x="93" y="48"/>
                    <a:pt x="92" y="46"/>
                  </a:cubicBezTo>
                  <a:close/>
                  <a:moveTo>
                    <a:pt x="107" y="99"/>
                  </a:moveTo>
                  <a:cubicBezTo>
                    <a:pt x="101" y="123"/>
                    <a:pt x="80" y="125"/>
                    <a:pt x="60" y="117"/>
                  </a:cubicBezTo>
                  <a:cubicBezTo>
                    <a:pt x="69" y="113"/>
                    <a:pt x="76" y="106"/>
                    <a:pt x="83" y="98"/>
                  </a:cubicBezTo>
                  <a:cubicBezTo>
                    <a:pt x="88" y="94"/>
                    <a:pt x="92" y="90"/>
                    <a:pt x="96" y="86"/>
                  </a:cubicBezTo>
                  <a:cubicBezTo>
                    <a:pt x="100" y="83"/>
                    <a:pt x="104" y="81"/>
                    <a:pt x="108" y="78"/>
                  </a:cubicBezTo>
                  <a:cubicBezTo>
                    <a:pt x="109" y="85"/>
                    <a:pt x="109" y="92"/>
                    <a:pt x="10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869507" y="2520927"/>
            <a:ext cx="586880" cy="963230"/>
            <a:chOff x="5510248" y="2941053"/>
            <a:chExt cx="453990" cy="745121"/>
          </a:xfrm>
          <a:solidFill>
            <a:srgbClr val="F5C720"/>
          </a:solidFill>
        </p:grpSpPr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5510248" y="3279745"/>
              <a:ext cx="453990" cy="406429"/>
            </a:xfrm>
            <a:custGeom>
              <a:avLst/>
              <a:gdLst>
                <a:gd name="T0" fmla="*/ 182 w 186"/>
                <a:gd name="T1" fmla="*/ 149 h 166"/>
                <a:gd name="T2" fmla="*/ 182 w 186"/>
                <a:gd name="T3" fmla="*/ 148 h 166"/>
                <a:gd name="T4" fmla="*/ 90 w 186"/>
                <a:gd name="T5" fmla="*/ 23 h 166"/>
                <a:gd name="T6" fmla="*/ 25 w 186"/>
                <a:gd name="T7" fmla="*/ 151 h 166"/>
                <a:gd name="T8" fmla="*/ 28 w 186"/>
                <a:gd name="T9" fmla="*/ 155 h 166"/>
                <a:gd name="T10" fmla="*/ 34 w 186"/>
                <a:gd name="T11" fmla="*/ 157 h 166"/>
                <a:gd name="T12" fmla="*/ 35 w 186"/>
                <a:gd name="T13" fmla="*/ 157 h 166"/>
                <a:gd name="T14" fmla="*/ 36 w 186"/>
                <a:gd name="T15" fmla="*/ 157 h 166"/>
                <a:gd name="T16" fmla="*/ 175 w 186"/>
                <a:gd name="T17" fmla="*/ 164 h 166"/>
                <a:gd name="T18" fmla="*/ 182 w 186"/>
                <a:gd name="T19" fmla="*/ 149 h 166"/>
                <a:gd name="T20" fmla="*/ 51 w 186"/>
                <a:gd name="T21" fmla="*/ 144 h 166"/>
                <a:gd name="T22" fmla="*/ 119 w 186"/>
                <a:gd name="T23" fmla="*/ 59 h 166"/>
                <a:gd name="T24" fmla="*/ 111 w 186"/>
                <a:gd name="T25" fmla="*/ 45 h 166"/>
                <a:gd name="T26" fmla="*/ 71 w 186"/>
                <a:gd name="T27" fmla="*/ 92 h 166"/>
                <a:gd name="T28" fmla="*/ 43 w 186"/>
                <a:gd name="T29" fmla="*/ 145 h 166"/>
                <a:gd name="T30" fmla="*/ 34 w 186"/>
                <a:gd name="T31" fmla="*/ 146 h 166"/>
                <a:gd name="T32" fmla="*/ 37 w 186"/>
                <a:gd name="T33" fmla="*/ 105 h 166"/>
                <a:gd name="T34" fmla="*/ 38 w 186"/>
                <a:gd name="T35" fmla="*/ 106 h 166"/>
                <a:gd name="T36" fmla="*/ 41 w 186"/>
                <a:gd name="T37" fmla="*/ 105 h 166"/>
                <a:gd name="T38" fmla="*/ 43 w 186"/>
                <a:gd name="T39" fmla="*/ 103 h 166"/>
                <a:gd name="T40" fmla="*/ 48 w 186"/>
                <a:gd name="T41" fmla="*/ 97 h 166"/>
                <a:gd name="T42" fmla="*/ 65 w 186"/>
                <a:gd name="T43" fmla="*/ 77 h 166"/>
                <a:gd name="T44" fmla="*/ 85 w 186"/>
                <a:gd name="T45" fmla="*/ 58 h 166"/>
                <a:gd name="T46" fmla="*/ 92 w 186"/>
                <a:gd name="T47" fmla="*/ 53 h 166"/>
                <a:gd name="T48" fmla="*/ 96 w 186"/>
                <a:gd name="T49" fmla="*/ 50 h 166"/>
                <a:gd name="T50" fmla="*/ 99 w 186"/>
                <a:gd name="T51" fmla="*/ 47 h 166"/>
                <a:gd name="T52" fmla="*/ 85 w 186"/>
                <a:gd name="T53" fmla="*/ 43 h 166"/>
                <a:gd name="T54" fmla="*/ 60 w 186"/>
                <a:gd name="T55" fmla="*/ 66 h 166"/>
                <a:gd name="T56" fmla="*/ 52 w 186"/>
                <a:gd name="T57" fmla="*/ 76 h 166"/>
                <a:gd name="T58" fmla="*/ 98 w 186"/>
                <a:gd name="T59" fmla="*/ 33 h 166"/>
                <a:gd name="T60" fmla="*/ 146 w 186"/>
                <a:gd name="T61" fmla="*/ 61 h 166"/>
                <a:gd name="T62" fmla="*/ 136 w 186"/>
                <a:gd name="T63" fmla="*/ 60 h 166"/>
                <a:gd name="T64" fmla="*/ 103 w 186"/>
                <a:gd name="T65" fmla="*/ 96 h 166"/>
                <a:gd name="T66" fmla="*/ 79 w 186"/>
                <a:gd name="T67" fmla="*/ 142 h 166"/>
                <a:gd name="T68" fmla="*/ 51 w 186"/>
                <a:gd name="T69" fmla="*/ 144 h 166"/>
                <a:gd name="T70" fmla="*/ 161 w 186"/>
                <a:gd name="T71" fmla="*/ 145 h 166"/>
                <a:gd name="T72" fmla="*/ 163 w 186"/>
                <a:gd name="T73" fmla="*/ 143 h 166"/>
                <a:gd name="T74" fmla="*/ 152 w 186"/>
                <a:gd name="T75" fmla="*/ 132 h 166"/>
                <a:gd name="T76" fmla="*/ 143 w 186"/>
                <a:gd name="T77" fmla="*/ 144 h 166"/>
                <a:gd name="T78" fmla="*/ 126 w 186"/>
                <a:gd name="T79" fmla="*/ 143 h 166"/>
                <a:gd name="T80" fmla="*/ 137 w 186"/>
                <a:gd name="T81" fmla="*/ 132 h 166"/>
                <a:gd name="T82" fmla="*/ 158 w 186"/>
                <a:gd name="T83" fmla="*/ 110 h 166"/>
                <a:gd name="T84" fmla="*/ 159 w 186"/>
                <a:gd name="T85" fmla="*/ 102 h 166"/>
                <a:gd name="T86" fmla="*/ 158 w 186"/>
                <a:gd name="T87" fmla="*/ 101 h 166"/>
                <a:gd name="T88" fmla="*/ 150 w 186"/>
                <a:gd name="T89" fmla="*/ 100 h 166"/>
                <a:gd name="T90" fmla="*/ 111 w 186"/>
                <a:gd name="T91" fmla="*/ 141 h 166"/>
                <a:gd name="T92" fmla="*/ 110 w 186"/>
                <a:gd name="T93" fmla="*/ 143 h 166"/>
                <a:gd name="T94" fmla="*/ 91 w 186"/>
                <a:gd name="T95" fmla="*/ 142 h 166"/>
                <a:gd name="T96" fmla="*/ 109 w 186"/>
                <a:gd name="T97" fmla="*/ 116 h 166"/>
                <a:gd name="T98" fmla="*/ 140 w 186"/>
                <a:gd name="T99" fmla="*/ 77 h 166"/>
                <a:gd name="T100" fmla="*/ 143 w 186"/>
                <a:gd name="T101" fmla="*/ 75 h 166"/>
                <a:gd name="T102" fmla="*/ 147 w 186"/>
                <a:gd name="T103" fmla="*/ 68 h 166"/>
                <a:gd name="T104" fmla="*/ 147 w 186"/>
                <a:gd name="T105" fmla="*/ 65 h 166"/>
                <a:gd name="T106" fmla="*/ 167 w 186"/>
                <a:gd name="T107" fmla="*/ 145 h 166"/>
                <a:gd name="T108" fmla="*/ 161 w 186"/>
                <a:gd name="T109" fmla="*/ 14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6" h="166">
                  <a:moveTo>
                    <a:pt x="182" y="149"/>
                  </a:moveTo>
                  <a:cubicBezTo>
                    <a:pt x="182" y="149"/>
                    <a:pt x="182" y="149"/>
                    <a:pt x="182" y="148"/>
                  </a:cubicBezTo>
                  <a:cubicBezTo>
                    <a:pt x="180" y="102"/>
                    <a:pt x="156" y="0"/>
                    <a:pt x="90" y="23"/>
                  </a:cubicBezTo>
                  <a:cubicBezTo>
                    <a:pt x="64" y="32"/>
                    <a:pt x="0" y="124"/>
                    <a:pt x="25" y="151"/>
                  </a:cubicBezTo>
                  <a:cubicBezTo>
                    <a:pt x="25" y="153"/>
                    <a:pt x="26" y="155"/>
                    <a:pt x="28" y="155"/>
                  </a:cubicBezTo>
                  <a:cubicBezTo>
                    <a:pt x="30" y="156"/>
                    <a:pt x="32" y="156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6" y="157"/>
                  </a:cubicBezTo>
                  <a:cubicBezTo>
                    <a:pt x="80" y="166"/>
                    <a:pt x="130" y="164"/>
                    <a:pt x="175" y="164"/>
                  </a:cubicBezTo>
                  <a:cubicBezTo>
                    <a:pt x="183" y="164"/>
                    <a:pt x="186" y="155"/>
                    <a:pt x="182" y="149"/>
                  </a:cubicBezTo>
                  <a:close/>
                  <a:moveTo>
                    <a:pt x="51" y="144"/>
                  </a:moveTo>
                  <a:cubicBezTo>
                    <a:pt x="76" y="117"/>
                    <a:pt x="90" y="81"/>
                    <a:pt x="119" y="59"/>
                  </a:cubicBezTo>
                  <a:cubicBezTo>
                    <a:pt x="128" y="53"/>
                    <a:pt x="120" y="38"/>
                    <a:pt x="111" y="45"/>
                  </a:cubicBezTo>
                  <a:cubicBezTo>
                    <a:pt x="94" y="57"/>
                    <a:pt x="82" y="75"/>
                    <a:pt x="71" y="92"/>
                  </a:cubicBezTo>
                  <a:cubicBezTo>
                    <a:pt x="61" y="109"/>
                    <a:pt x="49" y="126"/>
                    <a:pt x="43" y="145"/>
                  </a:cubicBezTo>
                  <a:cubicBezTo>
                    <a:pt x="40" y="145"/>
                    <a:pt x="37" y="146"/>
                    <a:pt x="34" y="146"/>
                  </a:cubicBezTo>
                  <a:cubicBezTo>
                    <a:pt x="30" y="135"/>
                    <a:pt x="32" y="120"/>
                    <a:pt x="37" y="105"/>
                  </a:cubicBezTo>
                  <a:cubicBezTo>
                    <a:pt x="37" y="105"/>
                    <a:pt x="38" y="106"/>
                    <a:pt x="38" y="106"/>
                  </a:cubicBezTo>
                  <a:cubicBezTo>
                    <a:pt x="39" y="106"/>
                    <a:pt x="40" y="106"/>
                    <a:pt x="41" y="105"/>
                  </a:cubicBezTo>
                  <a:cubicBezTo>
                    <a:pt x="40" y="107"/>
                    <a:pt x="42" y="104"/>
                    <a:pt x="43" y="103"/>
                  </a:cubicBezTo>
                  <a:cubicBezTo>
                    <a:pt x="45" y="101"/>
                    <a:pt x="46" y="99"/>
                    <a:pt x="48" y="97"/>
                  </a:cubicBezTo>
                  <a:cubicBezTo>
                    <a:pt x="53" y="90"/>
                    <a:pt x="59" y="84"/>
                    <a:pt x="65" y="77"/>
                  </a:cubicBezTo>
                  <a:cubicBezTo>
                    <a:pt x="72" y="71"/>
                    <a:pt x="78" y="64"/>
                    <a:pt x="85" y="58"/>
                  </a:cubicBezTo>
                  <a:cubicBezTo>
                    <a:pt x="87" y="56"/>
                    <a:pt x="89" y="54"/>
                    <a:pt x="92" y="53"/>
                  </a:cubicBezTo>
                  <a:cubicBezTo>
                    <a:pt x="94" y="52"/>
                    <a:pt x="99" y="50"/>
                    <a:pt x="96" y="50"/>
                  </a:cubicBezTo>
                  <a:cubicBezTo>
                    <a:pt x="97" y="50"/>
                    <a:pt x="98" y="49"/>
                    <a:pt x="99" y="47"/>
                  </a:cubicBezTo>
                  <a:cubicBezTo>
                    <a:pt x="99" y="39"/>
                    <a:pt x="89" y="41"/>
                    <a:pt x="85" y="43"/>
                  </a:cubicBezTo>
                  <a:cubicBezTo>
                    <a:pt x="76" y="49"/>
                    <a:pt x="68" y="58"/>
                    <a:pt x="60" y="66"/>
                  </a:cubicBezTo>
                  <a:cubicBezTo>
                    <a:pt x="59" y="67"/>
                    <a:pt x="56" y="71"/>
                    <a:pt x="52" y="76"/>
                  </a:cubicBezTo>
                  <a:cubicBezTo>
                    <a:pt x="65" y="55"/>
                    <a:pt x="83" y="38"/>
                    <a:pt x="98" y="33"/>
                  </a:cubicBezTo>
                  <a:cubicBezTo>
                    <a:pt x="119" y="26"/>
                    <a:pt x="135" y="40"/>
                    <a:pt x="146" y="61"/>
                  </a:cubicBezTo>
                  <a:cubicBezTo>
                    <a:pt x="143" y="59"/>
                    <a:pt x="139" y="58"/>
                    <a:pt x="136" y="60"/>
                  </a:cubicBezTo>
                  <a:cubicBezTo>
                    <a:pt x="121" y="67"/>
                    <a:pt x="112" y="82"/>
                    <a:pt x="103" y="96"/>
                  </a:cubicBezTo>
                  <a:cubicBezTo>
                    <a:pt x="94" y="110"/>
                    <a:pt x="86" y="126"/>
                    <a:pt x="79" y="142"/>
                  </a:cubicBezTo>
                  <a:cubicBezTo>
                    <a:pt x="70" y="142"/>
                    <a:pt x="61" y="143"/>
                    <a:pt x="51" y="144"/>
                  </a:cubicBezTo>
                  <a:close/>
                  <a:moveTo>
                    <a:pt x="161" y="145"/>
                  </a:moveTo>
                  <a:cubicBezTo>
                    <a:pt x="161" y="144"/>
                    <a:pt x="162" y="143"/>
                    <a:pt x="163" y="143"/>
                  </a:cubicBezTo>
                  <a:cubicBezTo>
                    <a:pt x="169" y="135"/>
                    <a:pt x="159" y="125"/>
                    <a:pt x="152" y="132"/>
                  </a:cubicBezTo>
                  <a:cubicBezTo>
                    <a:pt x="148" y="135"/>
                    <a:pt x="145" y="140"/>
                    <a:pt x="143" y="144"/>
                  </a:cubicBezTo>
                  <a:cubicBezTo>
                    <a:pt x="137" y="144"/>
                    <a:pt x="131" y="144"/>
                    <a:pt x="126" y="143"/>
                  </a:cubicBezTo>
                  <a:cubicBezTo>
                    <a:pt x="130" y="140"/>
                    <a:pt x="133" y="136"/>
                    <a:pt x="137" y="132"/>
                  </a:cubicBezTo>
                  <a:cubicBezTo>
                    <a:pt x="143" y="125"/>
                    <a:pt x="150" y="118"/>
                    <a:pt x="158" y="110"/>
                  </a:cubicBezTo>
                  <a:cubicBezTo>
                    <a:pt x="160" y="108"/>
                    <a:pt x="160" y="105"/>
                    <a:pt x="159" y="102"/>
                  </a:cubicBezTo>
                  <a:cubicBezTo>
                    <a:pt x="159" y="102"/>
                    <a:pt x="158" y="101"/>
                    <a:pt x="158" y="101"/>
                  </a:cubicBezTo>
                  <a:cubicBezTo>
                    <a:pt x="156" y="99"/>
                    <a:pt x="152" y="98"/>
                    <a:pt x="150" y="100"/>
                  </a:cubicBezTo>
                  <a:cubicBezTo>
                    <a:pt x="134" y="109"/>
                    <a:pt x="122" y="127"/>
                    <a:pt x="111" y="141"/>
                  </a:cubicBezTo>
                  <a:cubicBezTo>
                    <a:pt x="110" y="142"/>
                    <a:pt x="110" y="142"/>
                    <a:pt x="110" y="143"/>
                  </a:cubicBezTo>
                  <a:cubicBezTo>
                    <a:pt x="104" y="143"/>
                    <a:pt x="97" y="142"/>
                    <a:pt x="91" y="142"/>
                  </a:cubicBezTo>
                  <a:cubicBezTo>
                    <a:pt x="98" y="134"/>
                    <a:pt x="104" y="125"/>
                    <a:pt x="109" y="116"/>
                  </a:cubicBezTo>
                  <a:cubicBezTo>
                    <a:pt x="118" y="101"/>
                    <a:pt x="128" y="89"/>
                    <a:pt x="140" y="77"/>
                  </a:cubicBezTo>
                  <a:cubicBezTo>
                    <a:pt x="141" y="76"/>
                    <a:pt x="142" y="76"/>
                    <a:pt x="143" y="75"/>
                  </a:cubicBezTo>
                  <a:cubicBezTo>
                    <a:pt x="145" y="73"/>
                    <a:pt x="146" y="71"/>
                    <a:pt x="147" y="68"/>
                  </a:cubicBezTo>
                  <a:cubicBezTo>
                    <a:pt x="147" y="67"/>
                    <a:pt x="148" y="66"/>
                    <a:pt x="147" y="65"/>
                  </a:cubicBezTo>
                  <a:cubicBezTo>
                    <a:pt x="160" y="91"/>
                    <a:pt x="166" y="126"/>
                    <a:pt x="167" y="145"/>
                  </a:cubicBezTo>
                  <a:cubicBezTo>
                    <a:pt x="165" y="145"/>
                    <a:pt x="163" y="145"/>
                    <a:pt x="161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4"/>
            <p:cNvSpPr>
              <a:spLocks noEditPoints="1"/>
            </p:cNvSpPr>
            <p:nvPr/>
          </p:nvSpPr>
          <p:spPr bwMode="auto">
            <a:xfrm>
              <a:off x="5605369" y="2941053"/>
              <a:ext cx="337250" cy="363192"/>
            </a:xfrm>
            <a:custGeom>
              <a:avLst/>
              <a:gdLst>
                <a:gd name="T0" fmla="*/ 93 w 138"/>
                <a:gd name="T1" fmla="*/ 23 h 148"/>
                <a:gd name="T2" fmla="*/ 10 w 138"/>
                <a:gd name="T3" fmla="*/ 73 h 148"/>
                <a:gd name="T4" fmla="*/ 10 w 138"/>
                <a:gd name="T5" fmla="*/ 73 h 148"/>
                <a:gd name="T6" fmla="*/ 30 w 138"/>
                <a:gd name="T7" fmla="*/ 115 h 148"/>
                <a:gd name="T8" fmla="*/ 120 w 138"/>
                <a:gd name="T9" fmla="*/ 112 h 148"/>
                <a:gd name="T10" fmla="*/ 93 w 138"/>
                <a:gd name="T11" fmla="*/ 23 h 148"/>
                <a:gd name="T12" fmla="*/ 92 w 138"/>
                <a:gd name="T13" fmla="*/ 46 h 148"/>
                <a:gd name="T14" fmla="*/ 59 w 138"/>
                <a:gd name="T15" fmla="*/ 62 h 148"/>
                <a:gd name="T16" fmla="*/ 35 w 138"/>
                <a:gd name="T17" fmla="*/ 100 h 148"/>
                <a:gd name="T18" fmla="*/ 27 w 138"/>
                <a:gd name="T19" fmla="*/ 90 h 148"/>
                <a:gd name="T20" fmla="*/ 28 w 138"/>
                <a:gd name="T21" fmla="*/ 87 h 148"/>
                <a:gd name="T22" fmla="*/ 30 w 138"/>
                <a:gd name="T23" fmla="*/ 86 h 148"/>
                <a:gd name="T24" fmla="*/ 34 w 138"/>
                <a:gd name="T25" fmla="*/ 81 h 148"/>
                <a:gd name="T26" fmla="*/ 45 w 138"/>
                <a:gd name="T27" fmla="*/ 68 h 148"/>
                <a:gd name="T28" fmla="*/ 69 w 138"/>
                <a:gd name="T29" fmla="*/ 44 h 148"/>
                <a:gd name="T30" fmla="*/ 63 w 138"/>
                <a:gd name="T31" fmla="*/ 36 h 148"/>
                <a:gd name="T32" fmla="*/ 50 w 138"/>
                <a:gd name="T33" fmla="*/ 46 h 148"/>
                <a:gd name="T34" fmla="*/ 34 w 138"/>
                <a:gd name="T35" fmla="*/ 65 h 148"/>
                <a:gd name="T36" fmla="*/ 22 w 138"/>
                <a:gd name="T37" fmla="*/ 80 h 148"/>
                <a:gd name="T38" fmla="*/ 21 w 138"/>
                <a:gd name="T39" fmla="*/ 74 h 148"/>
                <a:gd name="T40" fmla="*/ 30 w 138"/>
                <a:gd name="T41" fmla="*/ 55 h 148"/>
                <a:gd name="T42" fmla="*/ 32 w 138"/>
                <a:gd name="T43" fmla="*/ 54 h 148"/>
                <a:gd name="T44" fmla="*/ 32 w 138"/>
                <a:gd name="T45" fmla="*/ 51 h 148"/>
                <a:gd name="T46" fmla="*/ 43 w 138"/>
                <a:gd name="T47" fmla="*/ 39 h 148"/>
                <a:gd name="T48" fmla="*/ 84 w 138"/>
                <a:gd name="T49" fmla="*/ 38 h 148"/>
                <a:gd name="T50" fmla="*/ 105 w 138"/>
                <a:gd name="T51" fmla="*/ 66 h 148"/>
                <a:gd name="T52" fmla="*/ 78 w 138"/>
                <a:gd name="T53" fmla="*/ 84 h 148"/>
                <a:gd name="T54" fmla="*/ 54 w 138"/>
                <a:gd name="T55" fmla="*/ 114 h 148"/>
                <a:gd name="T56" fmla="*/ 54 w 138"/>
                <a:gd name="T57" fmla="*/ 114 h 148"/>
                <a:gd name="T58" fmla="*/ 42 w 138"/>
                <a:gd name="T59" fmla="*/ 106 h 148"/>
                <a:gd name="T60" fmla="*/ 62 w 138"/>
                <a:gd name="T61" fmla="*/ 81 h 148"/>
                <a:gd name="T62" fmla="*/ 78 w 138"/>
                <a:gd name="T63" fmla="*/ 62 h 148"/>
                <a:gd name="T64" fmla="*/ 92 w 138"/>
                <a:gd name="T65" fmla="*/ 52 h 148"/>
                <a:gd name="T66" fmla="*/ 92 w 138"/>
                <a:gd name="T67" fmla="*/ 46 h 148"/>
                <a:gd name="T68" fmla="*/ 107 w 138"/>
                <a:gd name="T69" fmla="*/ 99 h 148"/>
                <a:gd name="T70" fmla="*/ 60 w 138"/>
                <a:gd name="T71" fmla="*/ 117 h 148"/>
                <a:gd name="T72" fmla="*/ 84 w 138"/>
                <a:gd name="T73" fmla="*/ 98 h 148"/>
                <a:gd name="T74" fmla="*/ 96 w 138"/>
                <a:gd name="T75" fmla="*/ 86 h 148"/>
                <a:gd name="T76" fmla="*/ 108 w 138"/>
                <a:gd name="T77" fmla="*/ 78 h 148"/>
                <a:gd name="T78" fmla="*/ 107 w 138"/>
                <a:gd name="T79" fmla="*/ 9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148">
                  <a:moveTo>
                    <a:pt x="93" y="23"/>
                  </a:moveTo>
                  <a:cubicBezTo>
                    <a:pt x="60" y="0"/>
                    <a:pt x="0" y="30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87"/>
                    <a:pt x="19" y="104"/>
                    <a:pt x="30" y="115"/>
                  </a:cubicBezTo>
                  <a:cubicBezTo>
                    <a:pt x="57" y="140"/>
                    <a:pt x="99" y="148"/>
                    <a:pt x="120" y="112"/>
                  </a:cubicBezTo>
                  <a:cubicBezTo>
                    <a:pt x="138" y="83"/>
                    <a:pt x="119" y="41"/>
                    <a:pt x="93" y="23"/>
                  </a:cubicBezTo>
                  <a:close/>
                  <a:moveTo>
                    <a:pt x="92" y="46"/>
                  </a:moveTo>
                  <a:cubicBezTo>
                    <a:pt x="82" y="34"/>
                    <a:pt x="64" y="55"/>
                    <a:pt x="59" y="62"/>
                  </a:cubicBezTo>
                  <a:cubicBezTo>
                    <a:pt x="49" y="74"/>
                    <a:pt x="42" y="87"/>
                    <a:pt x="35" y="100"/>
                  </a:cubicBezTo>
                  <a:cubicBezTo>
                    <a:pt x="32" y="97"/>
                    <a:pt x="29" y="93"/>
                    <a:pt x="27" y="90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8" y="89"/>
                    <a:pt x="29" y="88"/>
                    <a:pt x="30" y="86"/>
                  </a:cubicBezTo>
                  <a:cubicBezTo>
                    <a:pt x="31" y="84"/>
                    <a:pt x="33" y="83"/>
                    <a:pt x="34" y="81"/>
                  </a:cubicBezTo>
                  <a:cubicBezTo>
                    <a:pt x="38" y="77"/>
                    <a:pt x="41" y="72"/>
                    <a:pt x="45" y="68"/>
                  </a:cubicBezTo>
                  <a:cubicBezTo>
                    <a:pt x="53" y="60"/>
                    <a:pt x="62" y="53"/>
                    <a:pt x="69" y="44"/>
                  </a:cubicBezTo>
                  <a:cubicBezTo>
                    <a:pt x="74" y="39"/>
                    <a:pt x="68" y="33"/>
                    <a:pt x="63" y="36"/>
                  </a:cubicBezTo>
                  <a:cubicBezTo>
                    <a:pt x="58" y="38"/>
                    <a:pt x="54" y="43"/>
                    <a:pt x="50" y="46"/>
                  </a:cubicBezTo>
                  <a:cubicBezTo>
                    <a:pt x="44" y="52"/>
                    <a:pt x="39" y="59"/>
                    <a:pt x="34" y="65"/>
                  </a:cubicBezTo>
                  <a:cubicBezTo>
                    <a:pt x="32" y="67"/>
                    <a:pt x="25" y="74"/>
                    <a:pt x="22" y="80"/>
                  </a:cubicBezTo>
                  <a:cubicBezTo>
                    <a:pt x="22" y="78"/>
                    <a:pt x="21" y="76"/>
                    <a:pt x="21" y="74"/>
                  </a:cubicBezTo>
                  <a:cubicBezTo>
                    <a:pt x="24" y="68"/>
                    <a:pt x="27" y="61"/>
                    <a:pt x="30" y="55"/>
                  </a:cubicBezTo>
                  <a:cubicBezTo>
                    <a:pt x="30" y="55"/>
                    <a:pt x="31" y="54"/>
                    <a:pt x="32" y="54"/>
                  </a:cubicBezTo>
                  <a:cubicBezTo>
                    <a:pt x="33" y="53"/>
                    <a:pt x="33" y="52"/>
                    <a:pt x="32" y="51"/>
                  </a:cubicBezTo>
                  <a:cubicBezTo>
                    <a:pt x="34" y="47"/>
                    <a:pt x="38" y="43"/>
                    <a:pt x="43" y="39"/>
                  </a:cubicBezTo>
                  <a:cubicBezTo>
                    <a:pt x="55" y="30"/>
                    <a:pt x="71" y="31"/>
                    <a:pt x="84" y="38"/>
                  </a:cubicBezTo>
                  <a:cubicBezTo>
                    <a:pt x="94" y="44"/>
                    <a:pt x="101" y="54"/>
                    <a:pt x="105" y="66"/>
                  </a:cubicBezTo>
                  <a:cubicBezTo>
                    <a:pt x="94" y="67"/>
                    <a:pt x="85" y="77"/>
                    <a:pt x="78" y="84"/>
                  </a:cubicBezTo>
                  <a:cubicBezTo>
                    <a:pt x="69" y="93"/>
                    <a:pt x="61" y="10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0" y="112"/>
                    <a:pt x="46" y="109"/>
                    <a:pt x="42" y="106"/>
                  </a:cubicBezTo>
                  <a:cubicBezTo>
                    <a:pt x="50" y="99"/>
                    <a:pt x="56" y="90"/>
                    <a:pt x="62" y="81"/>
                  </a:cubicBezTo>
                  <a:cubicBezTo>
                    <a:pt x="67" y="74"/>
                    <a:pt x="72" y="68"/>
                    <a:pt x="78" y="62"/>
                  </a:cubicBezTo>
                  <a:cubicBezTo>
                    <a:pt x="82" y="58"/>
                    <a:pt x="89" y="57"/>
                    <a:pt x="92" y="52"/>
                  </a:cubicBezTo>
                  <a:cubicBezTo>
                    <a:pt x="93" y="50"/>
                    <a:pt x="93" y="48"/>
                    <a:pt x="92" y="46"/>
                  </a:cubicBezTo>
                  <a:close/>
                  <a:moveTo>
                    <a:pt x="107" y="99"/>
                  </a:moveTo>
                  <a:cubicBezTo>
                    <a:pt x="101" y="123"/>
                    <a:pt x="80" y="125"/>
                    <a:pt x="60" y="117"/>
                  </a:cubicBezTo>
                  <a:cubicBezTo>
                    <a:pt x="69" y="113"/>
                    <a:pt x="76" y="106"/>
                    <a:pt x="84" y="98"/>
                  </a:cubicBezTo>
                  <a:cubicBezTo>
                    <a:pt x="88" y="94"/>
                    <a:pt x="92" y="90"/>
                    <a:pt x="96" y="86"/>
                  </a:cubicBezTo>
                  <a:cubicBezTo>
                    <a:pt x="100" y="83"/>
                    <a:pt x="104" y="81"/>
                    <a:pt x="108" y="78"/>
                  </a:cubicBezTo>
                  <a:cubicBezTo>
                    <a:pt x="109" y="85"/>
                    <a:pt x="109" y="92"/>
                    <a:pt x="10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024495" y="2549525"/>
            <a:ext cx="339534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请大家分组就这件事进行讨论和情景剧编排，邀请一组到讲台上来展示。</a:t>
            </a:r>
          </a:p>
          <a:p>
            <a:pPr marL="342900" indent="-34290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请小组里扮演跳绳比赛失利的同学说出自己的心声。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8024742" y="1488178"/>
            <a:ext cx="304292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讨论演练与分享：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921385" y="2517775"/>
            <a:ext cx="34010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学校举行跳绳比赛，班里有一位同学跳得不好，绊住了好几次。比赛结束后，同学们对这件事议论纷纷，究竟会出现怎样的局面呢？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1993599" y="1596578"/>
            <a:ext cx="1255395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情景：</a:t>
            </a:r>
          </a:p>
        </p:txBody>
      </p:sp>
      <p:grpSp>
        <p:nvGrpSpPr>
          <p:cNvPr id="86" name="组合 85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7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1204596" y="284988"/>
            <a:ext cx="161290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角色扮演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4"/>
          <p:cNvGrpSpPr>
            <a:grpSpLocks noChangeAspect="1"/>
          </p:cNvGrpSpPr>
          <p:nvPr/>
        </p:nvGrpSpPr>
        <p:grpSpPr bwMode="auto">
          <a:xfrm>
            <a:off x="1285875" y="1512888"/>
            <a:ext cx="3775076" cy="3840163"/>
            <a:chOff x="810" y="953"/>
            <a:chExt cx="2378" cy="241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5" name="Freeform 5"/>
            <p:cNvSpPr>
              <a:spLocks noEditPoints="1"/>
            </p:cNvSpPr>
            <p:nvPr/>
          </p:nvSpPr>
          <p:spPr bwMode="auto">
            <a:xfrm>
              <a:off x="1396" y="1566"/>
              <a:ext cx="168" cy="132"/>
            </a:xfrm>
            <a:custGeom>
              <a:avLst/>
              <a:gdLst>
                <a:gd name="T0" fmla="*/ 154 w 158"/>
                <a:gd name="T1" fmla="*/ 47 h 124"/>
                <a:gd name="T2" fmla="*/ 95 w 158"/>
                <a:gd name="T3" fmla="*/ 25 h 124"/>
                <a:gd name="T4" fmla="*/ 90 w 158"/>
                <a:gd name="T5" fmla="*/ 34 h 124"/>
                <a:gd name="T6" fmla="*/ 80 w 158"/>
                <a:gd name="T7" fmla="*/ 30 h 124"/>
                <a:gd name="T8" fmla="*/ 64 w 158"/>
                <a:gd name="T9" fmla="*/ 29 h 124"/>
                <a:gd name="T10" fmla="*/ 51 w 158"/>
                <a:gd name="T11" fmla="*/ 37 h 124"/>
                <a:gd name="T12" fmla="*/ 43 w 158"/>
                <a:gd name="T13" fmla="*/ 46 h 124"/>
                <a:gd name="T14" fmla="*/ 27 w 158"/>
                <a:gd name="T15" fmla="*/ 45 h 124"/>
                <a:gd name="T16" fmla="*/ 0 w 158"/>
                <a:gd name="T17" fmla="*/ 63 h 124"/>
                <a:gd name="T18" fmla="*/ 7 w 158"/>
                <a:gd name="T19" fmla="*/ 76 h 124"/>
                <a:gd name="T20" fmla="*/ 17 w 158"/>
                <a:gd name="T21" fmla="*/ 78 h 124"/>
                <a:gd name="T22" fmla="*/ 27 w 158"/>
                <a:gd name="T23" fmla="*/ 79 h 124"/>
                <a:gd name="T24" fmla="*/ 15 w 158"/>
                <a:gd name="T25" fmla="*/ 89 h 124"/>
                <a:gd name="T26" fmla="*/ 21 w 158"/>
                <a:gd name="T27" fmla="*/ 98 h 124"/>
                <a:gd name="T28" fmla="*/ 40 w 158"/>
                <a:gd name="T29" fmla="*/ 110 h 124"/>
                <a:gd name="T30" fmla="*/ 57 w 158"/>
                <a:gd name="T31" fmla="*/ 119 h 124"/>
                <a:gd name="T32" fmla="*/ 97 w 158"/>
                <a:gd name="T33" fmla="*/ 117 h 124"/>
                <a:gd name="T34" fmla="*/ 139 w 158"/>
                <a:gd name="T35" fmla="*/ 86 h 124"/>
                <a:gd name="T36" fmla="*/ 154 w 158"/>
                <a:gd name="T37" fmla="*/ 47 h 124"/>
                <a:gd name="T38" fmla="*/ 131 w 158"/>
                <a:gd name="T39" fmla="*/ 78 h 124"/>
                <a:gd name="T40" fmla="*/ 89 w 158"/>
                <a:gd name="T41" fmla="*/ 108 h 124"/>
                <a:gd name="T42" fmla="*/ 44 w 158"/>
                <a:gd name="T43" fmla="*/ 98 h 124"/>
                <a:gd name="T44" fmla="*/ 35 w 158"/>
                <a:gd name="T45" fmla="*/ 87 h 124"/>
                <a:gd name="T46" fmla="*/ 39 w 158"/>
                <a:gd name="T47" fmla="*/ 84 h 124"/>
                <a:gd name="T48" fmla="*/ 41 w 158"/>
                <a:gd name="T49" fmla="*/ 82 h 124"/>
                <a:gd name="T50" fmla="*/ 42 w 158"/>
                <a:gd name="T51" fmla="*/ 77 h 124"/>
                <a:gd name="T52" fmla="*/ 26 w 158"/>
                <a:gd name="T53" fmla="*/ 69 h 124"/>
                <a:gd name="T54" fmla="*/ 17 w 158"/>
                <a:gd name="T55" fmla="*/ 69 h 124"/>
                <a:gd name="T56" fmla="*/ 20 w 158"/>
                <a:gd name="T57" fmla="*/ 56 h 124"/>
                <a:gd name="T58" fmla="*/ 28 w 158"/>
                <a:gd name="T59" fmla="*/ 57 h 124"/>
                <a:gd name="T60" fmla="*/ 56 w 158"/>
                <a:gd name="T61" fmla="*/ 51 h 124"/>
                <a:gd name="T62" fmla="*/ 80 w 158"/>
                <a:gd name="T63" fmla="*/ 44 h 124"/>
                <a:gd name="T64" fmla="*/ 91 w 158"/>
                <a:gd name="T65" fmla="*/ 48 h 124"/>
                <a:gd name="T66" fmla="*/ 100 w 158"/>
                <a:gd name="T67" fmla="*/ 40 h 124"/>
                <a:gd name="T68" fmla="*/ 122 w 158"/>
                <a:gd name="T69" fmla="*/ 27 h 124"/>
                <a:gd name="T70" fmla="*/ 143 w 158"/>
                <a:gd name="T71" fmla="*/ 50 h 124"/>
                <a:gd name="T72" fmla="*/ 131 w 158"/>
                <a:gd name="T73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8" h="124">
                  <a:moveTo>
                    <a:pt x="154" y="47"/>
                  </a:moveTo>
                  <a:cubicBezTo>
                    <a:pt x="148" y="23"/>
                    <a:pt x="114" y="0"/>
                    <a:pt x="95" y="25"/>
                  </a:cubicBezTo>
                  <a:cubicBezTo>
                    <a:pt x="93" y="27"/>
                    <a:pt x="91" y="34"/>
                    <a:pt x="90" y="34"/>
                  </a:cubicBezTo>
                  <a:cubicBezTo>
                    <a:pt x="87" y="36"/>
                    <a:pt x="83" y="31"/>
                    <a:pt x="80" y="30"/>
                  </a:cubicBezTo>
                  <a:cubicBezTo>
                    <a:pt x="75" y="28"/>
                    <a:pt x="70" y="27"/>
                    <a:pt x="64" y="29"/>
                  </a:cubicBezTo>
                  <a:cubicBezTo>
                    <a:pt x="59" y="30"/>
                    <a:pt x="54" y="33"/>
                    <a:pt x="51" y="37"/>
                  </a:cubicBezTo>
                  <a:cubicBezTo>
                    <a:pt x="48" y="42"/>
                    <a:pt x="49" y="44"/>
                    <a:pt x="43" y="46"/>
                  </a:cubicBezTo>
                  <a:cubicBezTo>
                    <a:pt x="37" y="49"/>
                    <a:pt x="33" y="46"/>
                    <a:pt x="27" y="45"/>
                  </a:cubicBezTo>
                  <a:cubicBezTo>
                    <a:pt x="15" y="43"/>
                    <a:pt x="0" y="49"/>
                    <a:pt x="0" y="63"/>
                  </a:cubicBezTo>
                  <a:cubicBezTo>
                    <a:pt x="0" y="68"/>
                    <a:pt x="2" y="73"/>
                    <a:pt x="7" y="76"/>
                  </a:cubicBezTo>
                  <a:cubicBezTo>
                    <a:pt x="10" y="78"/>
                    <a:pt x="14" y="77"/>
                    <a:pt x="17" y="78"/>
                  </a:cubicBezTo>
                  <a:cubicBezTo>
                    <a:pt x="21" y="78"/>
                    <a:pt x="24" y="78"/>
                    <a:pt x="27" y="79"/>
                  </a:cubicBezTo>
                  <a:cubicBezTo>
                    <a:pt x="23" y="81"/>
                    <a:pt x="19" y="85"/>
                    <a:pt x="15" y="89"/>
                  </a:cubicBezTo>
                  <a:cubicBezTo>
                    <a:pt x="12" y="93"/>
                    <a:pt x="15" y="100"/>
                    <a:pt x="21" y="98"/>
                  </a:cubicBezTo>
                  <a:cubicBezTo>
                    <a:pt x="30" y="95"/>
                    <a:pt x="34" y="105"/>
                    <a:pt x="40" y="110"/>
                  </a:cubicBezTo>
                  <a:cubicBezTo>
                    <a:pt x="45" y="114"/>
                    <a:pt x="50" y="117"/>
                    <a:pt x="57" y="119"/>
                  </a:cubicBezTo>
                  <a:cubicBezTo>
                    <a:pt x="70" y="124"/>
                    <a:pt x="84" y="122"/>
                    <a:pt x="97" y="117"/>
                  </a:cubicBezTo>
                  <a:cubicBezTo>
                    <a:pt x="113" y="110"/>
                    <a:pt x="127" y="99"/>
                    <a:pt x="139" y="86"/>
                  </a:cubicBezTo>
                  <a:cubicBezTo>
                    <a:pt x="150" y="76"/>
                    <a:pt x="158" y="63"/>
                    <a:pt x="154" y="47"/>
                  </a:cubicBezTo>
                  <a:close/>
                  <a:moveTo>
                    <a:pt x="131" y="78"/>
                  </a:moveTo>
                  <a:cubicBezTo>
                    <a:pt x="119" y="90"/>
                    <a:pt x="105" y="103"/>
                    <a:pt x="89" y="108"/>
                  </a:cubicBezTo>
                  <a:cubicBezTo>
                    <a:pt x="74" y="113"/>
                    <a:pt x="55" y="111"/>
                    <a:pt x="44" y="98"/>
                  </a:cubicBezTo>
                  <a:cubicBezTo>
                    <a:pt x="41" y="94"/>
                    <a:pt x="40" y="90"/>
                    <a:pt x="35" y="87"/>
                  </a:cubicBezTo>
                  <a:cubicBezTo>
                    <a:pt x="37" y="86"/>
                    <a:pt x="38" y="85"/>
                    <a:pt x="39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3" y="81"/>
                    <a:pt x="43" y="79"/>
                    <a:pt x="42" y="77"/>
                  </a:cubicBezTo>
                  <a:cubicBezTo>
                    <a:pt x="37" y="73"/>
                    <a:pt x="32" y="70"/>
                    <a:pt x="26" y="69"/>
                  </a:cubicBezTo>
                  <a:cubicBezTo>
                    <a:pt x="24" y="69"/>
                    <a:pt x="19" y="69"/>
                    <a:pt x="17" y="69"/>
                  </a:cubicBezTo>
                  <a:cubicBezTo>
                    <a:pt x="13" y="60"/>
                    <a:pt x="14" y="55"/>
                    <a:pt x="20" y="56"/>
                  </a:cubicBezTo>
                  <a:cubicBezTo>
                    <a:pt x="23" y="55"/>
                    <a:pt x="25" y="56"/>
                    <a:pt x="28" y="57"/>
                  </a:cubicBezTo>
                  <a:cubicBezTo>
                    <a:pt x="39" y="59"/>
                    <a:pt x="49" y="62"/>
                    <a:pt x="56" y="51"/>
                  </a:cubicBezTo>
                  <a:cubicBezTo>
                    <a:pt x="63" y="41"/>
                    <a:pt x="67" y="35"/>
                    <a:pt x="80" y="44"/>
                  </a:cubicBezTo>
                  <a:cubicBezTo>
                    <a:pt x="83" y="46"/>
                    <a:pt x="86" y="49"/>
                    <a:pt x="91" y="48"/>
                  </a:cubicBezTo>
                  <a:cubicBezTo>
                    <a:pt x="95" y="47"/>
                    <a:pt x="98" y="44"/>
                    <a:pt x="100" y="40"/>
                  </a:cubicBezTo>
                  <a:cubicBezTo>
                    <a:pt x="105" y="31"/>
                    <a:pt x="110" y="24"/>
                    <a:pt x="122" y="27"/>
                  </a:cubicBezTo>
                  <a:cubicBezTo>
                    <a:pt x="132" y="29"/>
                    <a:pt x="141" y="40"/>
                    <a:pt x="143" y="50"/>
                  </a:cubicBezTo>
                  <a:cubicBezTo>
                    <a:pt x="146" y="62"/>
                    <a:pt x="139" y="71"/>
                    <a:pt x="131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"/>
            <p:cNvSpPr>
              <a:spLocks noEditPoints="1"/>
            </p:cNvSpPr>
            <p:nvPr/>
          </p:nvSpPr>
          <p:spPr bwMode="auto">
            <a:xfrm>
              <a:off x="1771" y="1094"/>
              <a:ext cx="174" cy="149"/>
            </a:xfrm>
            <a:custGeom>
              <a:avLst/>
              <a:gdLst>
                <a:gd name="T0" fmla="*/ 161 w 163"/>
                <a:gd name="T1" fmla="*/ 13 h 140"/>
                <a:gd name="T2" fmla="*/ 122 w 163"/>
                <a:gd name="T3" fmla="*/ 9 h 140"/>
                <a:gd name="T4" fmla="*/ 114 w 163"/>
                <a:gd name="T5" fmla="*/ 15 h 140"/>
                <a:gd name="T6" fmla="*/ 106 w 163"/>
                <a:gd name="T7" fmla="*/ 10 h 140"/>
                <a:gd name="T8" fmla="*/ 92 w 163"/>
                <a:gd name="T9" fmla="*/ 7 h 140"/>
                <a:gd name="T10" fmla="*/ 90 w 163"/>
                <a:gd name="T11" fmla="*/ 9 h 140"/>
                <a:gd name="T12" fmla="*/ 81 w 163"/>
                <a:gd name="T13" fmla="*/ 11 h 140"/>
                <a:gd name="T14" fmla="*/ 75 w 163"/>
                <a:gd name="T15" fmla="*/ 24 h 140"/>
                <a:gd name="T16" fmla="*/ 82 w 163"/>
                <a:gd name="T17" fmla="*/ 41 h 140"/>
                <a:gd name="T18" fmla="*/ 71 w 163"/>
                <a:gd name="T19" fmla="*/ 41 h 140"/>
                <a:gd name="T20" fmla="*/ 64 w 163"/>
                <a:gd name="T21" fmla="*/ 33 h 140"/>
                <a:gd name="T22" fmla="*/ 55 w 163"/>
                <a:gd name="T23" fmla="*/ 30 h 140"/>
                <a:gd name="T24" fmla="*/ 39 w 163"/>
                <a:gd name="T25" fmla="*/ 40 h 140"/>
                <a:gd name="T26" fmla="*/ 29 w 163"/>
                <a:gd name="T27" fmla="*/ 48 h 140"/>
                <a:gd name="T28" fmla="*/ 17 w 163"/>
                <a:gd name="T29" fmla="*/ 48 h 140"/>
                <a:gd name="T30" fmla="*/ 3 w 163"/>
                <a:gd name="T31" fmla="*/ 60 h 140"/>
                <a:gd name="T32" fmla="*/ 35 w 163"/>
                <a:gd name="T33" fmla="*/ 91 h 140"/>
                <a:gd name="T34" fmla="*/ 43 w 163"/>
                <a:gd name="T35" fmla="*/ 123 h 140"/>
                <a:gd name="T36" fmla="*/ 58 w 163"/>
                <a:gd name="T37" fmla="*/ 119 h 140"/>
                <a:gd name="T38" fmla="*/ 70 w 163"/>
                <a:gd name="T39" fmla="*/ 115 h 140"/>
                <a:gd name="T40" fmla="*/ 76 w 163"/>
                <a:gd name="T41" fmla="*/ 123 h 140"/>
                <a:gd name="T42" fmla="*/ 84 w 163"/>
                <a:gd name="T43" fmla="*/ 132 h 140"/>
                <a:gd name="T44" fmla="*/ 111 w 163"/>
                <a:gd name="T45" fmla="*/ 127 h 140"/>
                <a:gd name="T46" fmla="*/ 108 w 163"/>
                <a:gd name="T47" fmla="*/ 104 h 140"/>
                <a:gd name="T48" fmla="*/ 109 w 163"/>
                <a:gd name="T49" fmla="*/ 60 h 140"/>
                <a:gd name="T50" fmla="*/ 109 w 163"/>
                <a:gd name="T51" fmla="*/ 60 h 140"/>
                <a:gd name="T52" fmla="*/ 110 w 163"/>
                <a:gd name="T53" fmla="*/ 57 h 140"/>
                <a:gd name="T54" fmla="*/ 107 w 163"/>
                <a:gd name="T55" fmla="*/ 47 h 140"/>
                <a:gd name="T56" fmla="*/ 120 w 163"/>
                <a:gd name="T57" fmla="*/ 54 h 140"/>
                <a:gd name="T58" fmla="*/ 134 w 163"/>
                <a:gd name="T59" fmla="*/ 56 h 140"/>
                <a:gd name="T60" fmla="*/ 162 w 163"/>
                <a:gd name="T61" fmla="*/ 19 h 140"/>
                <a:gd name="T62" fmla="*/ 161 w 163"/>
                <a:gd name="T63" fmla="*/ 13 h 140"/>
                <a:gd name="T64" fmla="*/ 98 w 163"/>
                <a:gd name="T65" fmla="*/ 96 h 140"/>
                <a:gd name="T66" fmla="*/ 101 w 163"/>
                <a:gd name="T67" fmla="*/ 115 h 140"/>
                <a:gd name="T68" fmla="*/ 95 w 163"/>
                <a:gd name="T69" fmla="*/ 126 h 140"/>
                <a:gd name="T70" fmla="*/ 85 w 163"/>
                <a:gd name="T71" fmla="*/ 116 h 140"/>
                <a:gd name="T72" fmla="*/ 66 w 163"/>
                <a:gd name="T73" fmla="*/ 102 h 140"/>
                <a:gd name="T74" fmla="*/ 56 w 163"/>
                <a:gd name="T75" fmla="*/ 105 h 140"/>
                <a:gd name="T76" fmla="*/ 52 w 163"/>
                <a:gd name="T77" fmla="*/ 108 h 140"/>
                <a:gd name="T78" fmla="*/ 49 w 163"/>
                <a:gd name="T79" fmla="*/ 90 h 140"/>
                <a:gd name="T80" fmla="*/ 45 w 163"/>
                <a:gd name="T81" fmla="*/ 82 h 140"/>
                <a:gd name="T82" fmla="*/ 26 w 163"/>
                <a:gd name="T83" fmla="*/ 75 h 140"/>
                <a:gd name="T84" fmla="*/ 20 w 163"/>
                <a:gd name="T85" fmla="*/ 72 h 140"/>
                <a:gd name="T86" fmla="*/ 23 w 163"/>
                <a:gd name="T87" fmla="*/ 59 h 140"/>
                <a:gd name="T88" fmla="*/ 30 w 163"/>
                <a:gd name="T89" fmla="*/ 60 h 140"/>
                <a:gd name="T90" fmla="*/ 47 w 163"/>
                <a:gd name="T91" fmla="*/ 53 h 140"/>
                <a:gd name="T92" fmla="*/ 55 w 163"/>
                <a:gd name="T93" fmla="*/ 42 h 140"/>
                <a:gd name="T94" fmla="*/ 61 w 163"/>
                <a:gd name="T95" fmla="*/ 47 h 140"/>
                <a:gd name="T96" fmla="*/ 68 w 163"/>
                <a:gd name="T97" fmla="*/ 53 h 140"/>
                <a:gd name="T98" fmla="*/ 101 w 163"/>
                <a:gd name="T99" fmla="*/ 59 h 140"/>
                <a:gd name="T100" fmla="*/ 102 w 163"/>
                <a:gd name="T101" fmla="*/ 61 h 140"/>
                <a:gd name="T102" fmla="*/ 98 w 163"/>
                <a:gd name="T103" fmla="*/ 96 h 140"/>
                <a:gd name="T104" fmla="*/ 136 w 163"/>
                <a:gd name="T105" fmla="*/ 41 h 140"/>
                <a:gd name="T106" fmla="*/ 116 w 163"/>
                <a:gd name="T107" fmla="*/ 39 h 140"/>
                <a:gd name="T108" fmla="*/ 97 w 163"/>
                <a:gd name="T109" fmla="*/ 36 h 140"/>
                <a:gd name="T110" fmla="*/ 84 w 163"/>
                <a:gd name="T111" fmla="*/ 27 h 140"/>
                <a:gd name="T112" fmla="*/ 92 w 163"/>
                <a:gd name="T113" fmla="*/ 15 h 140"/>
                <a:gd name="T114" fmla="*/ 93 w 163"/>
                <a:gd name="T115" fmla="*/ 15 h 140"/>
                <a:gd name="T116" fmla="*/ 115 w 163"/>
                <a:gd name="T117" fmla="*/ 27 h 140"/>
                <a:gd name="T118" fmla="*/ 127 w 163"/>
                <a:gd name="T119" fmla="*/ 18 h 140"/>
                <a:gd name="T120" fmla="*/ 151 w 163"/>
                <a:gd name="T121" fmla="*/ 19 h 140"/>
                <a:gd name="T122" fmla="*/ 136 w 163"/>
                <a:gd name="T123" fmla="*/ 4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" h="140">
                  <a:moveTo>
                    <a:pt x="161" y="13"/>
                  </a:moveTo>
                  <a:cubicBezTo>
                    <a:pt x="151" y="2"/>
                    <a:pt x="134" y="0"/>
                    <a:pt x="122" y="9"/>
                  </a:cubicBezTo>
                  <a:cubicBezTo>
                    <a:pt x="120" y="10"/>
                    <a:pt x="117" y="15"/>
                    <a:pt x="114" y="15"/>
                  </a:cubicBezTo>
                  <a:cubicBezTo>
                    <a:pt x="111" y="16"/>
                    <a:pt x="108" y="11"/>
                    <a:pt x="106" y="10"/>
                  </a:cubicBezTo>
                  <a:cubicBezTo>
                    <a:pt x="102" y="6"/>
                    <a:pt x="97" y="4"/>
                    <a:pt x="92" y="7"/>
                  </a:cubicBezTo>
                  <a:cubicBezTo>
                    <a:pt x="91" y="8"/>
                    <a:pt x="91" y="9"/>
                    <a:pt x="90" y="9"/>
                  </a:cubicBezTo>
                  <a:cubicBezTo>
                    <a:pt x="86" y="8"/>
                    <a:pt x="84" y="8"/>
                    <a:pt x="81" y="11"/>
                  </a:cubicBezTo>
                  <a:cubicBezTo>
                    <a:pt x="77" y="14"/>
                    <a:pt x="75" y="19"/>
                    <a:pt x="75" y="24"/>
                  </a:cubicBezTo>
                  <a:cubicBezTo>
                    <a:pt x="74" y="31"/>
                    <a:pt x="77" y="37"/>
                    <a:pt x="82" y="41"/>
                  </a:cubicBezTo>
                  <a:cubicBezTo>
                    <a:pt x="78" y="42"/>
                    <a:pt x="74" y="43"/>
                    <a:pt x="71" y="41"/>
                  </a:cubicBezTo>
                  <a:cubicBezTo>
                    <a:pt x="68" y="39"/>
                    <a:pt x="67" y="35"/>
                    <a:pt x="64" y="33"/>
                  </a:cubicBezTo>
                  <a:cubicBezTo>
                    <a:pt x="61" y="31"/>
                    <a:pt x="58" y="30"/>
                    <a:pt x="55" y="30"/>
                  </a:cubicBezTo>
                  <a:cubicBezTo>
                    <a:pt x="48" y="30"/>
                    <a:pt x="42" y="34"/>
                    <a:pt x="39" y="40"/>
                  </a:cubicBezTo>
                  <a:cubicBezTo>
                    <a:pt x="36" y="46"/>
                    <a:pt x="36" y="48"/>
                    <a:pt x="29" y="48"/>
                  </a:cubicBezTo>
                  <a:cubicBezTo>
                    <a:pt x="25" y="48"/>
                    <a:pt x="21" y="47"/>
                    <a:pt x="17" y="48"/>
                  </a:cubicBezTo>
                  <a:cubicBezTo>
                    <a:pt x="10" y="49"/>
                    <a:pt x="5" y="53"/>
                    <a:pt x="3" y="60"/>
                  </a:cubicBezTo>
                  <a:cubicBezTo>
                    <a:pt x="0" y="79"/>
                    <a:pt x="20" y="86"/>
                    <a:pt x="35" y="91"/>
                  </a:cubicBezTo>
                  <a:cubicBezTo>
                    <a:pt x="30" y="102"/>
                    <a:pt x="28" y="118"/>
                    <a:pt x="43" y="123"/>
                  </a:cubicBezTo>
                  <a:cubicBezTo>
                    <a:pt x="50" y="125"/>
                    <a:pt x="53" y="122"/>
                    <a:pt x="58" y="119"/>
                  </a:cubicBezTo>
                  <a:cubicBezTo>
                    <a:pt x="61" y="115"/>
                    <a:pt x="65" y="114"/>
                    <a:pt x="70" y="115"/>
                  </a:cubicBezTo>
                  <a:cubicBezTo>
                    <a:pt x="72" y="118"/>
                    <a:pt x="74" y="120"/>
                    <a:pt x="76" y="123"/>
                  </a:cubicBezTo>
                  <a:cubicBezTo>
                    <a:pt x="78" y="126"/>
                    <a:pt x="80" y="129"/>
                    <a:pt x="84" y="132"/>
                  </a:cubicBezTo>
                  <a:cubicBezTo>
                    <a:pt x="93" y="139"/>
                    <a:pt x="107" y="140"/>
                    <a:pt x="111" y="127"/>
                  </a:cubicBezTo>
                  <a:cubicBezTo>
                    <a:pt x="114" y="120"/>
                    <a:pt x="110" y="112"/>
                    <a:pt x="108" y="104"/>
                  </a:cubicBezTo>
                  <a:cubicBezTo>
                    <a:pt x="105" y="90"/>
                    <a:pt x="106" y="75"/>
                    <a:pt x="109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09" y="60"/>
                    <a:pt x="110" y="58"/>
                    <a:pt x="110" y="57"/>
                  </a:cubicBezTo>
                  <a:cubicBezTo>
                    <a:pt x="110" y="53"/>
                    <a:pt x="109" y="50"/>
                    <a:pt x="107" y="47"/>
                  </a:cubicBezTo>
                  <a:cubicBezTo>
                    <a:pt x="112" y="48"/>
                    <a:pt x="115" y="51"/>
                    <a:pt x="120" y="54"/>
                  </a:cubicBezTo>
                  <a:cubicBezTo>
                    <a:pt x="125" y="57"/>
                    <a:pt x="128" y="58"/>
                    <a:pt x="134" y="56"/>
                  </a:cubicBezTo>
                  <a:cubicBezTo>
                    <a:pt x="148" y="51"/>
                    <a:pt x="157" y="31"/>
                    <a:pt x="162" y="19"/>
                  </a:cubicBezTo>
                  <a:cubicBezTo>
                    <a:pt x="163" y="17"/>
                    <a:pt x="162" y="15"/>
                    <a:pt x="161" y="13"/>
                  </a:cubicBezTo>
                  <a:close/>
                  <a:moveTo>
                    <a:pt x="98" y="96"/>
                  </a:moveTo>
                  <a:cubicBezTo>
                    <a:pt x="99" y="103"/>
                    <a:pt x="100" y="108"/>
                    <a:pt x="101" y="115"/>
                  </a:cubicBezTo>
                  <a:cubicBezTo>
                    <a:pt x="102" y="118"/>
                    <a:pt x="101" y="125"/>
                    <a:pt x="95" y="126"/>
                  </a:cubicBezTo>
                  <a:cubicBezTo>
                    <a:pt x="91" y="126"/>
                    <a:pt x="87" y="118"/>
                    <a:pt x="85" y="116"/>
                  </a:cubicBezTo>
                  <a:cubicBezTo>
                    <a:pt x="80" y="109"/>
                    <a:pt x="75" y="102"/>
                    <a:pt x="66" y="102"/>
                  </a:cubicBezTo>
                  <a:cubicBezTo>
                    <a:pt x="62" y="101"/>
                    <a:pt x="59" y="103"/>
                    <a:pt x="56" y="105"/>
                  </a:cubicBezTo>
                  <a:cubicBezTo>
                    <a:pt x="54" y="105"/>
                    <a:pt x="53" y="108"/>
                    <a:pt x="52" y="108"/>
                  </a:cubicBezTo>
                  <a:cubicBezTo>
                    <a:pt x="35" y="112"/>
                    <a:pt x="47" y="93"/>
                    <a:pt x="49" y="90"/>
                  </a:cubicBezTo>
                  <a:cubicBezTo>
                    <a:pt x="51" y="87"/>
                    <a:pt x="49" y="83"/>
                    <a:pt x="45" y="82"/>
                  </a:cubicBezTo>
                  <a:cubicBezTo>
                    <a:pt x="39" y="80"/>
                    <a:pt x="32" y="78"/>
                    <a:pt x="26" y="75"/>
                  </a:cubicBezTo>
                  <a:cubicBezTo>
                    <a:pt x="24" y="74"/>
                    <a:pt x="22" y="73"/>
                    <a:pt x="20" y="72"/>
                  </a:cubicBezTo>
                  <a:cubicBezTo>
                    <a:pt x="16" y="62"/>
                    <a:pt x="17" y="58"/>
                    <a:pt x="23" y="59"/>
                  </a:cubicBezTo>
                  <a:cubicBezTo>
                    <a:pt x="25" y="59"/>
                    <a:pt x="28" y="60"/>
                    <a:pt x="30" y="60"/>
                  </a:cubicBezTo>
                  <a:cubicBezTo>
                    <a:pt x="38" y="61"/>
                    <a:pt x="43" y="59"/>
                    <a:pt x="47" y="53"/>
                  </a:cubicBezTo>
                  <a:cubicBezTo>
                    <a:pt x="50" y="49"/>
                    <a:pt x="47" y="41"/>
                    <a:pt x="55" y="42"/>
                  </a:cubicBezTo>
                  <a:cubicBezTo>
                    <a:pt x="58" y="42"/>
                    <a:pt x="59" y="45"/>
                    <a:pt x="61" y="47"/>
                  </a:cubicBezTo>
                  <a:cubicBezTo>
                    <a:pt x="63" y="49"/>
                    <a:pt x="65" y="52"/>
                    <a:pt x="68" y="53"/>
                  </a:cubicBezTo>
                  <a:cubicBezTo>
                    <a:pt x="81" y="59"/>
                    <a:pt x="92" y="42"/>
                    <a:pt x="101" y="59"/>
                  </a:cubicBezTo>
                  <a:cubicBezTo>
                    <a:pt x="102" y="60"/>
                    <a:pt x="102" y="60"/>
                    <a:pt x="102" y="61"/>
                  </a:cubicBezTo>
                  <a:cubicBezTo>
                    <a:pt x="99" y="72"/>
                    <a:pt x="97" y="84"/>
                    <a:pt x="98" y="96"/>
                  </a:cubicBezTo>
                  <a:close/>
                  <a:moveTo>
                    <a:pt x="136" y="41"/>
                  </a:moveTo>
                  <a:cubicBezTo>
                    <a:pt x="128" y="47"/>
                    <a:pt x="124" y="42"/>
                    <a:pt x="116" y="39"/>
                  </a:cubicBezTo>
                  <a:cubicBezTo>
                    <a:pt x="110" y="36"/>
                    <a:pt x="103" y="37"/>
                    <a:pt x="97" y="36"/>
                  </a:cubicBezTo>
                  <a:cubicBezTo>
                    <a:pt x="91" y="36"/>
                    <a:pt x="86" y="33"/>
                    <a:pt x="84" y="27"/>
                  </a:cubicBezTo>
                  <a:cubicBezTo>
                    <a:pt x="82" y="21"/>
                    <a:pt x="84" y="14"/>
                    <a:pt x="92" y="15"/>
                  </a:cubicBezTo>
                  <a:cubicBezTo>
                    <a:pt x="92" y="15"/>
                    <a:pt x="92" y="15"/>
                    <a:pt x="93" y="15"/>
                  </a:cubicBezTo>
                  <a:cubicBezTo>
                    <a:pt x="99" y="18"/>
                    <a:pt x="107" y="28"/>
                    <a:pt x="115" y="27"/>
                  </a:cubicBezTo>
                  <a:cubicBezTo>
                    <a:pt x="121" y="26"/>
                    <a:pt x="123" y="22"/>
                    <a:pt x="127" y="18"/>
                  </a:cubicBezTo>
                  <a:cubicBezTo>
                    <a:pt x="134" y="12"/>
                    <a:pt x="144" y="13"/>
                    <a:pt x="151" y="19"/>
                  </a:cubicBezTo>
                  <a:cubicBezTo>
                    <a:pt x="148" y="26"/>
                    <a:pt x="143" y="36"/>
                    <a:pt x="13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"/>
            <p:cNvSpPr>
              <a:spLocks noEditPoints="1"/>
            </p:cNvSpPr>
            <p:nvPr/>
          </p:nvSpPr>
          <p:spPr bwMode="auto">
            <a:xfrm>
              <a:off x="810" y="953"/>
              <a:ext cx="2378" cy="2419"/>
            </a:xfrm>
            <a:custGeom>
              <a:avLst/>
              <a:gdLst>
                <a:gd name="T0" fmla="*/ 1293 w 2232"/>
                <a:gd name="T1" fmla="*/ 2239 h 2271"/>
                <a:gd name="T2" fmla="*/ 2171 w 2232"/>
                <a:gd name="T3" fmla="*/ 1217 h 2271"/>
                <a:gd name="T4" fmla="*/ 1849 w 2232"/>
                <a:gd name="T5" fmla="*/ 1244 h 2271"/>
                <a:gd name="T6" fmla="*/ 1661 w 2232"/>
                <a:gd name="T7" fmla="*/ 1393 h 2271"/>
                <a:gd name="T8" fmla="*/ 1751 w 2232"/>
                <a:gd name="T9" fmla="*/ 1680 h 2271"/>
                <a:gd name="T10" fmla="*/ 1322 w 2232"/>
                <a:gd name="T11" fmla="*/ 2046 h 2271"/>
                <a:gd name="T12" fmla="*/ 948 w 2232"/>
                <a:gd name="T13" fmla="*/ 1812 h 2271"/>
                <a:gd name="T14" fmla="*/ 925 w 2232"/>
                <a:gd name="T15" fmla="*/ 1286 h 2271"/>
                <a:gd name="T16" fmla="*/ 1396 w 2232"/>
                <a:gd name="T17" fmla="*/ 1254 h 2271"/>
                <a:gd name="T18" fmla="*/ 1483 w 2232"/>
                <a:gd name="T19" fmla="*/ 1030 h 2271"/>
                <a:gd name="T20" fmla="*/ 1326 w 2232"/>
                <a:gd name="T21" fmla="*/ 1105 h 2271"/>
                <a:gd name="T22" fmla="*/ 1185 w 2232"/>
                <a:gd name="T23" fmla="*/ 1084 h 2271"/>
                <a:gd name="T24" fmla="*/ 964 w 2232"/>
                <a:gd name="T25" fmla="*/ 1171 h 2271"/>
                <a:gd name="T26" fmla="*/ 874 w 2232"/>
                <a:gd name="T27" fmla="*/ 1015 h 2271"/>
                <a:gd name="T28" fmla="*/ 1192 w 2232"/>
                <a:gd name="T29" fmla="*/ 806 h 2271"/>
                <a:gd name="T30" fmla="*/ 1122 w 2232"/>
                <a:gd name="T31" fmla="*/ 662 h 2271"/>
                <a:gd name="T32" fmla="*/ 1005 w 2232"/>
                <a:gd name="T33" fmla="*/ 613 h 2271"/>
                <a:gd name="T34" fmla="*/ 1299 w 2232"/>
                <a:gd name="T35" fmla="*/ 468 h 2271"/>
                <a:gd name="T36" fmla="*/ 1420 w 2232"/>
                <a:gd name="T37" fmla="*/ 436 h 2271"/>
                <a:gd name="T38" fmla="*/ 1648 w 2232"/>
                <a:gd name="T39" fmla="*/ 378 h 2271"/>
                <a:gd name="T40" fmla="*/ 1676 w 2232"/>
                <a:gd name="T41" fmla="*/ 237 h 2271"/>
                <a:gd name="T42" fmla="*/ 452 w 2232"/>
                <a:gd name="T43" fmla="*/ 246 h 2271"/>
                <a:gd name="T44" fmla="*/ 648 w 2232"/>
                <a:gd name="T45" fmla="*/ 288 h 2271"/>
                <a:gd name="T46" fmla="*/ 604 w 2232"/>
                <a:gd name="T47" fmla="*/ 450 h 2271"/>
                <a:gd name="T48" fmla="*/ 434 w 2232"/>
                <a:gd name="T49" fmla="*/ 666 h 2271"/>
                <a:gd name="T50" fmla="*/ 284 w 2232"/>
                <a:gd name="T51" fmla="*/ 718 h 2271"/>
                <a:gd name="T52" fmla="*/ 559 w 2232"/>
                <a:gd name="T53" fmla="*/ 514 h 2271"/>
                <a:gd name="T54" fmla="*/ 162 w 2232"/>
                <a:gd name="T55" fmla="*/ 804 h 2271"/>
                <a:gd name="T56" fmla="*/ 114 w 2232"/>
                <a:gd name="T57" fmla="*/ 683 h 2271"/>
                <a:gd name="T58" fmla="*/ 129 w 2232"/>
                <a:gd name="T59" fmla="*/ 918 h 2271"/>
                <a:gd name="T60" fmla="*/ 111 w 2232"/>
                <a:gd name="T61" fmla="*/ 1153 h 2271"/>
                <a:gd name="T62" fmla="*/ 117 w 2232"/>
                <a:gd name="T63" fmla="*/ 1586 h 2271"/>
                <a:gd name="T64" fmla="*/ 510 w 2232"/>
                <a:gd name="T65" fmla="*/ 1907 h 2271"/>
                <a:gd name="T66" fmla="*/ 706 w 2232"/>
                <a:gd name="T67" fmla="*/ 2177 h 2271"/>
                <a:gd name="T68" fmla="*/ 437 w 2232"/>
                <a:gd name="T69" fmla="*/ 1868 h 2271"/>
                <a:gd name="T70" fmla="*/ 117 w 2232"/>
                <a:gd name="T71" fmla="*/ 1498 h 2271"/>
                <a:gd name="T72" fmla="*/ 223 w 2232"/>
                <a:gd name="T73" fmla="*/ 1085 h 2271"/>
                <a:gd name="T74" fmla="*/ 69 w 2232"/>
                <a:gd name="T75" fmla="*/ 1034 h 2271"/>
                <a:gd name="T76" fmla="*/ 189 w 2232"/>
                <a:gd name="T77" fmla="*/ 795 h 2271"/>
                <a:gd name="T78" fmla="*/ 302 w 2232"/>
                <a:gd name="T79" fmla="*/ 475 h 2271"/>
                <a:gd name="T80" fmla="*/ 348 w 2232"/>
                <a:gd name="T81" fmla="*/ 845 h 2271"/>
                <a:gd name="T82" fmla="*/ 580 w 2232"/>
                <a:gd name="T83" fmla="*/ 465 h 2271"/>
                <a:gd name="T84" fmla="*/ 663 w 2232"/>
                <a:gd name="T85" fmla="*/ 332 h 2271"/>
                <a:gd name="T86" fmla="*/ 548 w 2232"/>
                <a:gd name="T87" fmla="*/ 196 h 2271"/>
                <a:gd name="T88" fmla="*/ 1650 w 2232"/>
                <a:gd name="T89" fmla="*/ 322 h 2271"/>
                <a:gd name="T90" fmla="*/ 1510 w 2232"/>
                <a:gd name="T91" fmla="*/ 384 h 2271"/>
                <a:gd name="T92" fmla="*/ 1371 w 2232"/>
                <a:gd name="T93" fmla="*/ 438 h 2271"/>
                <a:gd name="T94" fmla="*/ 938 w 2232"/>
                <a:gd name="T95" fmla="*/ 661 h 2271"/>
                <a:gd name="T96" fmla="*/ 1139 w 2232"/>
                <a:gd name="T97" fmla="*/ 573 h 2271"/>
                <a:gd name="T98" fmla="*/ 1204 w 2232"/>
                <a:gd name="T99" fmla="*/ 769 h 2271"/>
                <a:gd name="T100" fmla="*/ 868 w 2232"/>
                <a:gd name="T101" fmla="*/ 1024 h 2271"/>
                <a:gd name="T102" fmla="*/ 1002 w 2232"/>
                <a:gd name="T103" fmla="*/ 1141 h 2271"/>
                <a:gd name="T104" fmla="*/ 1153 w 2232"/>
                <a:gd name="T105" fmla="*/ 1022 h 2271"/>
                <a:gd name="T106" fmla="*/ 1430 w 2232"/>
                <a:gd name="T107" fmla="*/ 950 h 2271"/>
                <a:gd name="T108" fmla="*/ 1441 w 2232"/>
                <a:gd name="T109" fmla="*/ 1178 h 2271"/>
                <a:gd name="T110" fmla="*/ 1313 w 2232"/>
                <a:gd name="T111" fmla="*/ 1286 h 2271"/>
                <a:gd name="T112" fmla="*/ 824 w 2232"/>
                <a:gd name="T113" fmla="*/ 1386 h 2271"/>
                <a:gd name="T114" fmla="*/ 1106 w 2232"/>
                <a:gd name="T115" fmla="*/ 1781 h 2271"/>
                <a:gd name="T116" fmla="*/ 1374 w 2232"/>
                <a:gd name="T117" fmla="*/ 2149 h 2271"/>
                <a:gd name="T118" fmla="*/ 1833 w 2232"/>
                <a:gd name="T119" fmla="*/ 1502 h 2271"/>
                <a:gd name="T120" fmla="*/ 1871 w 2232"/>
                <a:gd name="T121" fmla="*/ 1262 h 2271"/>
                <a:gd name="T122" fmla="*/ 2186 w 2232"/>
                <a:gd name="T123" fmla="*/ 1293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32" h="2271">
                  <a:moveTo>
                    <a:pt x="2120" y="674"/>
                  </a:moveTo>
                  <a:cubicBezTo>
                    <a:pt x="2042" y="494"/>
                    <a:pt x="1914" y="336"/>
                    <a:pt x="1755" y="219"/>
                  </a:cubicBezTo>
                  <a:cubicBezTo>
                    <a:pt x="1595" y="101"/>
                    <a:pt x="1404" y="30"/>
                    <a:pt x="1204" y="15"/>
                  </a:cubicBezTo>
                  <a:cubicBezTo>
                    <a:pt x="1003" y="0"/>
                    <a:pt x="798" y="40"/>
                    <a:pt x="617" y="130"/>
                  </a:cubicBezTo>
                  <a:cubicBezTo>
                    <a:pt x="439" y="219"/>
                    <a:pt x="290" y="357"/>
                    <a:pt x="184" y="526"/>
                  </a:cubicBezTo>
                  <a:cubicBezTo>
                    <a:pt x="177" y="538"/>
                    <a:pt x="169" y="550"/>
                    <a:pt x="162" y="562"/>
                  </a:cubicBezTo>
                  <a:cubicBezTo>
                    <a:pt x="162" y="562"/>
                    <a:pt x="162" y="562"/>
                    <a:pt x="162" y="562"/>
                  </a:cubicBezTo>
                  <a:cubicBezTo>
                    <a:pt x="157" y="562"/>
                    <a:pt x="155" y="568"/>
                    <a:pt x="157" y="571"/>
                  </a:cubicBezTo>
                  <a:cubicBezTo>
                    <a:pt x="69" y="729"/>
                    <a:pt x="17" y="907"/>
                    <a:pt x="9" y="1087"/>
                  </a:cubicBezTo>
                  <a:cubicBezTo>
                    <a:pt x="0" y="1282"/>
                    <a:pt x="46" y="1476"/>
                    <a:pt x="135" y="1649"/>
                  </a:cubicBezTo>
                  <a:cubicBezTo>
                    <a:pt x="224" y="1820"/>
                    <a:pt x="354" y="1970"/>
                    <a:pt x="513" y="2079"/>
                  </a:cubicBezTo>
                  <a:cubicBezTo>
                    <a:pt x="546" y="2102"/>
                    <a:pt x="581" y="2123"/>
                    <a:pt x="616" y="2142"/>
                  </a:cubicBezTo>
                  <a:cubicBezTo>
                    <a:pt x="638" y="2159"/>
                    <a:pt x="665" y="2170"/>
                    <a:pt x="690" y="2181"/>
                  </a:cubicBezTo>
                  <a:cubicBezTo>
                    <a:pt x="716" y="2191"/>
                    <a:pt x="742" y="2201"/>
                    <a:pt x="769" y="2209"/>
                  </a:cubicBezTo>
                  <a:cubicBezTo>
                    <a:pt x="824" y="2226"/>
                    <a:pt x="881" y="2238"/>
                    <a:pt x="938" y="2246"/>
                  </a:cubicBezTo>
                  <a:cubicBezTo>
                    <a:pt x="1056" y="2261"/>
                    <a:pt x="1176" y="2257"/>
                    <a:pt x="1293" y="2239"/>
                  </a:cubicBezTo>
                  <a:cubicBezTo>
                    <a:pt x="1355" y="2229"/>
                    <a:pt x="1416" y="2216"/>
                    <a:pt x="1476" y="2199"/>
                  </a:cubicBezTo>
                  <a:cubicBezTo>
                    <a:pt x="1477" y="2200"/>
                    <a:pt x="1478" y="2200"/>
                    <a:pt x="1479" y="2199"/>
                  </a:cubicBezTo>
                  <a:cubicBezTo>
                    <a:pt x="1662" y="2138"/>
                    <a:pt x="1824" y="2023"/>
                    <a:pt x="1948" y="1875"/>
                  </a:cubicBezTo>
                  <a:cubicBezTo>
                    <a:pt x="2078" y="1719"/>
                    <a:pt x="2165" y="1530"/>
                    <a:pt x="2198" y="1330"/>
                  </a:cubicBezTo>
                  <a:cubicBezTo>
                    <a:pt x="2200" y="1319"/>
                    <a:pt x="2202" y="1308"/>
                    <a:pt x="2203" y="1297"/>
                  </a:cubicBezTo>
                  <a:cubicBezTo>
                    <a:pt x="2204" y="1297"/>
                    <a:pt x="2204" y="1296"/>
                    <a:pt x="2205" y="1296"/>
                  </a:cubicBezTo>
                  <a:cubicBezTo>
                    <a:pt x="2206" y="1293"/>
                    <a:pt x="2206" y="1291"/>
                    <a:pt x="2204" y="1289"/>
                  </a:cubicBezTo>
                  <a:cubicBezTo>
                    <a:pt x="2232" y="1081"/>
                    <a:pt x="2204" y="866"/>
                    <a:pt x="2120" y="674"/>
                  </a:cubicBezTo>
                  <a:close/>
                  <a:moveTo>
                    <a:pt x="1682" y="183"/>
                  </a:moveTo>
                  <a:cubicBezTo>
                    <a:pt x="1829" y="275"/>
                    <a:pt x="1954" y="402"/>
                    <a:pt x="2044" y="550"/>
                  </a:cubicBezTo>
                  <a:cubicBezTo>
                    <a:pt x="2155" y="735"/>
                    <a:pt x="2209" y="951"/>
                    <a:pt x="2203" y="1166"/>
                  </a:cubicBezTo>
                  <a:cubicBezTo>
                    <a:pt x="2202" y="1207"/>
                    <a:pt x="2199" y="1248"/>
                    <a:pt x="2194" y="1288"/>
                  </a:cubicBezTo>
                  <a:cubicBezTo>
                    <a:pt x="2193" y="1288"/>
                    <a:pt x="2193" y="1288"/>
                    <a:pt x="2193" y="1288"/>
                  </a:cubicBezTo>
                  <a:cubicBezTo>
                    <a:pt x="2191" y="1287"/>
                    <a:pt x="2189" y="1287"/>
                    <a:pt x="2187" y="1286"/>
                  </a:cubicBezTo>
                  <a:cubicBezTo>
                    <a:pt x="2185" y="1264"/>
                    <a:pt x="2184" y="1242"/>
                    <a:pt x="2182" y="1220"/>
                  </a:cubicBezTo>
                  <a:cubicBezTo>
                    <a:pt x="2182" y="1215"/>
                    <a:pt x="2174" y="1212"/>
                    <a:pt x="2171" y="1217"/>
                  </a:cubicBezTo>
                  <a:cubicBezTo>
                    <a:pt x="2151" y="1253"/>
                    <a:pt x="2134" y="1289"/>
                    <a:pt x="2119" y="1327"/>
                  </a:cubicBezTo>
                  <a:cubicBezTo>
                    <a:pt x="2111" y="1346"/>
                    <a:pt x="2105" y="1365"/>
                    <a:pt x="2099" y="1384"/>
                  </a:cubicBezTo>
                  <a:cubicBezTo>
                    <a:pt x="2096" y="1393"/>
                    <a:pt x="2094" y="1402"/>
                    <a:pt x="2091" y="1411"/>
                  </a:cubicBezTo>
                  <a:cubicBezTo>
                    <a:pt x="2090" y="1415"/>
                    <a:pt x="2088" y="1425"/>
                    <a:pt x="2083" y="1427"/>
                  </a:cubicBezTo>
                  <a:cubicBezTo>
                    <a:pt x="2081" y="1426"/>
                    <a:pt x="2078" y="1425"/>
                    <a:pt x="2076" y="1424"/>
                  </a:cubicBezTo>
                  <a:cubicBezTo>
                    <a:pt x="2075" y="1421"/>
                    <a:pt x="2074" y="1418"/>
                    <a:pt x="2073" y="1415"/>
                  </a:cubicBezTo>
                  <a:cubicBezTo>
                    <a:pt x="2069" y="1393"/>
                    <a:pt x="2066" y="1370"/>
                    <a:pt x="2065" y="1347"/>
                  </a:cubicBezTo>
                  <a:cubicBezTo>
                    <a:pt x="2064" y="1336"/>
                    <a:pt x="2064" y="1324"/>
                    <a:pt x="2064" y="1313"/>
                  </a:cubicBezTo>
                  <a:cubicBezTo>
                    <a:pt x="2065" y="1305"/>
                    <a:pt x="2066" y="1297"/>
                    <a:pt x="2065" y="1289"/>
                  </a:cubicBezTo>
                  <a:cubicBezTo>
                    <a:pt x="2063" y="1279"/>
                    <a:pt x="2053" y="1268"/>
                    <a:pt x="2041" y="1272"/>
                  </a:cubicBezTo>
                  <a:cubicBezTo>
                    <a:pt x="2035" y="1274"/>
                    <a:pt x="2035" y="1279"/>
                    <a:pt x="2031" y="1284"/>
                  </a:cubicBezTo>
                  <a:cubicBezTo>
                    <a:pt x="2025" y="1292"/>
                    <a:pt x="2017" y="1292"/>
                    <a:pt x="2014" y="1281"/>
                  </a:cubicBezTo>
                  <a:cubicBezTo>
                    <a:pt x="2011" y="1274"/>
                    <a:pt x="2014" y="1266"/>
                    <a:pt x="2016" y="1259"/>
                  </a:cubicBezTo>
                  <a:cubicBezTo>
                    <a:pt x="2017" y="1255"/>
                    <a:pt x="2014" y="1252"/>
                    <a:pt x="2010" y="1252"/>
                  </a:cubicBezTo>
                  <a:cubicBezTo>
                    <a:pt x="1974" y="1252"/>
                    <a:pt x="1938" y="1252"/>
                    <a:pt x="1902" y="1252"/>
                  </a:cubicBezTo>
                  <a:cubicBezTo>
                    <a:pt x="1884" y="1252"/>
                    <a:pt x="1865" y="1253"/>
                    <a:pt x="1849" y="1244"/>
                  </a:cubicBezTo>
                  <a:cubicBezTo>
                    <a:pt x="1835" y="1236"/>
                    <a:pt x="1823" y="1225"/>
                    <a:pt x="1811" y="1215"/>
                  </a:cubicBezTo>
                  <a:cubicBezTo>
                    <a:pt x="1795" y="1203"/>
                    <a:pt x="1765" y="1189"/>
                    <a:pt x="1747" y="1204"/>
                  </a:cubicBezTo>
                  <a:cubicBezTo>
                    <a:pt x="1737" y="1213"/>
                    <a:pt x="1745" y="1222"/>
                    <a:pt x="1751" y="1230"/>
                  </a:cubicBezTo>
                  <a:cubicBezTo>
                    <a:pt x="1761" y="1244"/>
                    <a:pt x="1771" y="1258"/>
                    <a:pt x="1782" y="1273"/>
                  </a:cubicBezTo>
                  <a:cubicBezTo>
                    <a:pt x="1783" y="1275"/>
                    <a:pt x="1785" y="1276"/>
                    <a:pt x="1788" y="1275"/>
                  </a:cubicBezTo>
                  <a:cubicBezTo>
                    <a:pt x="1795" y="1274"/>
                    <a:pt x="1803" y="1291"/>
                    <a:pt x="1808" y="1294"/>
                  </a:cubicBezTo>
                  <a:cubicBezTo>
                    <a:pt x="1814" y="1299"/>
                    <a:pt x="1822" y="1301"/>
                    <a:pt x="1829" y="1300"/>
                  </a:cubicBezTo>
                  <a:cubicBezTo>
                    <a:pt x="1845" y="1298"/>
                    <a:pt x="1855" y="1288"/>
                    <a:pt x="1864" y="1276"/>
                  </a:cubicBezTo>
                  <a:cubicBezTo>
                    <a:pt x="1869" y="1286"/>
                    <a:pt x="1875" y="1296"/>
                    <a:pt x="1884" y="1304"/>
                  </a:cubicBezTo>
                  <a:cubicBezTo>
                    <a:pt x="1891" y="1309"/>
                    <a:pt x="1900" y="1312"/>
                    <a:pt x="1904" y="1320"/>
                  </a:cubicBezTo>
                  <a:cubicBezTo>
                    <a:pt x="1910" y="1330"/>
                    <a:pt x="1902" y="1343"/>
                    <a:pt x="1896" y="1352"/>
                  </a:cubicBezTo>
                  <a:cubicBezTo>
                    <a:pt x="1884" y="1370"/>
                    <a:pt x="1871" y="1388"/>
                    <a:pt x="1859" y="1407"/>
                  </a:cubicBezTo>
                  <a:cubicBezTo>
                    <a:pt x="1847" y="1424"/>
                    <a:pt x="1836" y="1443"/>
                    <a:pt x="1820" y="1457"/>
                  </a:cubicBezTo>
                  <a:cubicBezTo>
                    <a:pt x="1796" y="1478"/>
                    <a:pt x="1744" y="1521"/>
                    <a:pt x="1714" y="1490"/>
                  </a:cubicBezTo>
                  <a:cubicBezTo>
                    <a:pt x="1700" y="1476"/>
                    <a:pt x="1704" y="1452"/>
                    <a:pt x="1695" y="1435"/>
                  </a:cubicBezTo>
                  <a:cubicBezTo>
                    <a:pt x="1687" y="1419"/>
                    <a:pt x="1673" y="1406"/>
                    <a:pt x="1661" y="1393"/>
                  </a:cubicBezTo>
                  <a:cubicBezTo>
                    <a:pt x="1628" y="1356"/>
                    <a:pt x="1596" y="1319"/>
                    <a:pt x="1563" y="1282"/>
                  </a:cubicBezTo>
                  <a:cubicBezTo>
                    <a:pt x="1560" y="1278"/>
                    <a:pt x="1554" y="1281"/>
                    <a:pt x="1554" y="1286"/>
                  </a:cubicBezTo>
                  <a:cubicBezTo>
                    <a:pt x="1554" y="1293"/>
                    <a:pt x="1546" y="1297"/>
                    <a:pt x="1539" y="1295"/>
                  </a:cubicBezTo>
                  <a:cubicBezTo>
                    <a:pt x="1535" y="1294"/>
                    <a:pt x="1531" y="1299"/>
                    <a:pt x="1533" y="1303"/>
                  </a:cubicBezTo>
                  <a:cubicBezTo>
                    <a:pt x="1570" y="1362"/>
                    <a:pt x="1633" y="1399"/>
                    <a:pt x="1670" y="1457"/>
                  </a:cubicBezTo>
                  <a:cubicBezTo>
                    <a:pt x="1688" y="1486"/>
                    <a:pt x="1697" y="1524"/>
                    <a:pt x="1726" y="1545"/>
                  </a:cubicBezTo>
                  <a:cubicBezTo>
                    <a:pt x="1738" y="1554"/>
                    <a:pt x="1753" y="1559"/>
                    <a:pt x="1768" y="1557"/>
                  </a:cubicBezTo>
                  <a:cubicBezTo>
                    <a:pt x="1783" y="1554"/>
                    <a:pt x="1794" y="1544"/>
                    <a:pt x="1804" y="1533"/>
                  </a:cubicBezTo>
                  <a:cubicBezTo>
                    <a:pt x="1809" y="1527"/>
                    <a:pt x="1814" y="1518"/>
                    <a:pt x="1821" y="1515"/>
                  </a:cubicBezTo>
                  <a:cubicBezTo>
                    <a:pt x="1821" y="1514"/>
                    <a:pt x="1822" y="1513"/>
                    <a:pt x="1823" y="1513"/>
                  </a:cubicBezTo>
                  <a:cubicBezTo>
                    <a:pt x="1827" y="1514"/>
                    <a:pt x="1831" y="1516"/>
                    <a:pt x="1834" y="1518"/>
                  </a:cubicBezTo>
                  <a:cubicBezTo>
                    <a:pt x="1835" y="1519"/>
                    <a:pt x="1835" y="1524"/>
                    <a:pt x="1835" y="1526"/>
                  </a:cubicBezTo>
                  <a:cubicBezTo>
                    <a:pt x="1835" y="1531"/>
                    <a:pt x="1834" y="1536"/>
                    <a:pt x="1833" y="1540"/>
                  </a:cubicBezTo>
                  <a:cubicBezTo>
                    <a:pt x="1830" y="1559"/>
                    <a:pt x="1824" y="1577"/>
                    <a:pt x="1816" y="1594"/>
                  </a:cubicBezTo>
                  <a:cubicBezTo>
                    <a:pt x="1808" y="1611"/>
                    <a:pt x="1798" y="1628"/>
                    <a:pt x="1785" y="1642"/>
                  </a:cubicBezTo>
                  <a:cubicBezTo>
                    <a:pt x="1774" y="1655"/>
                    <a:pt x="1759" y="1665"/>
                    <a:pt x="1751" y="1680"/>
                  </a:cubicBezTo>
                  <a:cubicBezTo>
                    <a:pt x="1743" y="1695"/>
                    <a:pt x="1743" y="1711"/>
                    <a:pt x="1732" y="1725"/>
                  </a:cubicBezTo>
                  <a:cubicBezTo>
                    <a:pt x="1723" y="1736"/>
                    <a:pt x="1711" y="1745"/>
                    <a:pt x="1702" y="1756"/>
                  </a:cubicBezTo>
                  <a:cubicBezTo>
                    <a:pt x="1694" y="1767"/>
                    <a:pt x="1688" y="1778"/>
                    <a:pt x="1688" y="1792"/>
                  </a:cubicBezTo>
                  <a:cubicBezTo>
                    <a:pt x="1688" y="1812"/>
                    <a:pt x="1692" y="1832"/>
                    <a:pt x="1692" y="1853"/>
                  </a:cubicBezTo>
                  <a:cubicBezTo>
                    <a:pt x="1692" y="1875"/>
                    <a:pt x="1691" y="1901"/>
                    <a:pt x="1676" y="1919"/>
                  </a:cubicBezTo>
                  <a:cubicBezTo>
                    <a:pt x="1665" y="1933"/>
                    <a:pt x="1647" y="1937"/>
                    <a:pt x="1632" y="1946"/>
                  </a:cubicBezTo>
                  <a:cubicBezTo>
                    <a:pt x="1620" y="1955"/>
                    <a:pt x="1612" y="1966"/>
                    <a:pt x="1611" y="1981"/>
                  </a:cubicBezTo>
                  <a:cubicBezTo>
                    <a:pt x="1611" y="1992"/>
                    <a:pt x="1615" y="2001"/>
                    <a:pt x="1615" y="2012"/>
                  </a:cubicBezTo>
                  <a:cubicBezTo>
                    <a:pt x="1616" y="2022"/>
                    <a:pt x="1606" y="2045"/>
                    <a:pt x="1592" y="2034"/>
                  </a:cubicBezTo>
                  <a:cubicBezTo>
                    <a:pt x="1589" y="2032"/>
                    <a:pt x="1584" y="2037"/>
                    <a:pt x="1587" y="2040"/>
                  </a:cubicBezTo>
                  <a:cubicBezTo>
                    <a:pt x="1587" y="2041"/>
                    <a:pt x="1586" y="2042"/>
                    <a:pt x="1587" y="2043"/>
                  </a:cubicBezTo>
                  <a:cubicBezTo>
                    <a:pt x="1588" y="2077"/>
                    <a:pt x="1561" y="2100"/>
                    <a:pt x="1533" y="2115"/>
                  </a:cubicBezTo>
                  <a:cubicBezTo>
                    <a:pt x="1506" y="2129"/>
                    <a:pt x="1477" y="2144"/>
                    <a:pt x="1447" y="2150"/>
                  </a:cubicBezTo>
                  <a:cubicBezTo>
                    <a:pt x="1420" y="2156"/>
                    <a:pt x="1390" y="2152"/>
                    <a:pt x="1370" y="2132"/>
                  </a:cubicBezTo>
                  <a:cubicBezTo>
                    <a:pt x="1351" y="2114"/>
                    <a:pt x="1354" y="2087"/>
                    <a:pt x="1343" y="2065"/>
                  </a:cubicBezTo>
                  <a:cubicBezTo>
                    <a:pt x="1338" y="2056"/>
                    <a:pt x="1331" y="2050"/>
                    <a:pt x="1322" y="2046"/>
                  </a:cubicBezTo>
                  <a:cubicBezTo>
                    <a:pt x="1316" y="2043"/>
                    <a:pt x="1309" y="2041"/>
                    <a:pt x="1305" y="2036"/>
                  </a:cubicBezTo>
                  <a:cubicBezTo>
                    <a:pt x="1297" y="2028"/>
                    <a:pt x="1299" y="2017"/>
                    <a:pt x="1301" y="2008"/>
                  </a:cubicBezTo>
                  <a:cubicBezTo>
                    <a:pt x="1306" y="1987"/>
                    <a:pt x="1320" y="1966"/>
                    <a:pt x="1311" y="1944"/>
                  </a:cubicBezTo>
                  <a:cubicBezTo>
                    <a:pt x="1307" y="1933"/>
                    <a:pt x="1295" y="1931"/>
                    <a:pt x="1290" y="1921"/>
                  </a:cubicBezTo>
                  <a:cubicBezTo>
                    <a:pt x="1284" y="1910"/>
                    <a:pt x="1289" y="1897"/>
                    <a:pt x="1282" y="1885"/>
                  </a:cubicBezTo>
                  <a:cubicBezTo>
                    <a:pt x="1278" y="1877"/>
                    <a:pt x="1271" y="1870"/>
                    <a:pt x="1262" y="1866"/>
                  </a:cubicBezTo>
                  <a:cubicBezTo>
                    <a:pt x="1252" y="1862"/>
                    <a:pt x="1238" y="1864"/>
                    <a:pt x="1229" y="1857"/>
                  </a:cubicBezTo>
                  <a:cubicBezTo>
                    <a:pt x="1218" y="1850"/>
                    <a:pt x="1232" y="1835"/>
                    <a:pt x="1234" y="1825"/>
                  </a:cubicBezTo>
                  <a:cubicBezTo>
                    <a:pt x="1237" y="1814"/>
                    <a:pt x="1236" y="1802"/>
                    <a:pt x="1232" y="1792"/>
                  </a:cubicBezTo>
                  <a:cubicBezTo>
                    <a:pt x="1227" y="1777"/>
                    <a:pt x="1209" y="1754"/>
                    <a:pt x="1191" y="1764"/>
                  </a:cubicBezTo>
                  <a:cubicBezTo>
                    <a:pt x="1182" y="1769"/>
                    <a:pt x="1178" y="1781"/>
                    <a:pt x="1167" y="1773"/>
                  </a:cubicBezTo>
                  <a:cubicBezTo>
                    <a:pt x="1159" y="1768"/>
                    <a:pt x="1153" y="1759"/>
                    <a:pt x="1144" y="1755"/>
                  </a:cubicBezTo>
                  <a:cubicBezTo>
                    <a:pt x="1123" y="1743"/>
                    <a:pt x="1114" y="1765"/>
                    <a:pt x="1098" y="1774"/>
                  </a:cubicBezTo>
                  <a:cubicBezTo>
                    <a:pt x="1085" y="1780"/>
                    <a:pt x="1070" y="1776"/>
                    <a:pt x="1056" y="1777"/>
                  </a:cubicBezTo>
                  <a:cubicBezTo>
                    <a:pt x="1043" y="1778"/>
                    <a:pt x="1032" y="1782"/>
                    <a:pt x="1021" y="1789"/>
                  </a:cubicBezTo>
                  <a:cubicBezTo>
                    <a:pt x="999" y="1800"/>
                    <a:pt x="974" y="1822"/>
                    <a:pt x="948" y="1812"/>
                  </a:cubicBezTo>
                  <a:cubicBezTo>
                    <a:pt x="934" y="1807"/>
                    <a:pt x="933" y="1792"/>
                    <a:pt x="922" y="1784"/>
                  </a:cubicBezTo>
                  <a:cubicBezTo>
                    <a:pt x="913" y="1777"/>
                    <a:pt x="900" y="1777"/>
                    <a:pt x="889" y="1773"/>
                  </a:cubicBezTo>
                  <a:cubicBezTo>
                    <a:pt x="862" y="1766"/>
                    <a:pt x="834" y="1750"/>
                    <a:pt x="816" y="1729"/>
                  </a:cubicBezTo>
                  <a:cubicBezTo>
                    <a:pt x="805" y="1716"/>
                    <a:pt x="811" y="1699"/>
                    <a:pt x="801" y="1686"/>
                  </a:cubicBezTo>
                  <a:cubicBezTo>
                    <a:pt x="792" y="1675"/>
                    <a:pt x="774" y="1674"/>
                    <a:pt x="775" y="1657"/>
                  </a:cubicBezTo>
                  <a:cubicBezTo>
                    <a:pt x="775" y="1643"/>
                    <a:pt x="783" y="1632"/>
                    <a:pt x="779" y="1618"/>
                  </a:cubicBezTo>
                  <a:cubicBezTo>
                    <a:pt x="775" y="1604"/>
                    <a:pt x="768" y="1593"/>
                    <a:pt x="765" y="1579"/>
                  </a:cubicBezTo>
                  <a:cubicBezTo>
                    <a:pt x="753" y="1526"/>
                    <a:pt x="778" y="1471"/>
                    <a:pt x="821" y="1440"/>
                  </a:cubicBezTo>
                  <a:cubicBezTo>
                    <a:pt x="825" y="1444"/>
                    <a:pt x="832" y="1439"/>
                    <a:pt x="829" y="1434"/>
                  </a:cubicBezTo>
                  <a:cubicBezTo>
                    <a:pt x="825" y="1425"/>
                    <a:pt x="819" y="1413"/>
                    <a:pt x="822" y="1403"/>
                  </a:cubicBezTo>
                  <a:cubicBezTo>
                    <a:pt x="825" y="1394"/>
                    <a:pt x="836" y="1394"/>
                    <a:pt x="842" y="1387"/>
                  </a:cubicBezTo>
                  <a:cubicBezTo>
                    <a:pt x="846" y="1382"/>
                    <a:pt x="846" y="1376"/>
                    <a:pt x="846" y="1370"/>
                  </a:cubicBezTo>
                  <a:cubicBezTo>
                    <a:pt x="846" y="1359"/>
                    <a:pt x="844" y="1351"/>
                    <a:pt x="851" y="1341"/>
                  </a:cubicBezTo>
                  <a:cubicBezTo>
                    <a:pt x="860" y="1327"/>
                    <a:pt x="872" y="1318"/>
                    <a:pt x="879" y="1303"/>
                  </a:cubicBezTo>
                  <a:cubicBezTo>
                    <a:pt x="883" y="1292"/>
                    <a:pt x="887" y="1281"/>
                    <a:pt x="901" y="1282"/>
                  </a:cubicBezTo>
                  <a:cubicBezTo>
                    <a:pt x="909" y="1282"/>
                    <a:pt x="917" y="1286"/>
                    <a:pt x="925" y="1286"/>
                  </a:cubicBezTo>
                  <a:cubicBezTo>
                    <a:pt x="931" y="1285"/>
                    <a:pt x="936" y="1283"/>
                    <a:pt x="940" y="1279"/>
                  </a:cubicBezTo>
                  <a:cubicBezTo>
                    <a:pt x="943" y="1275"/>
                    <a:pt x="945" y="1271"/>
                    <a:pt x="949" y="1267"/>
                  </a:cubicBezTo>
                  <a:cubicBezTo>
                    <a:pt x="953" y="1263"/>
                    <a:pt x="959" y="1262"/>
                    <a:pt x="965" y="1261"/>
                  </a:cubicBezTo>
                  <a:cubicBezTo>
                    <a:pt x="973" y="1259"/>
                    <a:pt x="981" y="1257"/>
                    <a:pt x="987" y="1253"/>
                  </a:cubicBezTo>
                  <a:cubicBezTo>
                    <a:pt x="996" y="1247"/>
                    <a:pt x="1003" y="1240"/>
                    <a:pt x="1013" y="1236"/>
                  </a:cubicBezTo>
                  <a:cubicBezTo>
                    <a:pt x="1034" y="1227"/>
                    <a:pt x="1057" y="1226"/>
                    <a:pt x="1079" y="1223"/>
                  </a:cubicBezTo>
                  <a:cubicBezTo>
                    <a:pt x="1101" y="1219"/>
                    <a:pt x="1123" y="1216"/>
                    <a:pt x="1145" y="1213"/>
                  </a:cubicBezTo>
                  <a:cubicBezTo>
                    <a:pt x="1143" y="1230"/>
                    <a:pt x="1142" y="1247"/>
                    <a:pt x="1141" y="1265"/>
                  </a:cubicBezTo>
                  <a:cubicBezTo>
                    <a:pt x="1140" y="1268"/>
                    <a:pt x="1143" y="1270"/>
                    <a:pt x="1146" y="1270"/>
                  </a:cubicBezTo>
                  <a:cubicBezTo>
                    <a:pt x="1171" y="1273"/>
                    <a:pt x="1197" y="1276"/>
                    <a:pt x="1221" y="1283"/>
                  </a:cubicBezTo>
                  <a:cubicBezTo>
                    <a:pt x="1233" y="1287"/>
                    <a:pt x="1243" y="1291"/>
                    <a:pt x="1254" y="1296"/>
                  </a:cubicBezTo>
                  <a:cubicBezTo>
                    <a:pt x="1264" y="1302"/>
                    <a:pt x="1273" y="1309"/>
                    <a:pt x="1283" y="1313"/>
                  </a:cubicBezTo>
                  <a:cubicBezTo>
                    <a:pt x="1297" y="1319"/>
                    <a:pt x="1313" y="1317"/>
                    <a:pt x="1320" y="1302"/>
                  </a:cubicBezTo>
                  <a:cubicBezTo>
                    <a:pt x="1327" y="1289"/>
                    <a:pt x="1322" y="1273"/>
                    <a:pt x="1325" y="1259"/>
                  </a:cubicBezTo>
                  <a:cubicBezTo>
                    <a:pt x="1331" y="1234"/>
                    <a:pt x="1359" y="1257"/>
                    <a:pt x="1374" y="1259"/>
                  </a:cubicBezTo>
                  <a:cubicBezTo>
                    <a:pt x="1382" y="1260"/>
                    <a:pt x="1388" y="1257"/>
                    <a:pt x="1396" y="1254"/>
                  </a:cubicBezTo>
                  <a:cubicBezTo>
                    <a:pt x="1410" y="1247"/>
                    <a:pt x="1426" y="1257"/>
                    <a:pt x="1440" y="1260"/>
                  </a:cubicBezTo>
                  <a:cubicBezTo>
                    <a:pt x="1482" y="1266"/>
                    <a:pt x="1525" y="1247"/>
                    <a:pt x="1551" y="1214"/>
                  </a:cubicBezTo>
                  <a:cubicBezTo>
                    <a:pt x="1563" y="1199"/>
                    <a:pt x="1577" y="1177"/>
                    <a:pt x="1568" y="1157"/>
                  </a:cubicBezTo>
                  <a:cubicBezTo>
                    <a:pt x="1565" y="1150"/>
                    <a:pt x="1558" y="1144"/>
                    <a:pt x="1550" y="1143"/>
                  </a:cubicBezTo>
                  <a:cubicBezTo>
                    <a:pt x="1550" y="1142"/>
                    <a:pt x="1550" y="1142"/>
                    <a:pt x="1549" y="1142"/>
                  </a:cubicBezTo>
                  <a:cubicBezTo>
                    <a:pt x="1544" y="1137"/>
                    <a:pt x="1538" y="1136"/>
                    <a:pt x="1531" y="1139"/>
                  </a:cubicBezTo>
                  <a:cubicBezTo>
                    <a:pt x="1521" y="1144"/>
                    <a:pt x="1519" y="1155"/>
                    <a:pt x="1511" y="1160"/>
                  </a:cubicBezTo>
                  <a:cubicBezTo>
                    <a:pt x="1503" y="1166"/>
                    <a:pt x="1494" y="1150"/>
                    <a:pt x="1485" y="1148"/>
                  </a:cubicBezTo>
                  <a:cubicBezTo>
                    <a:pt x="1476" y="1146"/>
                    <a:pt x="1468" y="1148"/>
                    <a:pt x="1460" y="1152"/>
                  </a:cubicBezTo>
                  <a:cubicBezTo>
                    <a:pt x="1450" y="1158"/>
                    <a:pt x="1441" y="1169"/>
                    <a:pt x="1429" y="1170"/>
                  </a:cubicBezTo>
                  <a:cubicBezTo>
                    <a:pt x="1411" y="1172"/>
                    <a:pt x="1419" y="1155"/>
                    <a:pt x="1417" y="1144"/>
                  </a:cubicBezTo>
                  <a:cubicBezTo>
                    <a:pt x="1414" y="1130"/>
                    <a:pt x="1400" y="1124"/>
                    <a:pt x="1387" y="1120"/>
                  </a:cubicBezTo>
                  <a:cubicBezTo>
                    <a:pt x="1395" y="1112"/>
                    <a:pt x="1402" y="1104"/>
                    <a:pt x="1410" y="1096"/>
                  </a:cubicBezTo>
                  <a:cubicBezTo>
                    <a:pt x="1419" y="1087"/>
                    <a:pt x="1429" y="1074"/>
                    <a:pt x="1440" y="1067"/>
                  </a:cubicBezTo>
                  <a:cubicBezTo>
                    <a:pt x="1448" y="1061"/>
                    <a:pt x="1459" y="1059"/>
                    <a:pt x="1466" y="1052"/>
                  </a:cubicBezTo>
                  <a:cubicBezTo>
                    <a:pt x="1472" y="1045"/>
                    <a:pt x="1474" y="1034"/>
                    <a:pt x="1483" y="1030"/>
                  </a:cubicBezTo>
                  <a:cubicBezTo>
                    <a:pt x="1497" y="1023"/>
                    <a:pt x="1516" y="1034"/>
                    <a:pt x="1529" y="1038"/>
                  </a:cubicBezTo>
                  <a:cubicBezTo>
                    <a:pt x="1541" y="1043"/>
                    <a:pt x="1555" y="1047"/>
                    <a:pt x="1568" y="1041"/>
                  </a:cubicBezTo>
                  <a:cubicBezTo>
                    <a:pt x="1582" y="1035"/>
                    <a:pt x="1588" y="1021"/>
                    <a:pt x="1586" y="1006"/>
                  </a:cubicBezTo>
                  <a:cubicBezTo>
                    <a:pt x="1583" y="987"/>
                    <a:pt x="1567" y="974"/>
                    <a:pt x="1550" y="966"/>
                  </a:cubicBezTo>
                  <a:cubicBezTo>
                    <a:pt x="1540" y="961"/>
                    <a:pt x="1529" y="957"/>
                    <a:pt x="1519" y="952"/>
                  </a:cubicBezTo>
                  <a:cubicBezTo>
                    <a:pt x="1509" y="948"/>
                    <a:pt x="1498" y="941"/>
                    <a:pt x="1487" y="944"/>
                  </a:cubicBezTo>
                  <a:cubicBezTo>
                    <a:pt x="1480" y="946"/>
                    <a:pt x="1476" y="952"/>
                    <a:pt x="1472" y="957"/>
                  </a:cubicBezTo>
                  <a:cubicBezTo>
                    <a:pt x="1466" y="964"/>
                    <a:pt x="1460" y="972"/>
                    <a:pt x="1454" y="960"/>
                  </a:cubicBezTo>
                  <a:cubicBezTo>
                    <a:pt x="1453" y="956"/>
                    <a:pt x="1453" y="952"/>
                    <a:pt x="1450" y="948"/>
                  </a:cubicBezTo>
                  <a:cubicBezTo>
                    <a:pt x="1443" y="936"/>
                    <a:pt x="1424" y="936"/>
                    <a:pt x="1416" y="947"/>
                  </a:cubicBezTo>
                  <a:cubicBezTo>
                    <a:pt x="1409" y="955"/>
                    <a:pt x="1412" y="965"/>
                    <a:pt x="1414" y="974"/>
                  </a:cubicBezTo>
                  <a:cubicBezTo>
                    <a:pt x="1416" y="992"/>
                    <a:pt x="1405" y="1007"/>
                    <a:pt x="1387" y="1010"/>
                  </a:cubicBezTo>
                  <a:cubicBezTo>
                    <a:pt x="1383" y="1011"/>
                    <a:pt x="1383" y="1016"/>
                    <a:pt x="1385" y="1019"/>
                  </a:cubicBezTo>
                  <a:cubicBezTo>
                    <a:pt x="1396" y="1032"/>
                    <a:pt x="1395" y="1054"/>
                    <a:pt x="1383" y="1067"/>
                  </a:cubicBezTo>
                  <a:cubicBezTo>
                    <a:pt x="1374" y="1078"/>
                    <a:pt x="1357" y="1079"/>
                    <a:pt x="1344" y="1085"/>
                  </a:cubicBezTo>
                  <a:cubicBezTo>
                    <a:pt x="1335" y="1089"/>
                    <a:pt x="1327" y="1095"/>
                    <a:pt x="1326" y="1105"/>
                  </a:cubicBezTo>
                  <a:cubicBezTo>
                    <a:pt x="1325" y="1112"/>
                    <a:pt x="1328" y="1119"/>
                    <a:pt x="1332" y="1124"/>
                  </a:cubicBezTo>
                  <a:cubicBezTo>
                    <a:pt x="1334" y="1127"/>
                    <a:pt x="1336" y="1129"/>
                    <a:pt x="1338" y="1131"/>
                  </a:cubicBezTo>
                  <a:cubicBezTo>
                    <a:pt x="1340" y="1134"/>
                    <a:pt x="1343" y="1136"/>
                    <a:pt x="1345" y="1139"/>
                  </a:cubicBezTo>
                  <a:cubicBezTo>
                    <a:pt x="1350" y="1145"/>
                    <a:pt x="1348" y="1149"/>
                    <a:pt x="1340" y="1153"/>
                  </a:cubicBezTo>
                  <a:cubicBezTo>
                    <a:pt x="1337" y="1152"/>
                    <a:pt x="1333" y="1155"/>
                    <a:pt x="1333" y="1158"/>
                  </a:cubicBezTo>
                  <a:cubicBezTo>
                    <a:pt x="1333" y="1165"/>
                    <a:pt x="1333" y="1171"/>
                    <a:pt x="1332" y="1177"/>
                  </a:cubicBezTo>
                  <a:cubicBezTo>
                    <a:pt x="1321" y="1169"/>
                    <a:pt x="1315" y="1157"/>
                    <a:pt x="1314" y="1144"/>
                  </a:cubicBezTo>
                  <a:cubicBezTo>
                    <a:pt x="1314" y="1139"/>
                    <a:pt x="1308" y="1137"/>
                    <a:pt x="1305" y="1140"/>
                  </a:cubicBezTo>
                  <a:cubicBezTo>
                    <a:pt x="1298" y="1146"/>
                    <a:pt x="1289" y="1138"/>
                    <a:pt x="1286" y="1133"/>
                  </a:cubicBezTo>
                  <a:cubicBezTo>
                    <a:pt x="1282" y="1127"/>
                    <a:pt x="1282" y="1120"/>
                    <a:pt x="1281" y="1113"/>
                  </a:cubicBezTo>
                  <a:cubicBezTo>
                    <a:pt x="1281" y="1106"/>
                    <a:pt x="1280" y="1098"/>
                    <a:pt x="1276" y="1091"/>
                  </a:cubicBezTo>
                  <a:cubicBezTo>
                    <a:pt x="1268" y="1075"/>
                    <a:pt x="1250" y="1071"/>
                    <a:pt x="1235" y="1063"/>
                  </a:cubicBezTo>
                  <a:cubicBezTo>
                    <a:pt x="1206" y="1048"/>
                    <a:pt x="1185" y="1000"/>
                    <a:pt x="1145" y="1017"/>
                  </a:cubicBezTo>
                  <a:cubicBezTo>
                    <a:pt x="1143" y="1017"/>
                    <a:pt x="1143" y="1019"/>
                    <a:pt x="1143" y="1020"/>
                  </a:cubicBezTo>
                  <a:cubicBezTo>
                    <a:pt x="1142" y="1021"/>
                    <a:pt x="1141" y="1023"/>
                    <a:pt x="1142" y="1025"/>
                  </a:cubicBezTo>
                  <a:cubicBezTo>
                    <a:pt x="1150" y="1049"/>
                    <a:pt x="1165" y="1069"/>
                    <a:pt x="1185" y="1084"/>
                  </a:cubicBezTo>
                  <a:cubicBezTo>
                    <a:pt x="1195" y="1091"/>
                    <a:pt x="1206" y="1097"/>
                    <a:pt x="1217" y="1101"/>
                  </a:cubicBezTo>
                  <a:cubicBezTo>
                    <a:pt x="1226" y="1104"/>
                    <a:pt x="1259" y="1106"/>
                    <a:pt x="1258" y="1121"/>
                  </a:cubicBezTo>
                  <a:cubicBezTo>
                    <a:pt x="1241" y="1115"/>
                    <a:pt x="1228" y="1139"/>
                    <a:pt x="1227" y="1154"/>
                  </a:cubicBezTo>
                  <a:cubicBezTo>
                    <a:pt x="1227" y="1162"/>
                    <a:pt x="1228" y="1171"/>
                    <a:pt x="1226" y="1179"/>
                  </a:cubicBezTo>
                  <a:cubicBezTo>
                    <a:pt x="1223" y="1191"/>
                    <a:pt x="1216" y="1178"/>
                    <a:pt x="1215" y="1171"/>
                  </a:cubicBezTo>
                  <a:cubicBezTo>
                    <a:pt x="1214" y="1158"/>
                    <a:pt x="1221" y="1144"/>
                    <a:pt x="1214" y="1132"/>
                  </a:cubicBezTo>
                  <a:cubicBezTo>
                    <a:pt x="1209" y="1122"/>
                    <a:pt x="1198" y="1119"/>
                    <a:pt x="1187" y="1117"/>
                  </a:cubicBezTo>
                  <a:cubicBezTo>
                    <a:pt x="1172" y="1114"/>
                    <a:pt x="1159" y="1108"/>
                    <a:pt x="1146" y="1099"/>
                  </a:cubicBezTo>
                  <a:cubicBezTo>
                    <a:pt x="1135" y="1090"/>
                    <a:pt x="1125" y="1080"/>
                    <a:pt x="1115" y="1071"/>
                  </a:cubicBezTo>
                  <a:cubicBezTo>
                    <a:pt x="1105" y="1062"/>
                    <a:pt x="1094" y="1050"/>
                    <a:pt x="1081" y="1048"/>
                  </a:cubicBezTo>
                  <a:cubicBezTo>
                    <a:pt x="1051" y="1044"/>
                    <a:pt x="1057" y="1088"/>
                    <a:pt x="1030" y="1087"/>
                  </a:cubicBezTo>
                  <a:cubicBezTo>
                    <a:pt x="1019" y="1086"/>
                    <a:pt x="1007" y="1082"/>
                    <a:pt x="998" y="1089"/>
                  </a:cubicBezTo>
                  <a:cubicBezTo>
                    <a:pt x="989" y="1096"/>
                    <a:pt x="988" y="1106"/>
                    <a:pt x="989" y="1116"/>
                  </a:cubicBezTo>
                  <a:cubicBezTo>
                    <a:pt x="990" y="1121"/>
                    <a:pt x="991" y="1126"/>
                    <a:pt x="991" y="1132"/>
                  </a:cubicBezTo>
                  <a:cubicBezTo>
                    <a:pt x="991" y="1141"/>
                    <a:pt x="987" y="1146"/>
                    <a:pt x="979" y="1151"/>
                  </a:cubicBezTo>
                  <a:cubicBezTo>
                    <a:pt x="972" y="1156"/>
                    <a:pt x="965" y="1161"/>
                    <a:pt x="964" y="1171"/>
                  </a:cubicBezTo>
                  <a:cubicBezTo>
                    <a:pt x="963" y="1178"/>
                    <a:pt x="968" y="1184"/>
                    <a:pt x="970" y="1191"/>
                  </a:cubicBezTo>
                  <a:cubicBezTo>
                    <a:pt x="972" y="1200"/>
                    <a:pt x="967" y="1208"/>
                    <a:pt x="961" y="1214"/>
                  </a:cubicBezTo>
                  <a:cubicBezTo>
                    <a:pt x="949" y="1227"/>
                    <a:pt x="931" y="1236"/>
                    <a:pt x="916" y="1245"/>
                  </a:cubicBezTo>
                  <a:cubicBezTo>
                    <a:pt x="909" y="1250"/>
                    <a:pt x="902" y="1256"/>
                    <a:pt x="894" y="1259"/>
                  </a:cubicBezTo>
                  <a:cubicBezTo>
                    <a:pt x="883" y="1263"/>
                    <a:pt x="872" y="1258"/>
                    <a:pt x="862" y="1255"/>
                  </a:cubicBezTo>
                  <a:cubicBezTo>
                    <a:pt x="848" y="1251"/>
                    <a:pt x="831" y="1246"/>
                    <a:pt x="820" y="1235"/>
                  </a:cubicBezTo>
                  <a:cubicBezTo>
                    <a:pt x="796" y="1211"/>
                    <a:pt x="829" y="1185"/>
                    <a:pt x="823" y="1159"/>
                  </a:cubicBezTo>
                  <a:cubicBezTo>
                    <a:pt x="822" y="1152"/>
                    <a:pt x="817" y="1146"/>
                    <a:pt x="816" y="1140"/>
                  </a:cubicBezTo>
                  <a:cubicBezTo>
                    <a:pt x="814" y="1132"/>
                    <a:pt x="818" y="1125"/>
                    <a:pt x="824" y="1119"/>
                  </a:cubicBezTo>
                  <a:cubicBezTo>
                    <a:pt x="838" y="1107"/>
                    <a:pt x="857" y="1108"/>
                    <a:pt x="875" y="1109"/>
                  </a:cubicBezTo>
                  <a:cubicBezTo>
                    <a:pt x="885" y="1109"/>
                    <a:pt x="906" y="1112"/>
                    <a:pt x="914" y="1104"/>
                  </a:cubicBezTo>
                  <a:cubicBezTo>
                    <a:pt x="918" y="1100"/>
                    <a:pt x="919" y="1088"/>
                    <a:pt x="920" y="1082"/>
                  </a:cubicBezTo>
                  <a:cubicBezTo>
                    <a:pt x="921" y="1073"/>
                    <a:pt x="922" y="1065"/>
                    <a:pt x="921" y="1056"/>
                  </a:cubicBezTo>
                  <a:cubicBezTo>
                    <a:pt x="919" y="1045"/>
                    <a:pt x="914" y="1035"/>
                    <a:pt x="906" y="1027"/>
                  </a:cubicBezTo>
                  <a:cubicBezTo>
                    <a:pt x="903" y="1024"/>
                    <a:pt x="900" y="1022"/>
                    <a:pt x="896" y="1020"/>
                  </a:cubicBezTo>
                  <a:cubicBezTo>
                    <a:pt x="891" y="1018"/>
                    <a:pt x="877" y="1018"/>
                    <a:pt x="874" y="1015"/>
                  </a:cubicBezTo>
                  <a:cubicBezTo>
                    <a:pt x="864" y="1003"/>
                    <a:pt x="892" y="983"/>
                    <a:pt x="900" y="980"/>
                  </a:cubicBezTo>
                  <a:cubicBezTo>
                    <a:pt x="907" y="977"/>
                    <a:pt x="914" y="978"/>
                    <a:pt x="922" y="977"/>
                  </a:cubicBezTo>
                  <a:cubicBezTo>
                    <a:pt x="927" y="976"/>
                    <a:pt x="931" y="971"/>
                    <a:pt x="935" y="967"/>
                  </a:cubicBezTo>
                  <a:cubicBezTo>
                    <a:pt x="958" y="948"/>
                    <a:pt x="974" y="922"/>
                    <a:pt x="983" y="894"/>
                  </a:cubicBezTo>
                  <a:cubicBezTo>
                    <a:pt x="989" y="876"/>
                    <a:pt x="994" y="867"/>
                    <a:pt x="1010" y="858"/>
                  </a:cubicBezTo>
                  <a:cubicBezTo>
                    <a:pt x="1021" y="852"/>
                    <a:pt x="1030" y="845"/>
                    <a:pt x="1032" y="832"/>
                  </a:cubicBezTo>
                  <a:cubicBezTo>
                    <a:pt x="1035" y="817"/>
                    <a:pt x="1029" y="803"/>
                    <a:pt x="1029" y="789"/>
                  </a:cubicBezTo>
                  <a:cubicBezTo>
                    <a:pt x="1029" y="781"/>
                    <a:pt x="1032" y="771"/>
                    <a:pt x="1038" y="766"/>
                  </a:cubicBezTo>
                  <a:cubicBezTo>
                    <a:pt x="1050" y="757"/>
                    <a:pt x="1057" y="771"/>
                    <a:pt x="1058" y="781"/>
                  </a:cubicBezTo>
                  <a:cubicBezTo>
                    <a:pt x="1059" y="790"/>
                    <a:pt x="1057" y="800"/>
                    <a:pt x="1058" y="809"/>
                  </a:cubicBezTo>
                  <a:cubicBezTo>
                    <a:pt x="1059" y="815"/>
                    <a:pt x="1062" y="817"/>
                    <a:pt x="1068" y="820"/>
                  </a:cubicBezTo>
                  <a:cubicBezTo>
                    <a:pt x="1081" y="828"/>
                    <a:pt x="1096" y="830"/>
                    <a:pt x="1111" y="828"/>
                  </a:cubicBezTo>
                  <a:cubicBezTo>
                    <a:pt x="1124" y="827"/>
                    <a:pt x="1136" y="822"/>
                    <a:pt x="1146" y="814"/>
                  </a:cubicBezTo>
                  <a:cubicBezTo>
                    <a:pt x="1149" y="811"/>
                    <a:pt x="1152" y="809"/>
                    <a:pt x="1154" y="806"/>
                  </a:cubicBezTo>
                  <a:cubicBezTo>
                    <a:pt x="1163" y="800"/>
                    <a:pt x="1167" y="800"/>
                    <a:pt x="1176" y="803"/>
                  </a:cubicBezTo>
                  <a:cubicBezTo>
                    <a:pt x="1182" y="805"/>
                    <a:pt x="1186" y="807"/>
                    <a:pt x="1192" y="806"/>
                  </a:cubicBezTo>
                  <a:cubicBezTo>
                    <a:pt x="1220" y="802"/>
                    <a:pt x="1214" y="767"/>
                    <a:pt x="1216" y="744"/>
                  </a:cubicBezTo>
                  <a:cubicBezTo>
                    <a:pt x="1234" y="756"/>
                    <a:pt x="1264" y="742"/>
                    <a:pt x="1255" y="716"/>
                  </a:cubicBezTo>
                  <a:cubicBezTo>
                    <a:pt x="1250" y="701"/>
                    <a:pt x="1237" y="698"/>
                    <a:pt x="1223" y="698"/>
                  </a:cubicBezTo>
                  <a:cubicBezTo>
                    <a:pt x="1219" y="698"/>
                    <a:pt x="1203" y="699"/>
                    <a:pt x="1215" y="688"/>
                  </a:cubicBezTo>
                  <a:cubicBezTo>
                    <a:pt x="1219" y="684"/>
                    <a:pt x="1229" y="682"/>
                    <a:pt x="1234" y="680"/>
                  </a:cubicBezTo>
                  <a:cubicBezTo>
                    <a:pt x="1246" y="676"/>
                    <a:pt x="1258" y="671"/>
                    <a:pt x="1270" y="667"/>
                  </a:cubicBezTo>
                  <a:cubicBezTo>
                    <a:pt x="1282" y="662"/>
                    <a:pt x="1303" y="656"/>
                    <a:pt x="1296" y="639"/>
                  </a:cubicBezTo>
                  <a:cubicBezTo>
                    <a:pt x="1292" y="627"/>
                    <a:pt x="1276" y="622"/>
                    <a:pt x="1264" y="625"/>
                  </a:cubicBezTo>
                  <a:cubicBezTo>
                    <a:pt x="1244" y="630"/>
                    <a:pt x="1234" y="656"/>
                    <a:pt x="1210" y="651"/>
                  </a:cubicBezTo>
                  <a:cubicBezTo>
                    <a:pt x="1184" y="646"/>
                    <a:pt x="1173" y="618"/>
                    <a:pt x="1166" y="596"/>
                  </a:cubicBezTo>
                  <a:cubicBezTo>
                    <a:pt x="1182" y="583"/>
                    <a:pt x="1194" y="565"/>
                    <a:pt x="1197" y="545"/>
                  </a:cubicBezTo>
                  <a:cubicBezTo>
                    <a:pt x="1199" y="530"/>
                    <a:pt x="1194" y="508"/>
                    <a:pt x="1177" y="504"/>
                  </a:cubicBezTo>
                  <a:cubicBezTo>
                    <a:pt x="1158" y="500"/>
                    <a:pt x="1147" y="519"/>
                    <a:pt x="1141" y="533"/>
                  </a:cubicBezTo>
                  <a:cubicBezTo>
                    <a:pt x="1129" y="564"/>
                    <a:pt x="1119" y="596"/>
                    <a:pt x="1108" y="627"/>
                  </a:cubicBezTo>
                  <a:cubicBezTo>
                    <a:pt x="1107" y="629"/>
                    <a:pt x="1108" y="632"/>
                    <a:pt x="1110" y="633"/>
                  </a:cubicBezTo>
                  <a:cubicBezTo>
                    <a:pt x="1122" y="639"/>
                    <a:pt x="1126" y="650"/>
                    <a:pt x="1122" y="662"/>
                  </a:cubicBezTo>
                  <a:cubicBezTo>
                    <a:pt x="1121" y="666"/>
                    <a:pt x="1124" y="670"/>
                    <a:pt x="1128" y="670"/>
                  </a:cubicBezTo>
                  <a:cubicBezTo>
                    <a:pt x="1135" y="669"/>
                    <a:pt x="1141" y="668"/>
                    <a:pt x="1148" y="668"/>
                  </a:cubicBezTo>
                  <a:cubicBezTo>
                    <a:pt x="1143" y="682"/>
                    <a:pt x="1136" y="694"/>
                    <a:pt x="1128" y="706"/>
                  </a:cubicBezTo>
                  <a:cubicBezTo>
                    <a:pt x="1126" y="709"/>
                    <a:pt x="1127" y="713"/>
                    <a:pt x="1130" y="714"/>
                  </a:cubicBezTo>
                  <a:cubicBezTo>
                    <a:pt x="1140" y="719"/>
                    <a:pt x="1144" y="731"/>
                    <a:pt x="1139" y="741"/>
                  </a:cubicBezTo>
                  <a:cubicBezTo>
                    <a:pt x="1135" y="748"/>
                    <a:pt x="1129" y="752"/>
                    <a:pt x="1126" y="759"/>
                  </a:cubicBezTo>
                  <a:cubicBezTo>
                    <a:pt x="1122" y="768"/>
                    <a:pt x="1124" y="780"/>
                    <a:pt x="1114" y="784"/>
                  </a:cubicBezTo>
                  <a:cubicBezTo>
                    <a:pt x="1105" y="788"/>
                    <a:pt x="1094" y="784"/>
                    <a:pt x="1088" y="778"/>
                  </a:cubicBezTo>
                  <a:cubicBezTo>
                    <a:pt x="1064" y="756"/>
                    <a:pt x="1070" y="709"/>
                    <a:pt x="1031" y="701"/>
                  </a:cubicBezTo>
                  <a:cubicBezTo>
                    <a:pt x="1028" y="701"/>
                    <a:pt x="1025" y="702"/>
                    <a:pt x="1024" y="705"/>
                  </a:cubicBezTo>
                  <a:cubicBezTo>
                    <a:pt x="1020" y="718"/>
                    <a:pt x="1016" y="734"/>
                    <a:pt x="1004" y="741"/>
                  </a:cubicBezTo>
                  <a:cubicBezTo>
                    <a:pt x="995" y="747"/>
                    <a:pt x="979" y="746"/>
                    <a:pt x="975" y="734"/>
                  </a:cubicBezTo>
                  <a:cubicBezTo>
                    <a:pt x="974" y="730"/>
                    <a:pt x="970" y="728"/>
                    <a:pt x="967" y="730"/>
                  </a:cubicBezTo>
                  <a:cubicBezTo>
                    <a:pt x="963" y="732"/>
                    <a:pt x="960" y="734"/>
                    <a:pt x="956" y="736"/>
                  </a:cubicBezTo>
                  <a:cubicBezTo>
                    <a:pt x="965" y="711"/>
                    <a:pt x="969" y="684"/>
                    <a:pt x="950" y="665"/>
                  </a:cubicBezTo>
                  <a:cubicBezTo>
                    <a:pt x="968" y="647"/>
                    <a:pt x="987" y="630"/>
                    <a:pt x="1005" y="613"/>
                  </a:cubicBezTo>
                  <a:cubicBezTo>
                    <a:pt x="1022" y="596"/>
                    <a:pt x="1029" y="580"/>
                    <a:pt x="1033" y="557"/>
                  </a:cubicBezTo>
                  <a:cubicBezTo>
                    <a:pt x="1038" y="531"/>
                    <a:pt x="1043" y="504"/>
                    <a:pt x="1049" y="478"/>
                  </a:cubicBezTo>
                  <a:cubicBezTo>
                    <a:pt x="1051" y="464"/>
                    <a:pt x="1052" y="453"/>
                    <a:pt x="1066" y="446"/>
                  </a:cubicBezTo>
                  <a:cubicBezTo>
                    <a:pt x="1074" y="442"/>
                    <a:pt x="1081" y="438"/>
                    <a:pt x="1087" y="430"/>
                  </a:cubicBezTo>
                  <a:cubicBezTo>
                    <a:pt x="1100" y="416"/>
                    <a:pt x="1107" y="394"/>
                    <a:pt x="1130" y="395"/>
                  </a:cubicBezTo>
                  <a:cubicBezTo>
                    <a:pt x="1150" y="395"/>
                    <a:pt x="1165" y="402"/>
                    <a:pt x="1181" y="386"/>
                  </a:cubicBezTo>
                  <a:cubicBezTo>
                    <a:pt x="1185" y="382"/>
                    <a:pt x="1189" y="377"/>
                    <a:pt x="1193" y="374"/>
                  </a:cubicBezTo>
                  <a:cubicBezTo>
                    <a:pt x="1203" y="367"/>
                    <a:pt x="1206" y="374"/>
                    <a:pt x="1209" y="384"/>
                  </a:cubicBezTo>
                  <a:cubicBezTo>
                    <a:pt x="1211" y="391"/>
                    <a:pt x="1213" y="396"/>
                    <a:pt x="1221" y="399"/>
                  </a:cubicBezTo>
                  <a:cubicBezTo>
                    <a:pt x="1231" y="403"/>
                    <a:pt x="1243" y="403"/>
                    <a:pt x="1254" y="405"/>
                  </a:cubicBezTo>
                  <a:cubicBezTo>
                    <a:pt x="1267" y="407"/>
                    <a:pt x="1280" y="410"/>
                    <a:pt x="1292" y="414"/>
                  </a:cubicBezTo>
                  <a:cubicBezTo>
                    <a:pt x="1307" y="419"/>
                    <a:pt x="1320" y="424"/>
                    <a:pt x="1334" y="431"/>
                  </a:cubicBezTo>
                  <a:cubicBezTo>
                    <a:pt x="1342" y="434"/>
                    <a:pt x="1371" y="444"/>
                    <a:pt x="1368" y="456"/>
                  </a:cubicBezTo>
                  <a:cubicBezTo>
                    <a:pt x="1366" y="468"/>
                    <a:pt x="1341" y="468"/>
                    <a:pt x="1332" y="469"/>
                  </a:cubicBezTo>
                  <a:cubicBezTo>
                    <a:pt x="1321" y="469"/>
                    <a:pt x="1310" y="469"/>
                    <a:pt x="1299" y="469"/>
                  </a:cubicBezTo>
                  <a:cubicBezTo>
                    <a:pt x="1299" y="469"/>
                    <a:pt x="1299" y="468"/>
                    <a:pt x="1299" y="468"/>
                  </a:cubicBezTo>
                  <a:cubicBezTo>
                    <a:pt x="1297" y="466"/>
                    <a:pt x="1295" y="467"/>
                    <a:pt x="1293" y="469"/>
                  </a:cubicBezTo>
                  <a:cubicBezTo>
                    <a:pt x="1291" y="469"/>
                    <a:pt x="1289" y="468"/>
                    <a:pt x="1287" y="468"/>
                  </a:cubicBezTo>
                  <a:cubicBezTo>
                    <a:pt x="1280" y="468"/>
                    <a:pt x="1280" y="479"/>
                    <a:pt x="1287" y="480"/>
                  </a:cubicBezTo>
                  <a:cubicBezTo>
                    <a:pt x="1291" y="480"/>
                    <a:pt x="1296" y="480"/>
                    <a:pt x="1301" y="481"/>
                  </a:cubicBezTo>
                  <a:cubicBezTo>
                    <a:pt x="1308" y="488"/>
                    <a:pt x="1315" y="495"/>
                    <a:pt x="1322" y="502"/>
                  </a:cubicBezTo>
                  <a:cubicBezTo>
                    <a:pt x="1329" y="509"/>
                    <a:pt x="1336" y="520"/>
                    <a:pt x="1346" y="525"/>
                  </a:cubicBezTo>
                  <a:cubicBezTo>
                    <a:pt x="1351" y="527"/>
                    <a:pt x="1356" y="527"/>
                    <a:pt x="1361" y="524"/>
                  </a:cubicBezTo>
                  <a:cubicBezTo>
                    <a:pt x="1364" y="522"/>
                    <a:pt x="1378" y="501"/>
                    <a:pt x="1380" y="506"/>
                  </a:cubicBezTo>
                  <a:cubicBezTo>
                    <a:pt x="1382" y="512"/>
                    <a:pt x="1390" y="509"/>
                    <a:pt x="1390" y="503"/>
                  </a:cubicBezTo>
                  <a:cubicBezTo>
                    <a:pt x="1390" y="495"/>
                    <a:pt x="1390" y="486"/>
                    <a:pt x="1393" y="478"/>
                  </a:cubicBezTo>
                  <a:cubicBezTo>
                    <a:pt x="1397" y="468"/>
                    <a:pt x="1408" y="460"/>
                    <a:pt x="1418" y="467"/>
                  </a:cubicBezTo>
                  <a:cubicBezTo>
                    <a:pt x="1423" y="470"/>
                    <a:pt x="1429" y="464"/>
                    <a:pt x="1426" y="459"/>
                  </a:cubicBezTo>
                  <a:cubicBezTo>
                    <a:pt x="1421" y="451"/>
                    <a:pt x="1415" y="442"/>
                    <a:pt x="1410" y="434"/>
                  </a:cubicBezTo>
                  <a:cubicBezTo>
                    <a:pt x="1406" y="427"/>
                    <a:pt x="1393" y="413"/>
                    <a:pt x="1396" y="404"/>
                  </a:cubicBezTo>
                  <a:cubicBezTo>
                    <a:pt x="1401" y="393"/>
                    <a:pt x="1414" y="400"/>
                    <a:pt x="1418" y="408"/>
                  </a:cubicBezTo>
                  <a:cubicBezTo>
                    <a:pt x="1422" y="417"/>
                    <a:pt x="1420" y="427"/>
                    <a:pt x="1420" y="436"/>
                  </a:cubicBezTo>
                  <a:cubicBezTo>
                    <a:pt x="1420" y="439"/>
                    <a:pt x="1422" y="441"/>
                    <a:pt x="1424" y="442"/>
                  </a:cubicBezTo>
                  <a:cubicBezTo>
                    <a:pt x="1440" y="448"/>
                    <a:pt x="1455" y="436"/>
                    <a:pt x="1463" y="422"/>
                  </a:cubicBezTo>
                  <a:cubicBezTo>
                    <a:pt x="1467" y="414"/>
                    <a:pt x="1470" y="404"/>
                    <a:pt x="1475" y="396"/>
                  </a:cubicBezTo>
                  <a:cubicBezTo>
                    <a:pt x="1479" y="390"/>
                    <a:pt x="1483" y="386"/>
                    <a:pt x="1490" y="386"/>
                  </a:cubicBezTo>
                  <a:cubicBezTo>
                    <a:pt x="1495" y="385"/>
                    <a:pt x="1502" y="387"/>
                    <a:pt x="1502" y="393"/>
                  </a:cubicBezTo>
                  <a:cubicBezTo>
                    <a:pt x="1502" y="398"/>
                    <a:pt x="1508" y="401"/>
                    <a:pt x="1512" y="397"/>
                  </a:cubicBezTo>
                  <a:cubicBezTo>
                    <a:pt x="1516" y="393"/>
                    <a:pt x="1522" y="388"/>
                    <a:pt x="1528" y="386"/>
                  </a:cubicBezTo>
                  <a:cubicBezTo>
                    <a:pt x="1536" y="384"/>
                    <a:pt x="1541" y="388"/>
                    <a:pt x="1548" y="391"/>
                  </a:cubicBezTo>
                  <a:cubicBezTo>
                    <a:pt x="1554" y="394"/>
                    <a:pt x="1560" y="398"/>
                    <a:pt x="1567" y="397"/>
                  </a:cubicBezTo>
                  <a:cubicBezTo>
                    <a:pt x="1577" y="395"/>
                    <a:pt x="1589" y="385"/>
                    <a:pt x="1584" y="375"/>
                  </a:cubicBezTo>
                  <a:cubicBezTo>
                    <a:pt x="1580" y="367"/>
                    <a:pt x="1569" y="366"/>
                    <a:pt x="1563" y="362"/>
                  </a:cubicBezTo>
                  <a:cubicBezTo>
                    <a:pt x="1559" y="359"/>
                    <a:pt x="1554" y="355"/>
                    <a:pt x="1553" y="350"/>
                  </a:cubicBezTo>
                  <a:cubicBezTo>
                    <a:pt x="1551" y="343"/>
                    <a:pt x="1553" y="334"/>
                    <a:pt x="1563" y="335"/>
                  </a:cubicBezTo>
                  <a:cubicBezTo>
                    <a:pt x="1571" y="335"/>
                    <a:pt x="1581" y="350"/>
                    <a:pt x="1586" y="355"/>
                  </a:cubicBezTo>
                  <a:cubicBezTo>
                    <a:pt x="1593" y="361"/>
                    <a:pt x="1601" y="367"/>
                    <a:pt x="1609" y="371"/>
                  </a:cubicBezTo>
                  <a:cubicBezTo>
                    <a:pt x="1620" y="378"/>
                    <a:pt x="1636" y="384"/>
                    <a:pt x="1648" y="378"/>
                  </a:cubicBezTo>
                  <a:cubicBezTo>
                    <a:pt x="1659" y="372"/>
                    <a:pt x="1660" y="359"/>
                    <a:pt x="1653" y="351"/>
                  </a:cubicBezTo>
                  <a:cubicBezTo>
                    <a:pt x="1649" y="346"/>
                    <a:pt x="1642" y="342"/>
                    <a:pt x="1636" y="340"/>
                  </a:cubicBezTo>
                  <a:cubicBezTo>
                    <a:pt x="1626" y="335"/>
                    <a:pt x="1617" y="331"/>
                    <a:pt x="1609" y="323"/>
                  </a:cubicBezTo>
                  <a:cubicBezTo>
                    <a:pt x="1595" y="311"/>
                    <a:pt x="1586" y="294"/>
                    <a:pt x="1582" y="276"/>
                  </a:cubicBezTo>
                  <a:cubicBezTo>
                    <a:pt x="1586" y="276"/>
                    <a:pt x="1591" y="278"/>
                    <a:pt x="1593" y="279"/>
                  </a:cubicBezTo>
                  <a:cubicBezTo>
                    <a:pt x="1597" y="281"/>
                    <a:pt x="1600" y="285"/>
                    <a:pt x="1603" y="288"/>
                  </a:cubicBezTo>
                  <a:cubicBezTo>
                    <a:pt x="1608" y="294"/>
                    <a:pt x="1613" y="299"/>
                    <a:pt x="1618" y="305"/>
                  </a:cubicBezTo>
                  <a:cubicBezTo>
                    <a:pt x="1628" y="316"/>
                    <a:pt x="1639" y="326"/>
                    <a:pt x="1649" y="337"/>
                  </a:cubicBezTo>
                  <a:cubicBezTo>
                    <a:pt x="1668" y="357"/>
                    <a:pt x="1692" y="379"/>
                    <a:pt x="1691" y="409"/>
                  </a:cubicBezTo>
                  <a:cubicBezTo>
                    <a:pt x="1691" y="412"/>
                    <a:pt x="1694" y="415"/>
                    <a:pt x="1697" y="415"/>
                  </a:cubicBezTo>
                  <a:cubicBezTo>
                    <a:pt x="1718" y="412"/>
                    <a:pt x="1722" y="388"/>
                    <a:pt x="1714" y="372"/>
                  </a:cubicBezTo>
                  <a:cubicBezTo>
                    <a:pt x="1706" y="358"/>
                    <a:pt x="1694" y="349"/>
                    <a:pt x="1687" y="335"/>
                  </a:cubicBezTo>
                  <a:cubicBezTo>
                    <a:pt x="1680" y="322"/>
                    <a:pt x="1675" y="307"/>
                    <a:pt x="1674" y="292"/>
                  </a:cubicBezTo>
                  <a:cubicBezTo>
                    <a:pt x="1680" y="293"/>
                    <a:pt x="1685" y="293"/>
                    <a:pt x="1691" y="293"/>
                  </a:cubicBezTo>
                  <a:cubicBezTo>
                    <a:pt x="1698" y="294"/>
                    <a:pt x="1698" y="286"/>
                    <a:pt x="1694" y="283"/>
                  </a:cubicBezTo>
                  <a:cubicBezTo>
                    <a:pt x="1681" y="273"/>
                    <a:pt x="1659" y="253"/>
                    <a:pt x="1676" y="237"/>
                  </a:cubicBezTo>
                  <a:cubicBezTo>
                    <a:pt x="1680" y="234"/>
                    <a:pt x="1678" y="229"/>
                    <a:pt x="1674" y="227"/>
                  </a:cubicBezTo>
                  <a:cubicBezTo>
                    <a:pt x="1665" y="225"/>
                    <a:pt x="1661" y="216"/>
                    <a:pt x="1662" y="207"/>
                  </a:cubicBezTo>
                  <a:cubicBezTo>
                    <a:pt x="1663" y="197"/>
                    <a:pt x="1670" y="196"/>
                    <a:pt x="1677" y="191"/>
                  </a:cubicBezTo>
                  <a:cubicBezTo>
                    <a:pt x="1680" y="189"/>
                    <a:pt x="1682" y="186"/>
                    <a:pt x="1682" y="183"/>
                  </a:cubicBezTo>
                  <a:close/>
                  <a:moveTo>
                    <a:pt x="1861" y="1260"/>
                  </a:moveTo>
                  <a:cubicBezTo>
                    <a:pt x="1861" y="1261"/>
                    <a:pt x="1861" y="1261"/>
                    <a:pt x="1861" y="1261"/>
                  </a:cubicBezTo>
                  <a:cubicBezTo>
                    <a:pt x="1850" y="1277"/>
                    <a:pt x="1828" y="1303"/>
                    <a:pt x="1810" y="1280"/>
                  </a:cubicBezTo>
                  <a:cubicBezTo>
                    <a:pt x="1804" y="1273"/>
                    <a:pt x="1799" y="1264"/>
                    <a:pt x="1789" y="1264"/>
                  </a:cubicBezTo>
                  <a:cubicBezTo>
                    <a:pt x="1781" y="1253"/>
                    <a:pt x="1774" y="1243"/>
                    <a:pt x="1766" y="1232"/>
                  </a:cubicBezTo>
                  <a:cubicBezTo>
                    <a:pt x="1764" y="1229"/>
                    <a:pt x="1762" y="1227"/>
                    <a:pt x="1760" y="1224"/>
                  </a:cubicBezTo>
                  <a:cubicBezTo>
                    <a:pt x="1757" y="1220"/>
                    <a:pt x="1754" y="1218"/>
                    <a:pt x="1757" y="1213"/>
                  </a:cubicBezTo>
                  <a:cubicBezTo>
                    <a:pt x="1761" y="1207"/>
                    <a:pt x="1773" y="1209"/>
                    <a:pt x="1779" y="1211"/>
                  </a:cubicBezTo>
                  <a:cubicBezTo>
                    <a:pt x="1805" y="1218"/>
                    <a:pt x="1821" y="1241"/>
                    <a:pt x="1843" y="1254"/>
                  </a:cubicBezTo>
                  <a:cubicBezTo>
                    <a:pt x="1849" y="1257"/>
                    <a:pt x="1855" y="1259"/>
                    <a:pt x="1861" y="1260"/>
                  </a:cubicBezTo>
                  <a:close/>
                  <a:moveTo>
                    <a:pt x="292" y="398"/>
                  </a:moveTo>
                  <a:cubicBezTo>
                    <a:pt x="340" y="342"/>
                    <a:pt x="394" y="291"/>
                    <a:pt x="452" y="246"/>
                  </a:cubicBezTo>
                  <a:cubicBezTo>
                    <a:pt x="459" y="258"/>
                    <a:pt x="475" y="262"/>
                    <a:pt x="487" y="257"/>
                  </a:cubicBezTo>
                  <a:cubicBezTo>
                    <a:pt x="490" y="256"/>
                    <a:pt x="491" y="254"/>
                    <a:pt x="491" y="252"/>
                  </a:cubicBezTo>
                  <a:cubicBezTo>
                    <a:pt x="491" y="232"/>
                    <a:pt x="513" y="227"/>
                    <a:pt x="529" y="224"/>
                  </a:cubicBezTo>
                  <a:cubicBezTo>
                    <a:pt x="531" y="224"/>
                    <a:pt x="532" y="221"/>
                    <a:pt x="533" y="219"/>
                  </a:cubicBezTo>
                  <a:cubicBezTo>
                    <a:pt x="535" y="199"/>
                    <a:pt x="555" y="214"/>
                    <a:pt x="565" y="206"/>
                  </a:cubicBezTo>
                  <a:cubicBezTo>
                    <a:pt x="568" y="203"/>
                    <a:pt x="570" y="199"/>
                    <a:pt x="571" y="196"/>
                  </a:cubicBezTo>
                  <a:cubicBezTo>
                    <a:pt x="574" y="188"/>
                    <a:pt x="577" y="182"/>
                    <a:pt x="584" y="177"/>
                  </a:cubicBezTo>
                  <a:cubicBezTo>
                    <a:pt x="596" y="168"/>
                    <a:pt x="610" y="167"/>
                    <a:pt x="624" y="172"/>
                  </a:cubicBezTo>
                  <a:cubicBezTo>
                    <a:pt x="630" y="174"/>
                    <a:pt x="636" y="176"/>
                    <a:pt x="643" y="176"/>
                  </a:cubicBezTo>
                  <a:cubicBezTo>
                    <a:pt x="650" y="176"/>
                    <a:pt x="661" y="171"/>
                    <a:pt x="668" y="175"/>
                  </a:cubicBezTo>
                  <a:cubicBezTo>
                    <a:pt x="660" y="184"/>
                    <a:pt x="653" y="200"/>
                    <a:pt x="669" y="205"/>
                  </a:cubicBezTo>
                  <a:cubicBezTo>
                    <a:pt x="676" y="207"/>
                    <a:pt x="682" y="202"/>
                    <a:pt x="686" y="197"/>
                  </a:cubicBezTo>
                  <a:cubicBezTo>
                    <a:pt x="690" y="192"/>
                    <a:pt x="714" y="166"/>
                    <a:pt x="721" y="181"/>
                  </a:cubicBezTo>
                  <a:cubicBezTo>
                    <a:pt x="725" y="191"/>
                    <a:pt x="710" y="209"/>
                    <a:pt x="704" y="215"/>
                  </a:cubicBezTo>
                  <a:cubicBezTo>
                    <a:pt x="696" y="224"/>
                    <a:pt x="687" y="231"/>
                    <a:pt x="678" y="239"/>
                  </a:cubicBezTo>
                  <a:cubicBezTo>
                    <a:pt x="663" y="252"/>
                    <a:pt x="649" y="268"/>
                    <a:pt x="648" y="288"/>
                  </a:cubicBezTo>
                  <a:cubicBezTo>
                    <a:pt x="648" y="288"/>
                    <a:pt x="648" y="288"/>
                    <a:pt x="647" y="288"/>
                  </a:cubicBezTo>
                  <a:cubicBezTo>
                    <a:pt x="640" y="287"/>
                    <a:pt x="637" y="297"/>
                    <a:pt x="644" y="299"/>
                  </a:cubicBezTo>
                  <a:cubicBezTo>
                    <a:pt x="652" y="300"/>
                    <a:pt x="669" y="304"/>
                    <a:pt x="667" y="315"/>
                  </a:cubicBezTo>
                  <a:cubicBezTo>
                    <a:pt x="665" y="327"/>
                    <a:pt x="648" y="316"/>
                    <a:pt x="642" y="315"/>
                  </a:cubicBezTo>
                  <a:cubicBezTo>
                    <a:pt x="635" y="314"/>
                    <a:pt x="624" y="318"/>
                    <a:pt x="623" y="327"/>
                  </a:cubicBezTo>
                  <a:cubicBezTo>
                    <a:pt x="623" y="333"/>
                    <a:pt x="627" y="338"/>
                    <a:pt x="626" y="346"/>
                  </a:cubicBezTo>
                  <a:cubicBezTo>
                    <a:pt x="626" y="351"/>
                    <a:pt x="624" y="355"/>
                    <a:pt x="625" y="360"/>
                  </a:cubicBezTo>
                  <a:cubicBezTo>
                    <a:pt x="626" y="364"/>
                    <a:pt x="628" y="367"/>
                    <a:pt x="631" y="369"/>
                  </a:cubicBezTo>
                  <a:cubicBezTo>
                    <a:pt x="633" y="370"/>
                    <a:pt x="636" y="371"/>
                    <a:pt x="637" y="372"/>
                  </a:cubicBezTo>
                  <a:cubicBezTo>
                    <a:pt x="650" y="383"/>
                    <a:pt x="627" y="383"/>
                    <a:pt x="623" y="383"/>
                  </a:cubicBezTo>
                  <a:cubicBezTo>
                    <a:pt x="618" y="382"/>
                    <a:pt x="613" y="388"/>
                    <a:pt x="617" y="392"/>
                  </a:cubicBezTo>
                  <a:cubicBezTo>
                    <a:pt x="621" y="395"/>
                    <a:pt x="624" y="399"/>
                    <a:pt x="624" y="404"/>
                  </a:cubicBezTo>
                  <a:cubicBezTo>
                    <a:pt x="623" y="413"/>
                    <a:pt x="614" y="411"/>
                    <a:pt x="608" y="412"/>
                  </a:cubicBezTo>
                  <a:cubicBezTo>
                    <a:pt x="603" y="413"/>
                    <a:pt x="597" y="415"/>
                    <a:pt x="596" y="421"/>
                  </a:cubicBezTo>
                  <a:cubicBezTo>
                    <a:pt x="594" y="427"/>
                    <a:pt x="597" y="431"/>
                    <a:pt x="601" y="435"/>
                  </a:cubicBezTo>
                  <a:cubicBezTo>
                    <a:pt x="607" y="440"/>
                    <a:pt x="613" y="445"/>
                    <a:pt x="604" y="450"/>
                  </a:cubicBezTo>
                  <a:cubicBezTo>
                    <a:pt x="597" y="454"/>
                    <a:pt x="590" y="450"/>
                    <a:pt x="584" y="445"/>
                  </a:cubicBezTo>
                  <a:cubicBezTo>
                    <a:pt x="584" y="444"/>
                    <a:pt x="584" y="443"/>
                    <a:pt x="583" y="442"/>
                  </a:cubicBezTo>
                  <a:cubicBezTo>
                    <a:pt x="571" y="427"/>
                    <a:pt x="552" y="446"/>
                    <a:pt x="559" y="462"/>
                  </a:cubicBezTo>
                  <a:cubicBezTo>
                    <a:pt x="564" y="473"/>
                    <a:pt x="577" y="476"/>
                    <a:pt x="588" y="480"/>
                  </a:cubicBezTo>
                  <a:cubicBezTo>
                    <a:pt x="598" y="484"/>
                    <a:pt x="608" y="495"/>
                    <a:pt x="597" y="504"/>
                  </a:cubicBezTo>
                  <a:cubicBezTo>
                    <a:pt x="588" y="512"/>
                    <a:pt x="576" y="506"/>
                    <a:pt x="570" y="499"/>
                  </a:cubicBezTo>
                  <a:cubicBezTo>
                    <a:pt x="564" y="492"/>
                    <a:pt x="557" y="486"/>
                    <a:pt x="547" y="492"/>
                  </a:cubicBezTo>
                  <a:cubicBezTo>
                    <a:pt x="539" y="496"/>
                    <a:pt x="533" y="508"/>
                    <a:pt x="532" y="517"/>
                  </a:cubicBezTo>
                  <a:cubicBezTo>
                    <a:pt x="532" y="525"/>
                    <a:pt x="537" y="532"/>
                    <a:pt x="545" y="532"/>
                  </a:cubicBezTo>
                  <a:cubicBezTo>
                    <a:pt x="552" y="532"/>
                    <a:pt x="558" y="526"/>
                    <a:pt x="564" y="524"/>
                  </a:cubicBezTo>
                  <a:cubicBezTo>
                    <a:pt x="571" y="522"/>
                    <a:pt x="578" y="521"/>
                    <a:pt x="585" y="523"/>
                  </a:cubicBezTo>
                  <a:cubicBezTo>
                    <a:pt x="569" y="535"/>
                    <a:pt x="557" y="551"/>
                    <a:pt x="544" y="565"/>
                  </a:cubicBezTo>
                  <a:cubicBezTo>
                    <a:pt x="527" y="585"/>
                    <a:pt x="502" y="603"/>
                    <a:pt x="475" y="593"/>
                  </a:cubicBezTo>
                  <a:cubicBezTo>
                    <a:pt x="472" y="592"/>
                    <a:pt x="469" y="595"/>
                    <a:pt x="470" y="598"/>
                  </a:cubicBezTo>
                  <a:cubicBezTo>
                    <a:pt x="468" y="598"/>
                    <a:pt x="465" y="599"/>
                    <a:pt x="465" y="602"/>
                  </a:cubicBezTo>
                  <a:cubicBezTo>
                    <a:pt x="458" y="624"/>
                    <a:pt x="452" y="649"/>
                    <a:pt x="434" y="666"/>
                  </a:cubicBezTo>
                  <a:cubicBezTo>
                    <a:pt x="419" y="680"/>
                    <a:pt x="395" y="679"/>
                    <a:pt x="392" y="704"/>
                  </a:cubicBezTo>
                  <a:cubicBezTo>
                    <a:pt x="391" y="717"/>
                    <a:pt x="392" y="727"/>
                    <a:pt x="385" y="739"/>
                  </a:cubicBezTo>
                  <a:cubicBezTo>
                    <a:pt x="380" y="749"/>
                    <a:pt x="372" y="758"/>
                    <a:pt x="366" y="768"/>
                  </a:cubicBezTo>
                  <a:cubicBezTo>
                    <a:pt x="360" y="776"/>
                    <a:pt x="354" y="786"/>
                    <a:pt x="352" y="796"/>
                  </a:cubicBezTo>
                  <a:cubicBezTo>
                    <a:pt x="349" y="809"/>
                    <a:pt x="350" y="822"/>
                    <a:pt x="346" y="834"/>
                  </a:cubicBezTo>
                  <a:cubicBezTo>
                    <a:pt x="339" y="833"/>
                    <a:pt x="335" y="828"/>
                    <a:pt x="333" y="822"/>
                  </a:cubicBezTo>
                  <a:cubicBezTo>
                    <a:pt x="333" y="821"/>
                    <a:pt x="334" y="819"/>
                    <a:pt x="334" y="818"/>
                  </a:cubicBezTo>
                  <a:cubicBezTo>
                    <a:pt x="335" y="814"/>
                    <a:pt x="332" y="811"/>
                    <a:pt x="329" y="811"/>
                  </a:cubicBezTo>
                  <a:cubicBezTo>
                    <a:pt x="329" y="811"/>
                    <a:pt x="329" y="811"/>
                    <a:pt x="329" y="811"/>
                  </a:cubicBezTo>
                  <a:cubicBezTo>
                    <a:pt x="328" y="809"/>
                    <a:pt x="326" y="809"/>
                    <a:pt x="325" y="811"/>
                  </a:cubicBezTo>
                  <a:cubicBezTo>
                    <a:pt x="325" y="812"/>
                    <a:pt x="324" y="813"/>
                    <a:pt x="324" y="814"/>
                  </a:cubicBezTo>
                  <a:cubicBezTo>
                    <a:pt x="324" y="814"/>
                    <a:pt x="324" y="815"/>
                    <a:pt x="324" y="815"/>
                  </a:cubicBezTo>
                  <a:cubicBezTo>
                    <a:pt x="322" y="821"/>
                    <a:pt x="316" y="825"/>
                    <a:pt x="310" y="824"/>
                  </a:cubicBezTo>
                  <a:cubicBezTo>
                    <a:pt x="303" y="824"/>
                    <a:pt x="301" y="818"/>
                    <a:pt x="299" y="812"/>
                  </a:cubicBezTo>
                  <a:cubicBezTo>
                    <a:pt x="295" y="803"/>
                    <a:pt x="292" y="792"/>
                    <a:pt x="290" y="781"/>
                  </a:cubicBezTo>
                  <a:cubicBezTo>
                    <a:pt x="286" y="761"/>
                    <a:pt x="285" y="739"/>
                    <a:pt x="284" y="718"/>
                  </a:cubicBezTo>
                  <a:cubicBezTo>
                    <a:pt x="284" y="706"/>
                    <a:pt x="283" y="695"/>
                    <a:pt x="283" y="683"/>
                  </a:cubicBezTo>
                  <a:cubicBezTo>
                    <a:pt x="282" y="672"/>
                    <a:pt x="281" y="660"/>
                    <a:pt x="288" y="651"/>
                  </a:cubicBezTo>
                  <a:cubicBezTo>
                    <a:pt x="296" y="639"/>
                    <a:pt x="315" y="635"/>
                    <a:pt x="314" y="618"/>
                  </a:cubicBezTo>
                  <a:cubicBezTo>
                    <a:pt x="313" y="605"/>
                    <a:pt x="302" y="604"/>
                    <a:pt x="293" y="601"/>
                  </a:cubicBezTo>
                  <a:cubicBezTo>
                    <a:pt x="288" y="599"/>
                    <a:pt x="284" y="596"/>
                    <a:pt x="292" y="595"/>
                  </a:cubicBezTo>
                  <a:cubicBezTo>
                    <a:pt x="296" y="594"/>
                    <a:pt x="301" y="597"/>
                    <a:pt x="304" y="598"/>
                  </a:cubicBezTo>
                  <a:cubicBezTo>
                    <a:pt x="311" y="600"/>
                    <a:pt x="318" y="601"/>
                    <a:pt x="324" y="597"/>
                  </a:cubicBezTo>
                  <a:cubicBezTo>
                    <a:pt x="333" y="591"/>
                    <a:pt x="332" y="579"/>
                    <a:pt x="326" y="572"/>
                  </a:cubicBezTo>
                  <a:cubicBezTo>
                    <a:pt x="320" y="563"/>
                    <a:pt x="309" y="562"/>
                    <a:pt x="299" y="563"/>
                  </a:cubicBezTo>
                  <a:cubicBezTo>
                    <a:pt x="305" y="540"/>
                    <a:pt x="310" y="517"/>
                    <a:pt x="316" y="494"/>
                  </a:cubicBezTo>
                  <a:cubicBezTo>
                    <a:pt x="319" y="482"/>
                    <a:pt x="320" y="462"/>
                    <a:pt x="302" y="463"/>
                  </a:cubicBezTo>
                  <a:cubicBezTo>
                    <a:pt x="294" y="464"/>
                    <a:pt x="286" y="472"/>
                    <a:pt x="278" y="468"/>
                  </a:cubicBezTo>
                  <a:cubicBezTo>
                    <a:pt x="265" y="461"/>
                    <a:pt x="284" y="445"/>
                    <a:pt x="290" y="438"/>
                  </a:cubicBezTo>
                  <a:cubicBezTo>
                    <a:pt x="298" y="427"/>
                    <a:pt x="303" y="408"/>
                    <a:pt x="292" y="398"/>
                  </a:cubicBezTo>
                  <a:close/>
                  <a:moveTo>
                    <a:pt x="566" y="511"/>
                  </a:moveTo>
                  <a:cubicBezTo>
                    <a:pt x="564" y="512"/>
                    <a:pt x="561" y="513"/>
                    <a:pt x="559" y="514"/>
                  </a:cubicBezTo>
                  <a:cubicBezTo>
                    <a:pt x="555" y="515"/>
                    <a:pt x="550" y="520"/>
                    <a:pt x="546" y="518"/>
                  </a:cubicBezTo>
                  <a:cubicBezTo>
                    <a:pt x="540" y="514"/>
                    <a:pt x="551" y="500"/>
                    <a:pt x="559" y="503"/>
                  </a:cubicBezTo>
                  <a:cubicBezTo>
                    <a:pt x="561" y="504"/>
                    <a:pt x="564" y="509"/>
                    <a:pt x="566" y="511"/>
                  </a:cubicBezTo>
                  <a:close/>
                  <a:moveTo>
                    <a:pt x="124" y="660"/>
                  </a:moveTo>
                  <a:cubicBezTo>
                    <a:pt x="137" y="632"/>
                    <a:pt x="151" y="605"/>
                    <a:pt x="166" y="578"/>
                  </a:cubicBezTo>
                  <a:cubicBezTo>
                    <a:pt x="168" y="584"/>
                    <a:pt x="167" y="594"/>
                    <a:pt x="168" y="597"/>
                  </a:cubicBezTo>
                  <a:cubicBezTo>
                    <a:pt x="169" y="602"/>
                    <a:pt x="173" y="606"/>
                    <a:pt x="178" y="608"/>
                  </a:cubicBezTo>
                  <a:cubicBezTo>
                    <a:pt x="188" y="612"/>
                    <a:pt x="201" y="608"/>
                    <a:pt x="200" y="623"/>
                  </a:cubicBezTo>
                  <a:cubicBezTo>
                    <a:pt x="199" y="633"/>
                    <a:pt x="192" y="641"/>
                    <a:pt x="189" y="650"/>
                  </a:cubicBezTo>
                  <a:cubicBezTo>
                    <a:pt x="184" y="664"/>
                    <a:pt x="188" y="679"/>
                    <a:pt x="194" y="693"/>
                  </a:cubicBezTo>
                  <a:cubicBezTo>
                    <a:pt x="200" y="708"/>
                    <a:pt x="214" y="733"/>
                    <a:pt x="197" y="746"/>
                  </a:cubicBezTo>
                  <a:cubicBezTo>
                    <a:pt x="190" y="752"/>
                    <a:pt x="182" y="747"/>
                    <a:pt x="175" y="754"/>
                  </a:cubicBezTo>
                  <a:cubicBezTo>
                    <a:pt x="171" y="757"/>
                    <a:pt x="169" y="762"/>
                    <a:pt x="169" y="767"/>
                  </a:cubicBezTo>
                  <a:cubicBezTo>
                    <a:pt x="168" y="774"/>
                    <a:pt x="171" y="780"/>
                    <a:pt x="174" y="787"/>
                  </a:cubicBezTo>
                  <a:cubicBezTo>
                    <a:pt x="175" y="791"/>
                    <a:pt x="181" y="799"/>
                    <a:pt x="178" y="804"/>
                  </a:cubicBezTo>
                  <a:cubicBezTo>
                    <a:pt x="173" y="811"/>
                    <a:pt x="167" y="805"/>
                    <a:pt x="162" y="804"/>
                  </a:cubicBezTo>
                  <a:cubicBezTo>
                    <a:pt x="150" y="800"/>
                    <a:pt x="142" y="808"/>
                    <a:pt x="144" y="820"/>
                  </a:cubicBezTo>
                  <a:cubicBezTo>
                    <a:pt x="144" y="823"/>
                    <a:pt x="145" y="825"/>
                    <a:pt x="146" y="828"/>
                  </a:cubicBezTo>
                  <a:cubicBezTo>
                    <a:pt x="148" y="832"/>
                    <a:pt x="152" y="837"/>
                    <a:pt x="147" y="839"/>
                  </a:cubicBezTo>
                  <a:cubicBezTo>
                    <a:pt x="137" y="844"/>
                    <a:pt x="127" y="817"/>
                    <a:pt x="127" y="811"/>
                  </a:cubicBezTo>
                  <a:cubicBezTo>
                    <a:pt x="126" y="806"/>
                    <a:pt x="121" y="803"/>
                    <a:pt x="117" y="807"/>
                  </a:cubicBezTo>
                  <a:cubicBezTo>
                    <a:pt x="110" y="813"/>
                    <a:pt x="100" y="806"/>
                    <a:pt x="103" y="798"/>
                  </a:cubicBezTo>
                  <a:cubicBezTo>
                    <a:pt x="104" y="794"/>
                    <a:pt x="109" y="790"/>
                    <a:pt x="112" y="787"/>
                  </a:cubicBezTo>
                  <a:cubicBezTo>
                    <a:pt x="118" y="782"/>
                    <a:pt x="125" y="776"/>
                    <a:pt x="128" y="768"/>
                  </a:cubicBezTo>
                  <a:cubicBezTo>
                    <a:pt x="130" y="764"/>
                    <a:pt x="128" y="760"/>
                    <a:pt x="123" y="760"/>
                  </a:cubicBezTo>
                  <a:cubicBezTo>
                    <a:pt x="110" y="759"/>
                    <a:pt x="128" y="737"/>
                    <a:pt x="129" y="735"/>
                  </a:cubicBezTo>
                  <a:cubicBezTo>
                    <a:pt x="132" y="729"/>
                    <a:pt x="135" y="724"/>
                    <a:pt x="137" y="718"/>
                  </a:cubicBezTo>
                  <a:cubicBezTo>
                    <a:pt x="141" y="706"/>
                    <a:pt x="143" y="693"/>
                    <a:pt x="142" y="680"/>
                  </a:cubicBezTo>
                  <a:cubicBezTo>
                    <a:pt x="142" y="676"/>
                    <a:pt x="137" y="673"/>
                    <a:pt x="134" y="676"/>
                  </a:cubicBezTo>
                  <a:cubicBezTo>
                    <a:pt x="131" y="679"/>
                    <a:pt x="129" y="683"/>
                    <a:pt x="126" y="684"/>
                  </a:cubicBezTo>
                  <a:cubicBezTo>
                    <a:pt x="124" y="687"/>
                    <a:pt x="122" y="687"/>
                    <a:pt x="119" y="685"/>
                  </a:cubicBezTo>
                  <a:cubicBezTo>
                    <a:pt x="116" y="686"/>
                    <a:pt x="114" y="685"/>
                    <a:pt x="114" y="683"/>
                  </a:cubicBezTo>
                  <a:cubicBezTo>
                    <a:pt x="117" y="675"/>
                    <a:pt x="121" y="668"/>
                    <a:pt x="124" y="660"/>
                  </a:cubicBezTo>
                  <a:close/>
                  <a:moveTo>
                    <a:pt x="117" y="1586"/>
                  </a:moveTo>
                  <a:cubicBezTo>
                    <a:pt x="67" y="1474"/>
                    <a:pt x="34" y="1355"/>
                    <a:pt x="23" y="1233"/>
                  </a:cubicBezTo>
                  <a:cubicBezTo>
                    <a:pt x="16" y="1154"/>
                    <a:pt x="18" y="1075"/>
                    <a:pt x="28" y="996"/>
                  </a:cubicBezTo>
                  <a:cubicBezTo>
                    <a:pt x="28" y="996"/>
                    <a:pt x="28" y="996"/>
                    <a:pt x="28" y="996"/>
                  </a:cubicBezTo>
                  <a:cubicBezTo>
                    <a:pt x="46" y="1021"/>
                    <a:pt x="54" y="1052"/>
                    <a:pt x="48" y="1082"/>
                  </a:cubicBezTo>
                  <a:cubicBezTo>
                    <a:pt x="47" y="1085"/>
                    <a:pt x="49" y="1089"/>
                    <a:pt x="53" y="1089"/>
                  </a:cubicBezTo>
                  <a:cubicBezTo>
                    <a:pt x="73" y="1087"/>
                    <a:pt x="82" y="1067"/>
                    <a:pt x="81" y="1049"/>
                  </a:cubicBezTo>
                  <a:cubicBezTo>
                    <a:pt x="81" y="1034"/>
                    <a:pt x="75" y="1018"/>
                    <a:pt x="82" y="1003"/>
                  </a:cubicBezTo>
                  <a:cubicBezTo>
                    <a:pt x="87" y="992"/>
                    <a:pt x="96" y="984"/>
                    <a:pt x="95" y="971"/>
                  </a:cubicBezTo>
                  <a:cubicBezTo>
                    <a:pt x="95" y="958"/>
                    <a:pt x="87" y="947"/>
                    <a:pt x="83" y="935"/>
                  </a:cubicBezTo>
                  <a:cubicBezTo>
                    <a:pt x="80" y="922"/>
                    <a:pt x="78" y="907"/>
                    <a:pt x="81" y="894"/>
                  </a:cubicBezTo>
                  <a:cubicBezTo>
                    <a:pt x="82" y="888"/>
                    <a:pt x="84" y="882"/>
                    <a:pt x="88" y="876"/>
                  </a:cubicBezTo>
                  <a:cubicBezTo>
                    <a:pt x="94" y="867"/>
                    <a:pt x="108" y="858"/>
                    <a:pt x="115" y="872"/>
                  </a:cubicBezTo>
                  <a:cubicBezTo>
                    <a:pt x="121" y="885"/>
                    <a:pt x="115" y="901"/>
                    <a:pt x="119" y="915"/>
                  </a:cubicBezTo>
                  <a:cubicBezTo>
                    <a:pt x="120" y="920"/>
                    <a:pt x="125" y="920"/>
                    <a:pt x="129" y="918"/>
                  </a:cubicBezTo>
                  <a:cubicBezTo>
                    <a:pt x="137" y="911"/>
                    <a:pt x="145" y="904"/>
                    <a:pt x="153" y="897"/>
                  </a:cubicBezTo>
                  <a:cubicBezTo>
                    <a:pt x="157" y="921"/>
                    <a:pt x="154" y="946"/>
                    <a:pt x="144" y="969"/>
                  </a:cubicBezTo>
                  <a:cubicBezTo>
                    <a:pt x="142" y="973"/>
                    <a:pt x="144" y="977"/>
                    <a:pt x="149" y="977"/>
                  </a:cubicBezTo>
                  <a:cubicBezTo>
                    <a:pt x="164" y="977"/>
                    <a:pt x="179" y="977"/>
                    <a:pt x="194" y="977"/>
                  </a:cubicBezTo>
                  <a:cubicBezTo>
                    <a:pt x="182" y="1007"/>
                    <a:pt x="182" y="1007"/>
                    <a:pt x="182" y="1007"/>
                  </a:cubicBezTo>
                  <a:cubicBezTo>
                    <a:pt x="180" y="1013"/>
                    <a:pt x="188" y="1016"/>
                    <a:pt x="192" y="1013"/>
                  </a:cubicBezTo>
                  <a:cubicBezTo>
                    <a:pt x="203" y="1004"/>
                    <a:pt x="216" y="1015"/>
                    <a:pt x="213" y="1027"/>
                  </a:cubicBezTo>
                  <a:cubicBezTo>
                    <a:pt x="211" y="1035"/>
                    <a:pt x="206" y="1042"/>
                    <a:pt x="202" y="1049"/>
                  </a:cubicBezTo>
                  <a:cubicBezTo>
                    <a:pt x="197" y="1058"/>
                    <a:pt x="192" y="1069"/>
                    <a:pt x="199" y="1079"/>
                  </a:cubicBezTo>
                  <a:cubicBezTo>
                    <a:pt x="205" y="1087"/>
                    <a:pt x="216" y="1089"/>
                    <a:pt x="216" y="1100"/>
                  </a:cubicBezTo>
                  <a:cubicBezTo>
                    <a:pt x="216" y="1109"/>
                    <a:pt x="211" y="1117"/>
                    <a:pt x="211" y="1126"/>
                  </a:cubicBezTo>
                  <a:cubicBezTo>
                    <a:pt x="211" y="1135"/>
                    <a:pt x="215" y="1145"/>
                    <a:pt x="223" y="1148"/>
                  </a:cubicBezTo>
                  <a:cubicBezTo>
                    <a:pt x="218" y="1158"/>
                    <a:pt x="199" y="1156"/>
                    <a:pt x="192" y="1148"/>
                  </a:cubicBezTo>
                  <a:cubicBezTo>
                    <a:pt x="180" y="1136"/>
                    <a:pt x="184" y="1115"/>
                    <a:pt x="188" y="1100"/>
                  </a:cubicBezTo>
                  <a:cubicBezTo>
                    <a:pt x="189" y="1096"/>
                    <a:pt x="185" y="1091"/>
                    <a:pt x="181" y="1092"/>
                  </a:cubicBezTo>
                  <a:cubicBezTo>
                    <a:pt x="165" y="1099"/>
                    <a:pt x="87" y="1121"/>
                    <a:pt x="111" y="1153"/>
                  </a:cubicBezTo>
                  <a:cubicBezTo>
                    <a:pt x="113" y="1156"/>
                    <a:pt x="117" y="1157"/>
                    <a:pt x="120" y="1154"/>
                  </a:cubicBezTo>
                  <a:cubicBezTo>
                    <a:pt x="127" y="1148"/>
                    <a:pt x="138" y="1157"/>
                    <a:pt x="142" y="1162"/>
                  </a:cubicBezTo>
                  <a:cubicBezTo>
                    <a:pt x="147" y="1168"/>
                    <a:pt x="152" y="1174"/>
                    <a:pt x="156" y="1180"/>
                  </a:cubicBezTo>
                  <a:cubicBezTo>
                    <a:pt x="165" y="1191"/>
                    <a:pt x="173" y="1202"/>
                    <a:pt x="181" y="1212"/>
                  </a:cubicBezTo>
                  <a:cubicBezTo>
                    <a:pt x="170" y="1231"/>
                    <a:pt x="142" y="1230"/>
                    <a:pt x="135" y="1207"/>
                  </a:cubicBezTo>
                  <a:cubicBezTo>
                    <a:pt x="134" y="1202"/>
                    <a:pt x="127" y="1201"/>
                    <a:pt x="125" y="1206"/>
                  </a:cubicBezTo>
                  <a:cubicBezTo>
                    <a:pt x="100" y="1242"/>
                    <a:pt x="90" y="1285"/>
                    <a:pt x="81" y="1327"/>
                  </a:cubicBezTo>
                  <a:cubicBezTo>
                    <a:pt x="77" y="1346"/>
                    <a:pt x="74" y="1364"/>
                    <a:pt x="85" y="1381"/>
                  </a:cubicBezTo>
                  <a:cubicBezTo>
                    <a:pt x="91" y="1390"/>
                    <a:pt x="95" y="1397"/>
                    <a:pt x="95" y="1407"/>
                  </a:cubicBezTo>
                  <a:cubicBezTo>
                    <a:pt x="95" y="1417"/>
                    <a:pt x="92" y="1426"/>
                    <a:pt x="90" y="1435"/>
                  </a:cubicBezTo>
                  <a:cubicBezTo>
                    <a:pt x="86" y="1448"/>
                    <a:pt x="82" y="1463"/>
                    <a:pt x="88" y="1477"/>
                  </a:cubicBezTo>
                  <a:cubicBezTo>
                    <a:pt x="92" y="1486"/>
                    <a:pt x="100" y="1492"/>
                    <a:pt x="106" y="1501"/>
                  </a:cubicBezTo>
                  <a:cubicBezTo>
                    <a:pt x="112" y="1510"/>
                    <a:pt x="111" y="1522"/>
                    <a:pt x="113" y="1533"/>
                  </a:cubicBezTo>
                  <a:cubicBezTo>
                    <a:pt x="117" y="1567"/>
                    <a:pt x="142" y="1592"/>
                    <a:pt x="168" y="1614"/>
                  </a:cubicBezTo>
                  <a:cubicBezTo>
                    <a:pt x="151" y="1614"/>
                    <a:pt x="134" y="1604"/>
                    <a:pt x="128" y="1587"/>
                  </a:cubicBezTo>
                  <a:cubicBezTo>
                    <a:pt x="126" y="1581"/>
                    <a:pt x="119" y="1582"/>
                    <a:pt x="117" y="1586"/>
                  </a:cubicBezTo>
                  <a:close/>
                  <a:moveTo>
                    <a:pt x="602" y="2102"/>
                  </a:moveTo>
                  <a:cubicBezTo>
                    <a:pt x="605" y="2109"/>
                    <a:pt x="606" y="2117"/>
                    <a:pt x="607" y="2125"/>
                  </a:cubicBezTo>
                  <a:cubicBezTo>
                    <a:pt x="451" y="2037"/>
                    <a:pt x="317" y="1912"/>
                    <a:pt x="216" y="1764"/>
                  </a:cubicBezTo>
                  <a:cubicBezTo>
                    <a:pt x="203" y="1744"/>
                    <a:pt x="190" y="1724"/>
                    <a:pt x="178" y="1703"/>
                  </a:cubicBezTo>
                  <a:cubicBezTo>
                    <a:pt x="181" y="1688"/>
                    <a:pt x="201" y="1702"/>
                    <a:pt x="206" y="1706"/>
                  </a:cubicBezTo>
                  <a:cubicBezTo>
                    <a:pt x="209" y="1709"/>
                    <a:pt x="212" y="1712"/>
                    <a:pt x="216" y="1714"/>
                  </a:cubicBezTo>
                  <a:cubicBezTo>
                    <a:pt x="221" y="1718"/>
                    <a:pt x="227" y="1721"/>
                    <a:pt x="234" y="1722"/>
                  </a:cubicBezTo>
                  <a:cubicBezTo>
                    <a:pt x="244" y="1723"/>
                    <a:pt x="258" y="1718"/>
                    <a:pt x="267" y="1723"/>
                  </a:cubicBezTo>
                  <a:cubicBezTo>
                    <a:pt x="275" y="1729"/>
                    <a:pt x="277" y="1741"/>
                    <a:pt x="281" y="1749"/>
                  </a:cubicBezTo>
                  <a:cubicBezTo>
                    <a:pt x="288" y="1764"/>
                    <a:pt x="299" y="1779"/>
                    <a:pt x="313" y="1788"/>
                  </a:cubicBezTo>
                  <a:cubicBezTo>
                    <a:pt x="325" y="1795"/>
                    <a:pt x="341" y="1800"/>
                    <a:pt x="354" y="1795"/>
                  </a:cubicBezTo>
                  <a:cubicBezTo>
                    <a:pt x="368" y="1807"/>
                    <a:pt x="383" y="1817"/>
                    <a:pt x="397" y="1827"/>
                  </a:cubicBezTo>
                  <a:cubicBezTo>
                    <a:pt x="411" y="1838"/>
                    <a:pt x="430" y="1854"/>
                    <a:pt x="424" y="1874"/>
                  </a:cubicBezTo>
                  <a:cubicBezTo>
                    <a:pt x="423" y="1878"/>
                    <a:pt x="427" y="1882"/>
                    <a:pt x="431" y="1881"/>
                  </a:cubicBezTo>
                  <a:cubicBezTo>
                    <a:pt x="452" y="1874"/>
                    <a:pt x="474" y="1880"/>
                    <a:pt x="490" y="1895"/>
                  </a:cubicBezTo>
                  <a:cubicBezTo>
                    <a:pt x="496" y="1901"/>
                    <a:pt x="501" y="1906"/>
                    <a:pt x="510" y="1907"/>
                  </a:cubicBezTo>
                  <a:cubicBezTo>
                    <a:pt x="519" y="1908"/>
                    <a:pt x="527" y="1902"/>
                    <a:pt x="536" y="1905"/>
                  </a:cubicBezTo>
                  <a:cubicBezTo>
                    <a:pt x="556" y="1911"/>
                    <a:pt x="566" y="1933"/>
                    <a:pt x="581" y="1945"/>
                  </a:cubicBezTo>
                  <a:cubicBezTo>
                    <a:pt x="593" y="1954"/>
                    <a:pt x="606" y="1956"/>
                    <a:pt x="619" y="1961"/>
                  </a:cubicBezTo>
                  <a:cubicBezTo>
                    <a:pt x="627" y="1963"/>
                    <a:pt x="635" y="1967"/>
                    <a:pt x="638" y="1974"/>
                  </a:cubicBezTo>
                  <a:cubicBezTo>
                    <a:pt x="641" y="1983"/>
                    <a:pt x="634" y="1992"/>
                    <a:pt x="629" y="1999"/>
                  </a:cubicBezTo>
                  <a:cubicBezTo>
                    <a:pt x="620" y="2012"/>
                    <a:pt x="614" y="2025"/>
                    <a:pt x="618" y="2041"/>
                  </a:cubicBezTo>
                  <a:cubicBezTo>
                    <a:pt x="623" y="2058"/>
                    <a:pt x="637" y="2070"/>
                    <a:pt x="651" y="2082"/>
                  </a:cubicBezTo>
                  <a:cubicBezTo>
                    <a:pt x="654" y="2085"/>
                    <a:pt x="666" y="2093"/>
                    <a:pt x="660" y="2098"/>
                  </a:cubicBezTo>
                  <a:cubicBezTo>
                    <a:pt x="658" y="2100"/>
                    <a:pt x="650" y="2098"/>
                    <a:pt x="647" y="2098"/>
                  </a:cubicBezTo>
                  <a:cubicBezTo>
                    <a:pt x="634" y="2097"/>
                    <a:pt x="621" y="2096"/>
                    <a:pt x="608" y="2094"/>
                  </a:cubicBezTo>
                  <a:cubicBezTo>
                    <a:pt x="604" y="2094"/>
                    <a:pt x="602" y="2098"/>
                    <a:pt x="602" y="2102"/>
                  </a:cubicBezTo>
                  <a:close/>
                  <a:moveTo>
                    <a:pt x="1606" y="2135"/>
                  </a:moveTo>
                  <a:cubicBezTo>
                    <a:pt x="1568" y="2155"/>
                    <a:pt x="1530" y="2171"/>
                    <a:pt x="1490" y="2185"/>
                  </a:cubicBezTo>
                  <a:cubicBezTo>
                    <a:pt x="1489" y="2185"/>
                    <a:pt x="1488" y="2185"/>
                    <a:pt x="1487" y="2185"/>
                  </a:cubicBezTo>
                  <a:cubicBezTo>
                    <a:pt x="1264" y="2249"/>
                    <a:pt x="1022" y="2271"/>
                    <a:pt x="796" y="2207"/>
                  </a:cubicBezTo>
                  <a:cubicBezTo>
                    <a:pt x="765" y="2199"/>
                    <a:pt x="735" y="2189"/>
                    <a:pt x="706" y="2177"/>
                  </a:cubicBezTo>
                  <a:cubicBezTo>
                    <a:pt x="685" y="2169"/>
                    <a:pt x="664" y="2158"/>
                    <a:pt x="643" y="2149"/>
                  </a:cubicBezTo>
                  <a:cubicBezTo>
                    <a:pt x="644" y="2147"/>
                    <a:pt x="643" y="2145"/>
                    <a:pt x="641" y="2144"/>
                  </a:cubicBezTo>
                  <a:cubicBezTo>
                    <a:pt x="632" y="2139"/>
                    <a:pt x="624" y="2135"/>
                    <a:pt x="616" y="2130"/>
                  </a:cubicBezTo>
                  <a:cubicBezTo>
                    <a:pt x="616" y="2122"/>
                    <a:pt x="616" y="2114"/>
                    <a:pt x="615" y="2106"/>
                  </a:cubicBezTo>
                  <a:cubicBezTo>
                    <a:pt x="623" y="2107"/>
                    <a:pt x="632" y="2108"/>
                    <a:pt x="640" y="2109"/>
                  </a:cubicBezTo>
                  <a:cubicBezTo>
                    <a:pt x="648" y="2110"/>
                    <a:pt x="656" y="2111"/>
                    <a:pt x="664" y="2109"/>
                  </a:cubicBezTo>
                  <a:cubicBezTo>
                    <a:pt x="676" y="2106"/>
                    <a:pt x="677" y="2094"/>
                    <a:pt x="671" y="2085"/>
                  </a:cubicBezTo>
                  <a:cubicBezTo>
                    <a:pt x="659" y="2070"/>
                    <a:pt x="640" y="2062"/>
                    <a:pt x="632" y="2044"/>
                  </a:cubicBezTo>
                  <a:cubicBezTo>
                    <a:pt x="621" y="2022"/>
                    <a:pt x="638" y="2010"/>
                    <a:pt x="647" y="1992"/>
                  </a:cubicBezTo>
                  <a:cubicBezTo>
                    <a:pt x="660" y="1964"/>
                    <a:pt x="632" y="1953"/>
                    <a:pt x="611" y="1946"/>
                  </a:cubicBezTo>
                  <a:cubicBezTo>
                    <a:pt x="592" y="1940"/>
                    <a:pt x="582" y="1930"/>
                    <a:pt x="569" y="1915"/>
                  </a:cubicBezTo>
                  <a:cubicBezTo>
                    <a:pt x="559" y="1904"/>
                    <a:pt x="546" y="1893"/>
                    <a:pt x="530" y="1892"/>
                  </a:cubicBezTo>
                  <a:cubicBezTo>
                    <a:pt x="526" y="1892"/>
                    <a:pt x="522" y="1893"/>
                    <a:pt x="517" y="1894"/>
                  </a:cubicBezTo>
                  <a:cubicBezTo>
                    <a:pt x="510" y="1896"/>
                    <a:pt x="507" y="1895"/>
                    <a:pt x="501" y="1890"/>
                  </a:cubicBezTo>
                  <a:cubicBezTo>
                    <a:pt x="494" y="1884"/>
                    <a:pt x="488" y="1878"/>
                    <a:pt x="480" y="1874"/>
                  </a:cubicBezTo>
                  <a:cubicBezTo>
                    <a:pt x="467" y="1867"/>
                    <a:pt x="451" y="1865"/>
                    <a:pt x="437" y="1868"/>
                  </a:cubicBezTo>
                  <a:cubicBezTo>
                    <a:pt x="437" y="1853"/>
                    <a:pt x="429" y="1840"/>
                    <a:pt x="418" y="1830"/>
                  </a:cubicBezTo>
                  <a:cubicBezTo>
                    <a:pt x="401" y="1813"/>
                    <a:pt x="380" y="1799"/>
                    <a:pt x="360" y="1786"/>
                  </a:cubicBezTo>
                  <a:cubicBezTo>
                    <a:pt x="358" y="1785"/>
                    <a:pt x="357" y="1785"/>
                    <a:pt x="356" y="1786"/>
                  </a:cubicBezTo>
                  <a:cubicBezTo>
                    <a:pt x="355" y="1786"/>
                    <a:pt x="355" y="1786"/>
                    <a:pt x="355" y="1785"/>
                  </a:cubicBezTo>
                  <a:cubicBezTo>
                    <a:pt x="341" y="1784"/>
                    <a:pt x="330" y="1785"/>
                    <a:pt x="318" y="1777"/>
                  </a:cubicBezTo>
                  <a:cubicBezTo>
                    <a:pt x="307" y="1770"/>
                    <a:pt x="300" y="1760"/>
                    <a:pt x="294" y="1749"/>
                  </a:cubicBezTo>
                  <a:cubicBezTo>
                    <a:pt x="285" y="1733"/>
                    <a:pt x="282" y="1712"/>
                    <a:pt x="261" y="1710"/>
                  </a:cubicBezTo>
                  <a:cubicBezTo>
                    <a:pt x="247" y="1708"/>
                    <a:pt x="235" y="1714"/>
                    <a:pt x="223" y="1705"/>
                  </a:cubicBezTo>
                  <a:cubicBezTo>
                    <a:pt x="214" y="1700"/>
                    <a:pt x="208" y="1691"/>
                    <a:pt x="197" y="1687"/>
                  </a:cubicBezTo>
                  <a:cubicBezTo>
                    <a:pt x="189" y="1684"/>
                    <a:pt x="178" y="1687"/>
                    <a:pt x="173" y="1694"/>
                  </a:cubicBezTo>
                  <a:cubicBezTo>
                    <a:pt x="156" y="1666"/>
                    <a:pt x="141" y="1636"/>
                    <a:pt x="126" y="1606"/>
                  </a:cubicBezTo>
                  <a:cubicBezTo>
                    <a:pt x="140" y="1622"/>
                    <a:pt x="162" y="1630"/>
                    <a:pt x="183" y="1623"/>
                  </a:cubicBezTo>
                  <a:cubicBezTo>
                    <a:pt x="187" y="1622"/>
                    <a:pt x="189" y="1616"/>
                    <a:pt x="186" y="1613"/>
                  </a:cubicBezTo>
                  <a:cubicBezTo>
                    <a:pt x="171" y="1602"/>
                    <a:pt x="157" y="1590"/>
                    <a:pt x="145" y="1576"/>
                  </a:cubicBezTo>
                  <a:cubicBezTo>
                    <a:pt x="132" y="1560"/>
                    <a:pt x="126" y="1543"/>
                    <a:pt x="123" y="1522"/>
                  </a:cubicBezTo>
                  <a:cubicBezTo>
                    <a:pt x="122" y="1514"/>
                    <a:pt x="121" y="1506"/>
                    <a:pt x="117" y="1498"/>
                  </a:cubicBezTo>
                  <a:cubicBezTo>
                    <a:pt x="113" y="1490"/>
                    <a:pt x="106" y="1485"/>
                    <a:pt x="101" y="1477"/>
                  </a:cubicBezTo>
                  <a:cubicBezTo>
                    <a:pt x="91" y="1462"/>
                    <a:pt x="100" y="1443"/>
                    <a:pt x="104" y="1427"/>
                  </a:cubicBezTo>
                  <a:cubicBezTo>
                    <a:pt x="107" y="1415"/>
                    <a:pt x="109" y="1401"/>
                    <a:pt x="103" y="1389"/>
                  </a:cubicBezTo>
                  <a:cubicBezTo>
                    <a:pt x="99" y="1378"/>
                    <a:pt x="90" y="1371"/>
                    <a:pt x="89" y="1359"/>
                  </a:cubicBezTo>
                  <a:cubicBezTo>
                    <a:pt x="88" y="1349"/>
                    <a:pt x="91" y="1338"/>
                    <a:pt x="93" y="1328"/>
                  </a:cubicBezTo>
                  <a:cubicBezTo>
                    <a:pt x="101" y="1291"/>
                    <a:pt x="110" y="1253"/>
                    <a:pt x="129" y="1220"/>
                  </a:cubicBezTo>
                  <a:cubicBezTo>
                    <a:pt x="144" y="1243"/>
                    <a:pt x="180" y="1243"/>
                    <a:pt x="193" y="1215"/>
                  </a:cubicBezTo>
                  <a:cubicBezTo>
                    <a:pt x="193" y="1213"/>
                    <a:pt x="194" y="1211"/>
                    <a:pt x="193" y="1209"/>
                  </a:cubicBezTo>
                  <a:cubicBezTo>
                    <a:pt x="179" y="1190"/>
                    <a:pt x="166" y="1169"/>
                    <a:pt x="149" y="1153"/>
                  </a:cubicBezTo>
                  <a:cubicBezTo>
                    <a:pt x="141" y="1144"/>
                    <a:pt x="129" y="1138"/>
                    <a:pt x="119" y="1141"/>
                  </a:cubicBezTo>
                  <a:cubicBezTo>
                    <a:pt x="119" y="1128"/>
                    <a:pt x="156" y="1114"/>
                    <a:pt x="175" y="1107"/>
                  </a:cubicBezTo>
                  <a:cubicBezTo>
                    <a:pt x="171" y="1128"/>
                    <a:pt x="172" y="1155"/>
                    <a:pt x="194" y="1164"/>
                  </a:cubicBezTo>
                  <a:cubicBezTo>
                    <a:pt x="211" y="1171"/>
                    <a:pt x="235" y="1163"/>
                    <a:pt x="236" y="1143"/>
                  </a:cubicBezTo>
                  <a:cubicBezTo>
                    <a:pt x="236" y="1140"/>
                    <a:pt x="233" y="1137"/>
                    <a:pt x="230" y="1137"/>
                  </a:cubicBezTo>
                  <a:cubicBezTo>
                    <a:pt x="215" y="1139"/>
                    <a:pt x="226" y="1112"/>
                    <a:pt x="227" y="1106"/>
                  </a:cubicBezTo>
                  <a:cubicBezTo>
                    <a:pt x="228" y="1098"/>
                    <a:pt x="228" y="1091"/>
                    <a:pt x="223" y="1085"/>
                  </a:cubicBezTo>
                  <a:cubicBezTo>
                    <a:pt x="217" y="1078"/>
                    <a:pt x="205" y="1075"/>
                    <a:pt x="208" y="1064"/>
                  </a:cubicBezTo>
                  <a:cubicBezTo>
                    <a:pt x="209" y="1056"/>
                    <a:pt x="216" y="1049"/>
                    <a:pt x="219" y="1041"/>
                  </a:cubicBezTo>
                  <a:cubicBezTo>
                    <a:pt x="225" y="1030"/>
                    <a:pt x="229" y="1016"/>
                    <a:pt x="218" y="1006"/>
                  </a:cubicBezTo>
                  <a:cubicBezTo>
                    <a:pt x="212" y="1000"/>
                    <a:pt x="205" y="998"/>
                    <a:pt x="198" y="999"/>
                  </a:cubicBezTo>
                  <a:cubicBezTo>
                    <a:pt x="201" y="990"/>
                    <a:pt x="205" y="982"/>
                    <a:pt x="208" y="973"/>
                  </a:cubicBezTo>
                  <a:cubicBezTo>
                    <a:pt x="209" y="969"/>
                    <a:pt x="206" y="966"/>
                    <a:pt x="202" y="966"/>
                  </a:cubicBezTo>
                  <a:cubicBezTo>
                    <a:pt x="157" y="966"/>
                    <a:pt x="157" y="966"/>
                    <a:pt x="157" y="966"/>
                  </a:cubicBezTo>
                  <a:cubicBezTo>
                    <a:pt x="167" y="939"/>
                    <a:pt x="169" y="911"/>
                    <a:pt x="162" y="884"/>
                  </a:cubicBezTo>
                  <a:cubicBezTo>
                    <a:pt x="161" y="879"/>
                    <a:pt x="155" y="878"/>
                    <a:pt x="152" y="881"/>
                  </a:cubicBezTo>
                  <a:cubicBezTo>
                    <a:pt x="145" y="889"/>
                    <a:pt x="137" y="896"/>
                    <a:pt x="129" y="903"/>
                  </a:cubicBezTo>
                  <a:cubicBezTo>
                    <a:pt x="128" y="882"/>
                    <a:pt x="131" y="850"/>
                    <a:pt x="103" y="852"/>
                  </a:cubicBezTo>
                  <a:cubicBezTo>
                    <a:pt x="79" y="854"/>
                    <a:pt x="68" y="886"/>
                    <a:pt x="68" y="907"/>
                  </a:cubicBezTo>
                  <a:cubicBezTo>
                    <a:pt x="68" y="920"/>
                    <a:pt x="70" y="933"/>
                    <a:pt x="75" y="945"/>
                  </a:cubicBezTo>
                  <a:cubicBezTo>
                    <a:pt x="77" y="952"/>
                    <a:pt x="82" y="960"/>
                    <a:pt x="83" y="968"/>
                  </a:cubicBezTo>
                  <a:cubicBezTo>
                    <a:pt x="85" y="979"/>
                    <a:pt x="78" y="985"/>
                    <a:pt x="73" y="994"/>
                  </a:cubicBezTo>
                  <a:cubicBezTo>
                    <a:pt x="66" y="1007"/>
                    <a:pt x="67" y="1020"/>
                    <a:pt x="69" y="1034"/>
                  </a:cubicBezTo>
                  <a:cubicBezTo>
                    <a:pt x="70" y="1046"/>
                    <a:pt x="72" y="1068"/>
                    <a:pt x="60" y="1075"/>
                  </a:cubicBezTo>
                  <a:cubicBezTo>
                    <a:pt x="63" y="1045"/>
                    <a:pt x="54" y="1015"/>
                    <a:pt x="34" y="991"/>
                  </a:cubicBezTo>
                  <a:cubicBezTo>
                    <a:pt x="33" y="989"/>
                    <a:pt x="30" y="990"/>
                    <a:pt x="28" y="992"/>
                  </a:cubicBezTo>
                  <a:cubicBezTo>
                    <a:pt x="42" y="889"/>
                    <a:pt x="69" y="787"/>
                    <a:pt x="110" y="692"/>
                  </a:cubicBezTo>
                  <a:cubicBezTo>
                    <a:pt x="111" y="692"/>
                    <a:pt x="111" y="693"/>
                    <a:pt x="112" y="693"/>
                  </a:cubicBezTo>
                  <a:cubicBezTo>
                    <a:pt x="118" y="699"/>
                    <a:pt x="125" y="696"/>
                    <a:pt x="132" y="692"/>
                  </a:cubicBezTo>
                  <a:cubicBezTo>
                    <a:pt x="131" y="700"/>
                    <a:pt x="129" y="708"/>
                    <a:pt x="126" y="715"/>
                  </a:cubicBezTo>
                  <a:cubicBezTo>
                    <a:pt x="122" y="726"/>
                    <a:pt x="114" y="734"/>
                    <a:pt x="110" y="744"/>
                  </a:cubicBezTo>
                  <a:cubicBezTo>
                    <a:pt x="105" y="753"/>
                    <a:pt x="107" y="764"/>
                    <a:pt x="115" y="769"/>
                  </a:cubicBezTo>
                  <a:cubicBezTo>
                    <a:pt x="105" y="780"/>
                    <a:pt x="88" y="788"/>
                    <a:pt x="91" y="805"/>
                  </a:cubicBezTo>
                  <a:cubicBezTo>
                    <a:pt x="93" y="817"/>
                    <a:pt x="106" y="823"/>
                    <a:pt x="117" y="819"/>
                  </a:cubicBezTo>
                  <a:cubicBezTo>
                    <a:pt x="120" y="831"/>
                    <a:pt x="127" y="842"/>
                    <a:pt x="137" y="849"/>
                  </a:cubicBezTo>
                  <a:cubicBezTo>
                    <a:pt x="147" y="855"/>
                    <a:pt x="159" y="853"/>
                    <a:pt x="161" y="840"/>
                  </a:cubicBezTo>
                  <a:cubicBezTo>
                    <a:pt x="161" y="834"/>
                    <a:pt x="157" y="829"/>
                    <a:pt x="157" y="823"/>
                  </a:cubicBezTo>
                  <a:cubicBezTo>
                    <a:pt x="156" y="812"/>
                    <a:pt x="169" y="821"/>
                    <a:pt x="175" y="820"/>
                  </a:cubicBezTo>
                  <a:cubicBezTo>
                    <a:pt x="187" y="818"/>
                    <a:pt x="191" y="805"/>
                    <a:pt x="189" y="795"/>
                  </a:cubicBezTo>
                  <a:cubicBezTo>
                    <a:pt x="187" y="786"/>
                    <a:pt x="180" y="778"/>
                    <a:pt x="180" y="769"/>
                  </a:cubicBezTo>
                  <a:cubicBezTo>
                    <a:pt x="181" y="759"/>
                    <a:pt x="196" y="762"/>
                    <a:pt x="203" y="757"/>
                  </a:cubicBezTo>
                  <a:cubicBezTo>
                    <a:pt x="214" y="750"/>
                    <a:pt x="218" y="735"/>
                    <a:pt x="216" y="722"/>
                  </a:cubicBezTo>
                  <a:cubicBezTo>
                    <a:pt x="214" y="706"/>
                    <a:pt x="205" y="692"/>
                    <a:pt x="200" y="677"/>
                  </a:cubicBezTo>
                  <a:cubicBezTo>
                    <a:pt x="197" y="666"/>
                    <a:pt x="198" y="657"/>
                    <a:pt x="203" y="647"/>
                  </a:cubicBezTo>
                  <a:cubicBezTo>
                    <a:pt x="206" y="640"/>
                    <a:pt x="210" y="633"/>
                    <a:pt x="211" y="625"/>
                  </a:cubicBezTo>
                  <a:cubicBezTo>
                    <a:pt x="212" y="618"/>
                    <a:pt x="211" y="611"/>
                    <a:pt x="206" y="605"/>
                  </a:cubicBezTo>
                  <a:cubicBezTo>
                    <a:pt x="201" y="599"/>
                    <a:pt x="195" y="600"/>
                    <a:pt x="188" y="598"/>
                  </a:cubicBezTo>
                  <a:cubicBezTo>
                    <a:pt x="175" y="594"/>
                    <a:pt x="181" y="581"/>
                    <a:pt x="176" y="571"/>
                  </a:cubicBezTo>
                  <a:cubicBezTo>
                    <a:pt x="175" y="569"/>
                    <a:pt x="174" y="568"/>
                    <a:pt x="173" y="567"/>
                  </a:cubicBezTo>
                  <a:cubicBezTo>
                    <a:pt x="206" y="508"/>
                    <a:pt x="246" y="452"/>
                    <a:pt x="290" y="401"/>
                  </a:cubicBezTo>
                  <a:cubicBezTo>
                    <a:pt x="289" y="412"/>
                    <a:pt x="289" y="422"/>
                    <a:pt x="282" y="431"/>
                  </a:cubicBezTo>
                  <a:cubicBezTo>
                    <a:pt x="277" y="438"/>
                    <a:pt x="270" y="443"/>
                    <a:pt x="266" y="450"/>
                  </a:cubicBezTo>
                  <a:cubicBezTo>
                    <a:pt x="260" y="460"/>
                    <a:pt x="261" y="476"/>
                    <a:pt x="274" y="481"/>
                  </a:cubicBezTo>
                  <a:cubicBezTo>
                    <a:pt x="280" y="483"/>
                    <a:pt x="286" y="481"/>
                    <a:pt x="291" y="479"/>
                  </a:cubicBezTo>
                  <a:cubicBezTo>
                    <a:pt x="294" y="478"/>
                    <a:pt x="299" y="474"/>
                    <a:pt x="302" y="475"/>
                  </a:cubicBezTo>
                  <a:cubicBezTo>
                    <a:pt x="311" y="477"/>
                    <a:pt x="305" y="488"/>
                    <a:pt x="304" y="494"/>
                  </a:cubicBezTo>
                  <a:cubicBezTo>
                    <a:pt x="298" y="519"/>
                    <a:pt x="292" y="544"/>
                    <a:pt x="286" y="569"/>
                  </a:cubicBezTo>
                  <a:cubicBezTo>
                    <a:pt x="285" y="573"/>
                    <a:pt x="289" y="577"/>
                    <a:pt x="293" y="576"/>
                  </a:cubicBezTo>
                  <a:cubicBezTo>
                    <a:pt x="299" y="575"/>
                    <a:pt x="306" y="572"/>
                    <a:pt x="312" y="575"/>
                  </a:cubicBezTo>
                  <a:cubicBezTo>
                    <a:pt x="320" y="579"/>
                    <a:pt x="321" y="583"/>
                    <a:pt x="314" y="589"/>
                  </a:cubicBezTo>
                  <a:cubicBezTo>
                    <a:pt x="310" y="588"/>
                    <a:pt x="307" y="587"/>
                    <a:pt x="303" y="586"/>
                  </a:cubicBezTo>
                  <a:cubicBezTo>
                    <a:pt x="297" y="584"/>
                    <a:pt x="292" y="582"/>
                    <a:pt x="285" y="584"/>
                  </a:cubicBezTo>
                  <a:cubicBezTo>
                    <a:pt x="276" y="587"/>
                    <a:pt x="270" y="596"/>
                    <a:pt x="276" y="605"/>
                  </a:cubicBezTo>
                  <a:cubicBezTo>
                    <a:pt x="279" y="609"/>
                    <a:pt x="283" y="610"/>
                    <a:pt x="287" y="611"/>
                  </a:cubicBezTo>
                  <a:cubicBezTo>
                    <a:pt x="290" y="612"/>
                    <a:pt x="295" y="612"/>
                    <a:pt x="298" y="614"/>
                  </a:cubicBezTo>
                  <a:cubicBezTo>
                    <a:pt x="310" y="622"/>
                    <a:pt x="294" y="631"/>
                    <a:pt x="289" y="634"/>
                  </a:cubicBezTo>
                  <a:cubicBezTo>
                    <a:pt x="275" y="645"/>
                    <a:pt x="271" y="657"/>
                    <a:pt x="271" y="674"/>
                  </a:cubicBezTo>
                  <a:cubicBezTo>
                    <a:pt x="271" y="717"/>
                    <a:pt x="271" y="765"/>
                    <a:pt x="285" y="807"/>
                  </a:cubicBezTo>
                  <a:cubicBezTo>
                    <a:pt x="288" y="819"/>
                    <a:pt x="293" y="833"/>
                    <a:pt x="307" y="836"/>
                  </a:cubicBezTo>
                  <a:cubicBezTo>
                    <a:pt x="314" y="837"/>
                    <a:pt x="322" y="835"/>
                    <a:pt x="327" y="830"/>
                  </a:cubicBezTo>
                  <a:cubicBezTo>
                    <a:pt x="331" y="838"/>
                    <a:pt x="340" y="844"/>
                    <a:pt x="348" y="845"/>
                  </a:cubicBezTo>
                  <a:cubicBezTo>
                    <a:pt x="350" y="846"/>
                    <a:pt x="353" y="845"/>
                    <a:pt x="354" y="843"/>
                  </a:cubicBezTo>
                  <a:cubicBezTo>
                    <a:pt x="360" y="831"/>
                    <a:pt x="360" y="819"/>
                    <a:pt x="361" y="807"/>
                  </a:cubicBezTo>
                  <a:cubicBezTo>
                    <a:pt x="363" y="794"/>
                    <a:pt x="369" y="783"/>
                    <a:pt x="377" y="772"/>
                  </a:cubicBezTo>
                  <a:cubicBezTo>
                    <a:pt x="390" y="753"/>
                    <a:pt x="403" y="737"/>
                    <a:pt x="404" y="713"/>
                  </a:cubicBezTo>
                  <a:cubicBezTo>
                    <a:pt x="404" y="705"/>
                    <a:pt x="404" y="697"/>
                    <a:pt x="412" y="691"/>
                  </a:cubicBezTo>
                  <a:cubicBezTo>
                    <a:pt x="416" y="688"/>
                    <a:pt x="422" y="687"/>
                    <a:pt x="427" y="684"/>
                  </a:cubicBezTo>
                  <a:cubicBezTo>
                    <a:pt x="436" y="680"/>
                    <a:pt x="444" y="674"/>
                    <a:pt x="450" y="666"/>
                  </a:cubicBezTo>
                  <a:cubicBezTo>
                    <a:pt x="464" y="649"/>
                    <a:pt x="471" y="626"/>
                    <a:pt x="475" y="605"/>
                  </a:cubicBezTo>
                  <a:cubicBezTo>
                    <a:pt x="476" y="604"/>
                    <a:pt x="476" y="603"/>
                    <a:pt x="476" y="602"/>
                  </a:cubicBezTo>
                  <a:cubicBezTo>
                    <a:pt x="530" y="625"/>
                    <a:pt x="562" y="548"/>
                    <a:pt x="600" y="526"/>
                  </a:cubicBezTo>
                  <a:cubicBezTo>
                    <a:pt x="604" y="524"/>
                    <a:pt x="604" y="518"/>
                    <a:pt x="600" y="516"/>
                  </a:cubicBezTo>
                  <a:cubicBezTo>
                    <a:pt x="600" y="516"/>
                    <a:pt x="600" y="516"/>
                    <a:pt x="600" y="516"/>
                  </a:cubicBezTo>
                  <a:cubicBezTo>
                    <a:pt x="609" y="511"/>
                    <a:pt x="615" y="501"/>
                    <a:pt x="613" y="490"/>
                  </a:cubicBezTo>
                  <a:cubicBezTo>
                    <a:pt x="612" y="483"/>
                    <a:pt x="607" y="477"/>
                    <a:pt x="601" y="474"/>
                  </a:cubicBezTo>
                  <a:cubicBezTo>
                    <a:pt x="598" y="471"/>
                    <a:pt x="593" y="470"/>
                    <a:pt x="589" y="468"/>
                  </a:cubicBezTo>
                  <a:cubicBezTo>
                    <a:pt x="586" y="467"/>
                    <a:pt x="583" y="466"/>
                    <a:pt x="580" y="465"/>
                  </a:cubicBezTo>
                  <a:cubicBezTo>
                    <a:pt x="578" y="464"/>
                    <a:pt x="576" y="463"/>
                    <a:pt x="574" y="462"/>
                  </a:cubicBezTo>
                  <a:cubicBezTo>
                    <a:pt x="569" y="460"/>
                    <a:pt x="570" y="456"/>
                    <a:pt x="575" y="450"/>
                  </a:cubicBezTo>
                  <a:cubicBezTo>
                    <a:pt x="577" y="453"/>
                    <a:pt x="579" y="453"/>
                    <a:pt x="581" y="452"/>
                  </a:cubicBezTo>
                  <a:cubicBezTo>
                    <a:pt x="590" y="459"/>
                    <a:pt x="600" y="465"/>
                    <a:pt x="611" y="458"/>
                  </a:cubicBezTo>
                  <a:cubicBezTo>
                    <a:pt x="622" y="452"/>
                    <a:pt x="622" y="440"/>
                    <a:pt x="614" y="431"/>
                  </a:cubicBezTo>
                  <a:cubicBezTo>
                    <a:pt x="612" y="429"/>
                    <a:pt x="605" y="427"/>
                    <a:pt x="607" y="423"/>
                  </a:cubicBezTo>
                  <a:cubicBezTo>
                    <a:pt x="608" y="422"/>
                    <a:pt x="617" y="422"/>
                    <a:pt x="618" y="422"/>
                  </a:cubicBezTo>
                  <a:cubicBezTo>
                    <a:pt x="624" y="421"/>
                    <a:pt x="628" y="419"/>
                    <a:pt x="631" y="414"/>
                  </a:cubicBezTo>
                  <a:cubicBezTo>
                    <a:pt x="635" y="408"/>
                    <a:pt x="635" y="400"/>
                    <a:pt x="632" y="393"/>
                  </a:cubicBezTo>
                  <a:cubicBezTo>
                    <a:pt x="644" y="392"/>
                    <a:pt x="656" y="387"/>
                    <a:pt x="652" y="372"/>
                  </a:cubicBezTo>
                  <a:cubicBezTo>
                    <a:pt x="650" y="364"/>
                    <a:pt x="641" y="365"/>
                    <a:pt x="637" y="359"/>
                  </a:cubicBezTo>
                  <a:cubicBezTo>
                    <a:pt x="634" y="354"/>
                    <a:pt x="637" y="349"/>
                    <a:pt x="638" y="344"/>
                  </a:cubicBezTo>
                  <a:cubicBezTo>
                    <a:pt x="638" y="339"/>
                    <a:pt x="637" y="337"/>
                    <a:pt x="636" y="332"/>
                  </a:cubicBezTo>
                  <a:cubicBezTo>
                    <a:pt x="636" y="329"/>
                    <a:pt x="634" y="327"/>
                    <a:pt x="639" y="326"/>
                  </a:cubicBezTo>
                  <a:cubicBezTo>
                    <a:pt x="642" y="325"/>
                    <a:pt x="648" y="328"/>
                    <a:pt x="650" y="329"/>
                  </a:cubicBezTo>
                  <a:cubicBezTo>
                    <a:pt x="654" y="331"/>
                    <a:pt x="658" y="332"/>
                    <a:pt x="663" y="332"/>
                  </a:cubicBezTo>
                  <a:cubicBezTo>
                    <a:pt x="669" y="332"/>
                    <a:pt x="675" y="328"/>
                    <a:pt x="677" y="322"/>
                  </a:cubicBezTo>
                  <a:cubicBezTo>
                    <a:pt x="683" y="305"/>
                    <a:pt x="668" y="295"/>
                    <a:pt x="654" y="290"/>
                  </a:cubicBezTo>
                  <a:cubicBezTo>
                    <a:pt x="663" y="246"/>
                    <a:pt x="721" y="235"/>
                    <a:pt x="730" y="191"/>
                  </a:cubicBezTo>
                  <a:cubicBezTo>
                    <a:pt x="733" y="177"/>
                    <a:pt x="730" y="162"/>
                    <a:pt x="712" y="166"/>
                  </a:cubicBezTo>
                  <a:cubicBezTo>
                    <a:pt x="704" y="168"/>
                    <a:pt x="696" y="172"/>
                    <a:pt x="690" y="177"/>
                  </a:cubicBezTo>
                  <a:cubicBezTo>
                    <a:pt x="686" y="180"/>
                    <a:pt x="683" y="184"/>
                    <a:pt x="680" y="187"/>
                  </a:cubicBezTo>
                  <a:cubicBezTo>
                    <a:pt x="677" y="191"/>
                    <a:pt x="675" y="197"/>
                    <a:pt x="675" y="188"/>
                  </a:cubicBezTo>
                  <a:cubicBezTo>
                    <a:pt x="674" y="182"/>
                    <a:pt x="675" y="182"/>
                    <a:pt x="680" y="178"/>
                  </a:cubicBezTo>
                  <a:cubicBezTo>
                    <a:pt x="682" y="177"/>
                    <a:pt x="682" y="174"/>
                    <a:pt x="681" y="172"/>
                  </a:cubicBezTo>
                  <a:cubicBezTo>
                    <a:pt x="677" y="166"/>
                    <a:pt x="672" y="164"/>
                    <a:pt x="666" y="163"/>
                  </a:cubicBezTo>
                  <a:cubicBezTo>
                    <a:pt x="661" y="162"/>
                    <a:pt x="657" y="163"/>
                    <a:pt x="653" y="163"/>
                  </a:cubicBezTo>
                  <a:cubicBezTo>
                    <a:pt x="644" y="165"/>
                    <a:pt x="638" y="165"/>
                    <a:pt x="629" y="162"/>
                  </a:cubicBezTo>
                  <a:cubicBezTo>
                    <a:pt x="613" y="157"/>
                    <a:pt x="599" y="155"/>
                    <a:pt x="583" y="164"/>
                  </a:cubicBezTo>
                  <a:cubicBezTo>
                    <a:pt x="577" y="168"/>
                    <a:pt x="571" y="173"/>
                    <a:pt x="567" y="179"/>
                  </a:cubicBezTo>
                  <a:cubicBezTo>
                    <a:pt x="565" y="182"/>
                    <a:pt x="564" y="184"/>
                    <a:pt x="563" y="187"/>
                  </a:cubicBezTo>
                  <a:cubicBezTo>
                    <a:pt x="559" y="194"/>
                    <a:pt x="557" y="195"/>
                    <a:pt x="548" y="196"/>
                  </a:cubicBezTo>
                  <a:cubicBezTo>
                    <a:pt x="535" y="197"/>
                    <a:pt x="525" y="202"/>
                    <a:pt x="522" y="214"/>
                  </a:cubicBezTo>
                  <a:cubicBezTo>
                    <a:pt x="503" y="218"/>
                    <a:pt x="483" y="227"/>
                    <a:pt x="480" y="247"/>
                  </a:cubicBezTo>
                  <a:cubicBezTo>
                    <a:pt x="472" y="249"/>
                    <a:pt x="466" y="245"/>
                    <a:pt x="461" y="239"/>
                  </a:cubicBezTo>
                  <a:cubicBezTo>
                    <a:pt x="472" y="231"/>
                    <a:pt x="483" y="223"/>
                    <a:pt x="495" y="215"/>
                  </a:cubicBezTo>
                  <a:cubicBezTo>
                    <a:pt x="660" y="102"/>
                    <a:pt x="857" y="37"/>
                    <a:pt x="1056" y="25"/>
                  </a:cubicBezTo>
                  <a:cubicBezTo>
                    <a:pt x="1254" y="14"/>
                    <a:pt x="1452" y="55"/>
                    <a:pt x="1626" y="150"/>
                  </a:cubicBezTo>
                  <a:cubicBezTo>
                    <a:pt x="1640" y="158"/>
                    <a:pt x="1654" y="166"/>
                    <a:pt x="1668" y="174"/>
                  </a:cubicBezTo>
                  <a:cubicBezTo>
                    <a:pt x="1666" y="178"/>
                    <a:pt x="1668" y="182"/>
                    <a:pt x="1673" y="182"/>
                  </a:cubicBezTo>
                  <a:cubicBezTo>
                    <a:pt x="1645" y="184"/>
                    <a:pt x="1645" y="221"/>
                    <a:pt x="1663" y="235"/>
                  </a:cubicBezTo>
                  <a:cubicBezTo>
                    <a:pt x="1652" y="250"/>
                    <a:pt x="1662" y="268"/>
                    <a:pt x="1675" y="281"/>
                  </a:cubicBezTo>
                  <a:cubicBezTo>
                    <a:pt x="1672" y="281"/>
                    <a:pt x="1670" y="280"/>
                    <a:pt x="1668" y="280"/>
                  </a:cubicBezTo>
                  <a:cubicBezTo>
                    <a:pt x="1665" y="280"/>
                    <a:pt x="1662" y="283"/>
                    <a:pt x="1662" y="286"/>
                  </a:cubicBezTo>
                  <a:cubicBezTo>
                    <a:pt x="1663" y="307"/>
                    <a:pt x="1668" y="327"/>
                    <a:pt x="1679" y="345"/>
                  </a:cubicBezTo>
                  <a:cubicBezTo>
                    <a:pt x="1685" y="354"/>
                    <a:pt x="1693" y="362"/>
                    <a:pt x="1699" y="371"/>
                  </a:cubicBezTo>
                  <a:cubicBezTo>
                    <a:pt x="1704" y="377"/>
                    <a:pt x="1711" y="395"/>
                    <a:pt x="1702" y="401"/>
                  </a:cubicBezTo>
                  <a:cubicBezTo>
                    <a:pt x="1700" y="369"/>
                    <a:pt x="1671" y="344"/>
                    <a:pt x="1650" y="322"/>
                  </a:cubicBezTo>
                  <a:cubicBezTo>
                    <a:pt x="1636" y="307"/>
                    <a:pt x="1622" y="290"/>
                    <a:pt x="1606" y="275"/>
                  </a:cubicBezTo>
                  <a:cubicBezTo>
                    <a:pt x="1597" y="267"/>
                    <a:pt x="1585" y="260"/>
                    <a:pt x="1573" y="267"/>
                  </a:cubicBezTo>
                  <a:cubicBezTo>
                    <a:pt x="1570" y="268"/>
                    <a:pt x="1570" y="271"/>
                    <a:pt x="1570" y="273"/>
                  </a:cubicBezTo>
                  <a:cubicBezTo>
                    <a:pt x="1575" y="307"/>
                    <a:pt x="1597" y="335"/>
                    <a:pt x="1628" y="349"/>
                  </a:cubicBezTo>
                  <a:cubicBezTo>
                    <a:pt x="1635" y="352"/>
                    <a:pt x="1658" y="365"/>
                    <a:pt x="1638" y="369"/>
                  </a:cubicBezTo>
                  <a:cubicBezTo>
                    <a:pt x="1629" y="370"/>
                    <a:pt x="1618" y="364"/>
                    <a:pt x="1611" y="360"/>
                  </a:cubicBezTo>
                  <a:cubicBezTo>
                    <a:pt x="1602" y="354"/>
                    <a:pt x="1594" y="347"/>
                    <a:pt x="1587" y="340"/>
                  </a:cubicBezTo>
                  <a:cubicBezTo>
                    <a:pt x="1582" y="334"/>
                    <a:pt x="1577" y="328"/>
                    <a:pt x="1569" y="325"/>
                  </a:cubicBezTo>
                  <a:cubicBezTo>
                    <a:pt x="1558" y="320"/>
                    <a:pt x="1547" y="325"/>
                    <a:pt x="1542" y="336"/>
                  </a:cubicBezTo>
                  <a:cubicBezTo>
                    <a:pt x="1538" y="348"/>
                    <a:pt x="1543" y="361"/>
                    <a:pt x="1553" y="369"/>
                  </a:cubicBezTo>
                  <a:cubicBezTo>
                    <a:pt x="1556" y="371"/>
                    <a:pt x="1559" y="373"/>
                    <a:pt x="1562" y="375"/>
                  </a:cubicBezTo>
                  <a:cubicBezTo>
                    <a:pt x="1563" y="376"/>
                    <a:pt x="1571" y="378"/>
                    <a:pt x="1572" y="379"/>
                  </a:cubicBezTo>
                  <a:cubicBezTo>
                    <a:pt x="1571" y="383"/>
                    <a:pt x="1569" y="385"/>
                    <a:pt x="1564" y="385"/>
                  </a:cubicBezTo>
                  <a:cubicBezTo>
                    <a:pt x="1560" y="385"/>
                    <a:pt x="1557" y="383"/>
                    <a:pt x="1554" y="381"/>
                  </a:cubicBezTo>
                  <a:cubicBezTo>
                    <a:pt x="1550" y="380"/>
                    <a:pt x="1547" y="378"/>
                    <a:pt x="1544" y="376"/>
                  </a:cubicBezTo>
                  <a:cubicBezTo>
                    <a:pt x="1531" y="372"/>
                    <a:pt x="1520" y="376"/>
                    <a:pt x="1510" y="384"/>
                  </a:cubicBezTo>
                  <a:cubicBezTo>
                    <a:pt x="1504" y="374"/>
                    <a:pt x="1490" y="372"/>
                    <a:pt x="1479" y="377"/>
                  </a:cubicBezTo>
                  <a:cubicBezTo>
                    <a:pt x="1470" y="381"/>
                    <a:pt x="1464" y="391"/>
                    <a:pt x="1460" y="400"/>
                  </a:cubicBezTo>
                  <a:cubicBezTo>
                    <a:pt x="1455" y="412"/>
                    <a:pt x="1448" y="434"/>
                    <a:pt x="1432" y="432"/>
                  </a:cubicBezTo>
                  <a:cubicBezTo>
                    <a:pt x="1432" y="419"/>
                    <a:pt x="1432" y="405"/>
                    <a:pt x="1423" y="396"/>
                  </a:cubicBezTo>
                  <a:cubicBezTo>
                    <a:pt x="1417" y="388"/>
                    <a:pt x="1405" y="385"/>
                    <a:pt x="1395" y="388"/>
                  </a:cubicBezTo>
                  <a:cubicBezTo>
                    <a:pt x="1384" y="393"/>
                    <a:pt x="1381" y="403"/>
                    <a:pt x="1385" y="413"/>
                  </a:cubicBezTo>
                  <a:cubicBezTo>
                    <a:pt x="1387" y="421"/>
                    <a:pt x="1393" y="429"/>
                    <a:pt x="1398" y="436"/>
                  </a:cubicBezTo>
                  <a:cubicBezTo>
                    <a:pt x="1409" y="453"/>
                    <a:pt x="1409" y="453"/>
                    <a:pt x="1409" y="453"/>
                  </a:cubicBezTo>
                  <a:cubicBezTo>
                    <a:pt x="1402" y="453"/>
                    <a:pt x="1396" y="456"/>
                    <a:pt x="1391" y="461"/>
                  </a:cubicBezTo>
                  <a:cubicBezTo>
                    <a:pt x="1382" y="469"/>
                    <a:pt x="1380" y="482"/>
                    <a:pt x="1379" y="494"/>
                  </a:cubicBezTo>
                  <a:cubicBezTo>
                    <a:pt x="1373" y="494"/>
                    <a:pt x="1366" y="498"/>
                    <a:pt x="1362" y="503"/>
                  </a:cubicBezTo>
                  <a:cubicBezTo>
                    <a:pt x="1358" y="510"/>
                    <a:pt x="1356" y="517"/>
                    <a:pt x="1347" y="512"/>
                  </a:cubicBezTo>
                  <a:cubicBezTo>
                    <a:pt x="1342" y="510"/>
                    <a:pt x="1337" y="503"/>
                    <a:pt x="1332" y="499"/>
                  </a:cubicBezTo>
                  <a:cubicBezTo>
                    <a:pt x="1326" y="493"/>
                    <a:pt x="1320" y="487"/>
                    <a:pt x="1314" y="481"/>
                  </a:cubicBezTo>
                  <a:cubicBezTo>
                    <a:pt x="1331" y="482"/>
                    <a:pt x="1349" y="481"/>
                    <a:pt x="1364" y="475"/>
                  </a:cubicBezTo>
                  <a:cubicBezTo>
                    <a:pt x="1379" y="467"/>
                    <a:pt x="1386" y="450"/>
                    <a:pt x="1371" y="438"/>
                  </a:cubicBezTo>
                  <a:cubicBezTo>
                    <a:pt x="1363" y="430"/>
                    <a:pt x="1350" y="425"/>
                    <a:pt x="1340" y="421"/>
                  </a:cubicBezTo>
                  <a:cubicBezTo>
                    <a:pt x="1327" y="415"/>
                    <a:pt x="1313" y="409"/>
                    <a:pt x="1300" y="405"/>
                  </a:cubicBezTo>
                  <a:cubicBezTo>
                    <a:pt x="1287" y="400"/>
                    <a:pt x="1273" y="397"/>
                    <a:pt x="1259" y="394"/>
                  </a:cubicBezTo>
                  <a:cubicBezTo>
                    <a:pt x="1252" y="393"/>
                    <a:pt x="1244" y="391"/>
                    <a:pt x="1237" y="390"/>
                  </a:cubicBezTo>
                  <a:cubicBezTo>
                    <a:pt x="1227" y="389"/>
                    <a:pt x="1221" y="385"/>
                    <a:pt x="1220" y="375"/>
                  </a:cubicBezTo>
                  <a:cubicBezTo>
                    <a:pt x="1216" y="355"/>
                    <a:pt x="1195" y="356"/>
                    <a:pt x="1183" y="368"/>
                  </a:cubicBezTo>
                  <a:cubicBezTo>
                    <a:pt x="1178" y="372"/>
                    <a:pt x="1175" y="377"/>
                    <a:pt x="1171" y="381"/>
                  </a:cubicBezTo>
                  <a:cubicBezTo>
                    <a:pt x="1162" y="388"/>
                    <a:pt x="1153" y="386"/>
                    <a:pt x="1143" y="385"/>
                  </a:cubicBezTo>
                  <a:cubicBezTo>
                    <a:pt x="1133" y="383"/>
                    <a:pt x="1122" y="382"/>
                    <a:pt x="1112" y="386"/>
                  </a:cubicBezTo>
                  <a:cubicBezTo>
                    <a:pt x="1094" y="394"/>
                    <a:pt x="1088" y="416"/>
                    <a:pt x="1074" y="428"/>
                  </a:cubicBezTo>
                  <a:cubicBezTo>
                    <a:pt x="1066" y="435"/>
                    <a:pt x="1054" y="437"/>
                    <a:pt x="1047" y="445"/>
                  </a:cubicBezTo>
                  <a:cubicBezTo>
                    <a:pt x="1039" y="454"/>
                    <a:pt x="1039" y="468"/>
                    <a:pt x="1037" y="480"/>
                  </a:cubicBezTo>
                  <a:cubicBezTo>
                    <a:pt x="1033" y="498"/>
                    <a:pt x="1030" y="516"/>
                    <a:pt x="1026" y="534"/>
                  </a:cubicBezTo>
                  <a:cubicBezTo>
                    <a:pt x="1023" y="551"/>
                    <a:pt x="1021" y="569"/>
                    <a:pt x="1014" y="584"/>
                  </a:cubicBezTo>
                  <a:cubicBezTo>
                    <a:pt x="1005" y="600"/>
                    <a:pt x="990" y="611"/>
                    <a:pt x="977" y="623"/>
                  </a:cubicBezTo>
                  <a:cubicBezTo>
                    <a:pt x="938" y="661"/>
                    <a:pt x="938" y="661"/>
                    <a:pt x="938" y="661"/>
                  </a:cubicBezTo>
                  <a:cubicBezTo>
                    <a:pt x="935" y="664"/>
                    <a:pt x="936" y="668"/>
                    <a:pt x="939" y="670"/>
                  </a:cubicBezTo>
                  <a:cubicBezTo>
                    <a:pt x="963" y="688"/>
                    <a:pt x="950" y="722"/>
                    <a:pt x="940" y="745"/>
                  </a:cubicBezTo>
                  <a:cubicBezTo>
                    <a:pt x="938" y="750"/>
                    <a:pt x="943" y="755"/>
                    <a:pt x="948" y="753"/>
                  </a:cubicBezTo>
                  <a:cubicBezTo>
                    <a:pt x="954" y="749"/>
                    <a:pt x="961" y="746"/>
                    <a:pt x="967" y="743"/>
                  </a:cubicBezTo>
                  <a:cubicBezTo>
                    <a:pt x="974" y="754"/>
                    <a:pt x="988" y="758"/>
                    <a:pt x="1001" y="755"/>
                  </a:cubicBezTo>
                  <a:cubicBezTo>
                    <a:pt x="1019" y="750"/>
                    <a:pt x="1028" y="731"/>
                    <a:pt x="1033" y="714"/>
                  </a:cubicBezTo>
                  <a:cubicBezTo>
                    <a:pt x="1069" y="729"/>
                    <a:pt x="1062" y="811"/>
                    <a:pt x="1116" y="796"/>
                  </a:cubicBezTo>
                  <a:cubicBezTo>
                    <a:pt x="1123" y="793"/>
                    <a:pt x="1129" y="789"/>
                    <a:pt x="1132" y="782"/>
                  </a:cubicBezTo>
                  <a:cubicBezTo>
                    <a:pt x="1134" y="776"/>
                    <a:pt x="1133" y="769"/>
                    <a:pt x="1136" y="764"/>
                  </a:cubicBezTo>
                  <a:cubicBezTo>
                    <a:pt x="1138" y="758"/>
                    <a:pt x="1143" y="754"/>
                    <a:pt x="1146" y="750"/>
                  </a:cubicBezTo>
                  <a:cubicBezTo>
                    <a:pt x="1156" y="736"/>
                    <a:pt x="1154" y="718"/>
                    <a:pt x="1141" y="707"/>
                  </a:cubicBezTo>
                  <a:cubicBezTo>
                    <a:pt x="1150" y="694"/>
                    <a:pt x="1157" y="679"/>
                    <a:pt x="1162" y="663"/>
                  </a:cubicBezTo>
                  <a:cubicBezTo>
                    <a:pt x="1163" y="660"/>
                    <a:pt x="1160" y="655"/>
                    <a:pt x="1157" y="656"/>
                  </a:cubicBezTo>
                  <a:cubicBezTo>
                    <a:pt x="1149" y="656"/>
                    <a:pt x="1142" y="657"/>
                    <a:pt x="1135" y="657"/>
                  </a:cubicBezTo>
                  <a:cubicBezTo>
                    <a:pt x="1136" y="645"/>
                    <a:pt x="1131" y="633"/>
                    <a:pt x="1120" y="626"/>
                  </a:cubicBezTo>
                  <a:cubicBezTo>
                    <a:pt x="1127" y="608"/>
                    <a:pt x="1133" y="590"/>
                    <a:pt x="1139" y="573"/>
                  </a:cubicBezTo>
                  <a:cubicBezTo>
                    <a:pt x="1145" y="556"/>
                    <a:pt x="1149" y="533"/>
                    <a:pt x="1161" y="520"/>
                  </a:cubicBezTo>
                  <a:cubicBezTo>
                    <a:pt x="1180" y="502"/>
                    <a:pt x="1188" y="535"/>
                    <a:pt x="1185" y="548"/>
                  </a:cubicBezTo>
                  <a:cubicBezTo>
                    <a:pt x="1181" y="566"/>
                    <a:pt x="1170" y="582"/>
                    <a:pt x="1156" y="593"/>
                  </a:cubicBezTo>
                  <a:cubicBezTo>
                    <a:pt x="1153" y="596"/>
                    <a:pt x="1155" y="599"/>
                    <a:pt x="1158" y="600"/>
                  </a:cubicBezTo>
                  <a:cubicBezTo>
                    <a:pt x="1167" y="628"/>
                    <a:pt x="1181" y="663"/>
                    <a:pt x="1216" y="664"/>
                  </a:cubicBezTo>
                  <a:cubicBezTo>
                    <a:pt x="1231" y="664"/>
                    <a:pt x="1241" y="655"/>
                    <a:pt x="1252" y="646"/>
                  </a:cubicBezTo>
                  <a:cubicBezTo>
                    <a:pt x="1259" y="640"/>
                    <a:pt x="1267" y="633"/>
                    <a:pt x="1276" y="636"/>
                  </a:cubicBezTo>
                  <a:cubicBezTo>
                    <a:pt x="1286" y="639"/>
                    <a:pt x="1286" y="648"/>
                    <a:pt x="1276" y="652"/>
                  </a:cubicBezTo>
                  <a:cubicBezTo>
                    <a:pt x="1272" y="654"/>
                    <a:pt x="1267" y="656"/>
                    <a:pt x="1263" y="657"/>
                  </a:cubicBezTo>
                  <a:cubicBezTo>
                    <a:pt x="1245" y="664"/>
                    <a:pt x="1225" y="668"/>
                    <a:pt x="1209" y="678"/>
                  </a:cubicBezTo>
                  <a:cubicBezTo>
                    <a:pt x="1201" y="683"/>
                    <a:pt x="1194" y="693"/>
                    <a:pt x="1201" y="702"/>
                  </a:cubicBezTo>
                  <a:cubicBezTo>
                    <a:pt x="1207" y="711"/>
                    <a:pt x="1220" y="709"/>
                    <a:pt x="1230" y="710"/>
                  </a:cubicBezTo>
                  <a:cubicBezTo>
                    <a:pt x="1240" y="711"/>
                    <a:pt x="1250" y="720"/>
                    <a:pt x="1244" y="731"/>
                  </a:cubicBezTo>
                  <a:cubicBezTo>
                    <a:pt x="1238" y="741"/>
                    <a:pt x="1223" y="738"/>
                    <a:pt x="1218" y="729"/>
                  </a:cubicBezTo>
                  <a:cubicBezTo>
                    <a:pt x="1216" y="724"/>
                    <a:pt x="1210" y="726"/>
                    <a:pt x="1208" y="730"/>
                  </a:cubicBezTo>
                  <a:cubicBezTo>
                    <a:pt x="1202" y="743"/>
                    <a:pt x="1205" y="755"/>
                    <a:pt x="1204" y="769"/>
                  </a:cubicBezTo>
                  <a:cubicBezTo>
                    <a:pt x="1204" y="776"/>
                    <a:pt x="1203" y="783"/>
                    <a:pt x="1199" y="789"/>
                  </a:cubicBezTo>
                  <a:cubicBezTo>
                    <a:pt x="1191" y="798"/>
                    <a:pt x="1185" y="794"/>
                    <a:pt x="1176" y="791"/>
                  </a:cubicBezTo>
                  <a:cubicBezTo>
                    <a:pt x="1167" y="787"/>
                    <a:pt x="1158" y="789"/>
                    <a:pt x="1150" y="795"/>
                  </a:cubicBezTo>
                  <a:cubicBezTo>
                    <a:pt x="1139" y="803"/>
                    <a:pt x="1131" y="812"/>
                    <a:pt x="1117" y="816"/>
                  </a:cubicBezTo>
                  <a:cubicBezTo>
                    <a:pt x="1105" y="819"/>
                    <a:pt x="1084" y="819"/>
                    <a:pt x="1074" y="810"/>
                  </a:cubicBezTo>
                  <a:cubicBezTo>
                    <a:pt x="1068" y="806"/>
                    <a:pt x="1069" y="800"/>
                    <a:pt x="1070" y="792"/>
                  </a:cubicBezTo>
                  <a:cubicBezTo>
                    <a:pt x="1070" y="786"/>
                    <a:pt x="1070" y="779"/>
                    <a:pt x="1069" y="773"/>
                  </a:cubicBezTo>
                  <a:cubicBezTo>
                    <a:pt x="1064" y="757"/>
                    <a:pt x="1047" y="744"/>
                    <a:pt x="1032" y="756"/>
                  </a:cubicBezTo>
                  <a:cubicBezTo>
                    <a:pt x="1015" y="769"/>
                    <a:pt x="1018" y="791"/>
                    <a:pt x="1021" y="810"/>
                  </a:cubicBezTo>
                  <a:cubicBezTo>
                    <a:pt x="1023" y="826"/>
                    <a:pt x="1022" y="839"/>
                    <a:pt x="1006" y="848"/>
                  </a:cubicBezTo>
                  <a:cubicBezTo>
                    <a:pt x="996" y="853"/>
                    <a:pt x="987" y="858"/>
                    <a:pt x="981" y="868"/>
                  </a:cubicBezTo>
                  <a:cubicBezTo>
                    <a:pt x="975" y="878"/>
                    <a:pt x="973" y="890"/>
                    <a:pt x="969" y="900"/>
                  </a:cubicBezTo>
                  <a:cubicBezTo>
                    <a:pt x="963" y="915"/>
                    <a:pt x="955" y="930"/>
                    <a:pt x="945" y="942"/>
                  </a:cubicBezTo>
                  <a:cubicBezTo>
                    <a:pt x="936" y="952"/>
                    <a:pt x="926" y="964"/>
                    <a:pt x="913" y="965"/>
                  </a:cubicBezTo>
                  <a:cubicBezTo>
                    <a:pt x="902" y="966"/>
                    <a:pt x="891" y="970"/>
                    <a:pt x="883" y="977"/>
                  </a:cubicBezTo>
                  <a:cubicBezTo>
                    <a:pt x="871" y="985"/>
                    <a:pt x="849" y="1013"/>
                    <a:pt x="868" y="1024"/>
                  </a:cubicBezTo>
                  <a:cubicBezTo>
                    <a:pt x="879" y="1031"/>
                    <a:pt x="891" y="1027"/>
                    <a:pt x="901" y="1038"/>
                  </a:cubicBezTo>
                  <a:cubicBezTo>
                    <a:pt x="914" y="1054"/>
                    <a:pt x="910" y="1077"/>
                    <a:pt x="905" y="1096"/>
                  </a:cubicBezTo>
                  <a:cubicBezTo>
                    <a:pt x="874" y="1103"/>
                    <a:pt x="835" y="1087"/>
                    <a:pt x="811" y="1116"/>
                  </a:cubicBezTo>
                  <a:cubicBezTo>
                    <a:pt x="804" y="1125"/>
                    <a:pt x="802" y="1137"/>
                    <a:pt x="806" y="1148"/>
                  </a:cubicBezTo>
                  <a:cubicBezTo>
                    <a:pt x="810" y="1158"/>
                    <a:pt x="814" y="1165"/>
                    <a:pt x="811" y="1176"/>
                  </a:cubicBezTo>
                  <a:cubicBezTo>
                    <a:pt x="809" y="1184"/>
                    <a:pt x="805" y="1191"/>
                    <a:pt x="802" y="1199"/>
                  </a:cubicBezTo>
                  <a:cubicBezTo>
                    <a:pt x="792" y="1229"/>
                    <a:pt x="814" y="1249"/>
                    <a:pt x="840" y="1259"/>
                  </a:cubicBezTo>
                  <a:cubicBezTo>
                    <a:pt x="848" y="1262"/>
                    <a:pt x="856" y="1265"/>
                    <a:pt x="864" y="1267"/>
                  </a:cubicBezTo>
                  <a:cubicBezTo>
                    <a:pt x="872" y="1270"/>
                    <a:pt x="881" y="1273"/>
                    <a:pt x="889" y="1272"/>
                  </a:cubicBezTo>
                  <a:cubicBezTo>
                    <a:pt x="898" y="1271"/>
                    <a:pt x="905" y="1266"/>
                    <a:pt x="912" y="1261"/>
                  </a:cubicBezTo>
                  <a:cubicBezTo>
                    <a:pt x="921" y="1256"/>
                    <a:pt x="929" y="1250"/>
                    <a:pt x="938" y="1245"/>
                  </a:cubicBezTo>
                  <a:cubicBezTo>
                    <a:pt x="952" y="1236"/>
                    <a:pt x="967" y="1228"/>
                    <a:pt x="976" y="1214"/>
                  </a:cubicBezTo>
                  <a:cubicBezTo>
                    <a:pt x="979" y="1209"/>
                    <a:pt x="982" y="1203"/>
                    <a:pt x="982" y="1196"/>
                  </a:cubicBezTo>
                  <a:cubicBezTo>
                    <a:pt x="982" y="1188"/>
                    <a:pt x="973" y="1176"/>
                    <a:pt x="976" y="1168"/>
                  </a:cubicBezTo>
                  <a:cubicBezTo>
                    <a:pt x="979" y="1163"/>
                    <a:pt x="988" y="1160"/>
                    <a:pt x="993" y="1156"/>
                  </a:cubicBezTo>
                  <a:cubicBezTo>
                    <a:pt x="997" y="1152"/>
                    <a:pt x="1000" y="1147"/>
                    <a:pt x="1002" y="1141"/>
                  </a:cubicBezTo>
                  <a:cubicBezTo>
                    <a:pt x="1004" y="1129"/>
                    <a:pt x="993" y="1102"/>
                    <a:pt x="1008" y="1097"/>
                  </a:cubicBezTo>
                  <a:cubicBezTo>
                    <a:pt x="1021" y="1092"/>
                    <a:pt x="1035" y="1103"/>
                    <a:pt x="1049" y="1094"/>
                  </a:cubicBezTo>
                  <a:cubicBezTo>
                    <a:pt x="1060" y="1087"/>
                    <a:pt x="1060" y="1073"/>
                    <a:pt x="1069" y="1064"/>
                  </a:cubicBezTo>
                  <a:cubicBezTo>
                    <a:pt x="1082" y="1049"/>
                    <a:pt x="1111" y="1083"/>
                    <a:pt x="1121" y="1092"/>
                  </a:cubicBezTo>
                  <a:cubicBezTo>
                    <a:pt x="1133" y="1103"/>
                    <a:pt x="1145" y="1114"/>
                    <a:pt x="1160" y="1121"/>
                  </a:cubicBezTo>
                  <a:cubicBezTo>
                    <a:pt x="1168" y="1124"/>
                    <a:pt x="1176" y="1126"/>
                    <a:pt x="1184" y="1128"/>
                  </a:cubicBezTo>
                  <a:cubicBezTo>
                    <a:pt x="1198" y="1130"/>
                    <a:pt x="1207" y="1136"/>
                    <a:pt x="1206" y="1151"/>
                  </a:cubicBezTo>
                  <a:cubicBezTo>
                    <a:pt x="1205" y="1165"/>
                    <a:pt x="1201" y="1182"/>
                    <a:pt x="1212" y="1193"/>
                  </a:cubicBezTo>
                  <a:cubicBezTo>
                    <a:pt x="1223" y="1203"/>
                    <a:pt x="1233" y="1196"/>
                    <a:pt x="1237" y="1183"/>
                  </a:cubicBezTo>
                  <a:cubicBezTo>
                    <a:pt x="1239" y="1175"/>
                    <a:pt x="1238" y="1166"/>
                    <a:pt x="1239" y="1158"/>
                  </a:cubicBezTo>
                  <a:cubicBezTo>
                    <a:pt x="1239" y="1149"/>
                    <a:pt x="1245" y="1124"/>
                    <a:pt x="1258" y="1134"/>
                  </a:cubicBezTo>
                  <a:cubicBezTo>
                    <a:pt x="1261" y="1135"/>
                    <a:pt x="1265" y="1134"/>
                    <a:pt x="1266" y="1132"/>
                  </a:cubicBezTo>
                  <a:cubicBezTo>
                    <a:pt x="1272" y="1122"/>
                    <a:pt x="1269" y="1111"/>
                    <a:pt x="1262" y="1104"/>
                  </a:cubicBezTo>
                  <a:cubicBezTo>
                    <a:pt x="1251" y="1094"/>
                    <a:pt x="1235" y="1094"/>
                    <a:pt x="1222" y="1090"/>
                  </a:cubicBezTo>
                  <a:cubicBezTo>
                    <a:pt x="1190" y="1080"/>
                    <a:pt x="1164" y="1054"/>
                    <a:pt x="1153" y="1022"/>
                  </a:cubicBezTo>
                  <a:cubicBezTo>
                    <a:pt x="1153" y="1022"/>
                    <a:pt x="1153" y="1022"/>
                    <a:pt x="1153" y="1022"/>
                  </a:cubicBezTo>
                  <a:cubicBezTo>
                    <a:pt x="1177" y="1017"/>
                    <a:pt x="1194" y="1040"/>
                    <a:pt x="1209" y="1055"/>
                  </a:cubicBezTo>
                  <a:cubicBezTo>
                    <a:pt x="1216" y="1062"/>
                    <a:pt x="1223" y="1068"/>
                    <a:pt x="1231" y="1073"/>
                  </a:cubicBezTo>
                  <a:cubicBezTo>
                    <a:pt x="1240" y="1077"/>
                    <a:pt x="1249" y="1080"/>
                    <a:pt x="1257" y="1085"/>
                  </a:cubicBezTo>
                  <a:cubicBezTo>
                    <a:pt x="1277" y="1099"/>
                    <a:pt x="1266" y="1125"/>
                    <a:pt x="1280" y="1142"/>
                  </a:cubicBezTo>
                  <a:cubicBezTo>
                    <a:pt x="1286" y="1150"/>
                    <a:pt x="1296" y="1154"/>
                    <a:pt x="1305" y="1152"/>
                  </a:cubicBezTo>
                  <a:cubicBezTo>
                    <a:pt x="1308" y="1168"/>
                    <a:pt x="1318" y="1182"/>
                    <a:pt x="1333" y="1190"/>
                  </a:cubicBezTo>
                  <a:cubicBezTo>
                    <a:pt x="1336" y="1191"/>
                    <a:pt x="1340" y="1190"/>
                    <a:pt x="1341" y="1186"/>
                  </a:cubicBezTo>
                  <a:cubicBezTo>
                    <a:pt x="1343" y="1179"/>
                    <a:pt x="1344" y="1172"/>
                    <a:pt x="1344" y="1165"/>
                  </a:cubicBezTo>
                  <a:cubicBezTo>
                    <a:pt x="1356" y="1164"/>
                    <a:pt x="1361" y="1146"/>
                    <a:pt x="1355" y="1135"/>
                  </a:cubicBezTo>
                  <a:cubicBezTo>
                    <a:pt x="1349" y="1126"/>
                    <a:pt x="1331" y="1114"/>
                    <a:pt x="1338" y="1102"/>
                  </a:cubicBezTo>
                  <a:cubicBezTo>
                    <a:pt x="1343" y="1094"/>
                    <a:pt x="1357" y="1092"/>
                    <a:pt x="1365" y="1089"/>
                  </a:cubicBezTo>
                  <a:cubicBezTo>
                    <a:pt x="1381" y="1084"/>
                    <a:pt x="1394" y="1075"/>
                    <a:pt x="1400" y="1059"/>
                  </a:cubicBezTo>
                  <a:cubicBezTo>
                    <a:pt x="1405" y="1045"/>
                    <a:pt x="1404" y="1031"/>
                    <a:pt x="1397" y="1018"/>
                  </a:cubicBezTo>
                  <a:cubicBezTo>
                    <a:pt x="1409" y="1014"/>
                    <a:pt x="1419" y="1005"/>
                    <a:pt x="1423" y="993"/>
                  </a:cubicBezTo>
                  <a:cubicBezTo>
                    <a:pt x="1425" y="985"/>
                    <a:pt x="1425" y="978"/>
                    <a:pt x="1424" y="971"/>
                  </a:cubicBezTo>
                  <a:cubicBezTo>
                    <a:pt x="1423" y="963"/>
                    <a:pt x="1420" y="953"/>
                    <a:pt x="1430" y="950"/>
                  </a:cubicBezTo>
                  <a:cubicBezTo>
                    <a:pt x="1436" y="948"/>
                    <a:pt x="1441" y="952"/>
                    <a:pt x="1443" y="958"/>
                  </a:cubicBezTo>
                  <a:cubicBezTo>
                    <a:pt x="1445" y="964"/>
                    <a:pt x="1444" y="970"/>
                    <a:pt x="1450" y="974"/>
                  </a:cubicBezTo>
                  <a:cubicBezTo>
                    <a:pt x="1455" y="979"/>
                    <a:pt x="1461" y="978"/>
                    <a:pt x="1467" y="976"/>
                  </a:cubicBezTo>
                  <a:cubicBezTo>
                    <a:pt x="1472" y="973"/>
                    <a:pt x="1476" y="969"/>
                    <a:pt x="1480" y="964"/>
                  </a:cubicBezTo>
                  <a:cubicBezTo>
                    <a:pt x="1486" y="956"/>
                    <a:pt x="1491" y="954"/>
                    <a:pt x="1501" y="956"/>
                  </a:cubicBezTo>
                  <a:cubicBezTo>
                    <a:pt x="1507" y="958"/>
                    <a:pt x="1513" y="961"/>
                    <a:pt x="1518" y="964"/>
                  </a:cubicBezTo>
                  <a:cubicBezTo>
                    <a:pt x="1538" y="972"/>
                    <a:pt x="1567" y="980"/>
                    <a:pt x="1574" y="1003"/>
                  </a:cubicBezTo>
                  <a:cubicBezTo>
                    <a:pt x="1580" y="1024"/>
                    <a:pt x="1564" y="1036"/>
                    <a:pt x="1545" y="1032"/>
                  </a:cubicBezTo>
                  <a:cubicBezTo>
                    <a:pt x="1523" y="1027"/>
                    <a:pt x="1495" y="1007"/>
                    <a:pt x="1474" y="1023"/>
                  </a:cubicBezTo>
                  <a:cubicBezTo>
                    <a:pt x="1467" y="1028"/>
                    <a:pt x="1464" y="1037"/>
                    <a:pt x="1459" y="1043"/>
                  </a:cubicBezTo>
                  <a:cubicBezTo>
                    <a:pt x="1451" y="1052"/>
                    <a:pt x="1439" y="1054"/>
                    <a:pt x="1430" y="1061"/>
                  </a:cubicBezTo>
                  <a:cubicBezTo>
                    <a:pt x="1409" y="1078"/>
                    <a:pt x="1391" y="1100"/>
                    <a:pt x="1373" y="1120"/>
                  </a:cubicBezTo>
                  <a:cubicBezTo>
                    <a:pt x="1370" y="1122"/>
                    <a:pt x="1371" y="1128"/>
                    <a:pt x="1375" y="1129"/>
                  </a:cubicBezTo>
                  <a:cubicBezTo>
                    <a:pt x="1384" y="1130"/>
                    <a:pt x="1398" y="1133"/>
                    <a:pt x="1403" y="1141"/>
                  </a:cubicBezTo>
                  <a:cubicBezTo>
                    <a:pt x="1409" y="1149"/>
                    <a:pt x="1402" y="1159"/>
                    <a:pt x="1405" y="1168"/>
                  </a:cubicBezTo>
                  <a:cubicBezTo>
                    <a:pt x="1411" y="1182"/>
                    <a:pt x="1429" y="1184"/>
                    <a:pt x="1441" y="1178"/>
                  </a:cubicBezTo>
                  <a:cubicBezTo>
                    <a:pt x="1450" y="1174"/>
                    <a:pt x="1457" y="1167"/>
                    <a:pt x="1466" y="1162"/>
                  </a:cubicBezTo>
                  <a:cubicBezTo>
                    <a:pt x="1473" y="1158"/>
                    <a:pt x="1481" y="1156"/>
                    <a:pt x="1487" y="1161"/>
                  </a:cubicBezTo>
                  <a:cubicBezTo>
                    <a:pt x="1491" y="1164"/>
                    <a:pt x="1493" y="1169"/>
                    <a:pt x="1497" y="1171"/>
                  </a:cubicBezTo>
                  <a:cubicBezTo>
                    <a:pt x="1502" y="1175"/>
                    <a:pt x="1509" y="1175"/>
                    <a:pt x="1515" y="1172"/>
                  </a:cubicBezTo>
                  <a:cubicBezTo>
                    <a:pt x="1518" y="1170"/>
                    <a:pt x="1527" y="1157"/>
                    <a:pt x="1534" y="1151"/>
                  </a:cubicBezTo>
                  <a:cubicBezTo>
                    <a:pt x="1535" y="1151"/>
                    <a:pt x="1535" y="1151"/>
                    <a:pt x="1536" y="1151"/>
                  </a:cubicBezTo>
                  <a:cubicBezTo>
                    <a:pt x="1538" y="1150"/>
                    <a:pt x="1540" y="1150"/>
                    <a:pt x="1541" y="1150"/>
                  </a:cubicBezTo>
                  <a:cubicBezTo>
                    <a:pt x="1543" y="1151"/>
                    <a:pt x="1545" y="1151"/>
                    <a:pt x="1547" y="1151"/>
                  </a:cubicBezTo>
                  <a:cubicBezTo>
                    <a:pt x="1555" y="1153"/>
                    <a:pt x="1560" y="1162"/>
                    <a:pt x="1560" y="1170"/>
                  </a:cubicBezTo>
                  <a:cubicBezTo>
                    <a:pt x="1561" y="1181"/>
                    <a:pt x="1553" y="1193"/>
                    <a:pt x="1547" y="1203"/>
                  </a:cubicBezTo>
                  <a:cubicBezTo>
                    <a:pt x="1535" y="1220"/>
                    <a:pt x="1519" y="1233"/>
                    <a:pt x="1500" y="1241"/>
                  </a:cubicBezTo>
                  <a:cubicBezTo>
                    <a:pt x="1480" y="1250"/>
                    <a:pt x="1457" y="1253"/>
                    <a:pt x="1436" y="1248"/>
                  </a:cubicBezTo>
                  <a:cubicBezTo>
                    <a:pt x="1427" y="1246"/>
                    <a:pt x="1418" y="1241"/>
                    <a:pt x="1408" y="1241"/>
                  </a:cubicBezTo>
                  <a:cubicBezTo>
                    <a:pt x="1400" y="1240"/>
                    <a:pt x="1394" y="1243"/>
                    <a:pt x="1387" y="1246"/>
                  </a:cubicBezTo>
                  <a:cubicBezTo>
                    <a:pt x="1366" y="1256"/>
                    <a:pt x="1331" y="1217"/>
                    <a:pt x="1317" y="1251"/>
                  </a:cubicBezTo>
                  <a:cubicBezTo>
                    <a:pt x="1312" y="1262"/>
                    <a:pt x="1314" y="1275"/>
                    <a:pt x="1313" y="1286"/>
                  </a:cubicBezTo>
                  <a:cubicBezTo>
                    <a:pt x="1312" y="1296"/>
                    <a:pt x="1310" y="1304"/>
                    <a:pt x="1299" y="1306"/>
                  </a:cubicBezTo>
                  <a:cubicBezTo>
                    <a:pt x="1289" y="1307"/>
                    <a:pt x="1277" y="1298"/>
                    <a:pt x="1268" y="1293"/>
                  </a:cubicBezTo>
                  <a:cubicBezTo>
                    <a:pt x="1233" y="1271"/>
                    <a:pt x="1192" y="1265"/>
                    <a:pt x="1151" y="1260"/>
                  </a:cubicBezTo>
                  <a:cubicBezTo>
                    <a:pt x="1153" y="1242"/>
                    <a:pt x="1154" y="1224"/>
                    <a:pt x="1156" y="1207"/>
                  </a:cubicBezTo>
                  <a:cubicBezTo>
                    <a:pt x="1156" y="1203"/>
                    <a:pt x="1152" y="1201"/>
                    <a:pt x="1149" y="1202"/>
                  </a:cubicBezTo>
                  <a:cubicBezTo>
                    <a:pt x="1109" y="1208"/>
                    <a:pt x="1068" y="1212"/>
                    <a:pt x="1028" y="1220"/>
                  </a:cubicBezTo>
                  <a:cubicBezTo>
                    <a:pt x="1011" y="1224"/>
                    <a:pt x="999" y="1231"/>
                    <a:pt x="985" y="1241"/>
                  </a:cubicBezTo>
                  <a:cubicBezTo>
                    <a:pt x="972" y="1251"/>
                    <a:pt x="954" y="1248"/>
                    <a:pt x="942" y="1259"/>
                  </a:cubicBezTo>
                  <a:cubicBezTo>
                    <a:pt x="936" y="1265"/>
                    <a:pt x="933" y="1274"/>
                    <a:pt x="923" y="1275"/>
                  </a:cubicBezTo>
                  <a:cubicBezTo>
                    <a:pt x="916" y="1276"/>
                    <a:pt x="908" y="1272"/>
                    <a:pt x="901" y="1271"/>
                  </a:cubicBezTo>
                  <a:cubicBezTo>
                    <a:pt x="888" y="1271"/>
                    <a:pt x="879" y="1277"/>
                    <a:pt x="874" y="1288"/>
                  </a:cubicBezTo>
                  <a:cubicBezTo>
                    <a:pt x="871" y="1294"/>
                    <a:pt x="869" y="1301"/>
                    <a:pt x="865" y="1307"/>
                  </a:cubicBezTo>
                  <a:cubicBezTo>
                    <a:pt x="861" y="1314"/>
                    <a:pt x="855" y="1320"/>
                    <a:pt x="849" y="1326"/>
                  </a:cubicBezTo>
                  <a:cubicBezTo>
                    <a:pt x="841" y="1335"/>
                    <a:pt x="834" y="1345"/>
                    <a:pt x="834" y="1357"/>
                  </a:cubicBezTo>
                  <a:cubicBezTo>
                    <a:pt x="834" y="1362"/>
                    <a:pt x="836" y="1367"/>
                    <a:pt x="836" y="1372"/>
                  </a:cubicBezTo>
                  <a:cubicBezTo>
                    <a:pt x="835" y="1380"/>
                    <a:pt x="830" y="1382"/>
                    <a:pt x="824" y="1386"/>
                  </a:cubicBezTo>
                  <a:cubicBezTo>
                    <a:pt x="819" y="1389"/>
                    <a:pt x="815" y="1392"/>
                    <a:pt x="813" y="1398"/>
                  </a:cubicBezTo>
                  <a:cubicBezTo>
                    <a:pt x="808" y="1409"/>
                    <a:pt x="812" y="1423"/>
                    <a:pt x="818" y="1434"/>
                  </a:cubicBezTo>
                  <a:cubicBezTo>
                    <a:pt x="778" y="1456"/>
                    <a:pt x="754" y="1500"/>
                    <a:pt x="752" y="1545"/>
                  </a:cubicBezTo>
                  <a:cubicBezTo>
                    <a:pt x="750" y="1570"/>
                    <a:pt x="756" y="1591"/>
                    <a:pt x="766" y="1613"/>
                  </a:cubicBezTo>
                  <a:cubicBezTo>
                    <a:pt x="773" y="1630"/>
                    <a:pt x="765" y="1640"/>
                    <a:pt x="764" y="1656"/>
                  </a:cubicBezTo>
                  <a:cubicBezTo>
                    <a:pt x="763" y="1667"/>
                    <a:pt x="767" y="1676"/>
                    <a:pt x="776" y="1682"/>
                  </a:cubicBezTo>
                  <a:cubicBezTo>
                    <a:pt x="782" y="1686"/>
                    <a:pt x="790" y="1688"/>
                    <a:pt x="794" y="1694"/>
                  </a:cubicBezTo>
                  <a:cubicBezTo>
                    <a:pt x="798" y="1701"/>
                    <a:pt x="797" y="1709"/>
                    <a:pt x="798" y="1717"/>
                  </a:cubicBezTo>
                  <a:cubicBezTo>
                    <a:pt x="801" y="1730"/>
                    <a:pt x="810" y="1739"/>
                    <a:pt x="819" y="1747"/>
                  </a:cubicBezTo>
                  <a:cubicBezTo>
                    <a:pt x="841" y="1766"/>
                    <a:pt x="867" y="1779"/>
                    <a:pt x="894" y="1786"/>
                  </a:cubicBezTo>
                  <a:cubicBezTo>
                    <a:pt x="902" y="1788"/>
                    <a:pt x="911" y="1788"/>
                    <a:pt x="917" y="1794"/>
                  </a:cubicBezTo>
                  <a:cubicBezTo>
                    <a:pt x="922" y="1798"/>
                    <a:pt x="924" y="1805"/>
                    <a:pt x="928" y="1810"/>
                  </a:cubicBezTo>
                  <a:cubicBezTo>
                    <a:pt x="934" y="1818"/>
                    <a:pt x="943" y="1823"/>
                    <a:pt x="953" y="1824"/>
                  </a:cubicBezTo>
                  <a:cubicBezTo>
                    <a:pt x="980" y="1828"/>
                    <a:pt x="1002" y="1811"/>
                    <a:pt x="1024" y="1799"/>
                  </a:cubicBezTo>
                  <a:cubicBezTo>
                    <a:pt x="1039" y="1791"/>
                    <a:pt x="1052" y="1787"/>
                    <a:pt x="1069" y="1788"/>
                  </a:cubicBezTo>
                  <a:cubicBezTo>
                    <a:pt x="1082" y="1788"/>
                    <a:pt x="1095" y="1789"/>
                    <a:pt x="1106" y="1781"/>
                  </a:cubicBezTo>
                  <a:cubicBezTo>
                    <a:pt x="1116" y="1775"/>
                    <a:pt x="1123" y="1759"/>
                    <a:pt x="1136" y="1763"/>
                  </a:cubicBezTo>
                  <a:cubicBezTo>
                    <a:pt x="1146" y="1766"/>
                    <a:pt x="1153" y="1777"/>
                    <a:pt x="1161" y="1782"/>
                  </a:cubicBezTo>
                  <a:cubicBezTo>
                    <a:pt x="1167" y="1786"/>
                    <a:pt x="1174" y="1788"/>
                    <a:pt x="1181" y="1786"/>
                  </a:cubicBezTo>
                  <a:cubicBezTo>
                    <a:pt x="1185" y="1785"/>
                    <a:pt x="1188" y="1782"/>
                    <a:pt x="1191" y="1779"/>
                  </a:cubicBezTo>
                  <a:cubicBezTo>
                    <a:pt x="1195" y="1775"/>
                    <a:pt x="1197" y="1771"/>
                    <a:pt x="1204" y="1774"/>
                  </a:cubicBezTo>
                  <a:cubicBezTo>
                    <a:pt x="1208" y="1775"/>
                    <a:pt x="1212" y="1779"/>
                    <a:pt x="1214" y="1782"/>
                  </a:cubicBezTo>
                  <a:cubicBezTo>
                    <a:pt x="1224" y="1794"/>
                    <a:pt x="1227" y="1811"/>
                    <a:pt x="1223" y="1826"/>
                  </a:cubicBezTo>
                  <a:cubicBezTo>
                    <a:pt x="1220" y="1836"/>
                    <a:pt x="1209" y="1845"/>
                    <a:pt x="1214" y="1857"/>
                  </a:cubicBezTo>
                  <a:cubicBezTo>
                    <a:pt x="1221" y="1877"/>
                    <a:pt x="1253" y="1869"/>
                    <a:pt x="1267" y="1883"/>
                  </a:cubicBezTo>
                  <a:cubicBezTo>
                    <a:pt x="1280" y="1897"/>
                    <a:pt x="1272" y="1910"/>
                    <a:pt x="1278" y="1925"/>
                  </a:cubicBezTo>
                  <a:cubicBezTo>
                    <a:pt x="1282" y="1938"/>
                    <a:pt x="1298" y="1938"/>
                    <a:pt x="1302" y="1952"/>
                  </a:cubicBezTo>
                  <a:cubicBezTo>
                    <a:pt x="1309" y="1977"/>
                    <a:pt x="1284" y="2001"/>
                    <a:pt x="1289" y="2028"/>
                  </a:cubicBezTo>
                  <a:cubicBezTo>
                    <a:pt x="1291" y="2039"/>
                    <a:pt x="1298" y="2046"/>
                    <a:pt x="1307" y="2051"/>
                  </a:cubicBezTo>
                  <a:cubicBezTo>
                    <a:pt x="1314" y="2055"/>
                    <a:pt x="1321" y="2057"/>
                    <a:pt x="1326" y="2061"/>
                  </a:cubicBezTo>
                  <a:cubicBezTo>
                    <a:pt x="1332" y="2067"/>
                    <a:pt x="1335" y="2075"/>
                    <a:pt x="1338" y="2082"/>
                  </a:cubicBezTo>
                  <a:cubicBezTo>
                    <a:pt x="1346" y="2109"/>
                    <a:pt x="1349" y="2133"/>
                    <a:pt x="1374" y="2149"/>
                  </a:cubicBezTo>
                  <a:cubicBezTo>
                    <a:pt x="1397" y="2165"/>
                    <a:pt x="1427" y="2166"/>
                    <a:pt x="1454" y="2160"/>
                  </a:cubicBezTo>
                  <a:cubicBezTo>
                    <a:pt x="1487" y="2152"/>
                    <a:pt x="1521" y="2136"/>
                    <a:pt x="1550" y="2118"/>
                  </a:cubicBezTo>
                  <a:cubicBezTo>
                    <a:pt x="1576" y="2102"/>
                    <a:pt x="1598" y="2077"/>
                    <a:pt x="1598" y="2045"/>
                  </a:cubicBezTo>
                  <a:cubicBezTo>
                    <a:pt x="1603" y="2045"/>
                    <a:pt x="1608" y="2043"/>
                    <a:pt x="1613" y="2039"/>
                  </a:cubicBezTo>
                  <a:cubicBezTo>
                    <a:pt x="1625" y="2028"/>
                    <a:pt x="1625" y="2014"/>
                    <a:pt x="1623" y="1999"/>
                  </a:cubicBezTo>
                  <a:cubicBezTo>
                    <a:pt x="1622" y="1988"/>
                    <a:pt x="1620" y="1976"/>
                    <a:pt x="1626" y="1966"/>
                  </a:cubicBezTo>
                  <a:cubicBezTo>
                    <a:pt x="1631" y="1958"/>
                    <a:pt x="1639" y="1954"/>
                    <a:pt x="1647" y="1950"/>
                  </a:cubicBezTo>
                  <a:cubicBezTo>
                    <a:pt x="1661" y="1943"/>
                    <a:pt x="1675" y="1937"/>
                    <a:pt x="1685" y="1925"/>
                  </a:cubicBezTo>
                  <a:cubicBezTo>
                    <a:pt x="1708" y="1895"/>
                    <a:pt x="1705" y="1847"/>
                    <a:pt x="1700" y="1812"/>
                  </a:cubicBezTo>
                  <a:cubicBezTo>
                    <a:pt x="1699" y="1801"/>
                    <a:pt x="1697" y="1791"/>
                    <a:pt x="1700" y="1781"/>
                  </a:cubicBezTo>
                  <a:cubicBezTo>
                    <a:pt x="1703" y="1772"/>
                    <a:pt x="1709" y="1764"/>
                    <a:pt x="1715" y="1758"/>
                  </a:cubicBezTo>
                  <a:cubicBezTo>
                    <a:pt x="1725" y="1747"/>
                    <a:pt x="1737" y="1737"/>
                    <a:pt x="1745" y="1725"/>
                  </a:cubicBezTo>
                  <a:cubicBezTo>
                    <a:pt x="1756" y="1709"/>
                    <a:pt x="1754" y="1689"/>
                    <a:pt x="1768" y="1675"/>
                  </a:cubicBezTo>
                  <a:cubicBezTo>
                    <a:pt x="1781" y="1661"/>
                    <a:pt x="1795" y="1649"/>
                    <a:pt x="1806" y="1633"/>
                  </a:cubicBezTo>
                  <a:cubicBezTo>
                    <a:pt x="1827" y="1603"/>
                    <a:pt x="1842" y="1568"/>
                    <a:pt x="1846" y="1532"/>
                  </a:cubicBezTo>
                  <a:cubicBezTo>
                    <a:pt x="1847" y="1521"/>
                    <a:pt x="1845" y="1506"/>
                    <a:pt x="1833" y="1502"/>
                  </a:cubicBezTo>
                  <a:cubicBezTo>
                    <a:pt x="1819" y="1496"/>
                    <a:pt x="1807" y="1512"/>
                    <a:pt x="1799" y="1522"/>
                  </a:cubicBezTo>
                  <a:cubicBezTo>
                    <a:pt x="1784" y="1540"/>
                    <a:pt x="1766" y="1553"/>
                    <a:pt x="1742" y="1542"/>
                  </a:cubicBezTo>
                  <a:cubicBezTo>
                    <a:pt x="1722" y="1532"/>
                    <a:pt x="1711" y="1513"/>
                    <a:pt x="1702" y="1495"/>
                  </a:cubicBezTo>
                  <a:cubicBezTo>
                    <a:pt x="1692" y="1475"/>
                    <a:pt x="1683" y="1455"/>
                    <a:pt x="1669" y="1437"/>
                  </a:cubicBezTo>
                  <a:cubicBezTo>
                    <a:pt x="1657" y="1421"/>
                    <a:pt x="1643" y="1407"/>
                    <a:pt x="1629" y="1392"/>
                  </a:cubicBezTo>
                  <a:cubicBezTo>
                    <a:pt x="1601" y="1365"/>
                    <a:pt x="1571" y="1339"/>
                    <a:pt x="1548" y="1306"/>
                  </a:cubicBezTo>
                  <a:cubicBezTo>
                    <a:pt x="1554" y="1305"/>
                    <a:pt x="1559" y="1301"/>
                    <a:pt x="1562" y="1296"/>
                  </a:cubicBezTo>
                  <a:cubicBezTo>
                    <a:pt x="1593" y="1331"/>
                    <a:pt x="1624" y="1367"/>
                    <a:pt x="1655" y="1402"/>
                  </a:cubicBezTo>
                  <a:cubicBezTo>
                    <a:pt x="1671" y="1420"/>
                    <a:pt x="1688" y="1437"/>
                    <a:pt x="1692" y="1461"/>
                  </a:cubicBezTo>
                  <a:cubicBezTo>
                    <a:pt x="1695" y="1479"/>
                    <a:pt x="1698" y="1495"/>
                    <a:pt x="1715" y="1504"/>
                  </a:cubicBezTo>
                  <a:cubicBezTo>
                    <a:pt x="1750" y="1524"/>
                    <a:pt x="1789" y="1495"/>
                    <a:pt x="1816" y="1475"/>
                  </a:cubicBezTo>
                  <a:cubicBezTo>
                    <a:pt x="1852" y="1447"/>
                    <a:pt x="1875" y="1403"/>
                    <a:pt x="1900" y="1366"/>
                  </a:cubicBezTo>
                  <a:cubicBezTo>
                    <a:pt x="1910" y="1351"/>
                    <a:pt x="1925" y="1330"/>
                    <a:pt x="1913" y="1312"/>
                  </a:cubicBezTo>
                  <a:cubicBezTo>
                    <a:pt x="1908" y="1305"/>
                    <a:pt x="1899" y="1301"/>
                    <a:pt x="1892" y="1296"/>
                  </a:cubicBezTo>
                  <a:cubicBezTo>
                    <a:pt x="1882" y="1287"/>
                    <a:pt x="1875" y="1275"/>
                    <a:pt x="1871" y="1262"/>
                  </a:cubicBezTo>
                  <a:cubicBezTo>
                    <a:pt x="1871" y="1262"/>
                    <a:pt x="1871" y="1262"/>
                    <a:pt x="1871" y="1262"/>
                  </a:cubicBezTo>
                  <a:cubicBezTo>
                    <a:pt x="1886" y="1264"/>
                    <a:pt x="1902" y="1264"/>
                    <a:pt x="1917" y="1264"/>
                  </a:cubicBezTo>
                  <a:cubicBezTo>
                    <a:pt x="1946" y="1264"/>
                    <a:pt x="1975" y="1263"/>
                    <a:pt x="2003" y="1263"/>
                  </a:cubicBezTo>
                  <a:cubicBezTo>
                    <a:pt x="2001" y="1274"/>
                    <a:pt x="2000" y="1286"/>
                    <a:pt x="2008" y="1295"/>
                  </a:cubicBezTo>
                  <a:cubicBezTo>
                    <a:pt x="2015" y="1302"/>
                    <a:pt x="2027" y="1305"/>
                    <a:pt x="2035" y="1299"/>
                  </a:cubicBezTo>
                  <a:cubicBezTo>
                    <a:pt x="2039" y="1296"/>
                    <a:pt x="2039" y="1290"/>
                    <a:pt x="2042" y="1287"/>
                  </a:cubicBezTo>
                  <a:cubicBezTo>
                    <a:pt x="2044" y="1287"/>
                    <a:pt x="2045" y="1287"/>
                    <a:pt x="2047" y="1287"/>
                  </a:cubicBezTo>
                  <a:cubicBezTo>
                    <a:pt x="2051" y="1285"/>
                    <a:pt x="2053" y="1286"/>
                    <a:pt x="2053" y="1291"/>
                  </a:cubicBezTo>
                  <a:cubicBezTo>
                    <a:pt x="2054" y="1293"/>
                    <a:pt x="2053" y="1296"/>
                    <a:pt x="2054" y="1299"/>
                  </a:cubicBezTo>
                  <a:cubicBezTo>
                    <a:pt x="2054" y="1304"/>
                    <a:pt x="2053" y="1310"/>
                    <a:pt x="2053" y="1315"/>
                  </a:cubicBezTo>
                  <a:cubicBezTo>
                    <a:pt x="2052" y="1336"/>
                    <a:pt x="2053" y="1356"/>
                    <a:pt x="2056" y="1377"/>
                  </a:cubicBezTo>
                  <a:cubicBezTo>
                    <a:pt x="2057" y="1391"/>
                    <a:pt x="2060" y="1459"/>
                    <a:pt x="2088" y="1438"/>
                  </a:cubicBezTo>
                  <a:cubicBezTo>
                    <a:pt x="2100" y="1429"/>
                    <a:pt x="2102" y="1413"/>
                    <a:pt x="2106" y="1401"/>
                  </a:cubicBezTo>
                  <a:cubicBezTo>
                    <a:pt x="2111" y="1382"/>
                    <a:pt x="2117" y="1364"/>
                    <a:pt x="2124" y="1345"/>
                  </a:cubicBezTo>
                  <a:cubicBezTo>
                    <a:pt x="2137" y="1309"/>
                    <a:pt x="2154" y="1273"/>
                    <a:pt x="2172" y="1239"/>
                  </a:cubicBezTo>
                  <a:cubicBezTo>
                    <a:pt x="2173" y="1256"/>
                    <a:pt x="2175" y="1272"/>
                    <a:pt x="2176" y="1289"/>
                  </a:cubicBezTo>
                  <a:cubicBezTo>
                    <a:pt x="2177" y="1294"/>
                    <a:pt x="2182" y="1295"/>
                    <a:pt x="2186" y="1293"/>
                  </a:cubicBezTo>
                  <a:cubicBezTo>
                    <a:pt x="2188" y="1294"/>
                    <a:pt x="2190" y="1295"/>
                    <a:pt x="2193" y="1296"/>
                  </a:cubicBezTo>
                  <a:cubicBezTo>
                    <a:pt x="2170" y="1459"/>
                    <a:pt x="2112" y="1617"/>
                    <a:pt x="2023" y="1755"/>
                  </a:cubicBezTo>
                  <a:cubicBezTo>
                    <a:pt x="1920" y="1915"/>
                    <a:pt x="1776" y="2050"/>
                    <a:pt x="1606" y="2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"/>
            <p:cNvSpPr>
              <a:spLocks noEditPoints="1"/>
            </p:cNvSpPr>
            <p:nvPr/>
          </p:nvSpPr>
          <p:spPr bwMode="auto">
            <a:xfrm>
              <a:off x="2294" y="1127"/>
              <a:ext cx="142" cy="199"/>
            </a:xfrm>
            <a:custGeom>
              <a:avLst/>
              <a:gdLst>
                <a:gd name="T0" fmla="*/ 129 w 133"/>
                <a:gd name="T1" fmla="*/ 159 h 187"/>
                <a:gd name="T2" fmla="*/ 77 w 133"/>
                <a:gd name="T3" fmla="*/ 112 h 187"/>
                <a:gd name="T4" fmla="*/ 63 w 133"/>
                <a:gd name="T5" fmla="*/ 72 h 187"/>
                <a:gd name="T6" fmla="*/ 88 w 133"/>
                <a:gd name="T7" fmla="*/ 46 h 187"/>
                <a:gd name="T8" fmla="*/ 88 w 133"/>
                <a:gd name="T9" fmla="*/ 37 h 187"/>
                <a:gd name="T10" fmla="*/ 83 w 133"/>
                <a:gd name="T11" fmla="*/ 2 h 187"/>
                <a:gd name="T12" fmla="*/ 67 w 133"/>
                <a:gd name="T13" fmla="*/ 4 h 187"/>
                <a:gd name="T14" fmla="*/ 62 w 133"/>
                <a:gd name="T15" fmla="*/ 11 h 187"/>
                <a:gd name="T16" fmla="*/ 47 w 133"/>
                <a:gd name="T17" fmla="*/ 17 h 187"/>
                <a:gd name="T18" fmla="*/ 7 w 133"/>
                <a:gd name="T19" fmla="*/ 38 h 187"/>
                <a:gd name="T20" fmla="*/ 10 w 133"/>
                <a:gd name="T21" fmla="*/ 66 h 187"/>
                <a:gd name="T22" fmla="*/ 0 w 133"/>
                <a:gd name="T23" fmla="*/ 86 h 187"/>
                <a:gd name="T24" fmla="*/ 5 w 133"/>
                <a:gd name="T25" fmla="*/ 91 h 187"/>
                <a:gd name="T26" fmla="*/ 18 w 133"/>
                <a:gd name="T27" fmla="*/ 115 h 187"/>
                <a:gd name="T28" fmla="*/ 26 w 133"/>
                <a:gd name="T29" fmla="*/ 145 h 187"/>
                <a:gd name="T30" fmla="*/ 44 w 133"/>
                <a:gd name="T31" fmla="*/ 168 h 187"/>
                <a:gd name="T32" fmla="*/ 85 w 133"/>
                <a:gd name="T33" fmla="*/ 185 h 187"/>
                <a:gd name="T34" fmla="*/ 129 w 133"/>
                <a:gd name="T35" fmla="*/ 169 h 187"/>
                <a:gd name="T36" fmla="*/ 129 w 133"/>
                <a:gd name="T37" fmla="*/ 159 h 187"/>
                <a:gd name="T38" fmla="*/ 70 w 133"/>
                <a:gd name="T39" fmla="*/ 165 h 187"/>
                <a:gd name="T40" fmla="*/ 54 w 133"/>
                <a:gd name="T41" fmla="*/ 157 h 187"/>
                <a:gd name="T42" fmla="*/ 40 w 133"/>
                <a:gd name="T43" fmla="*/ 157 h 187"/>
                <a:gd name="T44" fmla="*/ 34 w 133"/>
                <a:gd name="T45" fmla="*/ 128 h 187"/>
                <a:gd name="T46" fmla="*/ 27 w 133"/>
                <a:gd name="T47" fmla="*/ 101 h 187"/>
                <a:gd name="T48" fmla="*/ 13 w 133"/>
                <a:gd name="T49" fmla="*/ 82 h 187"/>
                <a:gd name="T50" fmla="*/ 23 w 133"/>
                <a:gd name="T51" fmla="*/ 66 h 187"/>
                <a:gd name="T52" fmla="*/ 20 w 133"/>
                <a:gd name="T53" fmla="*/ 54 h 187"/>
                <a:gd name="T54" fmla="*/ 33 w 133"/>
                <a:gd name="T55" fmla="*/ 30 h 187"/>
                <a:gd name="T56" fmla="*/ 64 w 133"/>
                <a:gd name="T57" fmla="*/ 27 h 187"/>
                <a:gd name="T58" fmla="*/ 71 w 133"/>
                <a:gd name="T59" fmla="*/ 18 h 187"/>
                <a:gd name="T60" fmla="*/ 81 w 133"/>
                <a:gd name="T61" fmla="*/ 12 h 187"/>
                <a:gd name="T62" fmla="*/ 81 w 133"/>
                <a:gd name="T63" fmla="*/ 34 h 187"/>
                <a:gd name="T64" fmla="*/ 80 w 133"/>
                <a:gd name="T65" fmla="*/ 37 h 187"/>
                <a:gd name="T66" fmla="*/ 53 w 133"/>
                <a:gd name="T67" fmla="*/ 66 h 187"/>
                <a:gd name="T68" fmla="*/ 56 w 133"/>
                <a:gd name="T69" fmla="*/ 102 h 187"/>
                <a:gd name="T70" fmla="*/ 116 w 133"/>
                <a:gd name="T71" fmla="*/ 164 h 187"/>
                <a:gd name="T72" fmla="*/ 97 w 133"/>
                <a:gd name="T73" fmla="*/ 173 h 187"/>
                <a:gd name="T74" fmla="*/ 70 w 133"/>
                <a:gd name="T75" fmla="*/ 16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3" h="187">
                  <a:moveTo>
                    <a:pt x="129" y="159"/>
                  </a:moveTo>
                  <a:cubicBezTo>
                    <a:pt x="109" y="146"/>
                    <a:pt x="92" y="130"/>
                    <a:pt x="77" y="112"/>
                  </a:cubicBezTo>
                  <a:cubicBezTo>
                    <a:pt x="68" y="101"/>
                    <a:pt x="56" y="87"/>
                    <a:pt x="63" y="72"/>
                  </a:cubicBezTo>
                  <a:cubicBezTo>
                    <a:pt x="68" y="62"/>
                    <a:pt x="77" y="51"/>
                    <a:pt x="88" y="46"/>
                  </a:cubicBezTo>
                  <a:cubicBezTo>
                    <a:pt x="92" y="44"/>
                    <a:pt x="91" y="39"/>
                    <a:pt x="88" y="37"/>
                  </a:cubicBezTo>
                  <a:cubicBezTo>
                    <a:pt x="96" y="26"/>
                    <a:pt x="98" y="8"/>
                    <a:pt x="83" y="2"/>
                  </a:cubicBezTo>
                  <a:cubicBezTo>
                    <a:pt x="78" y="0"/>
                    <a:pt x="72" y="0"/>
                    <a:pt x="67" y="4"/>
                  </a:cubicBezTo>
                  <a:cubicBezTo>
                    <a:pt x="65" y="6"/>
                    <a:pt x="64" y="9"/>
                    <a:pt x="62" y="11"/>
                  </a:cubicBezTo>
                  <a:cubicBezTo>
                    <a:pt x="58" y="18"/>
                    <a:pt x="55" y="18"/>
                    <a:pt x="47" y="17"/>
                  </a:cubicBezTo>
                  <a:cubicBezTo>
                    <a:pt x="32" y="17"/>
                    <a:pt x="13" y="21"/>
                    <a:pt x="7" y="38"/>
                  </a:cubicBezTo>
                  <a:cubicBezTo>
                    <a:pt x="4" y="49"/>
                    <a:pt x="12" y="57"/>
                    <a:pt x="10" y="66"/>
                  </a:cubicBezTo>
                  <a:cubicBezTo>
                    <a:pt x="8" y="74"/>
                    <a:pt x="1" y="77"/>
                    <a:pt x="0" y="86"/>
                  </a:cubicBezTo>
                  <a:cubicBezTo>
                    <a:pt x="0" y="88"/>
                    <a:pt x="2" y="91"/>
                    <a:pt x="5" y="91"/>
                  </a:cubicBezTo>
                  <a:cubicBezTo>
                    <a:pt x="15" y="93"/>
                    <a:pt x="16" y="106"/>
                    <a:pt x="18" y="115"/>
                  </a:cubicBezTo>
                  <a:cubicBezTo>
                    <a:pt x="21" y="125"/>
                    <a:pt x="23" y="135"/>
                    <a:pt x="26" y="145"/>
                  </a:cubicBezTo>
                  <a:cubicBezTo>
                    <a:pt x="29" y="159"/>
                    <a:pt x="29" y="168"/>
                    <a:pt x="44" y="168"/>
                  </a:cubicBezTo>
                  <a:cubicBezTo>
                    <a:pt x="60" y="168"/>
                    <a:pt x="70" y="182"/>
                    <a:pt x="85" y="185"/>
                  </a:cubicBezTo>
                  <a:cubicBezTo>
                    <a:pt x="101" y="187"/>
                    <a:pt x="116" y="178"/>
                    <a:pt x="129" y="169"/>
                  </a:cubicBezTo>
                  <a:cubicBezTo>
                    <a:pt x="133" y="167"/>
                    <a:pt x="133" y="162"/>
                    <a:pt x="129" y="159"/>
                  </a:cubicBezTo>
                  <a:close/>
                  <a:moveTo>
                    <a:pt x="70" y="165"/>
                  </a:moveTo>
                  <a:cubicBezTo>
                    <a:pt x="65" y="162"/>
                    <a:pt x="60" y="159"/>
                    <a:pt x="54" y="157"/>
                  </a:cubicBezTo>
                  <a:cubicBezTo>
                    <a:pt x="50" y="156"/>
                    <a:pt x="43" y="158"/>
                    <a:pt x="40" y="157"/>
                  </a:cubicBezTo>
                  <a:cubicBezTo>
                    <a:pt x="37" y="155"/>
                    <a:pt x="35" y="132"/>
                    <a:pt x="34" y="128"/>
                  </a:cubicBezTo>
                  <a:cubicBezTo>
                    <a:pt x="31" y="119"/>
                    <a:pt x="30" y="110"/>
                    <a:pt x="27" y="101"/>
                  </a:cubicBezTo>
                  <a:cubicBezTo>
                    <a:pt x="25" y="93"/>
                    <a:pt x="21" y="85"/>
                    <a:pt x="13" y="82"/>
                  </a:cubicBezTo>
                  <a:cubicBezTo>
                    <a:pt x="16" y="77"/>
                    <a:pt x="23" y="73"/>
                    <a:pt x="23" y="66"/>
                  </a:cubicBezTo>
                  <a:cubicBezTo>
                    <a:pt x="23" y="62"/>
                    <a:pt x="22" y="58"/>
                    <a:pt x="20" y="54"/>
                  </a:cubicBezTo>
                  <a:cubicBezTo>
                    <a:pt x="15" y="42"/>
                    <a:pt x="21" y="33"/>
                    <a:pt x="33" y="30"/>
                  </a:cubicBezTo>
                  <a:cubicBezTo>
                    <a:pt x="43" y="27"/>
                    <a:pt x="55" y="32"/>
                    <a:pt x="64" y="27"/>
                  </a:cubicBezTo>
                  <a:cubicBezTo>
                    <a:pt x="68" y="25"/>
                    <a:pt x="68" y="21"/>
                    <a:pt x="71" y="18"/>
                  </a:cubicBezTo>
                  <a:cubicBezTo>
                    <a:pt x="73" y="16"/>
                    <a:pt x="77" y="11"/>
                    <a:pt x="81" y="12"/>
                  </a:cubicBezTo>
                  <a:cubicBezTo>
                    <a:pt x="90" y="15"/>
                    <a:pt x="83" y="29"/>
                    <a:pt x="81" y="34"/>
                  </a:cubicBezTo>
                  <a:cubicBezTo>
                    <a:pt x="80" y="35"/>
                    <a:pt x="80" y="36"/>
                    <a:pt x="80" y="37"/>
                  </a:cubicBezTo>
                  <a:cubicBezTo>
                    <a:pt x="69" y="44"/>
                    <a:pt x="60" y="55"/>
                    <a:pt x="53" y="66"/>
                  </a:cubicBezTo>
                  <a:cubicBezTo>
                    <a:pt x="46" y="79"/>
                    <a:pt x="48" y="89"/>
                    <a:pt x="56" y="102"/>
                  </a:cubicBezTo>
                  <a:cubicBezTo>
                    <a:pt x="72" y="126"/>
                    <a:pt x="92" y="147"/>
                    <a:pt x="116" y="164"/>
                  </a:cubicBezTo>
                  <a:cubicBezTo>
                    <a:pt x="110" y="168"/>
                    <a:pt x="104" y="171"/>
                    <a:pt x="97" y="173"/>
                  </a:cubicBezTo>
                  <a:cubicBezTo>
                    <a:pt x="87" y="175"/>
                    <a:pt x="79" y="171"/>
                    <a:pt x="70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9"/>
            <p:cNvSpPr>
              <a:spLocks noEditPoints="1"/>
            </p:cNvSpPr>
            <p:nvPr/>
          </p:nvSpPr>
          <p:spPr bwMode="auto">
            <a:xfrm>
              <a:off x="1615" y="1762"/>
              <a:ext cx="204" cy="235"/>
            </a:xfrm>
            <a:custGeom>
              <a:avLst/>
              <a:gdLst>
                <a:gd name="T0" fmla="*/ 169 w 191"/>
                <a:gd name="T1" fmla="*/ 121 h 221"/>
                <a:gd name="T2" fmla="*/ 152 w 191"/>
                <a:gd name="T3" fmla="*/ 106 h 221"/>
                <a:gd name="T4" fmla="*/ 127 w 191"/>
                <a:gd name="T5" fmla="*/ 74 h 221"/>
                <a:gd name="T6" fmla="*/ 111 w 191"/>
                <a:gd name="T7" fmla="*/ 61 h 221"/>
                <a:gd name="T8" fmla="*/ 99 w 191"/>
                <a:gd name="T9" fmla="*/ 34 h 221"/>
                <a:gd name="T10" fmla="*/ 61 w 191"/>
                <a:gd name="T11" fmla="*/ 22 h 221"/>
                <a:gd name="T12" fmla="*/ 74 w 191"/>
                <a:gd name="T13" fmla="*/ 88 h 221"/>
                <a:gd name="T14" fmla="*/ 93 w 191"/>
                <a:gd name="T15" fmla="*/ 111 h 221"/>
                <a:gd name="T16" fmla="*/ 101 w 191"/>
                <a:gd name="T17" fmla="*/ 141 h 221"/>
                <a:gd name="T18" fmla="*/ 89 w 191"/>
                <a:gd name="T19" fmla="*/ 151 h 221"/>
                <a:gd name="T20" fmla="*/ 82 w 191"/>
                <a:gd name="T21" fmla="*/ 111 h 221"/>
                <a:gd name="T22" fmla="*/ 13 w 191"/>
                <a:gd name="T23" fmla="*/ 133 h 221"/>
                <a:gd name="T24" fmla="*/ 10 w 191"/>
                <a:gd name="T25" fmla="*/ 152 h 221"/>
                <a:gd name="T26" fmla="*/ 13 w 191"/>
                <a:gd name="T27" fmla="*/ 201 h 221"/>
                <a:gd name="T28" fmla="*/ 24 w 191"/>
                <a:gd name="T29" fmla="*/ 201 h 221"/>
                <a:gd name="T30" fmla="*/ 81 w 191"/>
                <a:gd name="T31" fmla="*/ 176 h 221"/>
                <a:gd name="T32" fmla="*/ 106 w 191"/>
                <a:gd name="T33" fmla="*/ 177 h 221"/>
                <a:gd name="T34" fmla="*/ 90 w 191"/>
                <a:gd name="T35" fmla="*/ 165 h 221"/>
                <a:gd name="T36" fmla="*/ 116 w 191"/>
                <a:gd name="T37" fmla="*/ 134 h 221"/>
                <a:gd name="T38" fmla="*/ 99 w 191"/>
                <a:gd name="T39" fmla="*/ 96 h 221"/>
                <a:gd name="T40" fmla="*/ 83 w 191"/>
                <a:gd name="T41" fmla="*/ 79 h 221"/>
                <a:gd name="T42" fmla="*/ 69 w 191"/>
                <a:gd name="T43" fmla="*/ 30 h 221"/>
                <a:gd name="T44" fmla="*/ 87 w 191"/>
                <a:gd name="T45" fmla="*/ 19 h 221"/>
                <a:gd name="T46" fmla="*/ 86 w 191"/>
                <a:gd name="T47" fmla="*/ 39 h 221"/>
                <a:gd name="T48" fmla="*/ 101 w 191"/>
                <a:gd name="T49" fmla="*/ 55 h 221"/>
                <a:gd name="T50" fmla="*/ 96 w 191"/>
                <a:gd name="T51" fmla="*/ 68 h 221"/>
                <a:gd name="T52" fmla="*/ 136 w 191"/>
                <a:gd name="T53" fmla="*/ 93 h 221"/>
                <a:gd name="T54" fmla="*/ 146 w 191"/>
                <a:gd name="T55" fmla="*/ 122 h 221"/>
                <a:gd name="T56" fmla="*/ 164 w 191"/>
                <a:gd name="T57" fmla="*/ 139 h 221"/>
                <a:gd name="T58" fmla="*/ 131 w 191"/>
                <a:gd name="T59" fmla="*/ 177 h 221"/>
                <a:gd name="T60" fmla="*/ 103 w 191"/>
                <a:gd name="T61" fmla="*/ 204 h 221"/>
                <a:gd name="T62" fmla="*/ 94 w 191"/>
                <a:gd name="T63" fmla="*/ 193 h 221"/>
                <a:gd name="T64" fmla="*/ 93 w 191"/>
                <a:gd name="T65" fmla="*/ 220 h 221"/>
                <a:gd name="T66" fmla="*/ 170 w 191"/>
                <a:gd name="T67" fmla="*/ 181 h 221"/>
                <a:gd name="T68" fmla="*/ 171 w 191"/>
                <a:gd name="T69" fmla="*/ 130 h 221"/>
                <a:gd name="T70" fmla="*/ 55 w 191"/>
                <a:gd name="T71" fmla="*/ 173 h 221"/>
                <a:gd name="T72" fmla="*/ 17 w 191"/>
                <a:gd name="T73" fmla="*/ 160 h 221"/>
                <a:gd name="T74" fmla="*/ 37 w 191"/>
                <a:gd name="T75" fmla="*/ 98 h 221"/>
                <a:gd name="T76" fmla="*/ 74 w 191"/>
                <a:gd name="T77" fmla="*/ 14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1" h="221">
                  <a:moveTo>
                    <a:pt x="171" y="130"/>
                  </a:moveTo>
                  <a:cubicBezTo>
                    <a:pt x="172" y="127"/>
                    <a:pt x="171" y="124"/>
                    <a:pt x="169" y="121"/>
                  </a:cubicBezTo>
                  <a:cubicBezTo>
                    <a:pt x="167" y="118"/>
                    <a:pt x="165" y="117"/>
                    <a:pt x="162" y="116"/>
                  </a:cubicBezTo>
                  <a:cubicBezTo>
                    <a:pt x="157" y="112"/>
                    <a:pt x="154" y="112"/>
                    <a:pt x="152" y="106"/>
                  </a:cubicBezTo>
                  <a:cubicBezTo>
                    <a:pt x="150" y="99"/>
                    <a:pt x="151" y="94"/>
                    <a:pt x="146" y="88"/>
                  </a:cubicBezTo>
                  <a:cubicBezTo>
                    <a:pt x="141" y="82"/>
                    <a:pt x="134" y="78"/>
                    <a:pt x="127" y="74"/>
                  </a:cubicBezTo>
                  <a:cubicBezTo>
                    <a:pt x="123" y="72"/>
                    <a:pt x="117" y="71"/>
                    <a:pt x="113" y="68"/>
                  </a:cubicBezTo>
                  <a:cubicBezTo>
                    <a:pt x="107" y="65"/>
                    <a:pt x="109" y="66"/>
                    <a:pt x="111" y="61"/>
                  </a:cubicBezTo>
                  <a:cubicBezTo>
                    <a:pt x="113" y="56"/>
                    <a:pt x="116" y="52"/>
                    <a:pt x="114" y="46"/>
                  </a:cubicBezTo>
                  <a:cubicBezTo>
                    <a:pt x="112" y="38"/>
                    <a:pt x="106" y="34"/>
                    <a:pt x="99" y="34"/>
                  </a:cubicBezTo>
                  <a:cubicBezTo>
                    <a:pt x="100" y="23"/>
                    <a:pt x="101" y="9"/>
                    <a:pt x="92" y="5"/>
                  </a:cubicBezTo>
                  <a:cubicBezTo>
                    <a:pt x="82" y="0"/>
                    <a:pt x="68" y="16"/>
                    <a:pt x="61" y="22"/>
                  </a:cubicBezTo>
                  <a:cubicBezTo>
                    <a:pt x="46" y="39"/>
                    <a:pt x="38" y="71"/>
                    <a:pt x="64" y="83"/>
                  </a:cubicBezTo>
                  <a:cubicBezTo>
                    <a:pt x="68" y="84"/>
                    <a:pt x="70" y="84"/>
                    <a:pt x="74" y="88"/>
                  </a:cubicBezTo>
                  <a:cubicBezTo>
                    <a:pt x="77" y="91"/>
                    <a:pt x="78" y="93"/>
                    <a:pt x="80" y="96"/>
                  </a:cubicBezTo>
                  <a:cubicBezTo>
                    <a:pt x="85" y="102"/>
                    <a:pt x="92" y="102"/>
                    <a:pt x="93" y="111"/>
                  </a:cubicBezTo>
                  <a:cubicBezTo>
                    <a:pt x="94" y="116"/>
                    <a:pt x="92" y="120"/>
                    <a:pt x="96" y="124"/>
                  </a:cubicBezTo>
                  <a:cubicBezTo>
                    <a:pt x="100" y="129"/>
                    <a:pt x="108" y="129"/>
                    <a:pt x="101" y="141"/>
                  </a:cubicBezTo>
                  <a:cubicBezTo>
                    <a:pt x="99" y="145"/>
                    <a:pt x="93" y="147"/>
                    <a:pt x="90" y="150"/>
                  </a:cubicBezTo>
                  <a:cubicBezTo>
                    <a:pt x="90" y="150"/>
                    <a:pt x="89" y="151"/>
                    <a:pt x="89" y="151"/>
                  </a:cubicBezTo>
                  <a:cubicBezTo>
                    <a:pt x="88" y="146"/>
                    <a:pt x="85" y="142"/>
                    <a:pt x="82" y="136"/>
                  </a:cubicBezTo>
                  <a:cubicBezTo>
                    <a:pt x="78" y="128"/>
                    <a:pt x="83" y="120"/>
                    <a:pt x="82" y="111"/>
                  </a:cubicBezTo>
                  <a:cubicBezTo>
                    <a:pt x="82" y="99"/>
                    <a:pt x="73" y="88"/>
                    <a:pt x="62" y="85"/>
                  </a:cubicBezTo>
                  <a:cubicBezTo>
                    <a:pt x="32" y="74"/>
                    <a:pt x="10" y="106"/>
                    <a:pt x="13" y="133"/>
                  </a:cubicBezTo>
                  <a:cubicBezTo>
                    <a:pt x="14" y="137"/>
                    <a:pt x="17" y="142"/>
                    <a:pt x="15" y="146"/>
                  </a:cubicBezTo>
                  <a:cubicBezTo>
                    <a:pt x="14" y="148"/>
                    <a:pt x="11" y="150"/>
                    <a:pt x="10" y="152"/>
                  </a:cubicBezTo>
                  <a:cubicBezTo>
                    <a:pt x="6" y="157"/>
                    <a:pt x="3" y="162"/>
                    <a:pt x="2" y="169"/>
                  </a:cubicBezTo>
                  <a:cubicBezTo>
                    <a:pt x="0" y="180"/>
                    <a:pt x="3" y="195"/>
                    <a:pt x="13" y="201"/>
                  </a:cubicBezTo>
                  <a:cubicBezTo>
                    <a:pt x="15" y="203"/>
                    <a:pt x="17" y="202"/>
                    <a:pt x="19" y="201"/>
                  </a:cubicBezTo>
                  <a:cubicBezTo>
                    <a:pt x="19" y="203"/>
                    <a:pt x="23" y="203"/>
                    <a:pt x="24" y="201"/>
                  </a:cubicBezTo>
                  <a:cubicBezTo>
                    <a:pt x="30" y="179"/>
                    <a:pt x="63" y="185"/>
                    <a:pt x="80" y="174"/>
                  </a:cubicBezTo>
                  <a:cubicBezTo>
                    <a:pt x="80" y="175"/>
                    <a:pt x="80" y="176"/>
                    <a:pt x="81" y="176"/>
                  </a:cubicBezTo>
                  <a:cubicBezTo>
                    <a:pt x="86" y="186"/>
                    <a:pt x="98" y="186"/>
                    <a:pt x="107" y="184"/>
                  </a:cubicBezTo>
                  <a:cubicBezTo>
                    <a:pt x="111" y="183"/>
                    <a:pt x="110" y="178"/>
                    <a:pt x="106" y="177"/>
                  </a:cubicBezTo>
                  <a:cubicBezTo>
                    <a:pt x="104" y="177"/>
                    <a:pt x="100" y="178"/>
                    <a:pt x="98" y="177"/>
                  </a:cubicBezTo>
                  <a:cubicBezTo>
                    <a:pt x="95" y="175"/>
                    <a:pt x="89" y="168"/>
                    <a:pt x="90" y="165"/>
                  </a:cubicBezTo>
                  <a:cubicBezTo>
                    <a:pt x="91" y="159"/>
                    <a:pt x="102" y="155"/>
                    <a:pt x="105" y="152"/>
                  </a:cubicBezTo>
                  <a:cubicBezTo>
                    <a:pt x="110" y="147"/>
                    <a:pt x="115" y="141"/>
                    <a:pt x="116" y="134"/>
                  </a:cubicBezTo>
                  <a:cubicBezTo>
                    <a:pt x="116" y="125"/>
                    <a:pt x="110" y="125"/>
                    <a:pt x="106" y="119"/>
                  </a:cubicBezTo>
                  <a:cubicBezTo>
                    <a:pt x="101" y="111"/>
                    <a:pt x="107" y="103"/>
                    <a:pt x="99" y="96"/>
                  </a:cubicBezTo>
                  <a:cubicBezTo>
                    <a:pt x="95" y="93"/>
                    <a:pt x="92" y="92"/>
                    <a:pt x="89" y="88"/>
                  </a:cubicBezTo>
                  <a:cubicBezTo>
                    <a:pt x="87" y="85"/>
                    <a:pt x="85" y="81"/>
                    <a:pt x="83" y="79"/>
                  </a:cubicBezTo>
                  <a:cubicBezTo>
                    <a:pt x="75" y="71"/>
                    <a:pt x="64" y="74"/>
                    <a:pt x="59" y="63"/>
                  </a:cubicBezTo>
                  <a:cubicBezTo>
                    <a:pt x="55" y="51"/>
                    <a:pt x="61" y="39"/>
                    <a:pt x="69" y="30"/>
                  </a:cubicBezTo>
                  <a:cubicBezTo>
                    <a:pt x="72" y="28"/>
                    <a:pt x="81" y="18"/>
                    <a:pt x="84" y="18"/>
                  </a:cubicBezTo>
                  <a:cubicBezTo>
                    <a:pt x="86" y="16"/>
                    <a:pt x="87" y="16"/>
                    <a:pt x="87" y="19"/>
                  </a:cubicBezTo>
                  <a:cubicBezTo>
                    <a:pt x="88" y="20"/>
                    <a:pt x="88" y="22"/>
                    <a:pt x="88" y="23"/>
                  </a:cubicBezTo>
                  <a:cubicBezTo>
                    <a:pt x="88" y="28"/>
                    <a:pt x="87" y="34"/>
                    <a:pt x="86" y="39"/>
                  </a:cubicBezTo>
                  <a:cubicBezTo>
                    <a:pt x="85" y="44"/>
                    <a:pt x="90" y="47"/>
                    <a:pt x="94" y="45"/>
                  </a:cubicBezTo>
                  <a:cubicBezTo>
                    <a:pt x="99" y="43"/>
                    <a:pt x="102" y="52"/>
                    <a:pt x="101" y="55"/>
                  </a:cubicBezTo>
                  <a:cubicBezTo>
                    <a:pt x="101" y="56"/>
                    <a:pt x="98" y="59"/>
                    <a:pt x="98" y="60"/>
                  </a:cubicBezTo>
                  <a:cubicBezTo>
                    <a:pt x="96" y="63"/>
                    <a:pt x="95" y="65"/>
                    <a:pt x="96" y="68"/>
                  </a:cubicBezTo>
                  <a:cubicBezTo>
                    <a:pt x="99" y="77"/>
                    <a:pt x="110" y="79"/>
                    <a:pt x="117" y="82"/>
                  </a:cubicBezTo>
                  <a:cubicBezTo>
                    <a:pt x="123" y="85"/>
                    <a:pt x="131" y="88"/>
                    <a:pt x="136" y="93"/>
                  </a:cubicBezTo>
                  <a:cubicBezTo>
                    <a:pt x="141" y="99"/>
                    <a:pt x="140" y="106"/>
                    <a:pt x="142" y="113"/>
                  </a:cubicBezTo>
                  <a:cubicBezTo>
                    <a:pt x="142" y="117"/>
                    <a:pt x="144" y="120"/>
                    <a:pt x="146" y="122"/>
                  </a:cubicBezTo>
                  <a:cubicBezTo>
                    <a:pt x="150" y="125"/>
                    <a:pt x="161" y="126"/>
                    <a:pt x="160" y="132"/>
                  </a:cubicBezTo>
                  <a:cubicBezTo>
                    <a:pt x="159" y="135"/>
                    <a:pt x="161" y="138"/>
                    <a:pt x="164" y="139"/>
                  </a:cubicBezTo>
                  <a:cubicBezTo>
                    <a:pt x="185" y="146"/>
                    <a:pt x="175" y="171"/>
                    <a:pt x="156" y="173"/>
                  </a:cubicBezTo>
                  <a:cubicBezTo>
                    <a:pt x="147" y="174"/>
                    <a:pt x="140" y="173"/>
                    <a:pt x="131" y="177"/>
                  </a:cubicBezTo>
                  <a:cubicBezTo>
                    <a:pt x="124" y="180"/>
                    <a:pt x="117" y="186"/>
                    <a:pt x="112" y="192"/>
                  </a:cubicBezTo>
                  <a:cubicBezTo>
                    <a:pt x="109" y="196"/>
                    <a:pt x="106" y="200"/>
                    <a:pt x="103" y="204"/>
                  </a:cubicBezTo>
                  <a:cubicBezTo>
                    <a:pt x="99" y="209"/>
                    <a:pt x="95" y="209"/>
                    <a:pt x="90" y="202"/>
                  </a:cubicBezTo>
                  <a:cubicBezTo>
                    <a:pt x="91" y="199"/>
                    <a:pt x="92" y="196"/>
                    <a:pt x="94" y="193"/>
                  </a:cubicBezTo>
                  <a:cubicBezTo>
                    <a:pt x="98" y="187"/>
                    <a:pt x="88" y="181"/>
                    <a:pt x="84" y="187"/>
                  </a:cubicBezTo>
                  <a:cubicBezTo>
                    <a:pt x="77" y="199"/>
                    <a:pt x="74" y="219"/>
                    <a:pt x="93" y="220"/>
                  </a:cubicBezTo>
                  <a:cubicBezTo>
                    <a:pt x="114" y="221"/>
                    <a:pt x="120" y="193"/>
                    <a:pt x="138" y="186"/>
                  </a:cubicBezTo>
                  <a:cubicBezTo>
                    <a:pt x="148" y="183"/>
                    <a:pt x="160" y="186"/>
                    <a:pt x="170" y="181"/>
                  </a:cubicBezTo>
                  <a:cubicBezTo>
                    <a:pt x="176" y="178"/>
                    <a:pt x="182" y="172"/>
                    <a:pt x="185" y="166"/>
                  </a:cubicBezTo>
                  <a:cubicBezTo>
                    <a:pt x="191" y="152"/>
                    <a:pt x="184" y="137"/>
                    <a:pt x="171" y="130"/>
                  </a:cubicBezTo>
                  <a:close/>
                  <a:moveTo>
                    <a:pt x="71" y="167"/>
                  </a:moveTo>
                  <a:cubicBezTo>
                    <a:pt x="67" y="171"/>
                    <a:pt x="61" y="172"/>
                    <a:pt x="55" y="173"/>
                  </a:cubicBezTo>
                  <a:cubicBezTo>
                    <a:pt x="42" y="176"/>
                    <a:pt x="24" y="180"/>
                    <a:pt x="20" y="194"/>
                  </a:cubicBezTo>
                  <a:cubicBezTo>
                    <a:pt x="14" y="183"/>
                    <a:pt x="9" y="172"/>
                    <a:pt x="17" y="160"/>
                  </a:cubicBezTo>
                  <a:cubicBezTo>
                    <a:pt x="22" y="153"/>
                    <a:pt x="28" y="151"/>
                    <a:pt x="27" y="141"/>
                  </a:cubicBezTo>
                  <a:cubicBezTo>
                    <a:pt x="25" y="125"/>
                    <a:pt x="21" y="109"/>
                    <a:pt x="37" y="98"/>
                  </a:cubicBezTo>
                  <a:cubicBezTo>
                    <a:pt x="53" y="87"/>
                    <a:pt x="74" y="99"/>
                    <a:pt x="71" y="119"/>
                  </a:cubicBezTo>
                  <a:cubicBezTo>
                    <a:pt x="70" y="128"/>
                    <a:pt x="69" y="134"/>
                    <a:pt x="74" y="143"/>
                  </a:cubicBezTo>
                  <a:cubicBezTo>
                    <a:pt x="78" y="152"/>
                    <a:pt x="81" y="161"/>
                    <a:pt x="71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0"/>
            <p:cNvSpPr>
              <a:spLocks noEditPoints="1"/>
            </p:cNvSpPr>
            <p:nvPr/>
          </p:nvSpPr>
          <p:spPr bwMode="auto">
            <a:xfrm>
              <a:off x="1953" y="2105"/>
              <a:ext cx="41" cy="39"/>
            </a:xfrm>
            <a:custGeom>
              <a:avLst/>
              <a:gdLst>
                <a:gd name="T0" fmla="*/ 34 w 38"/>
                <a:gd name="T1" fmla="*/ 13 h 37"/>
                <a:gd name="T2" fmla="*/ 14 w 38"/>
                <a:gd name="T3" fmla="*/ 3 h 37"/>
                <a:gd name="T4" fmla="*/ 13 w 38"/>
                <a:gd name="T5" fmla="*/ 3 h 37"/>
                <a:gd name="T6" fmla="*/ 3 w 38"/>
                <a:gd name="T7" fmla="*/ 23 h 37"/>
                <a:gd name="T8" fmla="*/ 24 w 38"/>
                <a:gd name="T9" fmla="*/ 34 h 37"/>
                <a:gd name="T10" fmla="*/ 34 w 38"/>
                <a:gd name="T11" fmla="*/ 13 h 37"/>
                <a:gd name="T12" fmla="*/ 20 w 38"/>
                <a:gd name="T13" fmla="*/ 26 h 37"/>
                <a:gd name="T14" fmla="*/ 11 w 38"/>
                <a:gd name="T15" fmla="*/ 19 h 37"/>
                <a:gd name="T16" fmla="*/ 16 w 38"/>
                <a:gd name="T17" fmla="*/ 8 h 37"/>
                <a:gd name="T18" fmla="*/ 27 w 38"/>
                <a:gd name="T19" fmla="*/ 16 h 37"/>
                <a:gd name="T20" fmla="*/ 20 w 38"/>
                <a:gd name="T2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7">
                  <a:moveTo>
                    <a:pt x="34" y="13"/>
                  </a:moveTo>
                  <a:cubicBezTo>
                    <a:pt x="31" y="5"/>
                    <a:pt x="22" y="0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3" y="3"/>
                    <a:pt x="0" y="16"/>
                    <a:pt x="3" y="23"/>
                  </a:cubicBezTo>
                  <a:cubicBezTo>
                    <a:pt x="5" y="33"/>
                    <a:pt x="15" y="37"/>
                    <a:pt x="24" y="34"/>
                  </a:cubicBezTo>
                  <a:cubicBezTo>
                    <a:pt x="32" y="31"/>
                    <a:pt x="38" y="21"/>
                    <a:pt x="34" y="13"/>
                  </a:cubicBezTo>
                  <a:close/>
                  <a:moveTo>
                    <a:pt x="20" y="26"/>
                  </a:moveTo>
                  <a:cubicBezTo>
                    <a:pt x="15" y="27"/>
                    <a:pt x="11" y="24"/>
                    <a:pt x="11" y="19"/>
                  </a:cubicBezTo>
                  <a:cubicBezTo>
                    <a:pt x="10" y="14"/>
                    <a:pt x="13" y="12"/>
                    <a:pt x="16" y="8"/>
                  </a:cubicBezTo>
                  <a:cubicBezTo>
                    <a:pt x="21" y="8"/>
                    <a:pt x="26" y="11"/>
                    <a:pt x="27" y="16"/>
                  </a:cubicBezTo>
                  <a:cubicBezTo>
                    <a:pt x="29" y="21"/>
                    <a:pt x="25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1"/>
            <p:cNvSpPr>
              <a:spLocks noEditPoints="1"/>
            </p:cNvSpPr>
            <p:nvPr/>
          </p:nvSpPr>
          <p:spPr bwMode="auto">
            <a:xfrm>
              <a:off x="1960" y="2150"/>
              <a:ext cx="51" cy="54"/>
            </a:xfrm>
            <a:custGeom>
              <a:avLst/>
              <a:gdLst>
                <a:gd name="T0" fmla="*/ 42 w 48"/>
                <a:gd name="T1" fmla="*/ 15 h 50"/>
                <a:gd name="T2" fmla="*/ 10 w 48"/>
                <a:gd name="T3" fmla="*/ 1 h 50"/>
                <a:gd name="T4" fmla="*/ 8 w 48"/>
                <a:gd name="T5" fmla="*/ 2 h 50"/>
                <a:gd name="T6" fmla="*/ 2 w 48"/>
                <a:gd name="T7" fmla="*/ 9 h 50"/>
                <a:gd name="T8" fmla="*/ 12 w 48"/>
                <a:gd name="T9" fmla="*/ 41 h 50"/>
                <a:gd name="T10" fmla="*/ 38 w 48"/>
                <a:gd name="T11" fmla="*/ 43 h 50"/>
                <a:gd name="T12" fmla="*/ 42 w 48"/>
                <a:gd name="T13" fmla="*/ 15 h 50"/>
                <a:gd name="T14" fmla="*/ 25 w 48"/>
                <a:gd name="T15" fmla="*/ 38 h 50"/>
                <a:gd name="T16" fmla="*/ 16 w 48"/>
                <a:gd name="T17" fmla="*/ 21 h 50"/>
                <a:gd name="T18" fmla="*/ 12 w 48"/>
                <a:gd name="T19" fmla="*/ 7 h 50"/>
                <a:gd name="T20" fmla="*/ 35 w 48"/>
                <a:gd name="T21" fmla="*/ 20 h 50"/>
                <a:gd name="T22" fmla="*/ 25 w 48"/>
                <a:gd name="T23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0">
                  <a:moveTo>
                    <a:pt x="42" y="15"/>
                  </a:moveTo>
                  <a:cubicBezTo>
                    <a:pt x="36" y="4"/>
                    <a:pt x="22" y="0"/>
                    <a:pt x="10" y="1"/>
                  </a:cubicBezTo>
                  <a:cubicBezTo>
                    <a:pt x="9" y="1"/>
                    <a:pt x="8" y="1"/>
                    <a:pt x="8" y="2"/>
                  </a:cubicBezTo>
                  <a:cubicBezTo>
                    <a:pt x="4" y="0"/>
                    <a:pt x="0" y="5"/>
                    <a:pt x="2" y="9"/>
                  </a:cubicBezTo>
                  <a:cubicBezTo>
                    <a:pt x="7" y="19"/>
                    <a:pt x="5" y="31"/>
                    <a:pt x="12" y="41"/>
                  </a:cubicBezTo>
                  <a:cubicBezTo>
                    <a:pt x="18" y="49"/>
                    <a:pt x="30" y="50"/>
                    <a:pt x="38" y="43"/>
                  </a:cubicBezTo>
                  <a:cubicBezTo>
                    <a:pt x="47" y="37"/>
                    <a:pt x="48" y="25"/>
                    <a:pt x="42" y="15"/>
                  </a:cubicBezTo>
                  <a:close/>
                  <a:moveTo>
                    <a:pt x="25" y="38"/>
                  </a:moveTo>
                  <a:cubicBezTo>
                    <a:pt x="17" y="37"/>
                    <a:pt x="17" y="27"/>
                    <a:pt x="16" y="21"/>
                  </a:cubicBezTo>
                  <a:cubicBezTo>
                    <a:pt x="15" y="16"/>
                    <a:pt x="14" y="11"/>
                    <a:pt x="12" y="7"/>
                  </a:cubicBezTo>
                  <a:cubicBezTo>
                    <a:pt x="21" y="8"/>
                    <a:pt x="31" y="11"/>
                    <a:pt x="35" y="20"/>
                  </a:cubicBezTo>
                  <a:cubicBezTo>
                    <a:pt x="39" y="27"/>
                    <a:pt x="35" y="39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2"/>
            <p:cNvSpPr>
              <a:spLocks noEditPoints="1"/>
            </p:cNvSpPr>
            <p:nvPr/>
          </p:nvSpPr>
          <p:spPr bwMode="auto">
            <a:xfrm>
              <a:off x="2052" y="2190"/>
              <a:ext cx="39" cy="39"/>
            </a:xfrm>
            <a:custGeom>
              <a:avLst/>
              <a:gdLst>
                <a:gd name="T0" fmla="*/ 33 w 36"/>
                <a:gd name="T1" fmla="*/ 29 h 37"/>
                <a:gd name="T2" fmla="*/ 32 w 36"/>
                <a:gd name="T3" fmla="*/ 29 h 37"/>
                <a:gd name="T4" fmla="*/ 33 w 36"/>
                <a:gd name="T5" fmla="*/ 11 h 37"/>
                <a:gd name="T6" fmla="*/ 11 w 36"/>
                <a:gd name="T7" fmla="*/ 4 h 37"/>
                <a:gd name="T8" fmla="*/ 5 w 36"/>
                <a:gd name="T9" fmla="*/ 26 h 37"/>
                <a:gd name="T10" fmla="*/ 17 w 36"/>
                <a:gd name="T11" fmla="*/ 34 h 37"/>
                <a:gd name="T12" fmla="*/ 24 w 36"/>
                <a:gd name="T13" fmla="*/ 36 h 37"/>
                <a:gd name="T14" fmla="*/ 25 w 36"/>
                <a:gd name="T15" fmla="*/ 36 h 37"/>
                <a:gd name="T16" fmla="*/ 32 w 36"/>
                <a:gd name="T17" fmla="*/ 36 h 37"/>
                <a:gd name="T18" fmla="*/ 33 w 36"/>
                <a:gd name="T19" fmla="*/ 29 h 37"/>
                <a:gd name="T20" fmla="*/ 14 w 36"/>
                <a:gd name="T21" fmla="*/ 13 h 37"/>
                <a:gd name="T22" fmla="*/ 27 w 36"/>
                <a:gd name="T23" fmla="*/ 14 h 37"/>
                <a:gd name="T24" fmla="*/ 27 w 36"/>
                <a:gd name="T25" fmla="*/ 27 h 37"/>
                <a:gd name="T26" fmla="*/ 17 w 36"/>
                <a:gd name="T27" fmla="*/ 24 h 37"/>
                <a:gd name="T28" fmla="*/ 14 w 36"/>
                <a:gd name="T2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37">
                  <a:moveTo>
                    <a:pt x="33" y="29"/>
                  </a:moveTo>
                  <a:cubicBezTo>
                    <a:pt x="33" y="29"/>
                    <a:pt x="32" y="29"/>
                    <a:pt x="32" y="29"/>
                  </a:cubicBezTo>
                  <a:cubicBezTo>
                    <a:pt x="35" y="24"/>
                    <a:pt x="36" y="17"/>
                    <a:pt x="33" y="11"/>
                  </a:cubicBezTo>
                  <a:cubicBezTo>
                    <a:pt x="30" y="3"/>
                    <a:pt x="19" y="0"/>
                    <a:pt x="11" y="4"/>
                  </a:cubicBezTo>
                  <a:cubicBezTo>
                    <a:pt x="3" y="8"/>
                    <a:pt x="0" y="19"/>
                    <a:pt x="5" y="26"/>
                  </a:cubicBezTo>
                  <a:cubicBezTo>
                    <a:pt x="8" y="30"/>
                    <a:pt x="12" y="32"/>
                    <a:pt x="17" y="34"/>
                  </a:cubicBezTo>
                  <a:cubicBezTo>
                    <a:pt x="19" y="35"/>
                    <a:pt x="22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7" y="37"/>
                    <a:pt x="30" y="37"/>
                    <a:pt x="32" y="36"/>
                  </a:cubicBezTo>
                  <a:cubicBezTo>
                    <a:pt x="35" y="35"/>
                    <a:pt x="36" y="31"/>
                    <a:pt x="33" y="29"/>
                  </a:cubicBezTo>
                  <a:close/>
                  <a:moveTo>
                    <a:pt x="14" y="13"/>
                  </a:moveTo>
                  <a:cubicBezTo>
                    <a:pt x="18" y="9"/>
                    <a:pt x="24" y="10"/>
                    <a:pt x="27" y="14"/>
                  </a:cubicBezTo>
                  <a:cubicBezTo>
                    <a:pt x="29" y="18"/>
                    <a:pt x="29" y="23"/>
                    <a:pt x="27" y="27"/>
                  </a:cubicBezTo>
                  <a:cubicBezTo>
                    <a:pt x="24" y="26"/>
                    <a:pt x="20" y="26"/>
                    <a:pt x="17" y="24"/>
                  </a:cubicBezTo>
                  <a:cubicBezTo>
                    <a:pt x="12" y="22"/>
                    <a:pt x="9" y="17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3"/>
            <p:cNvSpPr>
              <a:spLocks noEditPoints="1"/>
            </p:cNvSpPr>
            <p:nvPr/>
          </p:nvSpPr>
          <p:spPr bwMode="auto">
            <a:xfrm>
              <a:off x="2566" y="1872"/>
              <a:ext cx="168" cy="256"/>
            </a:xfrm>
            <a:custGeom>
              <a:avLst/>
              <a:gdLst>
                <a:gd name="T0" fmla="*/ 151 w 158"/>
                <a:gd name="T1" fmla="*/ 184 h 240"/>
                <a:gd name="T2" fmla="*/ 132 w 158"/>
                <a:gd name="T3" fmla="*/ 158 h 240"/>
                <a:gd name="T4" fmla="*/ 119 w 158"/>
                <a:gd name="T5" fmla="*/ 139 h 240"/>
                <a:gd name="T6" fmla="*/ 121 w 158"/>
                <a:gd name="T7" fmla="*/ 117 h 240"/>
                <a:gd name="T8" fmla="*/ 105 w 158"/>
                <a:gd name="T9" fmla="*/ 91 h 240"/>
                <a:gd name="T10" fmla="*/ 80 w 158"/>
                <a:gd name="T11" fmla="*/ 80 h 240"/>
                <a:gd name="T12" fmla="*/ 76 w 158"/>
                <a:gd name="T13" fmla="*/ 76 h 240"/>
                <a:gd name="T14" fmla="*/ 76 w 158"/>
                <a:gd name="T15" fmla="*/ 76 h 240"/>
                <a:gd name="T16" fmla="*/ 74 w 158"/>
                <a:gd name="T17" fmla="*/ 63 h 240"/>
                <a:gd name="T18" fmla="*/ 78 w 158"/>
                <a:gd name="T19" fmla="*/ 59 h 240"/>
                <a:gd name="T20" fmla="*/ 82 w 158"/>
                <a:gd name="T21" fmla="*/ 54 h 240"/>
                <a:gd name="T22" fmla="*/ 87 w 158"/>
                <a:gd name="T23" fmla="*/ 45 h 240"/>
                <a:gd name="T24" fmla="*/ 87 w 158"/>
                <a:gd name="T25" fmla="*/ 19 h 240"/>
                <a:gd name="T26" fmla="*/ 44 w 158"/>
                <a:gd name="T27" fmla="*/ 9 h 240"/>
                <a:gd name="T28" fmla="*/ 4 w 158"/>
                <a:gd name="T29" fmla="*/ 60 h 240"/>
                <a:gd name="T30" fmla="*/ 18 w 158"/>
                <a:gd name="T31" fmla="*/ 110 h 240"/>
                <a:gd name="T32" fmla="*/ 57 w 158"/>
                <a:gd name="T33" fmla="*/ 159 h 240"/>
                <a:gd name="T34" fmla="*/ 73 w 158"/>
                <a:gd name="T35" fmla="*/ 222 h 240"/>
                <a:gd name="T36" fmla="*/ 131 w 158"/>
                <a:gd name="T37" fmla="*/ 233 h 240"/>
                <a:gd name="T38" fmla="*/ 151 w 158"/>
                <a:gd name="T39" fmla="*/ 184 h 240"/>
                <a:gd name="T40" fmla="*/ 142 w 158"/>
                <a:gd name="T41" fmla="*/ 205 h 240"/>
                <a:gd name="T42" fmla="*/ 79 w 158"/>
                <a:gd name="T43" fmla="*/ 212 h 240"/>
                <a:gd name="T44" fmla="*/ 67 w 158"/>
                <a:gd name="T45" fmla="*/ 153 h 240"/>
                <a:gd name="T46" fmla="*/ 40 w 158"/>
                <a:gd name="T47" fmla="*/ 117 h 240"/>
                <a:gd name="T48" fmla="*/ 14 w 158"/>
                <a:gd name="T49" fmla="*/ 76 h 240"/>
                <a:gd name="T50" fmla="*/ 51 w 158"/>
                <a:gd name="T51" fmla="*/ 17 h 240"/>
                <a:gd name="T52" fmla="*/ 78 w 158"/>
                <a:gd name="T53" fmla="*/ 34 h 240"/>
                <a:gd name="T54" fmla="*/ 64 w 158"/>
                <a:gd name="T55" fmla="*/ 62 h 240"/>
                <a:gd name="T56" fmla="*/ 65 w 158"/>
                <a:gd name="T57" fmla="*/ 80 h 240"/>
                <a:gd name="T58" fmla="*/ 96 w 158"/>
                <a:gd name="T59" fmla="*/ 98 h 240"/>
                <a:gd name="T60" fmla="*/ 109 w 158"/>
                <a:gd name="T61" fmla="*/ 131 h 240"/>
                <a:gd name="T62" fmla="*/ 111 w 158"/>
                <a:gd name="T63" fmla="*/ 153 h 240"/>
                <a:gd name="T64" fmla="*/ 128 w 158"/>
                <a:gd name="T65" fmla="*/ 169 h 240"/>
                <a:gd name="T66" fmla="*/ 142 w 158"/>
                <a:gd name="T67" fmla="*/ 20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8" h="240">
                  <a:moveTo>
                    <a:pt x="151" y="184"/>
                  </a:moveTo>
                  <a:cubicBezTo>
                    <a:pt x="148" y="173"/>
                    <a:pt x="140" y="165"/>
                    <a:pt x="132" y="158"/>
                  </a:cubicBezTo>
                  <a:cubicBezTo>
                    <a:pt x="126" y="153"/>
                    <a:pt x="119" y="148"/>
                    <a:pt x="119" y="139"/>
                  </a:cubicBezTo>
                  <a:cubicBezTo>
                    <a:pt x="118" y="131"/>
                    <a:pt x="122" y="125"/>
                    <a:pt x="121" y="117"/>
                  </a:cubicBezTo>
                  <a:cubicBezTo>
                    <a:pt x="119" y="107"/>
                    <a:pt x="114" y="97"/>
                    <a:pt x="105" y="91"/>
                  </a:cubicBezTo>
                  <a:cubicBezTo>
                    <a:pt x="100" y="87"/>
                    <a:pt x="87" y="85"/>
                    <a:pt x="80" y="80"/>
                  </a:cubicBezTo>
                  <a:cubicBezTo>
                    <a:pt x="80" y="78"/>
                    <a:pt x="78" y="76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5" y="72"/>
                    <a:pt x="75" y="68"/>
                    <a:pt x="74" y="63"/>
                  </a:cubicBezTo>
                  <a:cubicBezTo>
                    <a:pt x="76" y="62"/>
                    <a:pt x="77" y="61"/>
                    <a:pt x="78" y="59"/>
                  </a:cubicBezTo>
                  <a:cubicBezTo>
                    <a:pt x="80" y="58"/>
                    <a:pt x="81" y="56"/>
                    <a:pt x="82" y="54"/>
                  </a:cubicBezTo>
                  <a:cubicBezTo>
                    <a:pt x="84" y="51"/>
                    <a:pt x="86" y="48"/>
                    <a:pt x="87" y="45"/>
                  </a:cubicBezTo>
                  <a:cubicBezTo>
                    <a:pt x="90" y="36"/>
                    <a:pt x="90" y="27"/>
                    <a:pt x="87" y="19"/>
                  </a:cubicBezTo>
                  <a:cubicBezTo>
                    <a:pt x="80" y="1"/>
                    <a:pt x="59" y="0"/>
                    <a:pt x="44" y="9"/>
                  </a:cubicBezTo>
                  <a:cubicBezTo>
                    <a:pt x="26" y="19"/>
                    <a:pt x="9" y="40"/>
                    <a:pt x="4" y="60"/>
                  </a:cubicBezTo>
                  <a:cubicBezTo>
                    <a:pt x="0" y="79"/>
                    <a:pt x="7" y="95"/>
                    <a:pt x="18" y="110"/>
                  </a:cubicBezTo>
                  <a:cubicBezTo>
                    <a:pt x="31" y="126"/>
                    <a:pt x="50" y="140"/>
                    <a:pt x="57" y="159"/>
                  </a:cubicBezTo>
                  <a:cubicBezTo>
                    <a:pt x="65" y="180"/>
                    <a:pt x="56" y="205"/>
                    <a:pt x="73" y="222"/>
                  </a:cubicBezTo>
                  <a:cubicBezTo>
                    <a:pt x="87" y="236"/>
                    <a:pt x="113" y="240"/>
                    <a:pt x="131" y="233"/>
                  </a:cubicBezTo>
                  <a:cubicBezTo>
                    <a:pt x="150" y="225"/>
                    <a:pt x="158" y="203"/>
                    <a:pt x="151" y="184"/>
                  </a:cubicBezTo>
                  <a:close/>
                  <a:moveTo>
                    <a:pt x="142" y="205"/>
                  </a:moveTo>
                  <a:cubicBezTo>
                    <a:pt x="135" y="231"/>
                    <a:pt x="94" y="231"/>
                    <a:pt x="79" y="212"/>
                  </a:cubicBezTo>
                  <a:cubicBezTo>
                    <a:pt x="67" y="196"/>
                    <a:pt x="75" y="171"/>
                    <a:pt x="67" y="153"/>
                  </a:cubicBezTo>
                  <a:cubicBezTo>
                    <a:pt x="61" y="139"/>
                    <a:pt x="50" y="128"/>
                    <a:pt x="40" y="117"/>
                  </a:cubicBezTo>
                  <a:cubicBezTo>
                    <a:pt x="29" y="106"/>
                    <a:pt x="16" y="93"/>
                    <a:pt x="14" y="76"/>
                  </a:cubicBezTo>
                  <a:cubicBezTo>
                    <a:pt x="12" y="53"/>
                    <a:pt x="32" y="27"/>
                    <a:pt x="51" y="17"/>
                  </a:cubicBezTo>
                  <a:cubicBezTo>
                    <a:pt x="66" y="10"/>
                    <a:pt x="79" y="18"/>
                    <a:pt x="78" y="34"/>
                  </a:cubicBezTo>
                  <a:cubicBezTo>
                    <a:pt x="78" y="46"/>
                    <a:pt x="69" y="52"/>
                    <a:pt x="64" y="62"/>
                  </a:cubicBezTo>
                  <a:cubicBezTo>
                    <a:pt x="60" y="68"/>
                    <a:pt x="61" y="76"/>
                    <a:pt x="65" y="80"/>
                  </a:cubicBezTo>
                  <a:cubicBezTo>
                    <a:pt x="71" y="92"/>
                    <a:pt x="85" y="92"/>
                    <a:pt x="96" y="98"/>
                  </a:cubicBezTo>
                  <a:cubicBezTo>
                    <a:pt x="108" y="105"/>
                    <a:pt x="111" y="117"/>
                    <a:pt x="109" y="131"/>
                  </a:cubicBezTo>
                  <a:cubicBezTo>
                    <a:pt x="108" y="138"/>
                    <a:pt x="107" y="146"/>
                    <a:pt x="111" y="153"/>
                  </a:cubicBezTo>
                  <a:cubicBezTo>
                    <a:pt x="115" y="160"/>
                    <a:pt x="122" y="164"/>
                    <a:pt x="128" y="169"/>
                  </a:cubicBezTo>
                  <a:cubicBezTo>
                    <a:pt x="138" y="178"/>
                    <a:pt x="145" y="191"/>
                    <a:pt x="142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4"/>
            <p:cNvSpPr>
              <a:spLocks noEditPoints="1"/>
            </p:cNvSpPr>
            <p:nvPr/>
          </p:nvSpPr>
          <p:spPr bwMode="auto">
            <a:xfrm>
              <a:off x="2615" y="2895"/>
              <a:ext cx="127" cy="205"/>
            </a:xfrm>
            <a:custGeom>
              <a:avLst/>
              <a:gdLst>
                <a:gd name="T0" fmla="*/ 108 w 119"/>
                <a:gd name="T1" fmla="*/ 8 h 193"/>
                <a:gd name="T2" fmla="*/ 110 w 119"/>
                <a:gd name="T3" fmla="*/ 7 h 193"/>
                <a:gd name="T4" fmla="*/ 107 w 119"/>
                <a:gd name="T5" fmla="*/ 1 h 193"/>
                <a:gd name="T6" fmla="*/ 57 w 119"/>
                <a:gd name="T7" fmla="*/ 26 h 193"/>
                <a:gd name="T8" fmla="*/ 43 w 119"/>
                <a:gd name="T9" fmla="*/ 45 h 193"/>
                <a:gd name="T10" fmla="*/ 36 w 119"/>
                <a:gd name="T11" fmla="*/ 75 h 193"/>
                <a:gd name="T12" fmla="*/ 6 w 119"/>
                <a:gd name="T13" fmla="*/ 133 h 193"/>
                <a:gd name="T14" fmla="*/ 15 w 119"/>
                <a:gd name="T15" fmla="*/ 173 h 193"/>
                <a:gd name="T16" fmla="*/ 87 w 119"/>
                <a:gd name="T17" fmla="*/ 122 h 193"/>
                <a:gd name="T18" fmla="*/ 108 w 119"/>
                <a:gd name="T19" fmla="*/ 55 h 193"/>
                <a:gd name="T20" fmla="*/ 108 w 119"/>
                <a:gd name="T21" fmla="*/ 8 h 193"/>
                <a:gd name="T22" fmla="*/ 94 w 119"/>
                <a:gd name="T23" fmla="*/ 59 h 193"/>
                <a:gd name="T24" fmla="*/ 81 w 119"/>
                <a:gd name="T25" fmla="*/ 105 h 193"/>
                <a:gd name="T26" fmla="*/ 63 w 119"/>
                <a:gd name="T27" fmla="*/ 146 h 193"/>
                <a:gd name="T28" fmla="*/ 43 w 119"/>
                <a:gd name="T29" fmla="*/ 163 h 193"/>
                <a:gd name="T30" fmla="*/ 14 w 119"/>
                <a:gd name="T31" fmla="*/ 158 h 193"/>
                <a:gd name="T32" fmla="*/ 32 w 119"/>
                <a:gd name="T33" fmla="*/ 103 h 193"/>
                <a:gd name="T34" fmla="*/ 50 w 119"/>
                <a:gd name="T35" fmla="*/ 68 h 193"/>
                <a:gd name="T36" fmla="*/ 54 w 119"/>
                <a:gd name="T37" fmla="*/ 47 h 193"/>
                <a:gd name="T38" fmla="*/ 71 w 119"/>
                <a:gd name="T39" fmla="*/ 28 h 193"/>
                <a:gd name="T40" fmla="*/ 99 w 119"/>
                <a:gd name="T41" fmla="*/ 13 h 193"/>
                <a:gd name="T42" fmla="*/ 99 w 119"/>
                <a:gd name="T43" fmla="*/ 13 h 193"/>
                <a:gd name="T44" fmla="*/ 94 w 119"/>
                <a:gd name="T45" fmla="*/ 5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193">
                  <a:moveTo>
                    <a:pt x="108" y="8"/>
                  </a:moveTo>
                  <a:cubicBezTo>
                    <a:pt x="109" y="7"/>
                    <a:pt x="109" y="7"/>
                    <a:pt x="110" y="7"/>
                  </a:cubicBezTo>
                  <a:cubicBezTo>
                    <a:pt x="113" y="5"/>
                    <a:pt x="111" y="0"/>
                    <a:pt x="107" y="1"/>
                  </a:cubicBezTo>
                  <a:cubicBezTo>
                    <a:pt x="90" y="8"/>
                    <a:pt x="72" y="14"/>
                    <a:pt x="57" y="26"/>
                  </a:cubicBezTo>
                  <a:cubicBezTo>
                    <a:pt x="51" y="31"/>
                    <a:pt x="46" y="37"/>
                    <a:pt x="43" y="45"/>
                  </a:cubicBezTo>
                  <a:cubicBezTo>
                    <a:pt x="40" y="55"/>
                    <a:pt x="41" y="65"/>
                    <a:pt x="36" y="75"/>
                  </a:cubicBezTo>
                  <a:cubicBezTo>
                    <a:pt x="25" y="94"/>
                    <a:pt x="13" y="112"/>
                    <a:pt x="6" y="133"/>
                  </a:cubicBezTo>
                  <a:cubicBezTo>
                    <a:pt x="1" y="148"/>
                    <a:pt x="0" y="164"/>
                    <a:pt x="15" y="173"/>
                  </a:cubicBezTo>
                  <a:cubicBezTo>
                    <a:pt x="49" y="193"/>
                    <a:pt x="78" y="149"/>
                    <a:pt x="87" y="122"/>
                  </a:cubicBezTo>
                  <a:cubicBezTo>
                    <a:pt x="95" y="100"/>
                    <a:pt x="98" y="77"/>
                    <a:pt x="108" y="55"/>
                  </a:cubicBezTo>
                  <a:cubicBezTo>
                    <a:pt x="115" y="38"/>
                    <a:pt x="119" y="24"/>
                    <a:pt x="108" y="8"/>
                  </a:cubicBezTo>
                  <a:close/>
                  <a:moveTo>
                    <a:pt x="94" y="59"/>
                  </a:moveTo>
                  <a:cubicBezTo>
                    <a:pt x="88" y="74"/>
                    <a:pt x="85" y="89"/>
                    <a:pt x="81" y="105"/>
                  </a:cubicBezTo>
                  <a:cubicBezTo>
                    <a:pt x="77" y="119"/>
                    <a:pt x="72" y="134"/>
                    <a:pt x="63" y="146"/>
                  </a:cubicBezTo>
                  <a:cubicBezTo>
                    <a:pt x="58" y="153"/>
                    <a:pt x="51" y="160"/>
                    <a:pt x="43" y="163"/>
                  </a:cubicBezTo>
                  <a:cubicBezTo>
                    <a:pt x="35" y="167"/>
                    <a:pt x="19" y="169"/>
                    <a:pt x="14" y="158"/>
                  </a:cubicBezTo>
                  <a:cubicBezTo>
                    <a:pt x="8" y="142"/>
                    <a:pt x="24" y="116"/>
                    <a:pt x="32" y="103"/>
                  </a:cubicBezTo>
                  <a:cubicBezTo>
                    <a:pt x="38" y="92"/>
                    <a:pt x="47" y="81"/>
                    <a:pt x="50" y="68"/>
                  </a:cubicBezTo>
                  <a:cubicBezTo>
                    <a:pt x="52" y="62"/>
                    <a:pt x="51" y="54"/>
                    <a:pt x="54" y="47"/>
                  </a:cubicBezTo>
                  <a:cubicBezTo>
                    <a:pt x="56" y="39"/>
                    <a:pt x="64" y="33"/>
                    <a:pt x="71" y="28"/>
                  </a:cubicBezTo>
                  <a:cubicBezTo>
                    <a:pt x="80" y="23"/>
                    <a:pt x="89" y="18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9" y="29"/>
                    <a:pt x="101" y="43"/>
                    <a:pt x="9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5"/>
            <p:cNvSpPr>
              <a:spLocks noEditPoints="1"/>
            </p:cNvSpPr>
            <p:nvPr/>
          </p:nvSpPr>
          <p:spPr bwMode="auto">
            <a:xfrm>
              <a:off x="997" y="2764"/>
              <a:ext cx="516" cy="453"/>
            </a:xfrm>
            <a:custGeom>
              <a:avLst/>
              <a:gdLst>
                <a:gd name="T0" fmla="*/ 36 w 484"/>
                <a:gd name="T1" fmla="*/ 53 h 425"/>
                <a:gd name="T2" fmla="*/ 437 w 484"/>
                <a:gd name="T3" fmla="*/ 339 h 425"/>
                <a:gd name="T4" fmla="*/ 104 w 484"/>
                <a:gd name="T5" fmla="*/ 92 h 425"/>
                <a:gd name="T6" fmla="*/ 436 w 484"/>
                <a:gd name="T7" fmla="*/ 322 h 425"/>
                <a:gd name="T8" fmla="*/ 281 w 484"/>
                <a:gd name="T9" fmla="*/ 199 h 425"/>
                <a:gd name="T10" fmla="*/ 276 w 484"/>
                <a:gd name="T11" fmla="*/ 191 h 425"/>
                <a:gd name="T12" fmla="*/ 437 w 484"/>
                <a:gd name="T13" fmla="*/ 298 h 425"/>
                <a:gd name="T14" fmla="*/ 448 w 484"/>
                <a:gd name="T15" fmla="*/ 292 h 425"/>
                <a:gd name="T16" fmla="*/ 402 w 484"/>
                <a:gd name="T17" fmla="*/ 245 h 425"/>
                <a:gd name="T18" fmla="*/ 458 w 484"/>
                <a:gd name="T19" fmla="*/ 275 h 425"/>
                <a:gd name="T20" fmla="*/ 422 w 484"/>
                <a:gd name="T21" fmla="*/ 271 h 425"/>
                <a:gd name="T22" fmla="*/ 250 w 484"/>
                <a:gd name="T23" fmla="*/ 170 h 425"/>
                <a:gd name="T24" fmla="*/ 237 w 484"/>
                <a:gd name="T25" fmla="*/ 161 h 425"/>
                <a:gd name="T26" fmla="*/ 242 w 484"/>
                <a:gd name="T27" fmla="*/ 156 h 425"/>
                <a:gd name="T28" fmla="*/ 232 w 484"/>
                <a:gd name="T29" fmla="*/ 135 h 425"/>
                <a:gd name="T30" fmla="*/ 165 w 484"/>
                <a:gd name="T31" fmla="*/ 92 h 425"/>
                <a:gd name="T32" fmla="*/ 163 w 484"/>
                <a:gd name="T33" fmla="*/ 106 h 425"/>
                <a:gd name="T34" fmla="*/ 4 w 484"/>
                <a:gd name="T35" fmla="*/ 1 h 425"/>
                <a:gd name="T36" fmla="*/ 15 w 484"/>
                <a:gd name="T37" fmla="*/ 24 h 425"/>
                <a:gd name="T38" fmla="*/ 79 w 484"/>
                <a:gd name="T39" fmla="*/ 76 h 425"/>
                <a:gd name="T40" fmla="*/ 52 w 484"/>
                <a:gd name="T41" fmla="*/ 71 h 425"/>
                <a:gd name="T42" fmla="*/ 111 w 484"/>
                <a:gd name="T43" fmla="*/ 126 h 425"/>
                <a:gd name="T44" fmla="*/ 195 w 484"/>
                <a:gd name="T45" fmla="*/ 203 h 425"/>
                <a:gd name="T46" fmla="*/ 144 w 484"/>
                <a:gd name="T47" fmla="*/ 178 h 425"/>
                <a:gd name="T48" fmla="*/ 209 w 484"/>
                <a:gd name="T49" fmla="*/ 241 h 425"/>
                <a:gd name="T50" fmla="*/ 168 w 484"/>
                <a:gd name="T51" fmla="*/ 226 h 425"/>
                <a:gd name="T52" fmla="*/ 429 w 484"/>
                <a:gd name="T53" fmla="*/ 424 h 425"/>
                <a:gd name="T54" fmla="*/ 161 w 484"/>
                <a:gd name="T55" fmla="*/ 216 h 425"/>
                <a:gd name="T56" fmla="*/ 147 w 484"/>
                <a:gd name="T57" fmla="*/ 200 h 425"/>
                <a:gd name="T58" fmla="*/ 268 w 484"/>
                <a:gd name="T59" fmla="*/ 290 h 425"/>
                <a:gd name="T60" fmla="*/ 429 w 484"/>
                <a:gd name="T61" fmla="*/ 406 h 425"/>
                <a:gd name="T62" fmla="*/ 171 w 484"/>
                <a:gd name="T63" fmla="*/ 206 h 425"/>
                <a:gd name="T64" fmla="*/ 187 w 484"/>
                <a:gd name="T65" fmla="*/ 213 h 425"/>
                <a:gd name="T66" fmla="*/ 195 w 484"/>
                <a:gd name="T67" fmla="*/ 216 h 425"/>
                <a:gd name="T68" fmla="*/ 452 w 484"/>
                <a:gd name="T69" fmla="*/ 397 h 425"/>
                <a:gd name="T70" fmla="*/ 453 w 484"/>
                <a:gd name="T71" fmla="*/ 394 h 425"/>
                <a:gd name="T72" fmla="*/ 111 w 484"/>
                <a:gd name="T73" fmla="*/ 131 h 425"/>
                <a:gd name="T74" fmla="*/ 477 w 484"/>
                <a:gd name="T75" fmla="*/ 395 h 425"/>
                <a:gd name="T76" fmla="*/ 482 w 484"/>
                <a:gd name="T77" fmla="*/ 381 h 425"/>
                <a:gd name="T78" fmla="*/ 195 w 484"/>
                <a:gd name="T79" fmla="*/ 162 h 425"/>
                <a:gd name="T80" fmla="*/ 49 w 484"/>
                <a:gd name="T81" fmla="*/ 47 h 425"/>
                <a:gd name="T82" fmla="*/ 98 w 484"/>
                <a:gd name="T83" fmla="*/ 83 h 425"/>
                <a:gd name="T84" fmla="*/ 220 w 484"/>
                <a:gd name="T85" fmla="*/ 277 h 425"/>
                <a:gd name="T86" fmla="*/ 207 w 484"/>
                <a:gd name="T87" fmla="*/ 261 h 425"/>
                <a:gd name="T88" fmla="*/ 395 w 484"/>
                <a:gd name="T89" fmla="*/ 399 h 425"/>
                <a:gd name="T90" fmla="*/ 397 w 484"/>
                <a:gd name="T91" fmla="*/ 383 h 425"/>
                <a:gd name="T92" fmla="*/ 419 w 484"/>
                <a:gd name="T93" fmla="*/ 402 h 425"/>
                <a:gd name="T94" fmla="*/ 348 w 484"/>
                <a:gd name="T95" fmla="*/ 350 h 425"/>
                <a:gd name="T96" fmla="*/ 333 w 484"/>
                <a:gd name="T97" fmla="*/ 322 h 425"/>
                <a:gd name="T98" fmla="*/ 159 w 484"/>
                <a:gd name="T99" fmla="*/ 161 h 425"/>
                <a:gd name="T100" fmla="*/ 195 w 484"/>
                <a:gd name="T101" fmla="*/ 186 h 425"/>
                <a:gd name="T102" fmla="*/ 220 w 484"/>
                <a:gd name="T103" fmla="*/ 209 h 425"/>
                <a:gd name="T104" fmla="*/ 433 w 484"/>
                <a:gd name="T105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4" h="425">
                  <a:moveTo>
                    <a:pt x="482" y="381"/>
                  </a:moveTo>
                  <a:cubicBezTo>
                    <a:pt x="351" y="286"/>
                    <a:pt x="220" y="192"/>
                    <a:pt x="89" y="98"/>
                  </a:cubicBezTo>
                  <a:cubicBezTo>
                    <a:pt x="71" y="83"/>
                    <a:pt x="53" y="68"/>
                    <a:pt x="36" y="53"/>
                  </a:cubicBezTo>
                  <a:cubicBezTo>
                    <a:pt x="62" y="68"/>
                    <a:pt x="87" y="85"/>
                    <a:pt x="112" y="102"/>
                  </a:cubicBezTo>
                  <a:cubicBezTo>
                    <a:pt x="218" y="185"/>
                    <a:pt x="325" y="265"/>
                    <a:pt x="435" y="342"/>
                  </a:cubicBezTo>
                  <a:cubicBezTo>
                    <a:pt x="437" y="343"/>
                    <a:pt x="439" y="340"/>
                    <a:pt x="437" y="339"/>
                  </a:cubicBezTo>
                  <a:cubicBezTo>
                    <a:pt x="367" y="286"/>
                    <a:pt x="297" y="234"/>
                    <a:pt x="227" y="182"/>
                  </a:cubicBezTo>
                  <a:cubicBezTo>
                    <a:pt x="188" y="153"/>
                    <a:pt x="150" y="124"/>
                    <a:pt x="111" y="97"/>
                  </a:cubicBezTo>
                  <a:cubicBezTo>
                    <a:pt x="109" y="95"/>
                    <a:pt x="106" y="94"/>
                    <a:pt x="104" y="92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78" y="215"/>
                    <a:pt x="356" y="270"/>
                    <a:pt x="434" y="325"/>
                  </a:cubicBezTo>
                  <a:cubicBezTo>
                    <a:pt x="436" y="326"/>
                    <a:pt x="437" y="323"/>
                    <a:pt x="436" y="322"/>
                  </a:cubicBezTo>
                  <a:cubicBezTo>
                    <a:pt x="300" y="221"/>
                    <a:pt x="162" y="122"/>
                    <a:pt x="23" y="26"/>
                  </a:cubicBezTo>
                  <a:cubicBezTo>
                    <a:pt x="18" y="20"/>
                    <a:pt x="13" y="15"/>
                    <a:pt x="9" y="9"/>
                  </a:cubicBezTo>
                  <a:cubicBezTo>
                    <a:pt x="100" y="71"/>
                    <a:pt x="191" y="134"/>
                    <a:pt x="281" y="199"/>
                  </a:cubicBezTo>
                  <a:cubicBezTo>
                    <a:pt x="334" y="239"/>
                    <a:pt x="387" y="278"/>
                    <a:pt x="442" y="316"/>
                  </a:cubicBezTo>
                  <a:cubicBezTo>
                    <a:pt x="444" y="317"/>
                    <a:pt x="446" y="314"/>
                    <a:pt x="444" y="312"/>
                  </a:cubicBezTo>
                  <a:cubicBezTo>
                    <a:pt x="388" y="271"/>
                    <a:pt x="332" y="231"/>
                    <a:pt x="276" y="191"/>
                  </a:cubicBezTo>
                  <a:cubicBezTo>
                    <a:pt x="275" y="189"/>
                    <a:pt x="273" y="188"/>
                    <a:pt x="271" y="186"/>
                  </a:cubicBezTo>
                  <a:cubicBezTo>
                    <a:pt x="288" y="197"/>
                    <a:pt x="306" y="207"/>
                    <a:pt x="323" y="218"/>
                  </a:cubicBezTo>
                  <a:cubicBezTo>
                    <a:pt x="361" y="245"/>
                    <a:pt x="399" y="271"/>
                    <a:pt x="437" y="298"/>
                  </a:cubicBezTo>
                  <a:cubicBezTo>
                    <a:pt x="439" y="299"/>
                    <a:pt x="441" y="296"/>
                    <a:pt x="439" y="295"/>
                  </a:cubicBezTo>
                  <a:cubicBezTo>
                    <a:pt x="407" y="270"/>
                    <a:pt x="374" y="247"/>
                    <a:pt x="340" y="225"/>
                  </a:cubicBezTo>
                  <a:cubicBezTo>
                    <a:pt x="376" y="247"/>
                    <a:pt x="412" y="269"/>
                    <a:pt x="448" y="292"/>
                  </a:cubicBezTo>
                  <a:cubicBezTo>
                    <a:pt x="450" y="293"/>
                    <a:pt x="452" y="290"/>
                    <a:pt x="450" y="288"/>
                  </a:cubicBezTo>
                  <a:cubicBezTo>
                    <a:pt x="421" y="266"/>
                    <a:pt x="393" y="244"/>
                    <a:pt x="364" y="222"/>
                  </a:cubicBezTo>
                  <a:cubicBezTo>
                    <a:pt x="377" y="230"/>
                    <a:pt x="389" y="237"/>
                    <a:pt x="402" y="245"/>
                  </a:cubicBezTo>
                  <a:cubicBezTo>
                    <a:pt x="402" y="245"/>
                    <a:pt x="402" y="246"/>
                    <a:pt x="403" y="246"/>
                  </a:cubicBezTo>
                  <a:cubicBezTo>
                    <a:pt x="421" y="256"/>
                    <a:pt x="439" y="267"/>
                    <a:pt x="457" y="278"/>
                  </a:cubicBezTo>
                  <a:cubicBezTo>
                    <a:pt x="459" y="279"/>
                    <a:pt x="460" y="276"/>
                    <a:pt x="458" y="275"/>
                  </a:cubicBezTo>
                  <a:cubicBezTo>
                    <a:pt x="419" y="251"/>
                    <a:pt x="379" y="227"/>
                    <a:pt x="340" y="203"/>
                  </a:cubicBezTo>
                  <a:cubicBezTo>
                    <a:pt x="338" y="202"/>
                    <a:pt x="336" y="205"/>
                    <a:pt x="338" y="206"/>
                  </a:cubicBezTo>
                  <a:cubicBezTo>
                    <a:pt x="366" y="228"/>
                    <a:pt x="394" y="249"/>
                    <a:pt x="422" y="271"/>
                  </a:cubicBezTo>
                  <a:cubicBezTo>
                    <a:pt x="375" y="242"/>
                    <a:pt x="327" y="213"/>
                    <a:pt x="280" y="184"/>
                  </a:cubicBezTo>
                  <a:cubicBezTo>
                    <a:pt x="279" y="183"/>
                    <a:pt x="277" y="185"/>
                    <a:pt x="278" y="186"/>
                  </a:cubicBezTo>
                  <a:cubicBezTo>
                    <a:pt x="269" y="181"/>
                    <a:pt x="259" y="175"/>
                    <a:pt x="250" y="170"/>
                  </a:cubicBezTo>
                  <a:cubicBezTo>
                    <a:pt x="249" y="170"/>
                    <a:pt x="248" y="170"/>
                    <a:pt x="248" y="170"/>
                  </a:cubicBezTo>
                  <a:cubicBezTo>
                    <a:pt x="240" y="165"/>
                    <a:pt x="232" y="159"/>
                    <a:pt x="224" y="154"/>
                  </a:cubicBezTo>
                  <a:cubicBezTo>
                    <a:pt x="229" y="156"/>
                    <a:pt x="233" y="159"/>
                    <a:pt x="237" y="161"/>
                  </a:cubicBezTo>
                  <a:cubicBezTo>
                    <a:pt x="239" y="163"/>
                    <a:pt x="241" y="159"/>
                    <a:pt x="239" y="158"/>
                  </a:cubicBezTo>
                  <a:cubicBezTo>
                    <a:pt x="219" y="145"/>
                    <a:pt x="198" y="133"/>
                    <a:pt x="180" y="117"/>
                  </a:cubicBezTo>
                  <a:cubicBezTo>
                    <a:pt x="201" y="130"/>
                    <a:pt x="221" y="143"/>
                    <a:pt x="242" y="156"/>
                  </a:cubicBezTo>
                  <a:cubicBezTo>
                    <a:pt x="244" y="157"/>
                    <a:pt x="246" y="155"/>
                    <a:pt x="244" y="153"/>
                  </a:cubicBezTo>
                  <a:cubicBezTo>
                    <a:pt x="225" y="137"/>
                    <a:pt x="206" y="121"/>
                    <a:pt x="187" y="105"/>
                  </a:cubicBezTo>
                  <a:cubicBezTo>
                    <a:pt x="203" y="115"/>
                    <a:pt x="217" y="125"/>
                    <a:pt x="232" y="135"/>
                  </a:cubicBezTo>
                  <a:cubicBezTo>
                    <a:pt x="234" y="136"/>
                    <a:pt x="236" y="134"/>
                    <a:pt x="234" y="132"/>
                  </a:cubicBezTo>
                  <a:cubicBezTo>
                    <a:pt x="213" y="117"/>
                    <a:pt x="190" y="103"/>
                    <a:pt x="167" y="89"/>
                  </a:cubicBezTo>
                  <a:cubicBezTo>
                    <a:pt x="166" y="88"/>
                    <a:pt x="164" y="90"/>
                    <a:pt x="165" y="92"/>
                  </a:cubicBezTo>
                  <a:cubicBezTo>
                    <a:pt x="183" y="107"/>
                    <a:pt x="201" y="122"/>
                    <a:pt x="219" y="137"/>
                  </a:cubicBezTo>
                  <a:cubicBezTo>
                    <a:pt x="201" y="126"/>
                    <a:pt x="183" y="114"/>
                    <a:pt x="166" y="103"/>
                  </a:cubicBezTo>
                  <a:cubicBezTo>
                    <a:pt x="164" y="102"/>
                    <a:pt x="162" y="104"/>
                    <a:pt x="163" y="106"/>
                  </a:cubicBezTo>
                  <a:cubicBezTo>
                    <a:pt x="168" y="111"/>
                    <a:pt x="173" y="116"/>
                    <a:pt x="179" y="121"/>
                  </a:cubicBezTo>
                  <a:cubicBezTo>
                    <a:pt x="176" y="119"/>
                    <a:pt x="174" y="118"/>
                    <a:pt x="172" y="117"/>
                  </a:cubicBezTo>
                  <a:cubicBezTo>
                    <a:pt x="116" y="78"/>
                    <a:pt x="60" y="39"/>
                    <a:pt x="4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5" y="10"/>
                    <a:pt x="10" y="16"/>
                    <a:pt x="15" y="22"/>
                  </a:cubicBezTo>
                  <a:cubicBezTo>
                    <a:pt x="14" y="22"/>
                    <a:pt x="14" y="23"/>
                    <a:pt x="15" y="24"/>
                  </a:cubicBezTo>
                  <a:cubicBezTo>
                    <a:pt x="17" y="26"/>
                    <a:pt x="20" y="28"/>
                    <a:pt x="22" y="30"/>
                  </a:cubicBezTo>
                  <a:cubicBezTo>
                    <a:pt x="35" y="42"/>
                    <a:pt x="48" y="53"/>
                    <a:pt x="63" y="63"/>
                  </a:cubicBezTo>
                  <a:cubicBezTo>
                    <a:pt x="68" y="67"/>
                    <a:pt x="73" y="71"/>
                    <a:pt x="79" y="76"/>
                  </a:cubicBezTo>
                  <a:cubicBezTo>
                    <a:pt x="60" y="63"/>
                    <a:pt x="41" y="52"/>
                    <a:pt x="22" y="41"/>
                  </a:cubicBezTo>
                  <a:cubicBezTo>
                    <a:pt x="20" y="40"/>
                    <a:pt x="18" y="42"/>
                    <a:pt x="20" y="43"/>
                  </a:cubicBezTo>
                  <a:cubicBezTo>
                    <a:pt x="30" y="53"/>
                    <a:pt x="41" y="62"/>
                    <a:pt x="52" y="71"/>
                  </a:cubicBezTo>
                  <a:cubicBezTo>
                    <a:pt x="50" y="70"/>
                    <a:pt x="48" y="68"/>
                    <a:pt x="46" y="67"/>
                  </a:cubicBezTo>
                  <a:cubicBezTo>
                    <a:pt x="45" y="66"/>
                    <a:pt x="43" y="68"/>
                    <a:pt x="44" y="70"/>
                  </a:cubicBezTo>
                  <a:cubicBezTo>
                    <a:pt x="66" y="89"/>
                    <a:pt x="88" y="108"/>
                    <a:pt x="111" y="126"/>
                  </a:cubicBezTo>
                  <a:cubicBezTo>
                    <a:pt x="96" y="115"/>
                    <a:pt x="81" y="105"/>
                    <a:pt x="65" y="94"/>
                  </a:cubicBezTo>
                  <a:cubicBezTo>
                    <a:pt x="64" y="93"/>
                    <a:pt x="62" y="95"/>
                    <a:pt x="63" y="96"/>
                  </a:cubicBezTo>
                  <a:cubicBezTo>
                    <a:pt x="107" y="132"/>
                    <a:pt x="151" y="167"/>
                    <a:pt x="195" y="203"/>
                  </a:cubicBezTo>
                  <a:cubicBezTo>
                    <a:pt x="162" y="179"/>
                    <a:pt x="129" y="156"/>
                    <a:pt x="96" y="133"/>
                  </a:cubicBezTo>
                  <a:cubicBezTo>
                    <a:pt x="95" y="132"/>
                    <a:pt x="93" y="135"/>
                    <a:pt x="94" y="136"/>
                  </a:cubicBezTo>
                  <a:cubicBezTo>
                    <a:pt x="111" y="150"/>
                    <a:pt x="127" y="164"/>
                    <a:pt x="144" y="178"/>
                  </a:cubicBezTo>
                  <a:cubicBezTo>
                    <a:pt x="129" y="167"/>
                    <a:pt x="114" y="156"/>
                    <a:pt x="99" y="145"/>
                  </a:cubicBezTo>
                  <a:cubicBezTo>
                    <a:pt x="98" y="144"/>
                    <a:pt x="96" y="146"/>
                    <a:pt x="97" y="147"/>
                  </a:cubicBezTo>
                  <a:cubicBezTo>
                    <a:pt x="134" y="179"/>
                    <a:pt x="171" y="210"/>
                    <a:pt x="209" y="241"/>
                  </a:cubicBezTo>
                  <a:cubicBezTo>
                    <a:pt x="185" y="224"/>
                    <a:pt x="162" y="207"/>
                    <a:pt x="139" y="190"/>
                  </a:cubicBezTo>
                  <a:cubicBezTo>
                    <a:pt x="138" y="189"/>
                    <a:pt x="137" y="191"/>
                    <a:pt x="137" y="192"/>
                  </a:cubicBezTo>
                  <a:cubicBezTo>
                    <a:pt x="147" y="204"/>
                    <a:pt x="157" y="215"/>
                    <a:pt x="168" y="226"/>
                  </a:cubicBezTo>
                  <a:cubicBezTo>
                    <a:pt x="187" y="251"/>
                    <a:pt x="210" y="273"/>
                    <a:pt x="235" y="292"/>
                  </a:cubicBezTo>
                  <a:cubicBezTo>
                    <a:pt x="236" y="292"/>
                    <a:pt x="237" y="292"/>
                    <a:pt x="237" y="291"/>
                  </a:cubicBezTo>
                  <a:cubicBezTo>
                    <a:pt x="297" y="341"/>
                    <a:pt x="363" y="383"/>
                    <a:pt x="429" y="424"/>
                  </a:cubicBezTo>
                  <a:cubicBezTo>
                    <a:pt x="431" y="425"/>
                    <a:pt x="432" y="423"/>
                    <a:pt x="430" y="421"/>
                  </a:cubicBezTo>
                  <a:cubicBezTo>
                    <a:pt x="339" y="355"/>
                    <a:pt x="250" y="287"/>
                    <a:pt x="163" y="216"/>
                  </a:cubicBezTo>
                  <a:cubicBezTo>
                    <a:pt x="163" y="215"/>
                    <a:pt x="162" y="215"/>
                    <a:pt x="161" y="216"/>
                  </a:cubicBezTo>
                  <a:cubicBezTo>
                    <a:pt x="161" y="215"/>
                    <a:pt x="160" y="214"/>
                    <a:pt x="159" y="214"/>
                  </a:cubicBezTo>
                  <a:cubicBezTo>
                    <a:pt x="156" y="210"/>
                    <a:pt x="152" y="206"/>
                    <a:pt x="149" y="202"/>
                  </a:cubicBezTo>
                  <a:cubicBezTo>
                    <a:pt x="149" y="201"/>
                    <a:pt x="148" y="201"/>
                    <a:pt x="147" y="200"/>
                  </a:cubicBezTo>
                  <a:cubicBezTo>
                    <a:pt x="156" y="207"/>
                    <a:pt x="166" y="213"/>
                    <a:pt x="175" y="220"/>
                  </a:cubicBezTo>
                  <a:cubicBezTo>
                    <a:pt x="198" y="236"/>
                    <a:pt x="220" y="253"/>
                    <a:pt x="242" y="269"/>
                  </a:cubicBezTo>
                  <a:cubicBezTo>
                    <a:pt x="251" y="276"/>
                    <a:pt x="260" y="283"/>
                    <a:pt x="268" y="290"/>
                  </a:cubicBezTo>
                  <a:cubicBezTo>
                    <a:pt x="297" y="313"/>
                    <a:pt x="325" y="336"/>
                    <a:pt x="354" y="359"/>
                  </a:cubicBezTo>
                  <a:cubicBezTo>
                    <a:pt x="368" y="370"/>
                    <a:pt x="382" y="381"/>
                    <a:pt x="397" y="392"/>
                  </a:cubicBezTo>
                  <a:cubicBezTo>
                    <a:pt x="407" y="400"/>
                    <a:pt x="416" y="409"/>
                    <a:pt x="429" y="406"/>
                  </a:cubicBezTo>
                  <a:cubicBezTo>
                    <a:pt x="431" y="405"/>
                    <a:pt x="431" y="404"/>
                    <a:pt x="430" y="403"/>
                  </a:cubicBezTo>
                  <a:cubicBezTo>
                    <a:pt x="369" y="359"/>
                    <a:pt x="309" y="315"/>
                    <a:pt x="248" y="270"/>
                  </a:cubicBezTo>
                  <a:cubicBezTo>
                    <a:pt x="222" y="249"/>
                    <a:pt x="197" y="228"/>
                    <a:pt x="171" y="206"/>
                  </a:cubicBezTo>
                  <a:cubicBezTo>
                    <a:pt x="156" y="194"/>
                    <a:pt x="142" y="181"/>
                    <a:pt x="127" y="169"/>
                  </a:cubicBezTo>
                  <a:cubicBezTo>
                    <a:pt x="151" y="187"/>
                    <a:pt x="151" y="187"/>
                    <a:pt x="151" y="187"/>
                  </a:cubicBezTo>
                  <a:cubicBezTo>
                    <a:pt x="163" y="195"/>
                    <a:pt x="175" y="204"/>
                    <a:pt x="187" y="213"/>
                  </a:cubicBezTo>
                  <a:cubicBezTo>
                    <a:pt x="267" y="278"/>
                    <a:pt x="349" y="339"/>
                    <a:pt x="434" y="397"/>
                  </a:cubicBezTo>
                  <a:cubicBezTo>
                    <a:pt x="436" y="398"/>
                    <a:pt x="437" y="395"/>
                    <a:pt x="435" y="394"/>
                  </a:cubicBezTo>
                  <a:cubicBezTo>
                    <a:pt x="355" y="335"/>
                    <a:pt x="275" y="275"/>
                    <a:pt x="195" y="216"/>
                  </a:cubicBezTo>
                  <a:cubicBezTo>
                    <a:pt x="170" y="195"/>
                    <a:pt x="144" y="174"/>
                    <a:pt x="119" y="153"/>
                  </a:cubicBezTo>
                  <a:cubicBezTo>
                    <a:pt x="162" y="183"/>
                    <a:pt x="205" y="213"/>
                    <a:pt x="247" y="244"/>
                  </a:cubicBezTo>
                  <a:cubicBezTo>
                    <a:pt x="314" y="296"/>
                    <a:pt x="382" y="348"/>
                    <a:pt x="452" y="397"/>
                  </a:cubicBezTo>
                  <a:cubicBezTo>
                    <a:pt x="453" y="398"/>
                    <a:pt x="455" y="396"/>
                    <a:pt x="454" y="394"/>
                  </a:cubicBezTo>
                  <a:cubicBezTo>
                    <a:pt x="454" y="394"/>
                    <a:pt x="453" y="394"/>
                    <a:pt x="453" y="394"/>
                  </a:cubicBezTo>
                  <a:cubicBezTo>
                    <a:pt x="453" y="394"/>
                    <a:pt x="453" y="394"/>
                    <a:pt x="453" y="394"/>
                  </a:cubicBezTo>
                  <a:cubicBezTo>
                    <a:pt x="453" y="394"/>
                    <a:pt x="453" y="394"/>
                    <a:pt x="453" y="394"/>
                  </a:cubicBezTo>
                  <a:cubicBezTo>
                    <a:pt x="388" y="343"/>
                    <a:pt x="322" y="294"/>
                    <a:pt x="255" y="245"/>
                  </a:cubicBezTo>
                  <a:cubicBezTo>
                    <a:pt x="207" y="207"/>
                    <a:pt x="159" y="169"/>
                    <a:pt x="111" y="131"/>
                  </a:cubicBezTo>
                  <a:cubicBezTo>
                    <a:pt x="125" y="141"/>
                    <a:pt x="139" y="151"/>
                    <a:pt x="153" y="161"/>
                  </a:cubicBezTo>
                  <a:cubicBezTo>
                    <a:pt x="257" y="245"/>
                    <a:pt x="364" y="324"/>
                    <a:pt x="475" y="398"/>
                  </a:cubicBezTo>
                  <a:cubicBezTo>
                    <a:pt x="477" y="400"/>
                    <a:pt x="479" y="396"/>
                    <a:pt x="477" y="395"/>
                  </a:cubicBezTo>
                  <a:cubicBezTo>
                    <a:pt x="430" y="359"/>
                    <a:pt x="383" y="324"/>
                    <a:pt x="336" y="289"/>
                  </a:cubicBezTo>
                  <a:cubicBezTo>
                    <a:pt x="383" y="322"/>
                    <a:pt x="432" y="353"/>
                    <a:pt x="481" y="384"/>
                  </a:cubicBezTo>
                  <a:cubicBezTo>
                    <a:pt x="483" y="385"/>
                    <a:pt x="484" y="382"/>
                    <a:pt x="482" y="381"/>
                  </a:cubicBezTo>
                  <a:close/>
                  <a:moveTo>
                    <a:pt x="225" y="185"/>
                  </a:moveTo>
                  <a:cubicBezTo>
                    <a:pt x="255" y="207"/>
                    <a:pt x="285" y="229"/>
                    <a:pt x="315" y="252"/>
                  </a:cubicBezTo>
                  <a:cubicBezTo>
                    <a:pt x="274" y="222"/>
                    <a:pt x="234" y="193"/>
                    <a:pt x="195" y="162"/>
                  </a:cubicBezTo>
                  <a:cubicBezTo>
                    <a:pt x="205" y="170"/>
                    <a:pt x="215" y="177"/>
                    <a:pt x="225" y="185"/>
                  </a:cubicBezTo>
                  <a:close/>
                  <a:moveTo>
                    <a:pt x="64" y="60"/>
                  </a:moveTo>
                  <a:cubicBezTo>
                    <a:pt x="59" y="56"/>
                    <a:pt x="54" y="51"/>
                    <a:pt x="49" y="47"/>
                  </a:cubicBezTo>
                  <a:cubicBezTo>
                    <a:pt x="128" y="103"/>
                    <a:pt x="207" y="159"/>
                    <a:pt x="285" y="215"/>
                  </a:cubicBezTo>
                  <a:cubicBezTo>
                    <a:pt x="260" y="198"/>
                    <a:pt x="235" y="180"/>
                    <a:pt x="210" y="163"/>
                  </a:cubicBezTo>
                  <a:cubicBezTo>
                    <a:pt x="173" y="136"/>
                    <a:pt x="135" y="110"/>
                    <a:pt x="98" y="83"/>
                  </a:cubicBezTo>
                  <a:cubicBezTo>
                    <a:pt x="87" y="75"/>
                    <a:pt x="75" y="68"/>
                    <a:pt x="64" y="60"/>
                  </a:cubicBezTo>
                  <a:close/>
                  <a:moveTo>
                    <a:pt x="196" y="255"/>
                  </a:moveTo>
                  <a:cubicBezTo>
                    <a:pt x="204" y="262"/>
                    <a:pt x="212" y="269"/>
                    <a:pt x="220" y="277"/>
                  </a:cubicBezTo>
                  <a:cubicBezTo>
                    <a:pt x="212" y="270"/>
                    <a:pt x="204" y="262"/>
                    <a:pt x="196" y="255"/>
                  </a:cubicBezTo>
                  <a:close/>
                  <a:moveTo>
                    <a:pt x="395" y="399"/>
                  </a:moveTo>
                  <a:cubicBezTo>
                    <a:pt x="329" y="357"/>
                    <a:pt x="265" y="314"/>
                    <a:pt x="207" y="261"/>
                  </a:cubicBezTo>
                  <a:cubicBezTo>
                    <a:pt x="194" y="250"/>
                    <a:pt x="182" y="238"/>
                    <a:pt x="170" y="225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243" y="284"/>
                    <a:pt x="318" y="343"/>
                    <a:pt x="395" y="399"/>
                  </a:cubicBezTo>
                  <a:close/>
                  <a:moveTo>
                    <a:pt x="304" y="314"/>
                  </a:moveTo>
                  <a:cubicBezTo>
                    <a:pt x="324" y="329"/>
                    <a:pt x="345" y="345"/>
                    <a:pt x="366" y="360"/>
                  </a:cubicBezTo>
                  <a:cubicBezTo>
                    <a:pt x="376" y="368"/>
                    <a:pt x="387" y="375"/>
                    <a:pt x="397" y="383"/>
                  </a:cubicBezTo>
                  <a:cubicBezTo>
                    <a:pt x="414" y="395"/>
                    <a:pt x="414" y="395"/>
                    <a:pt x="414" y="395"/>
                  </a:cubicBezTo>
                  <a:cubicBezTo>
                    <a:pt x="416" y="396"/>
                    <a:pt x="418" y="398"/>
                    <a:pt x="420" y="400"/>
                  </a:cubicBezTo>
                  <a:cubicBezTo>
                    <a:pt x="426" y="403"/>
                    <a:pt x="425" y="404"/>
                    <a:pt x="419" y="402"/>
                  </a:cubicBezTo>
                  <a:cubicBezTo>
                    <a:pt x="416" y="402"/>
                    <a:pt x="414" y="401"/>
                    <a:pt x="412" y="400"/>
                  </a:cubicBezTo>
                  <a:cubicBezTo>
                    <a:pt x="400" y="394"/>
                    <a:pt x="390" y="383"/>
                    <a:pt x="379" y="375"/>
                  </a:cubicBezTo>
                  <a:cubicBezTo>
                    <a:pt x="369" y="367"/>
                    <a:pt x="358" y="359"/>
                    <a:pt x="348" y="350"/>
                  </a:cubicBezTo>
                  <a:cubicBezTo>
                    <a:pt x="329" y="335"/>
                    <a:pt x="309" y="319"/>
                    <a:pt x="290" y="304"/>
                  </a:cubicBezTo>
                  <a:lnTo>
                    <a:pt x="304" y="314"/>
                  </a:lnTo>
                  <a:close/>
                  <a:moveTo>
                    <a:pt x="333" y="322"/>
                  </a:moveTo>
                  <a:cubicBezTo>
                    <a:pt x="318" y="311"/>
                    <a:pt x="303" y="300"/>
                    <a:pt x="288" y="289"/>
                  </a:cubicBezTo>
                  <a:cubicBezTo>
                    <a:pt x="303" y="300"/>
                    <a:pt x="318" y="311"/>
                    <a:pt x="333" y="322"/>
                  </a:cubicBezTo>
                  <a:close/>
                  <a:moveTo>
                    <a:pt x="159" y="161"/>
                  </a:moveTo>
                  <a:cubicBezTo>
                    <a:pt x="133" y="139"/>
                    <a:pt x="106" y="118"/>
                    <a:pt x="80" y="96"/>
                  </a:cubicBezTo>
                  <a:cubicBezTo>
                    <a:pt x="83" y="98"/>
                    <a:pt x="85" y="99"/>
                    <a:pt x="88" y="101"/>
                  </a:cubicBezTo>
                  <a:cubicBezTo>
                    <a:pt x="123" y="130"/>
                    <a:pt x="159" y="159"/>
                    <a:pt x="195" y="186"/>
                  </a:cubicBezTo>
                  <a:cubicBezTo>
                    <a:pt x="183" y="178"/>
                    <a:pt x="171" y="169"/>
                    <a:pt x="159" y="161"/>
                  </a:cubicBezTo>
                  <a:close/>
                  <a:moveTo>
                    <a:pt x="416" y="353"/>
                  </a:moveTo>
                  <a:cubicBezTo>
                    <a:pt x="349" y="307"/>
                    <a:pt x="284" y="259"/>
                    <a:pt x="220" y="209"/>
                  </a:cubicBezTo>
                  <a:cubicBezTo>
                    <a:pt x="286" y="257"/>
                    <a:pt x="351" y="304"/>
                    <a:pt x="416" y="353"/>
                  </a:cubicBezTo>
                  <a:close/>
                  <a:moveTo>
                    <a:pt x="132" y="133"/>
                  </a:moveTo>
                  <a:cubicBezTo>
                    <a:pt x="232" y="205"/>
                    <a:pt x="333" y="277"/>
                    <a:pt x="433" y="350"/>
                  </a:cubicBezTo>
                  <a:cubicBezTo>
                    <a:pt x="329" y="283"/>
                    <a:pt x="228" y="210"/>
                    <a:pt x="132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1010" y="2767"/>
              <a:ext cx="120" cy="73"/>
            </a:xfrm>
            <a:custGeom>
              <a:avLst/>
              <a:gdLst>
                <a:gd name="T0" fmla="*/ 110 w 112"/>
                <a:gd name="T1" fmla="*/ 64 h 68"/>
                <a:gd name="T2" fmla="*/ 56 w 112"/>
                <a:gd name="T3" fmla="*/ 20 h 68"/>
                <a:gd name="T4" fmla="*/ 94 w 112"/>
                <a:gd name="T5" fmla="*/ 43 h 68"/>
                <a:gd name="T6" fmla="*/ 96 w 112"/>
                <a:gd name="T7" fmla="*/ 40 h 68"/>
                <a:gd name="T8" fmla="*/ 50 w 112"/>
                <a:gd name="T9" fmla="*/ 13 h 68"/>
                <a:gd name="T10" fmla="*/ 48 w 112"/>
                <a:gd name="T11" fmla="*/ 15 h 68"/>
                <a:gd name="T12" fmla="*/ 79 w 112"/>
                <a:gd name="T13" fmla="*/ 47 h 68"/>
                <a:gd name="T14" fmla="*/ 55 w 112"/>
                <a:gd name="T15" fmla="*/ 33 h 68"/>
                <a:gd name="T16" fmla="*/ 1 w 112"/>
                <a:gd name="T17" fmla="*/ 0 h 68"/>
                <a:gd name="T18" fmla="*/ 0 w 112"/>
                <a:gd name="T19" fmla="*/ 1 h 68"/>
                <a:gd name="T20" fmla="*/ 109 w 112"/>
                <a:gd name="T21" fmla="*/ 67 h 68"/>
                <a:gd name="T22" fmla="*/ 110 w 112"/>
                <a:gd name="T23" fmla="*/ 6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68">
                  <a:moveTo>
                    <a:pt x="110" y="64"/>
                  </a:moveTo>
                  <a:cubicBezTo>
                    <a:pt x="89" y="53"/>
                    <a:pt x="71" y="38"/>
                    <a:pt x="56" y="20"/>
                  </a:cubicBezTo>
                  <a:cubicBezTo>
                    <a:pt x="69" y="28"/>
                    <a:pt x="81" y="36"/>
                    <a:pt x="94" y="43"/>
                  </a:cubicBezTo>
                  <a:cubicBezTo>
                    <a:pt x="96" y="43"/>
                    <a:pt x="97" y="41"/>
                    <a:pt x="96" y="40"/>
                  </a:cubicBezTo>
                  <a:cubicBezTo>
                    <a:pt x="81" y="31"/>
                    <a:pt x="65" y="22"/>
                    <a:pt x="50" y="13"/>
                  </a:cubicBezTo>
                  <a:cubicBezTo>
                    <a:pt x="49" y="12"/>
                    <a:pt x="47" y="14"/>
                    <a:pt x="48" y="15"/>
                  </a:cubicBezTo>
                  <a:cubicBezTo>
                    <a:pt x="57" y="27"/>
                    <a:pt x="68" y="38"/>
                    <a:pt x="79" y="47"/>
                  </a:cubicBezTo>
                  <a:cubicBezTo>
                    <a:pt x="71" y="43"/>
                    <a:pt x="63" y="38"/>
                    <a:pt x="55" y="33"/>
                  </a:cubicBezTo>
                  <a:cubicBezTo>
                    <a:pt x="37" y="23"/>
                    <a:pt x="19" y="1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33" y="27"/>
                    <a:pt x="72" y="47"/>
                    <a:pt x="109" y="67"/>
                  </a:cubicBezTo>
                  <a:cubicBezTo>
                    <a:pt x="110" y="68"/>
                    <a:pt x="112" y="65"/>
                    <a:pt x="11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818" y="2163"/>
              <a:ext cx="174" cy="516"/>
            </a:xfrm>
            <a:custGeom>
              <a:avLst/>
              <a:gdLst>
                <a:gd name="T0" fmla="*/ 119 w 163"/>
                <a:gd name="T1" fmla="*/ 431 h 484"/>
                <a:gd name="T2" fmla="*/ 106 w 163"/>
                <a:gd name="T3" fmla="*/ 401 h 484"/>
                <a:gd name="T4" fmla="*/ 105 w 163"/>
                <a:gd name="T5" fmla="*/ 387 h 484"/>
                <a:gd name="T6" fmla="*/ 101 w 163"/>
                <a:gd name="T7" fmla="*/ 368 h 484"/>
                <a:gd name="T8" fmla="*/ 80 w 163"/>
                <a:gd name="T9" fmla="*/ 326 h 484"/>
                <a:gd name="T10" fmla="*/ 80 w 163"/>
                <a:gd name="T11" fmla="*/ 310 h 484"/>
                <a:gd name="T12" fmla="*/ 79 w 163"/>
                <a:gd name="T13" fmla="*/ 290 h 484"/>
                <a:gd name="T14" fmla="*/ 83 w 163"/>
                <a:gd name="T15" fmla="*/ 276 h 484"/>
                <a:gd name="T16" fmla="*/ 90 w 163"/>
                <a:gd name="T17" fmla="*/ 271 h 484"/>
                <a:gd name="T18" fmla="*/ 70 w 163"/>
                <a:gd name="T19" fmla="*/ 243 h 484"/>
                <a:gd name="T20" fmla="*/ 66 w 163"/>
                <a:gd name="T21" fmla="*/ 222 h 484"/>
                <a:gd name="T22" fmla="*/ 64 w 163"/>
                <a:gd name="T23" fmla="*/ 205 h 484"/>
                <a:gd name="T24" fmla="*/ 72 w 163"/>
                <a:gd name="T25" fmla="*/ 194 h 484"/>
                <a:gd name="T26" fmla="*/ 77 w 163"/>
                <a:gd name="T27" fmla="*/ 183 h 484"/>
                <a:gd name="T28" fmla="*/ 76 w 163"/>
                <a:gd name="T29" fmla="*/ 166 h 484"/>
                <a:gd name="T30" fmla="*/ 79 w 163"/>
                <a:gd name="T31" fmla="*/ 151 h 484"/>
                <a:gd name="T32" fmla="*/ 87 w 163"/>
                <a:gd name="T33" fmla="*/ 137 h 484"/>
                <a:gd name="T34" fmla="*/ 90 w 163"/>
                <a:gd name="T35" fmla="*/ 124 h 484"/>
                <a:gd name="T36" fmla="*/ 89 w 163"/>
                <a:gd name="T37" fmla="*/ 110 h 484"/>
                <a:gd name="T38" fmla="*/ 99 w 163"/>
                <a:gd name="T39" fmla="*/ 101 h 484"/>
                <a:gd name="T40" fmla="*/ 2 w 163"/>
                <a:gd name="T41" fmla="*/ 5 h 484"/>
                <a:gd name="T42" fmla="*/ 5 w 163"/>
                <a:gd name="T43" fmla="*/ 25 h 484"/>
                <a:gd name="T44" fmla="*/ 6 w 163"/>
                <a:gd name="T45" fmla="*/ 44 h 484"/>
                <a:gd name="T46" fmla="*/ 12 w 163"/>
                <a:gd name="T47" fmla="*/ 67 h 484"/>
                <a:gd name="T48" fmla="*/ 9 w 163"/>
                <a:gd name="T49" fmla="*/ 86 h 484"/>
                <a:gd name="T50" fmla="*/ 10 w 163"/>
                <a:gd name="T51" fmla="*/ 105 h 484"/>
                <a:gd name="T52" fmla="*/ 16 w 163"/>
                <a:gd name="T53" fmla="*/ 126 h 484"/>
                <a:gd name="T54" fmla="*/ 11 w 163"/>
                <a:gd name="T55" fmla="*/ 142 h 484"/>
                <a:gd name="T56" fmla="*/ 15 w 163"/>
                <a:gd name="T57" fmla="*/ 159 h 484"/>
                <a:gd name="T58" fmla="*/ 22 w 163"/>
                <a:gd name="T59" fmla="*/ 187 h 484"/>
                <a:gd name="T60" fmla="*/ 23 w 163"/>
                <a:gd name="T61" fmla="*/ 202 h 484"/>
                <a:gd name="T62" fmla="*/ 33 w 163"/>
                <a:gd name="T63" fmla="*/ 224 h 484"/>
                <a:gd name="T64" fmla="*/ 31 w 163"/>
                <a:gd name="T65" fmla="*/ 237 h 484"/>
                <a:gd name="T66" fmla="*/ 34 w 163"/>
                <a:gd name="T67" fmla="*/ 255 h 484"/>
                <a:gd name="T68" fmla="*/ 34 w 163"/>
                <a:gd name="T69" fmla="*/ 267 h 484"/>
                <a:gd name="T70" fmla="*/ 33 w 163"/>
                <a:gd name="T71" fmla="*/ 289 h 484"/>
                <a:gd name="T72" fmla="*/ 42 w 163"/>
                <a:gd name="T73" fmla="*/ 316 h 484"/>
                <a:gd name="T74" fmla="*/ 53 w 163"/>
                <a:gd name="T75" fmla="*/ 337 h 484"/>
                <a:gd name="T76" fmla="*/ 61 w 163"/>
                <a:gd name="T77" fmla="*/ 358 h 484"/>
                <a:gd name="T78" fmla="*/ 68 w 163"/>
                <a:gd name="T79" fmla="*/ 385 h 484"/>
                <a:gd name="T80" fmla="*/ 88 w 163"/>
                <a:gd name="T81" fmla="*/ 417 h 484"/>
                <a:gd name="T82" fmla="*/ 89 w 163"/>
                <a:gd name="T83" fmla="*/ 417 h 484"/>
                <a:gd name="T84" fmla="*/ 99 w 163"/>
                <a:gd name="T85" fmla="*/ 443 h 484"/>
                <a:gd name="T86" fmla="*/ 108 w 163"/>
                <a:gd name="T87" fmla="*/ 451 h 484"/>
                <a:gd name="T88" fmla="*/ 143 w 163"/>
                <a:gd name="T89" fmla="*/ 480 h 484"/>
                <a:gd name="T90" fmla="*/ 160 w 163"/>
                <a:gd name="T91" fmla="*/ 482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" h="484">
                  <a:moveTo>
                    <a:pt x="162" y="480"/>
                  </a:moveTo>
                  <a:cubicBezTo>
                    <a:pt x="136" y="455"/>
                    <a:pt x="111" y="429"/>
                    <a:pt x="87" y="402"/>
                  </a:cubicBezTo>
                  <a:cubicBezTo>
                    <a:pt x="98" y="412"/>
                    <a:pt x="108" y="421"/>
                    <a:pt x="119" y="431"/>
                  </a:cubicBezTo>
                  <a:cubicBezTo>
                    <a:pt x="120" y="432"/>
                    <a:pt x="122" y="430"/>
                    <a:pt x="121" y="429"/>
                  </a:cubicBezTo>
                  <a:cubicBezTo>
                    <a:pt x="101" y="410"/>
                    <a:pt x="84" y="389"/>
                    <a:pt x="70" y="366"/>
                  </a:cubicBezTo>
                  <a:cubicBezTo>
                    <a:pt x="82" y="378"/>
                    <a:pt x="94" y="389"/>
                    <a:pt x="106" y="401"/>
                  </a:cubicBezTo>
                  <a:cubicBezTo>
                    <a:pt x="107" y="402"/>
                    <a:pt x="109" y="400"/>
                    <a:pt x="108" y="399"/>
                  </a:cubicBezTo>
                  <a:cubicBezTo>
                    <a:pt x="98" y="386"/>
                    <a:pt x="88" y="373"/>
                    <a:pt x="78" y="361"/>
                  </a:cubicBezTo>
                  <a:cubicBezTo>
                    <a:pt x="87" y="370"/>
                    <a:pt x="96" y="379"/>
                    <a:pt x="105" y="387"/>
                  </a:cubicBezTo>
                  <a:cubicBezTo>
                    <a:pt x="107" y="389"/>
                    <a:pt x="109" y="387"/>
                    <a:pt x="107" y="385"/>
                  </a:cubicBezTo>
                  <a:cubicBezTo>
                    <a:pt x="92" y="368"/>
                    <a:pt x="76" y="350"/>
                    <a:pt x="60" y="332"/>
                  </a:cubicBezTo>
                  <a:cubicBezTo>
                    <a:pt x="74" y="344"/>
                    <a:pt x="87" y="356"/>
                    <a:pt x="101" y="368"/>
                  </a:cubicBezTo>
                  <a:cubicBezTo>
                    <a:pt x="102" y="369"/>
                    <a:pt x="104" y="367"/>
                    <a:pt x="103" y="366"/>
                  </a:cubicBezTo>
                  <a:cubicBezTo>
                    <a:pt x="84" y="343"/>
                    <a:pt x="64" y="321"/>
                    <a:pt x="45" y="298"/>
                  </a:cubicBezTo>
                  <a:cubicBezTo>
                    <a:pt x="57" y="308"/>
                    <a:pt x="68" y="317"/>
                    <a:pt x="80" y="326"/>
                  </a:cubicBezTo>
                  <a:cubicBezTo>
                    <a:pt x="81" y="327"/>
                    <a:pt x="83" y="326"/>
                    <a:pt x="82" y="324"/>
                  </a:cubicBezTo>
                  <a:cubicBezTo>
                    <a:pt x="71" y="310"/>
                    <a:pt x="60" y="295"/>
                    <a:pt x="48" y="280"/>
                  </a:cubicBezTo>
                  <a:cubicBezTo>
                    <a:pt x="59" y="290"/>
                    <a:pt x="69" y="300"/>
                    <a:pt x="80" y="310"/>
                  </a:cubicBezTo>
                  <a:cubicBezTo>
                    <a:pt x="81" y="311"/>
                    <a:pt x="83" y="310"/>
                    <a:pt x="82" y="308"/>
                  </a:cubicBezTo>
                  <a:cubicBezTo>
                    <a:pt x="73" y="294"/>
                    <a:pt x="63" y="281"/>
                    <a:pt x="52" y="269"/>
                  </a:cubicBezTo>
                  <a:cubicBezTo>
                    <a:pt x="61" y="276"/>
                    <a:pt x="70" y="283"/>
                    <a:pt x="79" y="290"/>
                  </a:cubicBezTo>
                  <a:cubicBezTo>
                    <a:pt x="81" y="292"/>
                    <a:pt x="83" y="290"/>
                    <a:pt x="81" y="288"/>
                  </a:cubicBezTo>
                  <a:cubicBezTo>
                    <a:pt x="70" y="275"/>
                    <a:pt x="58" y="261"/>
                    <a:pt x="46" y="248"/>
                  </a:cubicBezTo>
                  <a:cubicBezTo>
                    <a:pt x="58" y="257"/>
                    <a:pt x="70" y="267"/>
                    <a:pt x="83" y="276"/>
                  </a:cubicBezTo>
                  <a:cubicBezTo>
                    <a:pt x="84" y="278"/>
                    <a:pt x="87" y="276"/>
                    <a:pt x="85" y="274"/>
                  </a:cubicBezTo>
                  <a:cubicBezTo>
                    <a:pt x="75" y="263"/>
                    <a:pt x="65" y="253"/>
                    <a:pt x="55" y="242"/>
                  </a:cubicBezTo>
                  <a:cubicBezTo>
                    <a:pt x="90" y="271"/>
                    <a:pt x="90" y="271"/>
                    <a:pt x="90" y="271"/>
                  </a:cubicBezTo>
                  <a:cubicBezTo>
                    <a:pt x="92" y="273"/>
                    <a:pt x="94" y="271"/>
                    <a:pt x="93" y="269"/>
                  </a:cubicBezTo>
                  <a:cubicBezTo>
                    <a:pt x="79" y="255"/>
                    <a:pt x="66" y="241"/>
                    <a:pt x="52" y="227"/>
                  </a:cubicBezTo>
                  <a:cubicBezTo>
                    <a:pt x="58" y="232"/>
                    <a:pt x="64" y="237"/>
                    <a:pt x="70" y="243"/>
                  </a:cubicBezTo>
                  <a:cubicBezTo>
                    <a:pt x="71" y="244"/>
                    <a:pt x="74" y="242"/>
                    <a:pt x="72" y="240"/>
                  </a:cubicBezTo>
                  <a:cubicBezTo>
                    <a:pt x="59" y="226"/>
                    <a:pt x="46" y="211"/>
                    <a:pt x="33" y="196"/>
                  </a:cubicBezTo>
                  <a:cubicBezTo>
                    <a:pt x="44" y="205"/>
                    <a:pt x="55" y="214"/>
                    <a:pt x="66" y="222"/>
                  </a:cubicBezTo>
                  <a:cubicBezTo>
                    <a:pt x="67" y="224"/>
                    <a:pt x="69" y="222"/>
                    <a:pt x="68" y="220"/>
                  </a:cubicBezTo>
                  <a:cubicBezTo>
                    <a:pt x="55" y="205"/>
                    <a:pt x="43" y="189"/>
                    <a:pt x="31" y="174"/>
                  </a:cubicBezTo>
                  <a:cubicBezTo>
                    <a:pt x="42" y="184"/>
                    <a:pt x="53" y="195"/>
                    <a:pt x="64" y="205"/>
                  </a:cubicBezTo>
                  <a:cubicBezTo>
                    <a:pt x="66" y="206"/>
                    <a:pt x="68" y="204"/>
                    <a:pt x="66" y="203"/>
                  </a:cubicBezTo>
                  <a:cubicBezTo>
                    <a:pt x="53" y="187"/>
                    <a:pt x="40" y="171"/>
                    <a:pt x="26" y="155"/>
                  </a:cubicBezTo>
                  <a:cubicBezTo>
                    <a:pt x="41" y="168"/>
                    <a:pt x="57" y="181"/>
                    <a:pt x="72" y="194"/>
                  </a:cubicBezTo>
                  <a:cubicBezTo>
                    <a:pt x="74" y="195"/>
                    <a:pt x="76" y="193"/>
                    <a:pt x="74" y="191"/>
                  </a:cubicBezTo>
                  <a:cubicBezTo>
                    <a:pt x="61" y="176"/>
                    <a:pt x="49" y="160"/>
                    <a:pt x="36" y="144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9" y="185"/>
                    <a:pt x="81" y="182"/>
                    <a:pt x="80" y="181"/>
                  </a:cubicBezTo>
                  <a:cubicBezTo>
                    <a:pt x="64" y="162"/>
                    <a:pt x="48" y="144"/>
                    <a:pt x="32" y="125"/>
                  </a:cubicBezTo>
                  <a:cubicBezTo>
                    <a:pt x="47" y="139"/>
                    <a:pt x="62" y="152"/>
                    <a:pt x="76" y="166"/>
                  </a:cubicBezTo>
                  <a:cubicBezTo>
                    <a:pt x="78" y="167"/>
                    <a:pt x="80" y="165"/>
                    <a:pt x="79" y="163"/>
                  </a:cubicBezTo>
                  <a:cubicBezTo>
                    <a:pt x="63" y="144"/>
                    <a:pt x="47" y="126"/>
                    <a:pt x="31" y="107"/>
                  </a:cubicBezTo>
                  <a:cubicBezTo>
                    <a:pt x="47" y="122"/>
                    <a:pt x="63" y="137"/>
                    <a:pt x="79" y="151"/>
                  </a:cubicBezTo>
                  <a:cubicBezTo>
                    <a:pt x="81" y="153"/>
                    <a:pt x="83" y="151"/>
                    <a:pt x="82" y="149"/>
                  </a:cubicBezTo>
                  <a:cubicBezTo>
                    <a:pt x="68" y="129"/>
                    <a:pt x="54" y="110"/>
                    <a:pt x="39" y="92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9" y="139"/>
                    <a:pt x="92" y="136"/>
                    <a:pt x="90" y="135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54" y="90"/>
                    <a:pt x="72" y="107"/>
                    <a:pt x="90" y="124"/>
                  </a:cubicBezTo>
                  <a:cubicBezTo>
                    <a:pt x="92" y="126"/>
                    <a:pt x="95" y="124"/>
                    <a:pt x="93" y="122"/>
                  </a:cubicBezTo>
                  <a:cubicBezTo>
                    <a:pt x="76" y="102"/>
                    <a:pt x="59" y="82"/>
                    <a:pt x="43" y="62"/>
                  </a:cubicBezTo>
                  <a:cubicBezTo>
                    <a:pt x="58" y="78"/>
                    <a:pt x="74" y="94"/>
                    <a:pt x="89" y="110"/>
                  </a:cubicBezTo>
                  <a:cubicBezTo>
                    <a:pt x="91" y="111"/>
                    <a:pt x="93" y="109"/>
                    <a:pt x="92" y="107"/>
                  </a:cubicBezTo>
                  <a:cubicBezTo>
                    <a:pt x="81" y="90"/>
                    <a:pt x="68" y="74"/>
                    <a:pt x="55" y="58"/>
                  </a:cubicBezTo>
                  <a:cubicBezTo>
                    <a:pt x="70" y="72"/>
                    <a:pt x="85" y="87"/>
                    <a:pt x="99" y="101"/>
                  </a:cubicBezTo>
                  <a:cubicBezTo>
                    <a:pt x="101" y="103"/>
                    <a:pt x="104" y="100"/>
                    <a:pt x="102" y="98"/>
                  </a:cubicBezTo>
                  <a:cubicBezTo>
                    <a:pt x="70" y="66"/>
                    <a:pt x="37" y="3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29" y="31"/>
                    <a:pt x="53" y="60"/>
                    <a:pt x="75" y="90"/>
                  </a:cubicBezTo>
                  <a:cubicBezTo>
                    <a:pt x="53" y="67"/>
                    <a:pt x="30" y="45"/>
                    <a:pt x="8" y="22"/>
                  </a:cubicBezTo>
                  <a:cubicBezTo>
                    <a:pt x="6" y="20"/>
                    <a:pt x="4" y="23"/>
                    <a:pt x="5" y="25"/>
                  </a:cubicBezTo>
                  <a:cubicBezTo>
                    <a:pt x="26" y="49"/>
                    <a:pt x="47" y="73"/>
                    <a:pt x="67" y="97"/>
                  </a:cubicBezTo>
                  <a:cubicBezTo>
                    <a:pt x="48" y="79"/>
                    <a:pt x="28" y="60"/>
                    <a:pt x="9" y="42"/>
                  </a:cubicBezTo>
                  <a:cubicBezTo>
                    <a:pt x="7" y="40"/>
                    <a:pt x="4" y="43"/>
                    <a:pt x="6" y="44"/>
                  </a:cubicBezTo>
                  <a:cubicBezTo>
                    <a:pt x="25" y="66"/>
                    <a:pt x="44" y="88"/>
                    <a:pt x="63" y="109"/>
                  </a:cubicBezTo>
                  <a:cubicBezTo>
                    <a:pt x="47" y="94"/>
                    <a:pt x="31" y="79"/>
                    <a:pt x="15" y="64"/>
                  </a:cubicBezTo>
                  <a:cubicBezTo>
                    <a:pt x="13" y="63"/>
                    <a:pt x="11" y="65"/>
                    <a:pt x="12" y="67"/>
                  </a:cubicBezTo>
                  <a:cubicBezTo>
                    <a:pt x="33" y="89"/>
                    <a:pt x="52" y="113"/>
                    <a:pt x="69" y="138"/>
                  </a:cubicBezTo>
                  <a:cubicBezTo>
                    <a:pt x="50" y="120"/>
                    <a:pt x="31" y="102"/>
                    <a:pt x="11" y="84"/>
                  </a:cubicBezTo>
                  <a:cubicBezTo>
                    <a:pt x="9" y="82"/>
                    <a:pt x="7" y="85"/>
                    <a:pt x="9" y="86"/>
                  </a:cubicBezTo>
                  <a:cubicBezTo>
                    <a:pt x="25" y="105"/>
                    <a:pt x="41" y="124"/>
                    <a:pt x="57" y="143"/>
                  </a:cubicBezTo>
                  <a:cubicBezTo>
                    <a:pt x="42" y="130"/>
                    <a:pt x="28" y="116"/>
                    <a:pt x="13" y="103"/>
                  </a:cubicBezTo>
                  <a:cubicBezTo>
                    <a:pt x="11" y="101"/>
                    <a:pt x="9" y="103"/>
                    <a:pt x="10" y="105"/>
                  </a:cubicBezTo>
                  <a:cubicBezTo>
                    <a:pt x="26" y="123"/>
                    <a:pt x="41" y="141"/>
                    <a:pt x="56" y="159"/>
                  </a:cubicBezTo>
                  <a:cubicBezTo>
                    <a:pt x="44" y="147"/>
                    <a:pt x="31" y="135"/>
                    <a:pt x="19" y="124"/>
                  </a:cubicBezTo>
                  <a:cubicBezTo>
                    <a:pt x="17" y="122"/>
                    <a:pt x="15" y="125"/>
                    <a:pt x="16" y="126"/>
                  </a:cubicBezTo>
                  <a:cubicBezTo>
                    <a:pt x="31" y="144"/>
                    <a:pt x="45" y="161"/>
                    <a:pt x="60" y="179"/>
                  </a:cubicBezTo>
                  <a:cubicBezTo>
                    <a:pt x="44" y="166"/>
                    <a:pt x="29" y="153"/>
                    <a:pt x="13" y="140"/>
                  </a:cubicBezTo>
                  <a:cubicBezTo>
                    <a:pt x="12" y="138"/>
                    <a:pt x="9" y="140"/>
                    <a:pt x="11" y="142"/>
                  </a:cubicBezTo>
                  <a:cubicBezTo>
                    <a:pt x="23" y="157"/>
                    <a:pt x="36" y="171"/>
                    <a:pt x="48" y="186"/>
                  </a:cubicBezTo>
                  <a:cubicBezTo>
                    <a:pt x="38" y="176"/>
                    <a:pt x="27" y="167"/>
                    <a:pt x="17" y="157"/>
                  </a:cubicBezTo>
                  <a:cubicBezTo>
                    <a:pt x="15" y="156"/>
                    <a:pt x="13" y="158"/>
                    <a:pt x="15" y="159"/>
                  </a:cubicBezTo>
                  <a:cubicBezTo>
                    <a:pt x="28" y="176"/>
                    <a:pt x="42" y="193"/>
                    <a:pt x="56" y="210"/>
                  </a:cubicBezTo>
                  <a:cubicBezTo>
                    <a:pt x="45" y="202"/>
                    <a:pt x="34" y="193"/>
                    <a:pt x="24" y="184"/>
                  </a:cubicBezTo>
                  <a:cubicBezTo>
                    <a:pt x="22" y="183"/>
                    <a:pt x="20" y="185"/>
                    <a:pt x="22" y="187"/>
                  </a:cubicBezTo>
                  <a:cubicBezTo>
                    <a:pt x="31" y="198"/>
                    <a:pt x="40" y="210"/>
                    <a:pt x="50" y="221"/>
                  </a:cubicBezTo>
                  <a:cubicBezTo>
                    <a:pt x="42" y="214"/>
                    <a:pt x="33" y="207"/>
                    <a:pt x="25" y="199"/>
                  </a:cubicBezTo>
                  <a:cubicBezTo>
                    <a:pt x="23" y="198"/>
                    <a:pt x="21" y="200"/>
                    <a:pt x="23" y="202"/>
                  </a:cubicBezTo>
                  <a:cubicBezTo>
                    <a:pt x="38" y="217"/>
                    <a:pt x="53" y="233"/>
                    <a:pt x="68" y="248"/>
                  </a:cubicBezTo>
                  <a:cubicBezTo>
                    <a:pt x="57" y="239"/>
                    <a:pt x="46" y="230"/>
                    <a:pt x="35" y="221"/>
                  </a:cubicBezTo>
                  <a:cubicBezTo>
                    <a:pt x="33" y="220"/>
                    <a:pt x="31" y="222"/>
                    <a:pt x="33" y="224"/>
                  </a:cubicBezTo>
                  <a:cubicBezTo>
                    <a:pt x="44" y="236"/>
                    <a:pt x="56" y="248"/>
                    <a:pt x="68" y="261"/>
                  </a:cubicBezTo>
                  <a:cubicBezTo>
                    <a:pt x="56" y="252"/>
                    <a:pt x="45" y="243"/>
                    <a:pt x="34" y="234"/>
                  </a:cubicBezTo>
                  <a:cubicBezTo>
                    <a:pt x="32" y="233"/>
                    <a:pt x="30" y="235"/>
                    <a:pt x="31" y="237"/>
                  </a:cubicBezTo>
                  <a:cubicBezTo>
                    <a:pt x="43" y="250"/>
                    <a:pt x="55" y="263"/>
                    <a:pt x="67" y="277"/>
                  </a:cubicBezTo>
                  <a:cubicBezTo>
                    <a:pt x="57" y="269"/>
                    <a:pt x="46" y="261"/>
                    <a:pt x="36" y="253"/>
                  </a:cubicBezTo>
                  <a:cubicBezTo>
                    <a:pt x="35" y="251"/>
                    <a:pt x="33" y="253"/>
                    <a:pt x="34" y="255"/>
                  </a:cubicBezTo>
                  <a:cubicBezTo>
                    <a:pt x="48" y="268"/>
                    <a:pt x="60" y="282"/>
                    <a:pt x="71" y="298"/>
                  </a:cubicBezTo>
                  <a:cubicBezTo>
                    <a:pt x="60" y="287"/>
                    <a:pt x="48" y="276"/>
                    <a:pt x="37" y="265"/>
                  </a:cubicBezTo>
                  <a:cubicBezTo>
                    <a:pt x="36" y="264"/>
                    <a:pt x="33" y="266"/>
                    <a:pt x="34" y="267"/>
                  </a:cubicBezTo>
                  <a:cubicBezTo>
                    <a:pt x="47" y="284"/>
                    <a:pt x="60" y="300"/>
                    <a:pt x="72" y="316"/>
                  </a:cubicBezTo>
                  <a:cubicBezTo>
                    <a:pt x="60" y="306"/>
                    <a:pt x="47" y="296"/>
                    <a:pt x="35" y="286"/>
                  </a:cubicBezTo>
                  <a:cubicBezTo>
                    <a:pt x="33" y="285"/>
                    <a:pt x="31" y="287"/>
                    <a:pt x="33" y="289"/>
                  </a:cubicBezTo>
                  <a:cubicBezTo>
                    <a:pt x="50" y="309"/>
                    <a:pt x="68" y="330"/>
                    <a:pt x="86" y="351"/>
                  </a:cubicBezTo>
                  <a:cubicBezTo>
                    <a:pt x="72" y="339"/>
                    <a:pt x="58" y="326"/>
                    <a:pt x="44" y="314"/>
                  </a:cubicBezTo>
                  <a:cubicBezTo>
                    <a:pt x="42" y="313"/>
                    <a:pt x="40" y="315"/>
                    <a:pt x="42" y="316"/>
                  </a:cubicBezTo>
                  <a:cubicBezTo>
                    <a:pt x="55" y="331"/>
                    <a:pt x="67" y="345"/>
                    <a:pt x="80" y="359"/>
                  </a:cubicBezTo>
                  <a:cubicBezTo>
                    <a:pt x="72" y="351"/>
                    <a:pt x="63" y="343"/>
                    <a:pt x="55" y="335"/>
                  </a:cubicBezTo>
                  <a:cubicBezTo>
                    <a:pt x="54" y="334"/>
                    <a:pt x="52" y="336"/>
                    <a:pt x="53" y="337"/>
                  </a:cubicBezTo>
                  <a:cubicBezTo>
                    <a:pt x="67" y="353"/>
                    <a:pt x="81" y="369"/>
                    <a:pt x="94" y="385"/>
                  </a:cubicBezTo>
                  <a:cubicBezTo>
                    <a:pt x="83" y="375"/>
                    <a:pt x="73" y="366"/>
                    <a:pt x="63" y="356"/>
                  </a:cubicBezTo>
                  <a:cubicBezTo>
                    <a:pt x="62" y="355"/>
                    <a:pt x="60" y="356"/>
                    <a:pt x="61" y="358"/>
                  </a:cubicBezTo>
                  <a:cubicBezTo>
                    <a:pt x="71" y="375"/>
                    <a:pt x="83" y="391"/>
                    <a:pt x="96" y="407"/>
                  </a:cubicBezTo>
                  <a:cubicBezTo>
                    <a:pt x="88" y="399"/>
                    <a:pt x="79" y="391"/>
                    <a:pt x="71" y="383"/>
                  </a:cubicBezTo>
                  <a:cubicBezTo>
                    <a:pt x="69" y="382"/>
                    <a:pt x="67" y="384"/>
                    <a:pt x="68" y="385"/>
                  </a:cubicBezTo>
                  <a:cubicBezTo>
                    <a:pt x="81" y="401"/>
                    <a:pt x="95" y="416"/>
                    <a:pt x="109" y="431"/>
                  </a:cubicBezTo>
                  <a:cubicBezTo>
                    <a:pt x="103" y="426"/>
                    <a:pt x="97" y="420"/>
                    <a:pt x="91" y="415"/>
                  </a:cubicBezTo>
                  <a:cubicBezTo>
                    <a:pt x="90" y="414"/>
                    <a:pt x="87" y="415"/>
                    <a:pt x="88" y="417"/>
                  </a:cubicBezTo>
                  <a:cubicBezTo>
                    <a:pt x="89" y="417"/>
                    <a:pt x="89" y="417"/>
                    <a:pt x="89" y="417"/>
                  </a:cubicBezTo>
                  <a:cubicBezTo>
                    <a:pt x="89" y="417"/>
                    <a:pt x="89" y="417"/>
                    <a:pt x="89" y="417"/>
                  </a:cubicBezTo>
                  <a:cubicBezTo>
                    <a:pt x="89" y="417"/>
                    <a:pt x="89" y="417"/>
                    <a:pt x="89" y="417"/>
                  </a:cubicBezTo>
                  <a:cubicBezTo>
                    <a:pt x="98" y="430"/>
                    <a:pt x="108" y="442"/>
                    <a:pt x="118" y="454"/>
                  </a:cubicBezTo>
                  <a:cubicBezTo>
                    <a:pt x="113" y="449"/>
                    <a:pt x="107" y="445"/>
                    <a:pt x="101" y="441"/>
                  </a:cubicBezTo>
                  <a:cubicBezTo>
                    <a:pt x="100" y="440"/>
                    <a:pt x="99" y="442"/>
                    <a:pt x="99" y="443"/>
                  </a:cubicBezTo>
                  <a:cubicBezTo>
                    <a:pt x="107" y="453"/>
                    <a:pt x="115" y="462"/>
                    <a:pt x="125" y="469"/>
                  </a:cubicBezTo>
                  <a:cubicBezTo>
                    <a:pt x="126" y="470"/>
                    <a:pt x="126" y="469"/>
                    <a:pt x="126" y="468"/>
                  </a:cubicBezTo>
                  <a:cubicBezTo>
                    <a:pt x="119" y="463"/>
                    <a:pt x="114" y="458"/>
                    <a:pt x="108" y="451"/>
                  </a:cubicBezTo>
                  <a:cubicBezTo>
                    <a:pt x="108" y="451"/>
                    <a:pt x="106" y="449"/>
                    <a:pt x="105" y="447"/>
                  </a:cubicBezTo>
                  <a:cubicBezTo>
                    <a:pt x="107" y="448"/>
                    <a:pt x="111" y="451"/>
                    <a:pt x="111" y="451"/>
                  </a:cubicBezTo>
                  <a:cubicBezTo>
                    <a:pt x="122" y="460"/>
                    <a:pt x="133" y="470"/>
                    <a:pt x="143" y="480"/>
                  </a:cubicBezTo>
                  <a:cubicBezTo>
                    <a:pt x="145" y="481"/>
                    <a:pt x="147" y="479"/>
                    <a:pt x="146" y="478"/>
                  </a:cubicBezTo>
                  <a:cubicBezTo>
                    <a:pt x="131" y="463"/>
                    <a:pt x="117" y="448"/>
                    <a:pt x="104" y="431"/>
                  </a:cubicBezTo>
                  <a:cubicBezTo>
                    <a:pt x="123" y="448"/>
                    <a:pt x="141" y="465"/>
                    <a:pt x="160" y="482"/>
                  </a:cubicBezTo>
                  <a:cubicBezTo>
                    <a:pt x="161" y="484"/>
                    <a:pt x="163" y="482"/>
                    <a:pt x="162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8"/>
            <p:cNvSpPr>
              <a:spLocks noEditPoints="1"/>
            </p:cNvSpPr>
            <p:nvPr/>
          </p:nvSpPr>
          <p:spPr bwMode="auto">
            <a:xfrm>
              <a:off x="811" y="2013"/>
              <a:ext cx="194" cy="250"/>
            </a:xfrm>
            <a:custGeom>
              <a:avLst/>
              <a:gdLst>
                <a:gd name="T0" fmla="*/ 33 w 182"/>
                <a:gd name="T1" fmla="*/ 79 h 235"/>
                <a:gd name="T2" fmla="*/ 174 w 182"/>
                <a:gd name="T3" fmla="*/ 203 h 235"/>
                <a:gd name="T4" fmla="*/ 149 w 182"/>
                <a:gd name="T5" fmla="*/ 174 h 235"/>
                <a:gd name="T6" fmla="*/ 124 w 182"/>
                <a:gd name="T7" fmla="*/ 152 h 235"/>
                <a:gd name="T8" fmla="*/ 144 w 182"/>
                <a:gd name="T9" fmla="*/ 180 h 235"/>
                <a:gd name="T10" fmla="*/ 45 w 182"/>
                <a:gd name="T11" fmla="*/ 83 h 235"/>
                <a:gd name="T12" fmla="*/ 45 w 182"/>
                <a:gd name="T13" fmla="*/ 73 h 235"/>
                <a:gd name="T14" fmla="*/ 32 w 182"/>
                <a:gd name="T15" fmla="*/ 45 h 235"/>
                <a:gd name="T16" fmla="*/ 56 w 182"/>
                <a:gd name="T17" fmla="*/ 65 h 235"/>
                <a:gd name="T18" fmla="*/ 46 w 182"/>
                <a:gd name="T19" fmla="*/ 38 h 235"/>
                <a:gd name="T20" fmla="*/ 30 w 182"/>
                <a:gd name="T21" fmla="*/ 2 h 235"/>
                <a:gd name="T22" fmla="*/ 41 w 182"/>
                <a:gd name="T23" fmla="*/ 29 h 235"/>
                <a:gd name="T24" fmla="*/ 23 w 182"/>
                <a:gd name="T25" fmla="*/ 17 h 235"/>
                <a:gd name="T26" fmla="*/ 23 w 182"/>
                <a:gd name="T27" fmla="*/ 34 h 235"/>
                <a:gd name="T28" fmla="*/ 40 w 182"/>
                <a:gd name="T29" fmla="*/ 64 h 235"/>
                <a:gd name="T30" fmla="*/ 19 w 182"/>
                <a:gd name="T31" fmla="*/ 49 h 235"/>
                <a:gd name="T32" fmla="*/ 24 w 182"/>
                <a:gd name="T33" fmla="*/ 59 h 235"/>
                <a:gd name="T34" fmla="*/ 39 w 182"/>
                <a:gd name="T35" fmla="*/ 80 h 235"/>
                <a:gd name="T36" fmla="*/ 17 w 182"/>
                <a:gd name="T37" fmla="*/ 67 h 235"/>
                <a:gd name="T38" fmla="*/ 8 w 182"/>
                <a:gd name="T39" fmla="*/ 69 h 235"/>
                <a:gd name="T40" fmla="*/ 47 w 182"/>
                <a:gd name="T41" fmla="*/ 122 h 235"/>
                <a:gd name="T42" fmla="*/ 9 w 182"/>
                <a:gd name="T43" fmla="*/ 97 h 235"/>
                <a:gd name="T44" fmla="*/ 3 w 182"/>
                <a:gd name="T45" fmla="*/ 106 h 235"/>
                <a:gd name="T46" fmla="*/ 21 w 182"/>
                <a:gd name="T47" fmla="*/ 133 h 235"/>
                <a:gd name="T48" fmla="*/ 9 w 182"/>
                <a:gd name="T49" fmla="*/ 129 h 235"/>
                <a:gd name="T50" fmla="*/ 108 w 182"/>
                <a:gd name="T51" fmla="*/ 227 h 235"/>
                <a:gd name="T52" fmla="*/ 31 w 182"/>
                <a:gd name="T53" fmla="*/ 145 h 235"/>
                <a:gd name="T54" fmla="*/ 119 w 182"/>
                <a:gd name="T55" fmla="*/ 222 h 235"/>
                <a:gd name="T56" fmla="*/ 123 w 182"/>
                <a:gd name="T57" fmla="*/ 219 h 235"/>
                <a:gd name="T58" fmla="*/ 122 w 182"/>
                <a:gd name="T59" fmla="*/ 214 h 235"/>
                <a:gd name="T60" fmla="*/ 15 w 182"/>
                <a:gd name="T61" fmla="*/ 100 h 235"/>
                <a:gd name="T62" fmla="*/ 69 w 182"/>
                <a:gd name="T63" fmla="*/ 149 h 235"/>
                <a:gd name="T64" fmla="*/ 126 w 182"/>
                <a:gd name="T65" fmla="*/ 204 h 235"/>
                <a:gd name="T66" fmla="*/ 162 w 182"/>
                <a:gd name="T67" fmla="*/ 232 h 235"/>
                <a:gd name="T68" fmla="*/ 165 w 182"/>
                <a:gd name="T69" fmla="*/ 227 h 235"/>
                <a:gd name="T70" fmla="*/ 21 w 182"/>
                <a:gd name="T71" fmla="*/ 79 h 235"/>
                <a:gd name="T72" fmla="*/ 50 w 182"/>
                <a:gd name="T73" fmla="*/ 104 h 235"/>
                <a:gd name="T74" fmla="*/ 179 w 182"/>
                <a:gd name="T75" fmla="*/ 232 h 235"/>
                <a:gd name="T76" fmla="*/ 45 w 182"/>
                <a:gd name="T77" fmla="*/ 155 h 235"/>
                <a:gd name="T78" fmla="*/ 73 w 182"/>
                <a:gd name="T79" fmla="*/ 180 h 235"/>
                <a:gd name="T80" fmla="*/ 45 w 182"/>
                <a:gd name="T81" fmla="*/ 155 h 235"/>
                <a:gd name="T82" fmla="*/ 101 w 182"/>
                <a:gd name="T83" fmla="*/ 200 h 235"/>
                <a:gd name="T84" fmla="*/ 33 w 182"/>
                <a:gd name="T85" fmla="*/ 142 h 235"/>
                <a:gd name="T86" fmla="*/ 89 w 182"/>
                <a:gd name="T87" fmla="*/ 186 h 235"/>
                <a:gd name="T88" fmla="*/ 141 w 182"/>
                <a:gd name="T89" fmla="*/ 205 h 235"/>
                <a:gd name="T90" fmla="*/ 127 w 182"/>
                <a:gd name="T91" fmla="*/ 191 h 235"/>
                <a:gd name="T92" fmla="*/ 136 w 182"/>
                <a:gd name="T93" fmla="*/ 205 h 235"/>
                <a:gd name="T94" fmla="*/ 124 w 182"/>
                <a:gd name="T95" fmla="*/ 198 h 235"/>
                <a:gd name="T96" fmla="*/ 136 w 182"/>
                <a:gd name="T97" fmla="*/ 205 h 235"/>
                <a:gd name="T98" fmla="*/ 66 w 182"/>
                <a:gd name="T99" fmla="*/ 133 h 235"/>
                <a:gd name="T100" fmla="*/ 67 w 182"/>
                <a:gd name="T101" fmla="*/ 132 h 235"/>
                <a:gd name="T102" fmla="*/ 82 w 182"/>
                <a:gd name="T103" fmla="*/ 157 h 235"/>
                <a:gd name="T104" fmla="*/ 29 w 182"/>
                <a:gd name="T105" fmla="*/ 97 h 235"/>
                <a:gd name="T106" fmla="*/ 17 w 182"/>
                <a:gd name="T107" fmla="*/ 76 h 235"/>
                <a:gd name="T108" fmla="*/ 88 w 182"/>
                <a:gd name="T109" fmla="*/ 16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2" h="235">
                  <a:moveTo>
                    <a:pt x="181" y="230"/>
                  </a:moveTo>
                  <a:cubicBezTo>
                    <a:pt x="131" y="180"/>
                    <a:pt x="82" y="130"/>
                    <a:pt x="33" y="79"/>
                  </a:cubicBezTo>
                  <a:cubicBezTo>
                    <a:pt x="82" y="118"/>
                    <a:pt x="120" y="170"/>
                    <a:pt x="172" y="206"/>
                  </a:cubicBezTo>
                  <a:cubicBezTo>
                    <a:pt x="173" y="207"/>
                    <a:pt x="175" y="204"/>
                    <a:pt x="174" y="203"/>
                  </a:cubicBezTo>
                  <a:cubicBezTo>
                    <a:pt x="158" y="190"/>
                    <a:pt x="144" y="175"/>
                    <a:pt x="130" y="160"/>
                  </a:cubicBezTo>
                  <a:cubicBezTo>
                    <a:pt x="137" y="164"/>
                    <a:pt x="143" y="169"/>
                    <a:pt x="149" y="174"/>
                  </a:cubicBezTo>
                  <a:cubicBezTo>
                    <a:pt x="151" y="175"/>
                    <a:pt x="153" y="173"/>
                    <a:pt x="151" y="171"/>
                  </a:cubicBezTo>
                  <a:cubicBezTo>
                    <a:pt x="143" y="164"/>
                    <a:pt x="134" y="157"/>
                    <a:pt x="124" y="152"/>
                  </a:cubicBezTo>
                  <a:cubicBezTo>
                    <a:pt x="122" y="151"/>
                    <a:pt x="121" y="153"/>
                    <a:pt x="122" y="154"/>
                  </a:cubicBezTo>
                  <a:cubicBezTo>
                    <a:pt x="129" y="163"/>
                    <a:pt x="136" y="172"/>
                    <a:pt x="144" y="180"/>
                  </a:cubicBezTo>
                  <a:cubicBezTo>
                    <a:pt x="110" y="150"/>
                    <a:pt x="80" y="115"/>
                    <a:pt x="45" y="85"/>
                  </a:cubicBezTo>
                  <a:cubicBezTo>
                    <a:pt x="45" y="85"/>
                    <a:pt x="45" y="84"/>
                    <a:pt x="45" y="83"/>
                  </a:cubicBezTo>
                  <a:cubicBezTo>
                    <a:pt x="38" y="75"/>
                    <a:pt x="32" y="65"/>
                    <a:pt x="26" y="55"/>
                  </a:cubicBezTo>
                  <a:cubicBezTo>
                    <a:pt x="33" y="61"/>
                    <a:pt x="39" y="67"/>
                    <a:pt x="45" y="73"/>
                  </a:cubicBezTo>
                  <a:cubicBezTo>
                    <a:pt x="46" y="75"/>
                    <a:pt x="48" y="73"/>
                    <a:pt x="48" y="71"/>
                  </a:cubicBezTo>
                  <a:cubicBezTo>
                    <a:pt x="43" y="62"/>
                    <a:pt x="38" y="53"/>
                    <a:pt x="32" y="45"/>
                  </a:cubicBezTo>
                  <a:cubicBezTo>
                    <a:pt x="40" y="52"/>
                    <a:pt x="47" y="59"/>
                    <a:pt x="53" y="68"/>
                  </a:cubicBezTo>
                  <a:cubicBezTo>
                    <a:pt x="55" y="69"/>
                    <a:pt x="57" y="67"/>
                    <a:pt x="56" y="65"/>
                  </a:cubicBezTo>
                  <a:cubicBezTo>
                    <a:pt x="48" y="52"/>
                    <a:pt x="40" y="39"/>
                    <a:pt x="32" y="26"/>
                  </a:cubicBezTo>
                  <a:cubicBezTo>
                    <a:pt x="37" y="30"/>
                    <a:pt x="41" y="34"/>
                    <a:pt x="46" y="38"/>
                  </a:cubicBezTo>
                  <a:cubicBezTo>
                    <a:pt x="47" y="40"/>
                    <a:pt x="49" y="38"/>
                    <a:pt x="48" y="36"/>
                  </a:cubicBezTo>
                  <a:cubicBezTo>
                    <a:pt x="42" y="25"/>
                    <a:pt x="37" y="13"/>
                    <a:pt x="30" y="2"/>
                  </a:cubicBezTo>
                  <a:cubicBezTo>
                    <a:pt x="29" y="0"/>
                    <a:pt x="27" y="2"/>
                    <a:pt x="28" y="3"/>
                  </a:cubicBezTo>
                  <a:cubicBezTo>
                    <a:pt x="32" y="12"/>
                    <a:pt x="36" y="21"/>
                    <a:pt x="41" y="29"/>
                  </a:cubicBezTo>
                  <a:cubicBezTo>
                    <a:pt x="36" y="25"/>
                    <a:pt x="30" y="20"/>
                    <a:pt x="25" y="15"/>
                  </a:cubicBezTo>
                  <a:cubicBezTo>
                    <a:pt x="24" y="13"/>
                    <a:pt x="22" y="15"/>
                    <a:pt x="23" y="17"/>
                  </a:cubicBezTo>
                  <a:cubicBezTo>
                    <a:pt x="29" y="28"/>
                    <a:pt x="36" y="40"/>
                    <a:pt x="43" y="51"/>
                  </a:cubicBezTo>
                  <a:cubicBezTo>
                    <a:pt x="37" y="45"/>
                    <a:pt x="31" y="39"/>
                    <a:pt x="23" y="34"/>
                  </a:cubicBezTo>
                  <a:cubicBezTo>
                    <a:pt x="22" y="33"/>
                    <a:pt x="20" y="35"/>
                    <a:pt x="21" y="37"/>
                  </a:cubicBezTo>
                  <a:cubicBezTo>
                    <a:pt x="28" y="45"/>
                    <a:pt x="34" y="54"/>
                    <a:pt x="40" y="64"/>
                  </a:cubicBezTo>
                  <a:cubicBezTo>
                    <a:pt x="34" y="58"/>
                    <a:pt x="28" y="52"/>
                    <a:pt x="22" y="47"/>
                  </a:cubicBezTo>
                  <a:cubicBezTo>
                    <a:pt x="20" y="45"/>
                    <a:pt x="18" y="47"/>
                    <a:pt x="19" y="49"/>
                  </a:cubicBezTo>
                  <a:cubicBezTo>
                    <a:pt x="22" y="54"/>
                    <a:pt x="24" y="58"/>
                    <a:pt x="27" y="63"/>
                  </a:cubicBezTo>
                  <a:cubicBezTo>
                    <a:pt x="26" y="62"/>
                    <a:pt x="25" y="61"/>
                    <a:pt x="24" y="59"/>
                  </a:cubicBezTo>
                  <a:cubicBezTo>
                    <a:pt x="23" y="58"/>
                    <a:pt x="22" y="60"/>
                    <a:pt x="23" y="60"/>
                  </a:cubicBezTo>
                  <a:cubicBezTo>
                    <a:pt x="28" y="67"/>
                    <a:pt x="33" y="73"/>
                    <a:pt x="39" y="80"/>
                  </a:cubicBezTo>
                  <a:cubicBezTo>
                    <a:pt x="32" y="74"/>
                    <a:pt x="26" y="69"/>
                    <a:pt x="19" y="65"/>
                  </a:cubicBezTo>
                  <a:cubicBezTo>
                    <a:pt x="17" y="64"/>
                    <a:pt x="16" y="66"/>
                    <a:pt x="17" y="67"/>
                  </a:cubicBezTo>
                  <a:cubicBezTo>
                    <a:pt x="23" y="74"/>
                    <a:pt x="30" y="80"/>
                    <a:pt x="37" y="87"/>
                  </a:cubicBezTo>
                  <a:cubicBezTo>
                    <a:pt x="28" y="80"/>
                    <a:pt x="18" y="74"/>
                    <a:pt x="8" y="69"/>
                  </a:cubicBezTo>
                  <a:cubicBezTo>
                    <a:pt x="7" y="69"/>
                    <a:pt x="5" y="70"/>
                    <a:pt x="6" y="71"/>
                  </a:cubicBezTo>
                  <a:cubicBezTo>
                    <a:pt x="19" y="89"/>
                    <a:pt x="33" y="106"/>
                    <a:pt x="47" y="122"/>
                  </a:cubicBezTo>
                  <a:cubicBezTo>
                    <a:pt x="36" y="111"/>
                    <a:pt x="24" y="99"/>
                    <a:pt x="10" y="94"/>
                  </a:cubicBezTo>
                  <a:cubicBezTo>
                    <a:pt x="9" y="94"/>
                    <a:pt x="8" y="96"/>
                    <a:pt x="9" y="97"/>
                  </a:cubicBezTo>
                  <a:cubicBezTo>
                    <a:pt x="33" y="124"/>
                    <a:pt x="58" y="151"/>
                    <a:pt x="84" y="178"/>
                  </a:cubicBezTo>
                  <a:cubicBezTo>
                    <a:pt x="57" y="154"/>
                    <a:pt x="30" y="130"/>
                    <a:pt x="3" y="106"/>
                  </a:cubicBezTo>
                  <a:cubicBezTo>
                    <a:pt x="2" y="105"/>
                    <a:pt x="0" y="106"/>
                    <a:pt x="1" y="108"/>
                  </a:cubicBezTo>
                  <a:cubicBezTo>
                    <a:pt x="8" y="116"/>
                    <a:pt x="14" y="125"/>
                    <a:pt x="21" y="133"/>
                  </a:cubicBezTo>
                  <a:cubicBezTo>
                    <a:pt x="18" y="131"/>
                    <a:pt x="14" y="128"/>
                    <a:pt x="11" y="126"/>
                  </a:cubicBezTo>
                  <a:cubicBezTo>
                    <a:pt x="9" y="125"/>
                    <a:pt x="8" y="127"/>
                    <a:pt x="9" y="129"/>
                  </a:cubicBezTo>
                  <a:cubicBezTo>
                    <a:pt x="39" y="165"/>
                    <a:pt x="71" y="198"/>
                    <a:pt x="106" y="229"/>
                  </a:cubicBezTo>
                  <a:cubicBezTo>
                    <a:pt x="108" y="230"/>
                    <a:pt x="110" y="228"/>
                    <a:pt x="108" y="227"/>
                  </a:cubicBezTo>
                  <a:cubicBezTo>
                    <a:pt x="77" y="199"/>
                    <a:pt x="48" y="169"/>
                    <a:pt x="20" y="137"/>
                  </a:cubicBezTo>
                  <a:cubicBezTo>
                    <a:pt x="24" y="139"/>
                    <a:pt x="28" y="142"/>
                    <a:pt x="31" y="145"/>
                  </a:cubicBezTo>
                  <a:cubicBezTo>
                    <a:pt x="57" y="174"/>
                    <a:pt x="86" y="201"/>
                    <a:pt x="117" y="224"/>
                  </a:cubicBezTo>
                  <a:cubicBezTo>
                    <a:pt x="118" y="225"/>
                    <a:pt x="120" y="223"/>
                    <a:pt x="119" y="222"/>
                  </a:cubicBezTo>
                  <a:cubicBezTo>
                    <a:pt x="113" y="217"/>
                    <a:pt x="108" y="211"/>
                    <a:pt x="103" y="206"/>
                  </a:cubicBezTo>
                  <a:cubicBezTo>
                    <a:pt x="109" y="211"/>
                    <a:pt x="116" y="215"/>
                    <a:pt x="123" y="219"/>
                  </a:cubicBezTo>
                  <a:cubicBezTo>
                    <a:pt x="124" y="220"/>
                    <a:pt x="126" y="218"/>
                    <a:pt x="125" y="217"/>
                  </a:cubicBezTo>
                  <a:cubicBezTo>
                    <a:pt x="124" y="216"/>
                    <a:pt x="123" y="215"/>
                    <a:pt x="122" y="214"/>
                  </a:cubicBezTo>
                  <a:cubicBezTo>
                    <a:pt x="122" y="214"/>
                    <a:pt x="122" y="213"/>
                    <a:pt x="122" y="212"/>
                  </a:cubicBezTo>
                  <a:cubicBezTo>
                    <a:pt x="85" y="176"/>
                    <a:pt x="50" y="138"/>
                    <a:pt x="15" y="100"/>
                  </a:cubicBezTo>
                  <a:cubicBezTo>
                    <a:pt x="25" y="105"/>
                    <a:pt x="33" y="114"/>
                    <a:pt x="42" y="122"/>
                  </a:cubicBezTo>
                  <a:cubicBezTo>
                    <a:pt x="51" y="131"/>
                    <a:pt x="60" y="140"/>
                    <a:pt x="69" y="149"/>
                  </a:cubicBezTo>
                  <a:cubicBezTo>
                    <a:pt x="87" y="167"/>
                    <a:pt x="106" y="185"/>
                    <a:pt x="125" y="204"/>
                  </a:cubicBezTo>
                  <a:cubicBezTo>
                    <a:pt x="125" y="205"/>
                    <a:pt x="126" y="204"/>
                    <a:pt x="126" y="204"/>
                  </a:cubicBezTo>
                  <a:cubicBezTo>
                    <a:pt x="138" y="214"/>
                    <a:pt x="149" y="224"/>
                    <a:pt x="161" y="234"/>
                  </a:cubicBezTo>
                  <a:cubicBezTo>
                    <a:pt x="162" y="235"/>
                    <a:pt x="163" y="233"/>
                    <a:pt x="162" y="232"/>
                  </a:cubicBezTo>
                  <a:cubicBezTo>
                    <a:pt x="158" y="226"/>
                    <a:pt x="153" y="220"/>
                    <a:pt x="148" y="214"/>
                  </a:cubicBezTo>
                  <a:cubicBezTo>
                    <a:pt x="153" y="219"/>
                    <a:pt x="159" y="223"/>
                    <a:pt x="165" y="227"/>
                  </a:cubicBezTo>
                  <a:cubicBezTo>
                    <a:pt x="167" y="228"/>
                    <a:pt x="169" y="226"/>
                    <a:pt x="167" y="224"/>
                  </a:cubicBezTo>
                  <a:cubicBezTo>
                    <a:pt x="117" y="178"/>
                    <a:pt x="68" y="129"/>
                    <a:pt x="21" y="79"/>
                  </a:cubicBezTo>
                  <a:cubicBezTo>
                    <a:pt x="25" y="82"/>
                    <a:pt x="29" y="85"/>
                    <a:pt x="31" y="87"/>
                  </a:cubicBezTo>
                  <a:cubicBezTo>
                    <a:pt x="38" y="92"/>
                    <a:pt x="44" y="98"/>
                    <a:pt x="50" y="104"/>
                  </a:cubicBezTo>
                  <a:cubicBezTo>
                    <a:pt x="64" y="118"/>
                    <a:pt x="79" y="132"/>
                    <a:pt x="93" y="146"/>
                  </a:cubicBezTo>
                  <a:cubicBezTo>
                    <a:pt x="121" y="175"/>
                    <a:pt x="150" y="203"/>
                    <a:pt x="179" y="232"/>
                  </a:cubicBezTo>
                  <a:cubicBezTo>
                    <a:pt x="180" y="233"/>
                    <a:pt x="182" y="231"/>
                    <a:pt x="181" y="230"/>
                  </a:cubicBezTo>
                  <a:close/>
                  <a:moveTo>
                    <a:pt x="45" y="155"/>
                  </a:moveTo>
                  <a:cubicBezTo>
                    <a:pt x="55" y="163"/>
                    <a:pt x="65" y="170"/>
                    <a:pt x="74" y="178"/>
                  </a:cubicBezTo>
                  <a:cubicBezTo>
                    <a:pt x="73" y="178"/>
                    <a:pt x="72" y="179"/>
                    <a:pt x="73" y="180"/>
                  </a:cubicBezTo>
                  <a:cubicBezTo>
                    <a:pt x="82" y="189"/>
                    <a:pt x="90" y="197"/>
                    <a:pt x="98" y="205"/>
                  </a:cubicBezTo>
                  <a:cubicBezTo>
                    <a:pt x="80" y="190"/>
                    <a:pt x="62" y="173"/>
                    <a:pt x="45" y="155"/>
                  </a:cubicBezTo>
                  <a:close/>
                  <a:moveTo>
                    <a:pt x="81" y="183"/>
                  </a:moveTo>
                  <a:cubicBezTo>
                    <a:pt x="88" y="189"/>
                    <a:pt x="94" y="195"/>
                    <a:pt x="101" y="200"/>
                  </a:cubicBezTo>
                  <a:cubicBezTo>
                    <a:pt x="94" y="195"/>
                    <a:pt x="87" y="189"/>
                    <a:pt x="81" y="183"/>
                  </a:cubicBezTo>
                  <a:close/>
                  <a:moveTo>
                    <a:pt x="33" y="142"/>
                  </a:moveTo>
                  <a:cubicBezTo>
                    <a:pt x="26" y="134"/>
                    <a:pt x="19" y="126"/>
                    <a:pt x="13" y="117"/>
                  </a:cubicBezTo>
                  <a:cubicBezTo>
                    <a:pt x="38" y="140"/>
                    <a:pt x="64" y="163"/>
                    <a:pt x="89" y="186"/>
                  </a:cubicBezTo>
                  <a:cubicBezTo>
                    <a:pt x="71" y="171"/>
                    <a:pt x="52" y="156"/>
                    <a:pt x="33" y="142"/>
                  </a:cubicBezTo>
                  <a:close/>
                  <a:moveTo>
                    <a:pt x="141" y="205"/>
                  </a:moveTo>
                  <a:cubicBezTo>
                    <a:pt x="138" y="202"/>
                    <a:pt x="135" y="200"/>
                    <a:pt x="132" y="197"/>
                  </a:cubicBezTo>
                  <a:cubicBezTo>
                    <a:pt x="131" y="195"/>
                    <a:pt x="129" y="193"/>
                    <a:pt x="127" y="191"/>
                  </a:cubicBezTo>
                  <a:cubicBezTo>
                    <a:pt x="132" y="196"/>
                    <a:pt x="136" y="200"/>
                    <a:pt x="141" y="205"/>
                  </a:cubicBezTo>
                  <a:close/>
                  <a:moveTo>
                    <a:pt x="136" y="205"/>
                  </a:moveTo>
                  <a:cubicBezTo>
                    <a:pt x="141" y="211"/>
                    <a:pt x="146" y="216"/>
                    <a:pt x="151" y="222"/>
                  </a:cubicBezTo>
                  <a:cubicBezTo>
                    <a:pt x="142" y="214"/>
                    <a:pt x="133" y="206"/>
                    <a:pt x="124" y="198"/>
                  </a:cubicBezTo>
                  <a:cubicBezTo>
                    <a:pt x="109" y="181"/>
                    <a:pt x="94" y="165"/>
                    <a:pt x="79" y="148"/>
                  </a:cubicBezTo>
                  <a:cubicBezTo>
                    <a:pt x="97" y="168"/>
                    <a:pt x="116" y="188"/>
                    <a:pt x="136" y="205"/>
                  </a:cubicBezTo>
                  <a:close/>
                  <a:moveTo>
                    <a:pt x="67" y="132"/>
                  </a:moveTo>
                  <a:cubicBezTo>
                    <a:pt x="67" y="132"/>
                    <a:pt x="66" y="132"/>
                    <a:pt x="66" y="133"/>
                  </a:cubicBezTo>
                  <a:cubicBezTo>
                    <a:pt x="62" y="128"/>
                    <a:pt x="58" y="123"/>
                    <a:pt x="54" y="118"/>
                  </a:cubicBezTo>
                  <a:cubicBezTo>
                    <a:pt x="58" y="122"/>
                    <a:pt x="62" y="127"/>
                    <a:pt x="67" y="132"/>
                  </a:cubicBezTo>
                  <a:close/>
                  <a:moveTo>
                    <a:pt x="88" y="163"/>
                  </a:moveTo>
                  <a:cubicBezTo>
                    <a:pt x="86" y="161"/>
                    <a:pt x="84" y="159"/>
                    <a:pt x="82" y="157"/>
                  </a:cubicBezTo>
                  <a:cubicBezTo>
                    <a:pt x="70" y="144"/>
                    <a:pt x="58" y="131"/>
                    <a:pt x="47" y="118"/>
                  </a:cubicBezTo>
                  <a:cubicBezTo>
                    <a:pt x="41" y="111"/>
                    <a:pt x="35" y="104"/>
                    <a:pt x="29" y="97"/>
                  </a:cubicBezTo>
                  <a:cubicBezTo>
                    <a:pt x="27" y="94"/>
                    <a:pt x="13" y="73"/>
                    <a:pt x="11" y="73"/>
                  </a:cubicBezTo>
                  <a:cubicBezTo>
                    <a:pt x="12" y="73"/>
                    <a:pt x="14" y="74"/>
                    <a:pt x="17" y="76"/>
                  </a:cubicBezTo>
                  <a:cubicBezTo>
                    <a:pt x="16" y="76"/>
                    <a:pt x="15" y="77"/>
                    <a:pt x="16" y="78"/>
                  </a:cubicBezTo>
                  <a:cubicBezTo>
                    <a:pt x="39" y="107"/>
                    <a:pt x="63" y="135"/>
                    <a:pt x="88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874" y="1865"/>
              <a:ext cx="180" cy="317"/>
            </a:xfrm>
            <a:custGeom>
              <a:avLst/>
              <a:gdLst>
                <a:gd name="T0" fmla="*/ 151 w 169"/>
                <a:gd name="T1" fmla="*/ 264 h 298"/>
                <a:gd name="T2" fmla="*/ 152 w 169"/>
                <a:gd name="T3" fmla="*/ 253 h 298"/>
                <a:gd name="T4" fmla="*/ 154 w 169"/>
                <a:gd name="T5" fmla="*/ 247 h 298"/>
                <a:gd name="T6" fmla="*/ 137 w 169"/>
                <a:gd name="T7" fmla="*/ 207 h 298"/>
                <a:gd name="T8" fmla="*/ 139 w 169"/>
                <a:gd name="T9" fmla="*/ 193 h 298"/>
                <a:gd name="T10" fmla="*/ 146 w 169"/>
                <a:gd name="T11" fmla="*/ 183 h 298"/>
                <a:gd name="T12" fmla="*/ 95 w 169"/>
                <a:gd name="T13" fmla="*/ 102 h 298"/>
                <a:gd name="T14" fmla="*/ 95 w 169"/>
                <a:gd name="T15" fmla="*/ 80 h 298"/>
                <a:gd name="T16" fmla="*/ 99 w 169"/>
                <a:gd name="T17" fmla="*/ 65 h 298"/>
                <a:gd name="T18" fmla="*/ 92 w 169"/>
                <a:gd name="T19" fmla="*/ 59 h 298"/>
                <a:gd name="T20" fmla="*/ 85 w 169"/>
                <a:gd name="T21" fmla="*/ 71 h 298"/>
                <a:gd name="T22" fmla="*/ 82 w 169"/>
                <a:gd name="T23" fmla="*/ 88 h 298"/>
                <a:gd name="T24" fmla="*/ 63 w 169"/>
                <a:gd name="T25" fmla="*/ 65 h 298"/>
                <a:gd name="T26" fmla="*/ 64 w 169"/>
                <a:gd name="T27" fmla="*/ 59 h 298"/>
                <a:gd name="T28" fmla="*/ 58 w 169"/>
                <a:gd name="T29" fmla="*/ 45 h 298"/>
                <a:gd name="T30" fmla="*/ 44 w 169"/>
                <a:gd name="T31" fmla="*/ 9 h 298"/>
                <a:gd name="T32" fmla="*/ 37 w 169"/>
                <a:gd name="T33" fmla="*/ 4 h 298"/>
                <a:gd name="T34" fmla="*/ 26 w 169"/>
                <a:gd name="T35" fmla="*/ 9 h 298"/>
                <a:gd name="T36" fmla="*/ 22 w 169"/>
                <a:gd name="T37" fmla="*/ 21 h 298"/>
                <a:gd name="T38" fmla="*/ 20 w 169"/>
                <a:gd name="T39" fmla="*/ 26 h 298"/>
                <a:gd name="T40" fmla="*/ 19 w 169"/>
                <a:gd name="T41" fmla="*/ 46 h 298"/>
                <a:gd name="T42" fmla="*/ 15 w 169"/>
                <a:gd name="T43" fmla="*/ 56 h 298"/>
                <a:gd name="T44" fmla="*/ 22 w 169"/>
                <a:gd name="T45" fmla="*/ 79 h 298"/>
                <a:gd name="T46" fmla="*/ 20 w 169"/>
                <a:gd name="T47" fmla="*/ 102 h 298"/>
                <a:gd name="T48" fmla="*/ 37 w 169"/>
                <a:gd name="T49" fmla="*/ 128 h 298"/>
                <a:gd name="T50" fmla="*/ 27 w 169"/>
                <a:gd name="T51" fmla="*/ 123 h 298"/>
                <a:gd name="T52" fmla="*/ 59 w 169"/>
                <a:gd name="T53" fmla="*/ 177 h 298"/>
                <a:gd name="T54" fmla="*/ 76 w 169"/>
                <a:gd name="T55" fmla="*/ 214 h 298"/>
                <a:gd name="T56" fmla="*/ 14 w 169"/>
                <a:gd name="T57" fmla="*/ 155 h 298"/>
                <a:gd name="T58" fmla="*/ 61 w 169"/>
                <a:gd name="T59" fmla="*/ 212 h 298"/>
                <a:gd name="T60" fmla="*/ 65 w 169"/>
                <a:gd name="T61" fmla="*/ 230 h 298"/>
                <a:gd name="T62" fmla="*/ 43 w 169"/>
                <a:gd name="T63" fmla="*/ 219 h 298"/>
                <a:gd name="T64" fmla="*/ 50 w 169"/>
                <a:gd name="T65" fmla="*/ 244 h 298"/>
                <a:gd name="T66" fmla="*/ 47 w 169"/>
                <a:gd name="T67" fmla="*/ 256 h 298"/>
                <a:gd name="T68" fmla="*/ 34 w 169"/>
                <a:gd name="T69" fmla="*/ 256 h 298"/>
                <a:gd name="T70" fmla="*/ 51 w 169"/>
                <a:gd name="T71" fmla="*/ 273 h 298"/>
                <a:gd name="T72" fmla="*/ 54 w 169"/>
                <a:gd name="T73" fmla="*/ 266 h 298"/>
                <a:gd name="T74" fmla="*/ 61 w 169"/>
                <a:gd name="T75" fmla="*/ 258 h 298"/>
                <a:gd name="T76" fmla="*/ 72 w 169"/>
                <a:gd name="T77" fmla="*/ 253 h 298"/>
                <a:gd name="T78" fmla="*/ 84 w 169"/>
                <a:gd name="T79" fmla="*/ 253 h 298"/>
                <a:gd name="T80" fmla="*/ 96 w 169"/>
                <a:gd name="T81" fmla="*/ 250 h 298"/>
                <a:gd name="T82" fmla="*/ 100 w 169"/>
                <a:gd name="T83" fmla="*/ 246 h 298"/>
                <a:gd name="T84" fmla="*/ 105 w 169"/>
                <a:gd name="T85" fmla="*/ 233 h 298"/>
                <a:gd name="T86" fmla="*/ 96 w 169"/>
                <a:gd name="T87" fmla="*/ 211 h 298"/>
                <a:gd name="T88" fmla="*/ 121 w 169"/>
                <a:gd name="T89" fmla="*/ 254 h 298"/>
                <a:gd name="T90" fmla="*/ 119 w 169"/>
                <a:gd name="T91" fmla="*/ 272 h 298"/>
                <a:gd name="T92" fmla="*/ 138 w 169"/>
                <a:gd name="T93" fmla="*/ 290 h 298"/>
                <a:gd name="T94" fmla="*/ 134 w 169"/>
                <a:gd name="T95" fmla="*/ 26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9" h="298">
                  <a:moveTo>
                    <a:pt x="168" y="290"/>
                  </a:moveTo>
                  <a:cubicBezTo>
                    <a:pt x="162" y="282"/>
                    <a:pt x="156" y="274"/>
                    <a:pt x="150" y="266"/>
                  </a:cubicBezTo>
                  <a:cubicBezTo>
                    <a:pt x="151" y="266"/>
                    <a:pt x="151" y="265"/>
                    <a:pt x="151" y="264"/>
                  </a:cubicBezTo>
                  <a:cubicBezTo>
                    <a:pt x="139" y="249"/>
                    <a:pt x="127" y="233"/>
                    <a:pt x="115" y="218"/>
                  </a:cubicBezTo>
                  <a:cubicBezTo>
                    <a:pt x="127" y="231"/>
                    <a:pt x="138" y="243"/>
                    <a:pt x="150" y="255"/>
                  </a:cubicBezTo>
                  <a:cubicBezTo>
                    <a:pt x="151" y="257"/>
                    <a:pt x="153" y="255"/>
                    <a:pt x="152" y="253"/>
                  </a:cubicBezTo>
                  <a:cubicBezTo>
                    <a:pt x="132" y="230"/>
                    <a:pt x="113" y="206"/>
                    <a:pt x="93" y="183"/>
                  </a:cubicBezTo>
                  <a:cubicBezTo>
                    <a:pt x="112" y="205"/>
                    <a:pt x="132" y="227"/>
                    <a:pt x="151" y="248"/>
                  </a:cubicBezTo>
                  <a:cubicBezTo>
                    <a:pt x="153" y="250"/>
                    <a:pt x="155" y="248"/>
                    <a:pt x="154" y="247"/>
                  </a:cubicBezTo>
                  <a:cubicBezTo>
                    <a:pt x="123" y="205"/>
                    <a:pt x="91" y="164"/>
                    <a:pt x="60" y="123"/>
                  </a:cubicBezTo>
                  <a:cubicBezTo>
                    <a:pt x="85" y="152"/>
                    <a:pt x="109" y="181"/>
                    <a:pt x="134" y="209"/>
                  </a:cubicBezTo>
                  <a:cubicBezTo>
                    <a:pt x="136" y="211"/>
                    <a:pt x="138" y="208"/>
                    <a:pt x="137" y="207"/>
                  </a:cubicBezTo>
                  <a:cubicBezTo>
                    <a:pt x="106" y="167"/>
                    <a:pt x="75" y="128"/>
                    <a:pt x="44" y="88"/>
                  </a:cubicBezTo>
                  <a:cubicBezTo>
                    <a:pt x="76" y="123"/>
                    <a:pt x="106" y="159"/>
                    <a:pt x="136" y="196"/>
                  </a:cubicBezTo>
                  <a:cubicBezTo>
                    <a:pt x="138" y="198"/>
                    <a:pt x="140" y="195"/>
                    <a:pt x="139" y="193"/>
                  </a:cubicBezTo>
                  <a:cubicBezTo>
                    <a:pt x="106" y="151"/>
                    <a:pt x="73" y="109"/>
                    <a:pt x="40" y="67"/>
                  </a:cubicBezTo>
                  <a:cubicBezTo>
                    <a:pt x="77" y="105"/>
                    <a:pt x="110" y="145"/>
                    <a:pt x="143" y="185"/>
                  </a:cubicBezTo>
                  <a:cubicBezTo>
                    <a:pt x="145" y="187"/>
                    <a:pt x="148" y="185"/>
                    <a:pt x="146" y="183"/>
                  </a:cubicBezTo>
                  <a:cubicBezTo>
                    <a:pt x="116" y="143"/>
                    <a:pt x="85" y="104"/>
                    <a:pt x="54" y="64"/>
                  </a:cubicBezTo>
                  <a:cubicBezTo>
                    <a:pt x="67" y="78"/>
                    <a:pt x="79" y="91"/>
                    <a:pt x="92" y="105"/>
                  </a:cubicBezTo>
                  <a:cubicBezTo>
                    <a:pt x="94" y="107"/>
                    <a:pt x="96" y="104"/>
                    <a:pt x="95" y="102"/>
                  </a:cubicBezTo>
                  <a:cubicBezTo>
                    <a:pt x="88" y="91"/>
                    <a:pt x="82" y="79"/>
                    <a:pt x="75" y="67"/>
                  </a:cubicBezTo>
                  <a:cubicBezTo>
                    <a:pt x="80" y="72"/>
                    <a:pt x="86" y="77"/>
                    <a:pt x="91" y="82"/>
                  </a:cubicBezTo>
                  <a:cubicBezTo>
                    <a:pt x="93" y="84"/>
                    <a:pt x="96" y="82"/>
                    <a:pt x="95" y="80"/>
                  </a:cubicBezTo>
                  <a:cubicBezTo>
                    <a:pt x="91" y="72"/>
                    <a:pt x="87" y="65"/>
                    <a:pt x="82" y="57"/>
                  </a:cubicBezTo>
                  <a:cubicBezTo>
                    <a:pt x="87" y="60"/>
                    <a:pt x="91" y="64"/>
                    <a:pt x="96" y="67"/>
                  </a:cubicBezTo>
                  <a:cubicBezTo>
                    <a:pt x="97" y="68"/>
                    <a:pt x="99" y="66"/>
                    <a:pt x="99" y="65"/>
                  </a:cubicBezTo>
                  <a:cubicBezTo>
                    <a:pt x="96" y="59"/>
                    <a:pt x="94" y="52"/>
                    <a:pt x="92" y="46"/>
                  </a:cubicBezTo>
                  <a:cubicBezTo>
                    <a:pt x="91" y="44"/>
                    <a:pt x="87" y="45"/>
                    <a:pt x="88" y="47"/>
                  </a:cubicBezTo>
                  <a:cubicBezTo>
                    <a:pt x="89" y="51"/>
                    <a:pt x="91" y="55"/>
                    <a:pt x="92" y="59"/>
                  </a:cubicBezTo>
                  <a:cubicBezTo>
                    <a:pt x="87" y="55"/>
                    <a:pt x="82" y="52"/>
                    <a:pt x="77" y="48"/>
                  </a:cubicBezTo>
                  <a:cubicBezTo>
                    <a:pt x="75" y="46"/>
                    <a:pt x="73" y="49"/>
                    <a:pt x="74" y="51"/>
                  </a:cubicBezTo>
                  <a:cubicBezTo>
                    <a:pt x="78" y="58"/>
                    <a:pt x="82" y="64"/>
                    <a:pt x="85" y="71"/>
                  </a:cubicBezTo>
                  <a:cubicBezTo>
                    <a:pt x="80" y="66"/>
                    <a:pt x="74" y="61"/>
                    <a:pt x="68" y="56"/>
                  </a:cubicBezTo>
                  <a:cubicBezTo>
                    <a:pt x="66" y="54"/>
                    <a:pt x="63" y="56"/>
                    <a:pt x="65" y="58"/>
                  </a:cubicBezTo>
                  <a:cubicBezTo>
                    <a:pt x="70" y="68"/>
                    <a:pt x="76" y="78"/>
                    <a:pt x="82" y="8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1" y="43"/>
                    <a:pt x="45" y="47"/>
                    <a:pt x="50" y="51"/>
                  </a:cubicBezTo>
                  <a:cubicBezTo>
                    <a:pt x="54" y="55"/>
                    <a:pt x="59" y="60"/>
                    <a:pt x="63" y="65"/>
                  </a:cubicBezTo>
                  <a:cubicBezTo>
                    <a:pt x="65" y="66"/>
                    <a:pt x="67" y="64"/>
                    <a:pt x="66" y="63"/>
                  </a:cubicBezTo>
                  <a:cubicBezTo>
                    <a:pt x="65" y="62"/>
                    <a:pt x="65" y="61"/>
                    <a:pt x="64" y="60"/>
                  </a:cubicBezTo>
                  <a:cubicBezTo>
                    <a:pt x="65" y="60"/>
                    <a:pt x="65" y="59"/>
                    <a:pt x="64" y="59"/>
                  </a:cubicBezTo>
                  <a:cubicBezTo>
                    <a:pt x="63" y="58"/>
                    <a:pt x="63" y="58"/>
                    <a:pt x="62" y="57"/>
                  </a:cubicBezTo>
                  <a:cubicBezTo>
                    <a:pt x="56" y="48"/>
                    <a:pt x="50" y="38"/>
                    <a:pt x="44" y="29"/>
                  </a:cubicBezTo>
                  <a:cubicBezTo>
                    <a:pt x="48" y="34"/>
                    <a:pt x="53" y="40"/>
                    <a:pt x="58" y="45"/>
                  </a:cubicBezTo>
                  <a:cubicBezTo>
                    <a:pt x="59" y="47"/>
                    <a:pt x="62" y="45"/>
                    <a:pt x="61" y="43"/>
                  </a:cubicBezTo>
                  <a:cubicBezTo>
                    <a:pt x="55" y="32"/>
                    <a:pt x="49" y="20"/>
                    <a:pt x="43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0"/>
                    <a:pt x="47" y="7"/>
                    <a:pt x="46" y="6"/>
                  </a:cubicBezTo>
                  <a:cubicBezTo>
                    <a:pt x="44" y="4"/>
                    <a:pt x="42" y="3"/>
                    <a:pt x="40" y="2"/>
                  </a:cubicBezTo>
                  <a:cubicBezTo>
                    <a:pt x="38" y="0"/>
                    <a:pt x="36" y="3"/>
                    <a:pt x="37" y="4"/>
                  </a:cubicBezTo>
                  <a:cubicBezTo>
                    <a:pt x="42" y="13"/>
                    <a:pt x="46" y="23"/>
                    <a:pt x="51" y="32"/>
                  </a:cubicBezTo>
                  <a:cubicBezTo>
                    <a:pt x="44" y="23"/>
                    <a:pt x="36" y="15"/>
                    <a:pt x="29" y="7"/>
                  </a:cubicBezTo>
                  <a:cubicBezTo>
                    <a:pt x="28" y="5"/>
                    <a:pt x="25" y="7"/>
                    <a:pt x="26" y="9"/>
                  </a:cubicBezTo>
                  <a:cubicBezTo>
                    <a:pt x="35" y="22"/>
                    <a:pt x="44" y="36"/>
                    <a:pt x="53" y="49"/>
                  </a:cubicBezTo>
                  <a:cubicBezTo>
                    <a:pt x="43" y="39"/>
                    <a:pt x="34" y="29"/>
                    <a:pt x="25" y="19"/>
                  </a:cubicBezTo>
                  <a:cubicBezTo>
                    <a:pt x="23" y="18"/>
                    <a:pt x="21" y="20"/>
                    <a:pt x="22" y="21"/>
                  </a:cubicBezTo>
                  <a:cubicBezTo>
                    <a:pt x="26" y="26"/>
                    <a:pt x="30" y="31"/>
                    <a:pt x="34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2"/>
                    <a:pt x="18" y="24"/>
                    <a:pt x="20" y="26"/>
                  </a:cubicBezTo>
                  <a:cubicBezTo>
                    <a:pt x="41" y="54"/>
                    <a:pt x="62" y="81"/>
                    <a:pt x="84" y="109"/>
                  </a:cubicBezTo>
                  <a:cubicBezTo>
                    <a:pt x="64" y="86"/>
                    <a:pt x="43" y="64"/>
                    <a:pt x="21" y="44"/>
                  </a:cubicBezTo>
                  <a:cubicBezTo>
                    <a:pt x="19" y="42"/>
                    <a:pt x="17" y="44"/>
                    <a:pt x="19" y="46"/>
                  </a:cubicBezTo>
                  <a:cubicBezTo>
                    <a:pt x="36" y="68"/>
                    <a:pt x="53" y="90"/>
                    <a:pt x="70" y="112"/>
                  </a:cubicBezTo>
                  <a:cubicBezTo>
                    <a:pt x="53" y="92"/>
                    <a:pt x="35" y="73"/>
                    <a:pt x="17" y="54"/>
                  </a:cubicBezTo>
                  <a:cubicBezTo>
                    <a:pt x="16" y="52"/>
                    <a:pt x="13" y="54"/>
                    <a:pt x="15" y="56"/>
                  </a:cubicBezTo>
                  <a:cubicBezTo>
                    <a:pt x="39" y="87"/>
                    <a:pt x="63" y="119"/>
                    <a:pt x="88" y="150"/>
                  </a:cubicBezTo>
                  <a:cubicBezTo>
                    <a:pt x="67" y="126"/>
                    <a:pt x="46" y="101"/>
                    <a:pt x="25" y="77"/>
                  </a:cubicBezTo>
                  <a:cubicBezTo>
                    <a:pt x="24" y="76"/>
                    <a:pt x="21" y="77"/>
                    <a:pt x="22" y="79"/>
                  </a:cubicBezTo>
                  <a:cubicBezTo>
                    <a:pt x="57" y="125"/>
                    <a:pt x="92" y="171"/>
                    <a:pt x="127" y="216"/>
                  </a:cubicBezTo>
                  <a:cubicBezTo>
                    <a:pt x="92" y="178"/>
                    <a:pt x="57" y="139"/>
                    <a:pt x="23" y="100"/>
                  </a:cubicBezTo>
                  <a:cubicBezTo>
                    <a:pt x="21" y="99"/>
                    <a:pt x="19" y="101"/>
                    <a:pt x="20" y="102"/>
                  </a:cubicBezTo>
                  <a:cubicBezTo>
                    <a:pt x="47" y="134"/>
                    <a:pt x="74" y="166"/>
                    <a:pt x="101" y="198"/>
                  </a:cubicBezTo>
                  <a:cubicBezTo>
                    <a:pt x="89" y="185"/>
                    <a:pt x="77" y="171"/>
                    <a:pt x="65" y="158"/>
                  </a:cubicBezTo>
                  <a:cubicBezTo>
                    <a:pt x="55" y="148"/>
                    <a:pt x="46" y="138"/>
                    <a:pt x="37" y="128"/>
                  </a:cubicBezTo>
                  <a:cubicBezTo>
                    <a:pt x="35" y="126"/>
                    <a:pt x="33" y="129"/>
                    <a:pt x="34" y="130"/>
                  </a:cubicBezTo>
                  <a:cubicBezTo>
                    <a:pt x="34" y="131"/>
                    <a:pt x="35" y="131"/>
                    <a:pt x="35" y="131"/>
                  </a:cubicBezTo>
                  <a:cubicBezTo>
                    <a:pt x="32" y="129"/>
                    <a:pt x="30" y="126"/>
                    <a:pt x="27" y="123"/>
                  </a:cubicBezTo>
                  <a:cubicBezTo>
                    <a:pt x="25" y="122"/>
                    <a:pt x="23" y="124"/>
                    <a:pt x="24" y="125"/>
                  </a:cubicBezTo>
                  <a:cubicBezTo>
                    <a:pt x="23" y="126"/>
                    <a:pt x="22" y="127"/>
                    <a:pt x="23" y="128"/>
                  </a:cubicBezTo>
                  <a:cubicBezTo>
                    <a:pt x="34" y="145"/>
                    <a:pt x="46" y="161"/>
                    <a:pt x="59" y="177"/>
                  </a:cubicBezTo>
                  <a:cubicBezTo>
                    <a:pt x="45" y="162"/>
                    <a:pt x="32" y="148"/>
                    <a:pt x="18" y="133"/>
                  </a:cubicBezTo>
                  <a:cubicBezTo>
                    <a:pt x="17" y="132"/>
                    <a:pt x="14" y="134"/>
                    <a:pt x="15" y="136"/>
                  </a:cubicBezTo>
                  <a:cubicBezTo>
                    <a:pt x="35" y="162"/>
                    <a:pt x="55" y="188"/>
                    <a:pt x="76" y="214"/>
                  </a:cubicBezTo>
                  <a:cubicBezTo>
                    <a:pt x="56" y="193"/>
                    <a:pt x="37" y="173"/>
                    <a:pt x="17" y="152"/>
                  </a:cubicBezTo>
                  <a:cubicBezTo>
                    <a:pt x="16" y="150"/>
                    <a:pt x="13" y="152"/>
                    <a:pt x="14" y="154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29" y="174"/>
                    <a:pt x="45" y="193"/>
                    <a:pt x="61" y="212"/>
                  </a:cubicBezTo>
                  <a:cubicBezTo>
                    <a:pt x="48" y="199"/>
                    <a:pt x="36" y="185"/>
                    <a:pt x="24" y="171"/>
                  </a:cubicBezTo>
                  <a:cubicBezTo>
                    <a:pt x="22" y="169"/>
                    <a:pt x="20" y="172"/>
                    <a:pt x="21" y="174"/>
                  </a:cubicBezTo>
                  <a:cubicBezTo>
                    <a:pt x="36" y="193"/>
                    <a:pt x="51" y="212"/>
                    <a:pt x="65" y="230"/>
                  </a:cubicBezTo>
                  <a:cubicBezTo>
                    <a:pt x="53" y="218"/>
                    <a:pt x="40" y="205"/>
                    <a:pt x="27" y="193"/>
                  </a:cubicBezTo>
                  <a:cubicBezTo>
                    <a:pt x="26" y="191"/>
                    <a:pt x="23" y="193"/>
                    <a:pt x="24" y="195"/>
                  </a:cubicBezTo>
                  <a:cubicBezTo>
                    <a:pt x="31" y="203"/>
                    <a:pt x="37" y="211"/>
                    <a:pt x="43" y="219"/>
                  </a:cubicBezTo>
                  <a:cubicBezTo>
                    <a:pt x="36" y="212"/>
                    <a:pt x="28" y="205"/>
                    <a:pt x="19" y="198"/>
                  </a:cubicBezTo>
                  <a:cubicBezTo>
                    <a:pt x="18" y="197"/>
                    <a:pt x="15" y="199"/>
                    <a:pt x="17" y="201"/>
                  </a:cubicBezTo>
                  <a:cubicBezTo>
                    <a:pt x="28" y="215"/>
                    <a:pt x="39" y="229"/>
                    <a:pt x="50" y="244"/>
                  </a:cubicBezTo>
                  <a:cubicBezTo>
                    <a:pt x="38" y="232"/>
                    <a:pt x="25" y="220"/>
                    <a:pt x="13" y="207"/>
                  </a:cubicBezTo>
                  <a:cubicBezTo>
                    <a:pt x="12" y="206"/>
                    <a:pt x="9" y="208"/>
                    <a:pt x="11" y="209"/>
                  </a:cubicBezTo>
                  <a:cubicBezTo>
                    <a:pt x="23" y="225"/>
                    <a:pt x="35" y="241"/>
                    <a:pt x="47" y="256"/>
                  </a:cubicBezTo>
                  <a:cubicBezTo>
                    <a:pt x="32" y="245"/>
                    <a:pt x="19" y="232"/>
                    <a:pt x="6" y="219"/>
                  </a:cubicBezTo>
                  <a:cubicBezTo>
                    <a:pt x="5" y="217"/>
                    <a:pt x="3" y="219"/>
                    <a:pt x="4" y="221"/>
                  </a:cubicBezTo>
                  <a:cubicBezTo>
                    <a:pt x="14" y="233"/>
                    <a:pt x="24" y="244"/>
                    <a:pt x="34" y="256"/>
                  </a:cubicBezTo>
                  <a:cubicBezTo>
                    <a:pt x="24" y="246"/>
                    <a:pt x="13" y="237"/>
                    <a:pt x="2" y="228"/>
                  </a:cubicBezTo>
                  <a:cubicBezTo>
                    <a:pt x="1" y="228"/>
                    <a:pt x="0" y="229"/>
                    <a:pt x="1" y="230"/>
                  </a:cubicBezTo>
                  <a:cubicBezTo>
                    <a:pt x="17" y="244"/>
                    <a:pt x="34" y="259"/>
                    <a:pt x="51" y="273"/>
                  </a:cubicBezTo>
                  <a:cubicBezTo>
                    <a:pt x="52" y="274"/>
                    <a:pt x="54" y="272"/>
                    <a:pt x="53" y="271"/>
                  </a:cubicBezTo>
                  <a:cubicBezTo>
                    <a:pt x="44" y="262"/>
                    <a:pt x="36" y="253"/>
                    <a:pt x="27" y="244"/>
                  </a:cubicBezTo>
                  <a:cubicBezTo>
                    <a:pt x="36" y="251"/>
                    <a:pt x="45" y="259"/>
                    <a:pt x="54" y="266"/>
                  </a:cubicBezTo>
                  <a:cubicBezTo>
                    <a:pt x="55" y="266"/>
                    <a:pt x="57" y="265"/>
                    <a:pt x="56" y="263"/>
                  </a:cubicBezTo>
                  <a:cubicBezTo>
                    <a:pt x="48" y="252"/>
                    <a:pt x="39" y="240"/>
                    <a:pt x="30" y="229"/>
                  </a:cubicBezTo>
                  <a:cubicBezTo>
                    <a:pt x="40" y="239"/>
                    <a:pt x="51" y="248"/>
                    <a:pt x="61" y="258"/>
                  </a:cubicBezTo>
                  <a:cubicBezTo>
                    <a:pt x="63" y="259"/>
                    <a:pt x="65" y="257"/>
                    <a:pt x="64" y="255"/>
                  </a:cubicBezTo>
                  <a:cubicBezTo>
                    <a:pt x="53" y="241"/>
                    <a:pt x="42" y="227"/>
                    <a:pt x="31" y="213"/>
                  </a:cubicBezTo>
                  <a:cubicBezTo>
                    <a:pt x="45" y="225"/>
                    <a:pt x="59" y="239"/>
                    <a:pt x="72" y="253"/>
                  </a:cubicBezTo>
                  <a:cubicBezTo>
                    <a:pt x="73" y="254"/>
                    <a:pt x="76" y="252"/>
                    <a:pt x="74" y="250"/>
                  </a:cubicBezTo>
                  <a:cubicBezTo>
                    <a:pt x="64" y="239"/>
                    <a:pt x="54" y="227"/>
                    <a:pt x="45" y="215"/>
                  </a:cubicBezTo>
                  <a:cubicBezTo>
                    <a:pt x="58" y="228"/>
                    <a:pt x="71" y="241"/>
                    <a:pt x="84" y="253"/>
                  </a:cubicBezTo>
                  <a:cubicBezTo>
                    <a:pt x="86" y="255"/>
                    <a:pt x="88" y="253"/>
                    <a:pt x="87" y="251"/>
                  </a:cubicBezTo>
                  <a:cubicBezTo>
                    <a:pt x="76" y="238"/>
                    <a:pt x="66" y="225"/>
                    <a:pt x="56" y="212"/>
                  </a:cubicBezTo>
                  <a:cubicBezTo>
                    <a:pt x="69" y="225"/>
                    <a:pt x="82" y="238"/>
                    <a:pt x="96" y="250"/>
                  </a:cubicBezTo>
                  <a:cubicBezTo>
                    <a:pt x="98" y="252"/>
                    <a:pt x="100" y="249"/>
                    <a:pt x="98" y="247"/>
                  </a:cubicBezTo>
                  <a:cubicBezTo>
                    <a:pt x="81" y="229"/>
                    <a:pt x="65" y="210"/>
                    <a:pt x="49" y="191"/>
                  </a:cubicBezTo>
                  <a:cubicBezTo>
                    <a:pt x="66" y="209"/>
                    <a:pt x="83" y="227"/>
                    <a:pt x="100" y="246"/>
                  </a:cubicBezTo>
                  <a:cubicBezTo>
                    <a:pt x="101" y="247"/>
                    <a:pt x="104" y="245"/>
                    <a:pt x="103" y="243"/>
                  </a:cubicBezTo>
                  <a:cubicBezTo>
                    <a:pt x="84" y="218"/>
                    <a:pt x="65" y="193"/>
                    <a:pt x="45" y="168"/>
                  </a:cubicBezTo>
                  <a:cubicBezTo>
                    <a:pt x="65" y="190"/>
                    <a:pt x="85" y="211"/>
                    <a:pt x="105" y="233"/>
                  </a:cubicBezTo>
                  <a:cubicBezTo>
                    <a:pt x="107" y="235"/>
                    <a:pt x="110" y="232"/>
                    <a:pt x="108" y="230"/>
                  </a:cubicBezTo>
                  <a:cubicBezTo>
                    <a:pt x="89" y="208"/>
                    <a:pt x="70" y="185"/>
                    <a:pt x="52" y="161"/>
                  </a:cubicBezTo>
                  <a:cubicBezTo>
                    <a:pt x="67" y="178"/>
                    <a:pt x="81" y="194"/>
                    <a:pt x="96" y="211"/>
                  </a:cubicBezTo>
                  <a:cubicBezTo>
                    <a:pt x="116" y="234"/>
                    <a:pt x="138" y="257"/>
                    <a:pt x="157" y="282"/>
                  </a:cubicBezTo>
                  <a:cubicBezTo>
                    <a:pt x="145" y="272"/>
                    <a:pt x="134" y="262"/>
                    <a:pt x="124" y="251"/>
                  </a:cubicBezTo>
                  <a:cubicBezTo>
                    <a:pt x="122" y="250"/>
                    <a:pt x="120" y="252"/>
                    <a:pt x="121" y="254"/>
                  </a:cubicBezTo>
                  <a:cubicBezTo>
                    <a:pt x="129" y="266"/>
                    <a:pt x="138" y="278"/>
                    <a:pt x="146" y="291"/>
                  </a:cubicBezTo>
                  <a:cubicBezTo>
                    <a:pt x="137" y="285"/>
                    <a:pt x="129" y="278"/>
                    <a:pt x="122" y="270"/>
                  </a:cubicBezTo>
                  <a:cubicBezTo>
                    <a:pt x="121" y="268"/>
                    <a:pt x="118" y="270"/>
                    <a:pt x="119" y="272"/>
                  </a:cubicBezTo>
                  <a:cubicBezTo>
                    <a:pt x="125" y="280"/>
                    <a:pt x="131" y="288"/>
                    <a:pt x="138" y="295"/>
                  </a:cubicBezTo>
                  <a:cubicBezTo>
                    <a:pt x="140" y="297"/>
                    <a:pt x="142" y="294"/>
                    <a:pt x="140" y="293"/>
                  </a:cubicBezTo>
                  <a:cubicBezTo>
                    <a:pt x="140" y="292"/>
                    <a:pt x="139" y="291"/>
                    <a:pt x="138" y="290"/>
                  </a:cubicBezTo>
                  <a:cubicBezTo>
                    <a:pt x="142" y="292"/>
                    <a:pt x="146" y="295"/>
                    <a:pt x="150" y="297"/>
                  </a:cubicBezTo>
                  <a:cubicBezTo>
                    <a:pt x="151" y="298"/>
                    <a:pt x="153" y="296"/>
                    <a:pt x="152" y="295"/>
                  </a:cubicBezTo>
                  <a:cubicBezTo>
                    <a:pt x="146" y="285"/>
                    <a:pt x="140" y="276"/>
                    <a:pt x="134" y="267"/>
                  </a:cubicBezTo>
                  <a:cubicBezTo>
                    <a:pt x="144" y="276"/>
                    <a:pt x="154" y="285"/>
                    <a:pt x="165" y="293"/>
                  </a:cubicBezTo>
                  <a:cubicBezTo>
                    <a:pt x="167" y="294"/>
                    <a:pt x="169" y="292"/>
                    <a:pt x="168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984" y="1989"/>
              <a:ext cx="28" cy="36"/>
            </a:xfrm>
            <a:custGeom>
              <a:avLst/>
              <a:gdLst>
                <a:gd name="T0" fmla="*/ 26 w 27"/>
                <a:gd name="T1" fmla="*/ 32 h 34"/>
                <a:gd name="T2" fmla="*/ 12 w 27"/>
                <a:gd name="T3" fmla="*/ 13 h 34"/>
                <a:gd name="T4" fmla="*/ 23 w 27"/>
                <a:gd name="T5" fmla="*/ 19 h 34"/>
                <a:gd name="T6" fmla="*/ 25 w 27"/>
                <a:gd name="T7" fmla="*/ 17 h 34"/>
                <a:gd name="T8" fmla="*/ 25 w 27"/>
                <a:gd name="T9" fmla="*/ 16 h 34"/>
                <a:gd name="T10" fmla="*/ 25 w 27"/>
                <a:gd name="T11" fmla="*/ 15 h 34"/>
                <a:gd name="T12" fmla="*/ 15 w 27"/>
                <a:gd name="T13" fmla="*/ 3 h 34"/>
                <a:gd name="T14" fmla="*/ 14 w 27"/>
                <a:gd name="T15" fmla="*/ 6 h 34"/>
                <a:gd name="T16" fmla="*/ 20 w 27"/>
                <a:gd name="T17" fmla="*/ 14 h 34"/>
                <a:gd name="T18" fmla="*/ 3 w 27"/>
                <a:gd name="T19" fmla="*/ 2 h 34"/>
                <a:gd name="T20" fmla="*/ 1 w 27"/>
                <a:gd name="T21" fmla="*/ 4 h 34"/>
                <a:gd name="T22" fmla="*/ 13 w 27"/>
                <a:gd name="T23" fmla="*/ 19 h 34"/>
                <a:gd name="T24" fmla="*/ 2 w 27"/>
                <a:gd name="T25" fmla="*/ 9 h 34"/>
                <a:gd name="T26" fmla="*/ 1 w 27"/>
                <a:gd name="T27" fmla="*/ 10 h 34"/>
                <a:gd name="T28" fmla="*/ 24 w 27"/>
                <a:gd name="T29" fmla="*/ 33 h 34"/>
                <a:gd name="T30" fmla="*/ 26 w 27"/>
                <a:gd name="T3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4">
                  <a:moveTo>
                    <a:pt x="26" y="32"/>
                  </a:moveTo>
                  <a:cubicBezTo>
                    <a:pt x="21" y="25"/>
                    <a:pt x="16" y="19"/>
                    <a:pt x="12" y="13"/>
                  </a:cubicBezTo>
                  <a:cubicBezTo>
                    <a:pt x="15" y="15"/>
                    <a:pt x="19" y="17"/>
                    <a:pt x="23" y="19"/>
                  </a:cubicBezTo>
                  <a:cubicBezTo>
                    <a:pt x="24" y="19"/>
                    <a:pt x="26" y="18"/>
                    <a:pt x="25" y="17"/>
                  </a:cubicBezTo>
                  <a:cubicBezTo>
                    <a:pt x="25" y="17"/>
                    <a:pt x="25" y="16"/>
                    <a:pt x="25" y="16"/>
                  </a:cubicBezTo>
                  <a:cubicBezTo>
                    <a:pt x="25" y="16"/>
                    <a:pt x="25" y="16"/>
                    <a:pt x="25" y="15"/>
                  </a:cubicBezTo>
                  <a:cubicBezTo>
                    <a:pt x="26" y="9"/>
                    <a:pt x="21" y="3"/>
                    <a:pt x="15" y="3"/>
                  </a:cubicBezTo>
                  <a:cubicBezTo>
                    <a:pt x="13" y="3"/>
                    <a:pt x="12" y="5"/>
                    <a:pt x="14" y="6"/>
                  </a:cubicBezTo>
                  <a:cubicBezTo>
                    <a:pt x="16" y="9"/>
                    <a:pt x="18" y="11"/>
                    <a:pt x="20" y="14"/>
                  </a:cubicBezTo>
                  <a:cubicBezTo>
                    <a:pt x="14" y="11"/>
                    <a:pt x="8" y="7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ubicBezTo>
                    <a:pt x="5" y="9"/>
                    <a:pt x="9" y="14"/>
                    <a:pt x="13" y="19"/>
                  </a:cubicBezTo>
                  <a:cubicBezTo>
                    <a:pt x="9" y="16"/>
                    <a:pt x="6" y="12"/>
                    <a:pt x="2" y="9"/>
                  </a:cubicBezTo>
                  <a:cubicBezTo>
                    <a:pt x="2" y="8"/>
                    <a:pt x="0" y="9"/>
                    <a:pt x="1" y="10"/>
                  </a:cubicBezTo>
                  <a:cubicBezTo>
                    <a:pt x="9" y="18"/>
                    <a:pt x="17" y="25"/>
                    <a:pt x="24" y="33"/>
                  </a:cubicBezTo>
                  <a:cubicBezTo>
                    <a:pt x="25" y="34"/>
                    <a:pt x="27" y="33"/>
                    <a:pt x="2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1"/>
            <p:cNvSpPr/>
            <p:nvPr/>
          </p:nvSpPr>
          <p:spPr bwMode="auto">
            <a:xfrm>
              <a:off x="1013" y="2030"/>
              <a:ext cx="26" cy="34"/>
            </a:xfrm>
            <a:custGeom>
              <a:avLst/>
              <a:gdLst>
                <a:gd name="T0" fmla="*/ 15 w 24"/>
                <a:gd name="T1" fmla="*/ 5 h 32"/>
                <a:gd name="T2" fmla="*/ 21 w 24"/>
                <a:gd name="T3" fmla="*/ 10 h 32"/>
                <a:gd name="T4" fmla="*/ 23 w 24"/>
                <a:gd name="T5" fmla="*/ 9 h 32"/>
                <a:gd name="T6" fmla="*/ 13 w 24"/>
                <a:gd name="T7" fmla="*/ 0 h 32"/>
                <a:gd name="T8" fmla="*/ 11 w 24"/>
                <a:gd name="T9" fmla="*/ 3 h 32"/>
                <a:gd name="T10" fmla="*/ 16 w 24"/>
                <a:gd name="T11" fmla="*/ 14 h 32"/>
                <a:gd name="T12" fmla="*/ 3 w 24"/>
                <a:gd name="T13" fmla="*/ 4 h 32"/>
                <a:gd name="T14" fmla="*/ 1 w 24"/>
                <a:gd name="T15" fmla="*/ 6 h 32"/>
                <a:gd name="T16" fmla="*/ 18 w 24"/>
                <a:gd name="T17" fmla="*/ 31 h 32"/>
                <a:gd name="T18" fmla="*/ 20 w 24"/>
                <a:gd name="T19" fmla="*/ 30 h 32"/>
                <a:gd name="T20" fmla="*/ 7 w 24"/>
                <a:gd name="T21" fmla="*/ 10 h 32"/>
                <a:gd name="T22" fmla="*/ 20 w 24"/>
                <a:gd name="T23" fmla="*/ 23 h 32"/>
                <a:gd name="T24" fmla="*/ 23 w 24"/>
                <a:gd name="T25" fmla="*/ 21 h 32"/>
                <a:gd name="T26" fmla="*/ 15 w 24"/>
                <a:gd name="T27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15" y="5"/>
                  </a:moveTo>
                  <a:cubicBezTo>
                    <a:pt x="18" y="6"/>
                    <a:pt x="19" y="8"/>
                    <a:pt x="21" y="10"/>
                  </a:cubicBezTo>
                  <a:cubicBezTo>
                    <a:pt x="21" y="12"/>
                    <a:pt x="24" y="11"/>
                    <a:pt x="23" y="9"/>
                  </a:cubicBezTo>
                  <a:cubicBezTo>
                    <a:pt x="22" y="4"/>
                    <a:pt x="18" y="1"/>
                    <a:pt x="13" y="0"/>
                  </a:cubicBezTo>
                  <a:cubicBezTo>
                    <a:pt x="11" y="0"/>
                    <a:pt x="10" y="1"/>
                    <a:pt x="11" y="3"/>
                  </a:cubicBezTo>
                  <a:cubicBezTo>
                    <a:pt x="12" y="7"/>
                    <a:pt x="14" y="11"/>
                    <a:pt x="16" y="14"/>
                  </a:cubicBezTo>
                  <a:cubicBezTo>
                    <a:pt x="12" y="11"/>
                    <a:pt x="8" y="7"/>
                    <a:pt x="3" y="4"/>
                  </a:cubicBezTo>
                  <a:cubicBezTo>
                    <a:pt x="2" y="3"/>
                    <a:pt x="0" y="5"/>
                    <a:pt x="1" y="6"/>
                  </a:cubicBezTo>
                  <a:cubicBezTo>
                    <a:pt x="7" y="14"/>
                    <a:pt x="13" y="23"/>
                    <a:pt x="18" y="31"/>
                  </a:cubicBezTo>
                  <a:cubicBezTo>
                    <a:pt x="19" y="32"/>
                    <a:pt x="20" y="31"/>
                    <a:pt x="20" y="30"/>
                  </a:cubicBezTo>
                  <a:cubicBezTo>
                    <a:pt x="16" y="24"/>
                    <a:pt x="11" y="17"/>
                    <a:pt x="7" y="10"/>
                  </a:cubicBezTo>
                  <a:cubicBezTo>
                    <a:pt x="12" y="14"/>
                    <a:pt x="17" y="18"/>
                    <a:pt x="20" y="23"/>
                  </a:cubicBezTo>
                  <a:cubicBezTo>
                    <a:pt x="22" y="25"/>
                    <a:pt x="23" y="23"/>
                    <a:pt x="23" y="21"/>
                  </a:cubicBezTo>
                  <a:cubicBezTo>
                    <a:pt x="20" y="16"/>
                    <a:pt x="18" y="1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957" y="1853"/>
              <a:ext cx="1" cy="0"/>
            </a:xfrm>
            <a:custGeom>
              <a:avLst/>
              <a:gdLst>
                <a:gd name="T0" fmla="*/ 0 w 1"/>
                <a:gd name="T1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957" y="1853"/>
              <a:ext cx="1" cy="0"/>
            </a:xfrm>
            <a:custGeom>
              <a:avLst/>
              <a:gdLst>
                <a:gd name="T0" fmla="*/ 0 w 1"/>
                <a:gd name="T1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4"/>
            <p:cNvSpPr>
              <a:spLocks noEditPoints="1"/>
            </p:cNvSpPr>
            <p:nvPr/>
          </p:nvSpPr>
          <p:spPr bwMode="auto">
            <a:xfrm>
              <a:off x="913" y="1643"/>
              <a:ext cx="113" cy="205"/>
            </a:xfrm>
            <a:custGeom>
              <a:avLst/>
              <a:gdLst>
                <a:gd name="T0" fmla="*/ 27 w 106"/>
                <a:gd name="T1" fmla="*/ 1 h 192"/>
                <a:gd name="T2" fmla="*/ 33 w 106"/>
                <a:gd name="T3" fmla="*/ 21 h 192"/>
                <a:gd name="T4" fmla="*/ 23 w 106"/>
                <a:gd name="T5" fmla="*/ 18 h 192"/>
                <a:gd name="T6" fmla="*/ 16 w 106"/>
                <a:gd name="T7" fmla="*/ 24 h 192"/>
                <a:gd name="T8" fmla="*/ 30 w 106"/>
                <a:gd name="T9" fmla="*/ 32 h 192"/>
                <a:gd name="T10" fmla="*/ 28 w 106"/>
                <a:gd name="T11" fmla="*/ 22 h 192"/>
                <a:gd name="T12" fmla="*/ 39 w 106"/>
                <a:gd name="T13" fmla="*/ 23 h 192"/>
                <a:gd name="T14" fmla="*/ 89 w 106"/>
                <a:gd name="T15" fmla="*/ 72 h 192"/>
                <a:gd name="T16" fmla="*/ 45 w 106"/>
                <a:gd name="T17" fmla="*/ 34 h 192"/>
                <a:gd name="T18" fmla="*/ 46 w 106"/>
                <a:gd name="T19" fmla="*/ 50 h 192"/>
                <a:gd name="T20" fmla="*/ 73 w 106"/>
                <a:gd name="T21" fmla="*/ 94 h 192"/>
                <a:gd name="T22" fmla="*/ 42 w 106"/>
                <a:gd name="T23" fmla="*/ 67 h 192"/>
                <a:gd name="T24" fmla="*/ 33 w 106"/>
                <a:gd name="T25" fmla="*/ 75 h 192"/>
                <a:gd name="T26" fmla="*/ 61 w 106"/>
                <a:gd name="T27" fmla="*/ 122 h 192"/>
                <a:gd name="T28" fmla="*/ 21 w 106"/>
                <a:gd name="T29" fmla="*/ 88 h 192"/>
                <a:gd name="T30" fmla="*/ 21 w 106"/>
                <a:gd name="T31" fmla="*/ 102 h 192"/>
                <a:gd name="T32" fmla="*/ 52 w 106"/>
                <a:gd name="T33" fmla="*/ 146 h 192"/>
                <a:gd name="T34" fmla="*/ 20 w 106"/>
                <a:gd name="T35" fmla="*/ 122 h 192"/>
                <a:gd name="T36" fmla="*/ 17 w 106"/>
                <a:gd name="T37" fmla="*/ 130 h 192"/>
                <a:gd name="T38" fmla="*/ 40 w 106"/>
                <a:gd name="T39" fmla="*/ 165 h 192"/>
                <a:gd name="T40" fmla="*/ 13 w 106"/>
                <a:gd name="T41" fmla="*/ 134 h 192"/>
                <a:gd name="T42" fmla="*/ 17 w 106"/>
                <a:gd name="T43" fmla="*/ 152 h 192"/>
                <a:gd name="T44" fmla="*/ 1 w 106"/>
                <a:gd name="T45" fmla="*/ 144 h 192"/>
                <a:gd name="T46" fmla="*/ 16 w 106"/>
                <a:gd name="T47" fmla="*/ 158 h 192"/>
                <a:gd name="T48" fmla="*/ 23 w 106"/>
                <a:gd name="T49" fmla="*/ 159 h 192"/>
                <a:gd name="T50" fmla="*/ 17 w 106"/>
                <a:gd name="T51" fmla="*/ 148 h 192"/>
                <a:gd name="T52" fmla="*/ 22 w 106"/>
                <a:gd name="T53" fmla="*/ 151 h 192"/>
                <a:gd name="T54" fmla="*/ 50 w 106"/>
                <a:gd name="T55" fmla="*/ 186 h 192"/>
                <a:gd name="T56" fmla="*/ 31 w 106"/>
                <a:gd name="T57" fmla="*/ 173 h 192"/>
                <a:gd name="T58" fmla="*/ 47 w 106"/>
                <a:gd name="T59" fmla="*/ 192 h 192"/>
                <a:gd name="T60" fmla="*/ 52 w 106"/>
                <a:gd name="T61" fmla="*/ 192 h 192"/>
                <a:gd name="T62" fmla="*/ 46 w 106"/>
                <a:gd name="T63" fmla="*/ 171 h 192"/>
                <a:gd name="T64" fmla="*/ 49 w 106"/>
                <a:gd name="T65" fmla="*/ 171 h 192"/>
                <a:gd name="T66" fmla="*/ 33 w 106"/>
                <a:gd name="T67" fmla="*/ 153 h 192"/>
                <a:gd name="T68" fmla="*/ 55 w 106"/>
                <a:gd name="T69" fmla="*/ 162 h 192"/>
                <a:gd name="T70" fmla="*/ 29 w 106"/>
                <a:gd name="T71" fmla="*/ 130 h 192"/>
                <a:gd name="T72" fmla="*/ 71 w 106"/>
                <a:gd name="T73" fmla="*/ 162 h 192"/>
                <a:gd name="T74" fmla="*/ 81 w 106"/>
                <a:gd name="T75" fmla="*/ 162 h 192"/>
                <a:gd name="T76" fmla="*/ 37 w 106"/>
                <a:gd name="T77" fmla="*/ 104 h 192"/>
                <a:gd name="T78" fmla="*/ 78 w 106"/>
                <a:gd name="T79" fmla="*/ 139 h 192"/>
                <a:gd name="T80" fmla="*/ 73 w 106"/>
                <a:gd name="T81" fmla="*/ 119 h 192"/>
                <a:gd name="T82" fmla="*/ 54 w 106"/>
                <a:gd name="T83" fmla="*/ 81 h 192"/>
                <a:gd name="T84" fmla="*/ 84 w 106"/>
                <a:gd name="T85" fmla="*/ 103 h 192"/>
                <a:gd name="T86" fmla="*/ 91 w 106"/>
                <a:gd name="T87" fmla="*/ 96 h 192"/>
                <a:gd name="T88" fmla="*/ 67 w 106"/>
                <a:gd name="T89" fmla="*/ 56 h 192"/>
                <a:gd name="T90" fmla="*/ 104 w 106"/>
                <a:gd name="T91" fmla="*/ 85 h 192"/>
                <a:gd name="T92" fmla="*/ 41 w 106"/>
                <a:gd name="T93" fmla="*/ 161 h 192"/>
                <a:gd name="T94" fmla="*/ 45 w 106"/>
                <a:gd name="T95" fmla="*/ 168 h 192"/>
                <a:gd name="T96" fmla="*/ 40 w 106"/>
                <a:gd name="T97" fmla="*/ 15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92">
                  <a:moveTo>
                    <a:pt x="104" y="85"/>
                  </a:moveTo>
                  <a:cubicBezTo>
                    <a:pt x="81" y="55"/>
                    <a:pt x="55" y="27"/>
                    <a:pt x="27" y="1"/>
                  </a:cubicBezTo>
                  <a:cubicBezTo>
                    <a:pt x="26" y="0"/>
                    <a:pt x="24" y="1"/>
                    <a:pt x="25" y="3"/>
                  </a:cubicBezTo>
                  <a:cubicBezTo>
                    <a:pt x="26" y="9"/>
                    <a:pt x="29" y="15"/>
                    <a:pt x="33" y="21"/>
                  </a:cubicBezTo>
                  <a:cubicBezTo>
                    <a:pt x="30" y="19"/>
                    <a:pt x="28" y="18"/>
                    <a:pt x="25" y="16"/>
                  </a:cubicBezTo>
                  <a:cubicBezTo>
                    <a:pt x="24" y="15"/>
                    <a:pt x="23" y="17"/>
                    <a:pt x="23" y="18"/>
                  </a:cubicBezTo>
                  <a:cubicBezTo>
                    <a:pt x="24" y="20"/>
                    <a:pt x="28" y="26"/>
                    <a:pt x="27" y="28"/>
                  </a:cubicBezTo>
                  <a:cubicBezTo>
                    <a:pt x="26" y="30"/>
                    <a:pt x="18" y="25"/>
                    <a:pt x="16" y="24"/>
                  </a:cubicBezTo>
                  <a:cubicBezTo>
                    <a:pt x="15" y="23"/>
                    <a:pt x="14" y="25"/>
                    <a:pt x="15" y="26"/>
                  </a:cubicBezTo>
                  <a:cubicBezTo>
                    <a:pt x="20" y="29"/>
                    <a:pt x="25" y="31"/>
                    <a:pt x="30" y="32"/>
                  </a:cubicBezTo>
                  <a:cubicBezTo>
                    <a:pt x="31" y="33"/>
                    <a:pt x="32" y="31"/>
                    <a:pt x="31" y="31"/>
                  </a:cubicBezTo>
                  <a:cubicBezTo>
                    <a:pt x="30" y="27"/>
                    <a:pt x="23" y="21"/>
                    <a:pt x="28" y="22"/>
                  </a:cubicBezTo>
                  <a:cubicBezTo>
                    <a:pt x="31" y="22"/>
                    <a:pt x="34" y="25"/>
                    <a:pt x="37" y="25"/>
                  </a:cubicBezTo>
                  <a:cubicBezTo>
                    <a:pt x="39" y="26"/>
                    <a:pt x="40" y="24"/>
                    <a:pt x="39" y="23"/>
                  </a:cubicBezTo>
                  <a:cubicBezTo>
                    <a:pt x="35" y="18"/>
                    <a:pt x="32" y="13"/>
                    <a:pt x="30" y="8"/>
                  </a:cubicBezTo>
                  <a:cubicBezTo>
                    <a:pt x="51" y="28"/>
                    <a:pt x="71" y="49"/>
                    <a:pt x="89" y="72"/>
                  </a:cubicBezTo>
                  <a:cubicBezTo>
                    <a:pt x="75" y="59"/>
                    <a:pt x="61" y="45"/>
                    <a:pt x="47" y="31"/>
                  </a:cubicBezTo>
                  <a:cubicBezTo>
                    <a:pt x="46" y="30"/>
                    <a:pt x="44" y="32"/>
                    <a:pt x="45" y="34"/>
                  </a:cubicBezTo>
                  <a:cubicBezTo>
                    <a:pt x="60" y="50"/>
                    <a:pt x="73" y="68"/>
                    <a:pt x="85" y="87"/>
                  </a:cubicBezTo>
                  <a:cubicBezTo>
                    <a:pt x="72" y="74"/>
                    <a:pt x="59" y="62"/>
                    <a:pt x="46" y="50"/>
                  </a:cubicBezTo>
                  <a:cubicBezTo>
                    <a:pt x="45" y="49"/>
                    <a:pt x="43" y="51"/>
                    <a:pt x="44" y="52"/>
                  </a:cubicBezTo>
                  <a:cubicBezTo>
                    <a:pt x="53" y="67"/>
                    <a:pt x="62" y="81"/>
                    <a:pt x="73" y="94"/>
                  </a:cubicBezTo>
                  <a:cubicBezTo>
                    <a:pt x="62" y="86"/>
                    <a:pt x="53" y="76"/>
                    <a:pt x="45" y="66"/>
                  </a:cubicBezTo>
                  <a:cubicBezTo>
                    <a:pt x="43" y="64"/>
                    <a:pt x="41" y="66"/>
                    <a:pt x="42" y="67"/>
                  </a:cubicBezTo>
                  <a:cubicBezTo>
                    <a:pt x="50" y="80"/>
                    <a:pt x="58" y="93"/>
                    <a:pt x="65" y="106"/>
                  </a:cubicBezTo>
                  <a:cubicBezTo>
                    <a:pt x="55" y="95"/>
                    <a:pt x="44" y="85"/>
                    <a:pt x="33" y="75"/>
                  </a:cubicBezTo>
                  <a:cubicBezTo>
                    <a:pt x="32" y="74"/>
                    <a:pt x="29" y="76"/>
                    <a:pt x="30" y="77"/>
                  </a:cubicBezTo>
                  <a:cubicBezTo>
                    <a:pt x="40" y="93"/>
                    <a:pt x="50" y="108"/>
                    <a:pt x="61" y="122"/>
                  </a:cubicBezTo>
                  <a:cubicBezTo>
                    <a:pt x="49" y="110"/>
                    <a:pt x="36" y="98"/>
                    <a:pt x="24" y="86"/>
                  </a:cubicBezTo>
                  <a:cubicBezTo>
                    <a:pt x="23" y="85"/>
                    <a:pt x="20" y="87"/>
                    <a:pt x="21" y="88"/>
                  </a:cubicBezTo>
                  <a:cubicBezTo>
                    <a:pt x="33" y="103"/>
                    <a:pt x="44" y="118"/>
                    <a:pt x="56" y="133"/>
                  </a:cubicBezTo>
                  <a:cubicBezTo>
                    <a:pt x="45" y="122"/>
                    <a:pt x="33" y="112"/>
                    <a:pt x="21" y="102"/>
                  </a:cubicBezTo>
                  <a:cubicBezTo>
                    <a:pt x="20" y="101"/>
                    <a:pt x="18" y="102"/>
                    <a:pt x="19" y="104"/>
                  </a:cubicBezTo>
                  <a:cubicBezTo>
                    <a:pt x="29" y="118"/>
                    <a:pt x="40" y="132"/>
                    <a:pt x="52" y="146"/>
                  </a:cubicBezTo>
                  <a:cubicBezTo>
                    <a:pt x="42" y="137"/>
                    <a:pt x="32" y="129"/>
                    <a:pt x="22" y="120"/>
                  </a:cubicBezTo>
                  <a:cubicBezTo>
                    <a:pt x="21" y="119"/>
                    <a:pt x="19" y="120"/>
                    <a:pt x="20" y="122"/>
                  </a:cubicBezTo>
                  <a:cubicBezTo>
                    <a:pt x="26" y="131"/>
                    <a:pt x="32" y="139"/>
                    <a:pt x="39" y="147"/>
                  </a:cubicBezTo>
                  <a:cubicBezTo>
                    <a:pt x="32" y="141"/>
                    <a:pt x="24" y="136"/>
                    <a:pt x="17" y="130"/>
                  </a:cubicBezTo>
                  <a:cubicBezTo>
                    <a:pt x="16" y="129"/>
                    <a:pt x="14" y="130"/>
                    <a:pt x="15" y="132"/>
                  </a:cubicBezTo>
                  <a:cubicBezTo>
                    <a:pt x="22" y="143"/>
                    <a:pt x="31" y="154"/>
                    <a:pt x="40" y="165"/>
                  </a:cubicBezTo>
                  <a:cubicBezTo>
                    <a:pt x="37" y="163"/>
                    <a:pt x="34" y="160"/>
                    <a:pt x="31" y="157"/>
                  </a:cubicBezTo>
                  <a:cubicBezTo>
                    <a:pt x="24" y="151"/>
                    <a:pt x="18" y="143"/>
                    <a:pt x="13" y="134"/>
                  </a:cubicBezTo>
                  <a:cubicBezTo>
                    <a:pt x="12" y="133"/>
                    <a:pt x="11" y="134"/>
                    <a:pt x="11" y="135"/>
                  </a:cubicBezTo>
                  <a:cubicBezTo>
                    <a:pt x="12" y="142"/>
                    <a:pt x="14" y="147"/>
                    <a:pt x="17" y="152"/>
                  </a:cubicBezTo>
                  <a:cubicBezTo>
                    <a:pt x="12" y="149"/>
                    <a:pt x="7" y="146"/>
                    <a:pt x="2" y="143"/>
                  </a:cubicBezTo>
                  <a:cubicBezTo>
                    <a:pt x="1" y="142"/>
                    <a:pt x="0" y="143"/>
                    <a:pt x="1" y="144"/>
                  </a:cubicBezTo>
                  <a:cubicBezTo>
                    <a:pt x="6" y="149"/>
                    <a:pt x="10" y="154"/>
                    <a:pt x="15" y="159"/>
                  </a:cubicBezTo>
                  <a:cubicBezTo>
                    <a:pt x="16" y="160"/>
                    <a:pt x="17" y="159"/>
                    <a:pt x="16" y="158"/>
                  </a:cubicBezTo>
                  <a:cubicBezTo>
                    <a:pt x="13" y="154"/>
                    <a:pt x="8" y="148"/>
                    <a:pt x="5" y="147"/>
                  </a:cubicBezTo>
                  <a:cubicBezTo>
                    <a:pt x="11" y="150"/>
                    <a:pt x="17" y="155"/>
                    <a:pt x="23" y="159"/>
                  </a:cubicBezTo>
                  <a:cubicBezTo>
                    <a:pt x="24" y="160"/>
                    <a:pt x="25" y="158"/>
                    <a:pt x="24" y="157"/>
                  </a:cubicBezTo>
                  <a:cubicBezTo>
                    <a:pt x="21" y="154"/>
                    <a:pt x="19" y="152"/>
                    <a:pt x="17" y="148"/>
                  </a:cubicBezTo>
                  <a:cubicBezTo>
                    <a:pt x="16" y="147"/>
                    <a:pt x="15" y="142"/>
                    <a:pt x="14" y="140"/>
                  </a:cubicBezTo>
                  <a:cubicBezTo>
                    <a:pt x="16" y="142"/>
                    <a:pt x="20" y="149"/>
                    <a:pt x="22" y="151"/>
                  </a:cubicBezTo>
                  <a:cubicBezTo>
                    <a:pt x="28" y="158"/>
                    <a:pt x="35" y="164"/>
                    <a:pt x="42" y="169"/>
                  </a:cubicBezTo>
                  <a:cubicBezTo>
                    <a:pt x="45" y="174"/>
                    <a:pt x="48" y="180"/>
                    <a:pt x="50" y="186"/>
                  </a:cubicBezTo>
                  <a:cubicBezTo>
                    <a:pt x="45" y="180"/>
                    <a:pt x="39" y="176"/>
                    <a:pt x="33" y="171"/>
                  </a:cubicBezTo>
                  <a:cubicBezTo>
                    <a:pt x="32" y="170"/>
                    <a:pt x="31" y="172"/>
                    <a:pt x="31" y="173"/>
                  </a:cubicBezTo>
                  <a:cubicBezTo>
                    <a:pt x="36" y="180"/>
                    <a:pt x="40" y="187"/>
                    <a:pt x="47" y="192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44" y="187"/>
                    <a:pt x="41" y="182"/>
                    <a:pt x="37" y="178"/>
                  </a:cubicBezTo>
                  <a:cubicBezTo>
                    <a:pt x="43" y="182"/>
                    <a:pt x="48" y="186"/>
                    <a:pt x="52" y="192"/>
                  </a:cubicBezTo>
                  <a:cubicBezTo>
                    <a:pt x="53" y="192"/>
                    <a:pt x="55" y="192"/>
                    <a:pt x="54" y="190"/>
                  </a:cubicBezTo>
                  <a:cubicBezTo>
                    <a:pt x="52" y="184"/>
                    <a:pt x="50" y="177"/>
                    <a:pt x="46" y="171"/>
                  </a:cubicBezTo>
                  <a:cubicBezTo>
                    <a:pt x="47" y="172"/>
                    <a:pt x="47" y="172"/>
                    <a:pt x="48" y="172"/>
                  </a:cubicBezTo>
                  <a:cubicBezTo>
                    <a:pt x="48" y="172"/>
                    <a:pt x="49" y="172"/>
                    <a:pt x="49" y="171"/>
                  </a:cubicBezTo>
                  <a:cubicBezTo>
                    <a:pt x="46" y="163"/>
                    <a:pt x="42" y="157"/>
                    <a:pt x="35" y="153"/>
                  </a:cubicBezTo>
                  <a:cubicBezTo>
                    <a:pt x="34" y="152"/>
                    <a:pt x="34" y="153"/>
                    <a:pt x="33" y="153"/>
                  </a:cubicBezTo>
                  <a:cubicBezTo>
                    <a:pt x="30" y="148"/>
                    <a:pt x="26" y="143"/>
                    <a:pt x="22" y="137"/>
                  </a:cubicBezTo>
                  <a:cubicBezTo>
                    <a:pt x="33" y="146"/>
                    <a:pt x="44" y="154"/>
                    <a:pt x="55" y="162"/>
                  </a:cubicBezTo>
                  <a:cubicBezTo>
                    <a:pt x="56" y="164"/>
                    <a:pt x="58" y="162"/>
                    <a:pt x="57" y="160"/>
                  </a:cubicBezTo>
                  <a:cubicBezTo>
                    <a:pt x="46" y="151"/>
                    <a:pt x="37" y="141"/>
                    <a:pt x="29" y="130"/>
                  </a:cubicBezTo>
                  <a:cubicBezTo>
                    <a:pt x="42" y="141"/>
                    <a:pt x="55" y="153"/>
                    <a:pt x="69" y="164"/>
                  </a:cubicBezTo>
                  <a:cubicBezTo>
                    <a:pt x="70" y="166"/>
                    <a:pt x="72" y="164"/>
                    <a:pt x="71" y="162"/>
                  </a:cubicBezTo>
                  <a:cubicBezTo>
                    <a:pt x="56" y="147"/>
                    <a:pt x="43" y="130"/>
                    <a:pt x="30" y="113"/>
                  </a:cubicBezTo>
                  <a:cubicBezTo>
                    <a:pt x="48" y="129"/>
                    <a:pt x="65" y="145"/>
                    <a:pt x="81" y="162"/>
                  </a:cubicBezTo>
                  <a:cubicBezTo>
                    <a:pt x="83" y="163"/>
                    <a:pt x="85" y="161"/>
                    <a:pt x="84" y="159"/>
                  </a:cubicBezTo>
                  <a:cubicBezTo>
                    <a:pt x="68" y="141"/>
                    <a:pt x="52" y="123"/>
                    <a:pt x="37" y="104"/>
                  </a:cubicBezTo>
                  <a:cubicBezTo>
                    <a:pt x="50" y="116"/>
                    <a:pt x="63" y="128"/>
                    <a:pt x="76" y="141"/>
                  </a:cubicBezTo>
                  <a:cubicBezTo>
                    <a:pt x="78" y="142"/>
                    <a:pt x="80" y="140"/>
                    <a:pt x="78" y="139"/>
                  </a:cubicBezTo>
                  <a:cubicBezTo>
                    <a:pt x="64" y="122"/>
                    <a:pt x="52" y="104"/>
                    <a:pt x="40" y="86"/>
                  </a:cubicBezTo>
                  <a:cubicBezTo>
                    <a:pt x="51" y="96"/>
                    <a:pt x="62" y="107"/>
                    <a:pt x="73" y="119"/>
                  </a:cubicBezTo>
                  <a:cubicBezTo>
                    <a:pt x="74" y="120"/>
                    <a:pt x="77" y="118"/>
                    <a:pt x="76" y="117"/>
                  </a:cubicBezTo>
                  <a:cubicBezTo>
                    <a:pt x="68" y="105"/>
                    <a:pt x="61" y="93"/>
                    <a:pt x="54" y="81"/>
                  </a:cubicBezTo>
                  <a:cubicBezTo>
                    <a:pt x="62" y="90"/>
                    <a:pt x="72" y="98"/>
                    <a:pt x="82" y="105"/>
                  </a:cubicBezTo>
                  <a:cubicBezTo>
                    <a:pt x="83" y="106"/>
                    <a:pt x="85" y="104"/>
                    <a:pt x="84" y="103"/>
                  </a:cubicBezTo>
                  <a:cubicBezTo>
                    <a:pt x="73" y="89"/>
                    <a:pt x="62" y="75"/>
                    <a:pt x="53" y="61"/>
                  </a:cubicBezTo>
                  <a:cubicBezTo>
                    <a:pt x="66" y="73"/>
                    <a:pt x="78" y="84"/>
                    <a:pt x="91" y="96"/>
                  </a:cubicBezTo>
                  <a:cubicBezTo>
                    <a:pt x="92" y="97"/>
                    <a:pt x="94" y="96"/>
                    <a:pt x="93" y="94"/>
                  </a:cubicBezTo>
                  <a:cubicBezTo>
                    <a:pt x="85" y="81"/>
                    <a:pt x="77" y="68"/>
                    <a:pt x="67" y="56"/>
                  </a:cubicBezTo>
                  <a:cubicBezTo>
                    <a:pt x="79" y="67"/>
                    <a:pt x="90" y="77"/>
                    <a:pt x="102" y="87"/>
                  </a:cubicBezTo>
                  <a:cubicBezTo>
                    <a:pt x="104" y="89"/>
                    <a:pt x="106" y="86"/>
                    <a:pt x="104" y="85"/>
                  </a:cubicBezTo>
                  <a:close/>
                  <a:moveTo>
                    <a:pt x="40" y="159"/>
                  </a:moveTo>
                  <a:cubicBezTo>
                    <a:pt x="37" y="154"/>
                    <a:pt x="39" y="158"/>
                    <a:pt x="41" y="161"/>
                  </a:cubicBezTo>
                  <a:cubicBezTo>
                    <a:pt x="43" y="162"/>
                    <a:pt x="45" y="164"/>
                    <a:pt x="45" y="167"/>
                  </a:cubicBezTo>
                  <a:cubicBezTo>
                    <a:pt x="45" y="167"/>
                    <a:pt x="45" y="168"/>
                    <a:pt x="45" y="168"/>
                  </a:cubicBezTo>
                  <a:cubicBezTo>
                    <a:pt x="45" y="167"/>
                    <a:pt x="44" y="166"/>
                    <a:pt x="43" y="165"/>
                  </a:cubicBezTo>
                  <a:cubicBezTo>
                    <a:pt x="42" y="163"/>
                    <a:pt x="41" y="161"/>
                    <a:pt x="40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939" y="1580"/>
              <a:ext cx="93" cy="154"/>
            </a:xfrm>
            <a:custGeom>
              <a:avLst/>
              <a:gdLst>
                <a:gd name="T0" fmla="*/ 86 w 87"/>
                <a:gd name="T1" fmla="*/ 142 h 145"/>
                <a:gd name="T2" fmla="*/ 55 w 87"/>
                <a:gd name="T3" fmla="*/ 105 h 145"/>
                <a:gd name="T4" fmla="*/ 83 w 87"/>
                <a:gd name="T5" fmla="*/ 136 h 145"/>
                <a:gd name="T6" fmla="*/ 86 w 87"/>
                <a:gd name="T7" fmla="*/ 134 h 145"/>
                <a:gd name="T8" fmla="*/ 31 w 87"/>
                <a:gd name="T9" fmla="*/ 59 h 145"/>
                <a:gd name="T10" fmla="*/ 73 w 87"/>
                <a:gd name="T11" fmla="*/ 106 h 145"/>
                <a:gd name="T12" fmla="*/ 76 w 87"/>
                <a:gd name="T13" fmla="*/ 104 h 145"/>
                <a:gd name="T14" fmla="*/ 40 w 87"/>
                <a:gd name="T15" fmla="*/ 55 h 145"/>
                <a:gd name="T16" fmla="*/ 58 w 87"/>
                <a:gd name="T17" fmla="*/ 75 h 145"/>
                <a:gd name="T18" fmla="*/ 61 w 87"/>
                <a:gd name="T19" fmla="*/ 74 h 145"/>
                <a:gd name="T20" fmla="*/ 40 w 87"/>
                <a:gd name="T21" fmla="*/ 32 h 145"/>
                <a:gd name="T22" fmla="*/ 64 w 87"/>
                <a:gd name="T23" fmla="*/ 60 h 145"/>
                <a:gd name="T24" fmla="*/ 67 w 87"/>
                <a:gd name="T25" fmla="*/ 57 h 145"/>
                <a:gd name="T26" fmla="*/ 51 w 87"/>
                <a:gd name="T27" fmla="*/ 27 h 145"/>
                <a:gd name="T28" fmla="*/ 75 w 87"/>
                <a:gd name="T29" fmla="*/ 55 h 145"/>
                <a:gd name="T30" fmla="*/ 78 w 87"/>
                <a:gd name="T31" fmla="*/ 53 h 145"/>
                <a:gd name="T32" fmla="*/ 71 w 87"/>
                <a:gd name="T33" fmla="*/ 35 h 145"/>
                <a:gd name="T34" fmla="*/ 79 w 87"/>
                <a:gd name="T35" fmla="*/ 41 h 145"/>
                <a:gd name="T36" fmla="*/ 82 w 87"/>
                <a:gd name="T37" fmla="*/ 39 h 145"/>
                <a:gd name="T38" fmla="*/ 80 w 87"/>
                <a:gd name="T39" fmla="*/ 34 h 145"/>
                <a:gd name="T40" fmla="*/ 83 w 87"/>
                <a:gd name="T41" fmla="*/ 32 h 145"/>
                <a:gd name="T42" fmla="*/ 74 w 87"/>
                <a:gd name="T43" fmla="*/ 24 h 145"/>
                <a:gd name="T44" fmla="*/ 72 w 87"/>
                <a:gd name="T45" fmla="*/ 27 h 145"/>
                <a:gd name="T46" fmla="*/ 75 w 87"/>
                <a:gd name="T47" fmla="*/ 33 h 145"/>
                <a:gd name="T48" fmla="*/ 63 w 87"/>
                <a:gd name="T49" fmla="*/ 24 h 145"/>
                <a:gd name="T50" fmla="*/ 60 w 87"/>
                <a:gd name="T51" fmla="*/ 27 h 145"/>
                <a:gd name="T52" fmla="*/ 71 w 87"/>
                <a:gd name="T53" fmla="*/ 45 h 145"/>
                <a:gd name="T54" fmla="*/ 34 w 87"/>
                <a:gd name="T55" fmla="*/ 2 h 145"/>
                <a:gd name="T56" fmla="*/ 31 w 87"/>
                <a:gd name="T57" fmla="*/ 4 h 145"/>
                <a:gd name="T58" fmla="*/ 57 w 87"/>
                <a:gd name="T59" fmla="*/ 46 h 145"/>
                <a:gd name="T60" fmla="*/ 27 w 87"/>
                <a:gd name="T61" fmla="*/ 10 h 145"/>
                <a:gd name="T62" fmla="*/ 24 w 87"/>
                <a:gd name="T63" fmla="*/ 12 h 145"/>
                <a:gd name="T64" fmla="*/ 54 w 87"/>
                <a:gd name="T65" fmla="*/ 66 h 145"/>
                <a:gd name="T66" fmla="*/ 19 w 87"/>
                <a:gd name="T67" fmla="*/ 28 h 145"/>
                <a:gd name="T68" fmla="*/ 17 w 87"/>
                <a:gd name="T69" fmla="*/ 30 h 145"/>
                <a:gd name="T70" fmla="*/ 53 w 87"/>
                <a:gd name="T71" fmla="*/ 78 h 145"/>
                <a:gd name="T72" fmla="*/ 15 w 87"/>
                <a:gd name="T73" fmla="*/ 36 h 145"/>
                <a:gd name="T74" fmla="*/ 12 w 87"/>
                <a:gd name="T75" fmla="*/ 38 h 145"/>
                <a:gd name="T76" fmla="*/ 68 w 87"/>
                <a:gd name="T77" fmla="*/ 116 h 145"/>
                <a:gd name="T78" fmla="*/ 12 w 87"/>
                <a:gd name="T79" fmla="*/ 53 h 145"/>
                <a:gd name="T80" fmla="*/ 10 w 87"/>
                <a:gd name="T81" fmla="*/ 55 h 145"/>
                <a:gd name="T82" fmla="*/ 50 w 87"/>
                <a:gd name="T83" fmla="*/ 104 h 145"/>
                <a:gd name="T84" fmla="*/ 2 w 87"/>
                <a:gd name="T85" fmla="*/ 54 h 145"/>
                <a:gd name="T86" fmla="*/ 1 w 87"/>
                <a:gd name="T87" fmla="*/ 55 h 145"/>
                <a:gd name="T88" fmla="*/ 84 w 87"/>
                <a:gd name="T89" fmla="*/ 144 h 145"/>
                <a:gd name="T90" fmla="*/ 86 w 87"/>
                <a:gd name="T91" fmla="*/ 14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145">
                  <a:moveTo>
                    <a:pt x="86" y="142"/>
                  </a:moveTo>
                  <a:cubicBezTo>
                    <a:pt x="76" y="129"/>
                    <a:pt x="65" y="117"/>
                    <a:pt x="55" y="105"/>
                  </a:cubicBezTo>
                  <a:cubicBezTo>
                    <a:pt x="64" y="115"/>
                    <a:pt x="74" y="126"/>
                    <a:pt x="83" y="136"/>
                  </a:cubicBezTo>
                  <a:cubicBezTo>
                    <a:pt x="84" y="137"/>
                    <a:pt x="86" y="136"/>
                    <a:pt x="86" y="134"/>
                  </a:cubicBezTo>
                  <a:cubicBezTo>
                    <a:pt x="68" y="109"/>
                    <a:pt x="49" y="84"/>
                    <a:pt x="31" y="59"/>
                  </a:cubicBezTo>
                  <a:cubicBezTo>
                    <a:pt x="45" y="74"/>
                    <a:pt x="59" y="90"/>
                    <a:pt x="73" y="106"/>
                  </a:cubicBezTo>
                  <a:cubicBezTo>
                    <a:pt x="75" y="107"/>
                    <a:pt x="77" y="105"/>
                    <a:pt x="76" y="104"/>
                  </a:cubicBezTo>
                  <a:cubicBezTo>
                    <a:pt x="64" y="87"/>
                    <a:pt x="52" y="71"/>
                    <a:pt x="40" y="5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9" y="76"/>
                    <a:pt x="62" y="75"/>
                    <a:pt x="61" y="74"/>
                  </a:cubicBezTo>
                  <a:cubicBezTo>
                    <a:pt x="55" y="59"/>
                    <a:pt x="48" y="45"/>
                    <a:pt x="40" y="32"/>
                  </a:cubicBezTo>
                  <a:cubicBezTo>
                    <a:pt x="48" y="41"/>
                    <a:pt x="56" y="50"/>
                    <a:pt x="64" y="60"/>
                  </a:cubicBezTo>
                  <a:cubicBezTo>
                    <a:pt x="66" y="61"/>
                    <a:pt x="68" y="59"/>
                    <a:pt x="67" y="57"/>
                  </a:cubicBezTo>
                  <a:cubicBezTo>
                    <a:pt x="62" y="47"/>
                    <a:pt x="57" y="37"/>
                    <a:pt x="51" y="27"/>
                  </a:cubicBezTo>
                  <a:cubicBezTo>
                    <a:pt x="59" y="37"/>
                    <a:pt x="67" y="46"/>
                    <a:pt x="75" y="55"/>
                  </a:cubicBezTo>
                  <a:cubicBezTo>
                    <a:pt x="76" y="57"/>
                    <a:pt x="79" y="55"/>
                    <a:pt x="78" y="53"/>
                  </a:cubicBezTo>
                  <a:cubicBezTo>
                    <a:pt x="76" y="47"/>
                    <a:pt x="74" y="41"/>
                    <a:pt x="71" y="35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81" y="43"/>
                    <a:pt x="83" y="41"/>
                    <a:pt x="82" y="39"/>
                  </a:cubicBezTo>
                  <a:cubicBezTo>
                    <a:pt x="81" y="37"/>
                    <a:pt x="81" y="36"/>
                    <a:pt x="80" y="34"/>
                  </a:cubicBezTo>
                  <a:cubicBezTo>
                    <a:pt x="82" y="36"/>
                    <a:pt x="85" y="35"/>
                    <a:pt x="83" y="32"/>
                  </a:cubicBezTo>
                  <a:cubicBezTo>
                    <a:pt x="81" y="29"/>
                    <a:pt x="78" y="26"/>
                    <a:pt x="74" y="24"/>
                  </a:cubicBezTo>
                  <a:cubicBezTo>
                    <a:pt x="73" y="23"/>
                    <a:pt x="71" y="25"/>
                    <a:pt x="72" y="27"/>
                  </a:cubicBezTo>
                  <a:cubicBezTo>
                    <a:pt x="73" y="29"/>
                    <a:pt x="74" y="31"/>
                    <a:pt x="75" y="33"/>
                  </a:cubicBezTo>
                  <a:cubicBezTo>
                    <a:pt x="71" y="30"/>
                    <a:pt x="67" y="27"/>
                    <a:pt x="63" y="24"/>
                  </a:cubicBezTo>
                  <a:cubicBezTo>
                    <a:pt x="61" y="22"/>
                    <a:pt x="59" y="25"/>
                    <a:pt x="60" y="27"/>
                  </a:cubicBezTo>
                  <a:cubicBezTo>
                    <a:pt x="65" y="33"/>
                    <a:pt x="68" y="38"/>
                    <a:pt x="71" y="45"/>
                  </a:cubicBezTo>
                  <a:cubicBezTo>
                    <a:pt x="59" y="30"/>
                    <a:pt x="46" y="16"/>
                    <a:pt x="34" y="2"/>
                  </a:cubicBezTo>
                  <a:cubicBezTo>
                    <a:pt x="32" y="0"/>
                    <a:pt x="30" y="2"/>
                    <a:pt x="31" y="4"/>
                  </a:cubicBezTo>
                  <a:cubicBezTo>
                    <a:pt x="40" y="17"/>
                    <a:pt x="49" y="31"/>
                    <a:pt x="57" y="46"/>
                  </a:cubicBezTo>
                  <a:cubicBezTo>
                    <a:pt x="47" y="34"/>
                    <a:pt x="37" y="22"/>
                    <a:pt x="27" y="10"/>
                  </a:cubicBezTo>
                  <a:cubicBezTo>
                    <a:pt x="25" y="9"/>
                    <a:pt x="23" y="11"/>
                    <a:pt x="24" y="12"/>
                  </a:cubicBezTo>
                  <a:cubicBezTo>
                    <a:pt x="36" y="29"/>
                    <a:pt x="46" y="47"/>
                    <a:pt x="54" y="66"/>
                  </a:cubicBezTo>
                  <a:cubicBezTo>
                    <a:pt x="43" y="53"/>
                    <a:pt x="31" y="40"/>
                    <a:pt x="19" y="28"/>
                  </a:cubicBezTo>
                  <a:cubicBezTo>
                    <a:pt x="18" y="26"/>
                    <a:pt x="16" y="28"/>
                    <a:pt x="17" y="30"/>
                  </a:cubicBezTo>
                  <a:cubicBezTo>
                    <a:pt x="29" y="46"/>
                    <a:pt x="41" y="62"/>
                    <a:pt x="53" y="78"/>
                  </a:cubicBezTo>
                  <a:cubicBezTo>
                    <a:pt x="40" y="64"/>
                    <a:pt x="28" y="50"/>
                    <a:pt x="15" y="36"/>
                  </a:cubicBezTo>
                  <a:cubicBezTo>
                    <a:pt x="14" y="35"/>
                    <a:pt x="11" y="36"/>
                    <a:pt x="12" y="38"/>
                  </a:cubicBezTo>
                  <a:cubicBezTo>
                    <a:pt x="31" y="64"/>
                    <a:pt x="50" y="90"/>
                    <a:pt x="68" y="116"/>
                  </a:cubicBezTo>
                  <a:cubicBezTo>
                    <a:pt x="49" y="95"/>
                    <a:pt x="31" y="74"/>
                    <a:pt x="12" y="53"/>
                  </a:cubicBezTo>
                  <a:cubicBezTo>
                    <a:pt x="10" y="52"/>
                    <a:pt x="8" y="54"/>
                    <a:pt x="10" y="55"/>
                  </a:cubicBezTo>
                  <a:cubicBezTo>
                    <a:pt x="23" y="72"/>
                    <a:pt x="37" y="88"/>
                    <a:pt x="50" y="104"/>
                  </a:cubicBezTo>
                  <a:cubicBezTo>
                    <a:pt x="34" y="87"/>
                    <a:pt x="18" y="71"/>
                    <a:pt x="2" y="54"/>
                  </a:cubicBezTo>
                  <a:cubicBezTo>
                    <a:pt x="1" y="53"/>
                    <a:pt x="0" y="55"/>
                    <a:pt x="1" y="55"/>
                  </a:cubicBezTo>
                  <a:cubicBezTo>
                    <a:pt x="28" y="85"/>
                    <a:pt x="56" y="114"/>
                    <a:pt x="84" y="144"/>
                  </a:cubicBezTo>
                  <a:cubicBezTo>
                    <a:pt x="85" y="145"/>
                    <a:pt x="87" y="143"/>
                    <a:pt x="86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"/>
            <p:cNvSpPr>
              <a:spLocks noEditPoints="1"/>
            </p:cNvSpPr>
            <p:nvPr/>
          </p:nvSpPr>
          <p:spPr bwMode="auto">
            <a:xfrm>
              <a:off x="1109" y="1531"/>
              <a:ext cx="141" cy="309"/>
            </a:xfrm>
            <a:custGeom>
              <a:avLst/>
              <a:gdLst>
                <a:gd name="T0" fmla="*/ 23 w 132"/>
                <a:gd name="T1" fmla="*/ 2 h 291"/>
                <a:gd name="T2" fmla="*/ 21 w 132"/>
                <a:gd name="T3" fmla="*/ 10 h 291"/>
                <a:gd name="T4" fmla="*/ 33 w 132"/>
                <a:gd name="T5" fmla="*/ 19 h 291"/>
                <a:gd name="T6" fmla="*/ 54 w 132"/>
                <a:gd name="T7" fmla="*/ 45 h 291"/>
                <a:gd name="T8" fmla="*/ 43 w 132"/>
                <a:gd name="T9" fmla="*/ 52 h 291"/>
                <a:gd name="T10" fmla="*/ 31 w 132"/>
                <a:gd name="T11" fmla="*/ 54 h 291"/>
                <a:gd name="T12" fmla="*/ 15 w 132"/>
                <a:gd name="T13" fmla="*/ 50 h 291"/>
                <a:gd name="T14" fmla="*/ 5 w 132"/>
                <a:gd name="T15" fmla="*/ 49 h 291"/>
                <a:gd name="T16" fmla="*/ 18 w 132"/>
                <a:gd name="T17" fmla="*/ 55 h 291"/>
                <a:gd name="T18" fmla="*/ 50 w 132"/>
                <a:gd name="T19" fmla="*/ 102 h 291"/>
                <a:gd name="T20" fmla="*/ 25 w 132"/>
                <a:gd name="T21" fmla="*/ 94 h 291"/>
                <a:gd name="T22" fmla="*/ 19 w 132"/>
                <a:gd name="T23" fmla="*/ 92 h 291"/>
                <a:gd name="T24" fmla="*/ 71 w 132"/>
                <a:gd name="T25" fmla="*/ 178 h 291"/>
                <a:gd name="T26" fmla="*/ 74 w 132"/>
                <a:gd name="T27" fmla="*/ 202 h 291"/>
                <a:gd name="T28" fmla="*/ 70 w 132"/>
                <a:gd name="T29" fmla="*/ 222 h 291"/>
                <a:gd name="T30" fmla="*/ 57 w 132"/>
                <a:gd name="T31" fmla="*/ 222 h 291"/>
                <a:gd name="T32" fmla="*/ 3 w 132"/>
                <a:gd name="T33" fmla="*/ 153 h 291"/>
                <a:gd name="T34" fmla="*/ 5 w 132"/>
                <a:gd name="T35" fmla="*/ 171 h 291"/>
                <a:gd name="T36" fmla="*/ 36 w 132"/>
                <a:gd name="T37" fmla="*/ 235 h 291"/>
                <a:gd name="T38" fmla="*/ 52 w 132"/>
                <a:gd name="T39" fmla="*/ 270 h 291"/>
                <a:gd name="T40" fmla="*/ 5 w 132"/>
                <a:gd name="T41" fmla="*/ 220 h 291"/>
                <a:gd name="T42" fmla="*/ 37 w 132"/>
                <a:gd name="T43" fmla="*/ 271 h 291"/>
                <a:gd name="T44" fmla="*/ 9 w 132"/>
                <a:gd name="T45" fmla="*/ 239 h 291"/>
                <a:gd name="T46" fmla="*/ 4 w 132"/>
                <a:gd name="T47" fmla="*/ 239 h 291"/>
                <a:gd name="T48" fmla="*/ 10 w 132"/>
                <a:gd name="T49" fmla="*/ 252 h 291"/>
                <a:gd name="T50" fmla="*/ 10 w 132"/>
                <a:gd name="T51" fmla="*/ 261 h 291"/>
                <a:gd name="T52" fmla="*/ 27 w 132"/>
                <a:gd name="T53" fmla="*/ 284 h 291"/>
                <a:gd name="T54" fmla="*/ 17 w 132"/>
                <a:gd name="T55" fmla="*/ 267 h 291"/>
                <a:gd name="T56" fmla="*/ 35 w 132"/>
                <a:gd name="T57" fmla="*/ 281 h 291"/>
                <a:gd name="T58" fmla="*/ 24 w 132"/>
                <a:gd name="T59" fmla="*/ 260 h 291"/>
                <a:gd name="T60" fmla="*/ 23 w 132"/>
                <a:gd name="T61" fmla="*/ 245 h 291"/>
                <a:gd name="T62" fmla="*/ 68 w 132"/>
                <a:gd name="T63" fmla="*/ 289 h 291"/>
                <a:gd name="T64" fmla="*/ 22 w 132"/>
                <a:gd name="T65" fmla="*/ 220 h 291"/>
                <a:gd name="T66" fmla="*/ 66 w 132"/>
                <a:gd name="T67" fmla="*/ 272 h 291"/>
                <a:gd name="T68" fmla="*/ 71 w 132"/>
                <a:gd name="T69" fmla="*/ 260 h 291"/>
                <a:gd name="T70" fmla="*/ 69 w 132"/>
                <a:gd name="T71" fmla="*/ 236 h 291"/>
                <a:gd name="T72" fmla="*/ 79 w 132"/>
                <a:gd name="T73" fmla="*/ 233 h 291"/>
                <a:gd name="T74" fmla="*/ 89 w 132"/>
                <a:gd name="T75" fmla="*/ 220 h 291"/>
                <a:gd name="T76" fmla="*/ 91 w 132"/>
                <a:gd name="T77" fmla="*/ 205 h 291"/>
                <a:gd name="T78" fmla="*/ 100 w 132"/>
                <a:gd name="T79" fmla="*/ 200 h 291"/>
                <a:gd name="T80" fmla="*/ 112 w 132"/>
                <a:gd name="T81" fmla="*/ 196 h 291"/>
                <a:gd name="T82" fmla="*/ 114 w 132"/>
                <a:gd name="T83" fmla="*/ 178 h 291"/>
                <a:gd name="T84" fmla="*/ 103 w 132"/>
                <a:gd name="T85" fmla="*/ 160 h 291"/>
                <a:gd name="T86" fmla="*/ 105 w 132"/>
                <a:gd name="T87" fmla="*/ 149 h 291"/>
                <a:gd name="T88" fmla="*/ 115 w 132"/>
                <a:gd name="T89" fmla="*/ 148 h 291"/>
                <a:gd name="T90" fmla="*/ 128 w 132"/>
                <a:gd name="T91" fmla="*/ 137 h 291"/>
                <a:gd name="T92" fmla="*/ 16 w 132"/>
                <a:gd name="T93" fmla="*/ 264 h 291"/>
                <a:gd name="T94" fmla="*/ 12 w 132"/>
                <a:gd name="T95" fmla="*/ 257 h 291"/>
                <a:gd name="T96" fmla="*/ 23 w 132"/>
                <a:gd name="T97" fmla="*/ 269 h 291"/>
                <a:gd name="T98" fmla="*/ 56 w 132"/>
                <a:gd name="T99" fmla="*/ 99 h 291"/>
                <a:gd name="T100" fmla="*/ 53 w 132"/>
                <a:gd name="T101" fmla="*/ 100 h 291"/>
                <a:gd name="T102" fmla="*/ 73 w 132"/>
                <a:gd name="T103" fmla="*/ 6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291">
                  <a:moveTo>
                    <a:pt x="131" y="135"/>
                  </a:moveTo>
                  <a:cubicBezTo>
                    <a:pt x="97" y="90"/>
                    <a:pt x="63" y="45"/>
                    <a:pt x="26" y="1"/>
                  </a:cubicBezTo>
                  <a:cubicBezTo>
                    <a:pt x="25" y="0"/>
                    <a:pt x="23" y="1"/>
                    <a:pt x="23" y="2"/>
                  </a:cubicBezTo>
                  <a:cubicBezTo>
                    <a:pt x="24" y="6"/>
                    <a:pt x="24" y="9"/>
                    <a:pt x="25" y="12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30" y="20"/>
                    <a:pt x="28" y="19"/>
                    <a:pt x="21" y="10"/>
                  </a:cubicBezTo>
                  <a:cubicBezTo>
                    <a:pt x="20" y="8"/>
                    <a:pt x="17" y="8"/>
                    <a:pt x="18" y="10"/>
                  </a:cubicBezTo>
                  <a:cubicBezTo>
                    <a:pt x="20" y="17"/>
                    <a:pt x="24" y="20"/>
                    <a:pt x="31" y="21"/>
                  </a:cubicBezTo>
                  <a:cubicBezTo>
                    <a:pt x="33" y="21"/>
                    <a:pt x="33" y="20"/>
                    <a:pt x="33" y="19"/>
                  </a:cubicBezTo>
                  <a:cubicBezTo>
                    <a:pt x="31" y="16"/>
                    <a:pt x="29" y="12"/>
                    <a:pt x="28" y="9"/>
                  </a:cubicBezTo>
                  <a:cubicBezTo>
                    <a:pt x="37" y="20"/>
                    <a:pt x="46" y="31"/>
                    <a:pt x="55" y="42"/>
                  </a:cubicBezTo>
                  <a:cubicBezTo>
                    <a:pt x="54" y="43"/>
                    <a:pt x="53" y="44"/>
                    <a:pt x="54" y="45"/>
                  </a:cubicBezTo>
                  <a:cubicBezTo>
                    <a:pt x="72" y="74"/>
                    <a:pt x="90" y="103"/>
                    <a:pt x="107" y="133"/>
                  </a:cubicBezTo>
                  <a:cubicBezTo>
                    <a:pt x="84" y="107"/>
                    <a:pt x="64" y="80"/>
                    <a:pt x="45" y="51"/>
                  </a:cubicBezTo>
                  <a:cubicBezTo>
                    <a:pt x="44" y="49"/>
                    <a:pt x="42" y="50"/>
                    <a:pt x="43" y="52"/>
                  </a:cubicBezTo>
                  <a:cubicBezTo>
                    <a:pt x="52" y="69"/>
                    <a:pt x="62" y="86"/>
                    <a:pt x="72" y="102"/>
                  </a:cubicBezTo>
                  <a:cubicBezTo>
                    <a:pt x="59" y="86"/>
                    <a:pt x="46" y="69"/>
                    <a:pt x="33" y="52"/>
                  </a:cubicBezTo>
                  <a:cubicBezTo>
                    <a:pt x="32" y="51"/>
                    <a:pt x="30" y="53"/>
                    <a:pt x="31" y="54"/>
                  </a:cubicBezTo>
                  <a:cubicBezTo>
                    <a:pt x="35" y="62"/>
                    <a:pt x="39" y="69"/>
                    <a:pt x="43" y="77"/>
                  </a:cubicBezTo>
                  <a:cubicBezTo>
                    <a:pt x="35" y="67"/>
                    <a:pt x="27" y="58"/>
                    <a:pt x="18" y="49"/>
                  </a:cubicBezTo>
                  <a:cubicBezTo>
                    <a:pt x="17" y="48"/>
                    <a:pt x="15" y="49"/>
                    <a:pt x="15" y="50"/>
                  </a:cubicBezTo>
                  <a:cubicBezTo>
                    <a:pt x="15" y="52"/>
                    <a:pt x="15" y="53"/>
                    <a:pt x="15" y="55"/>
                  </a:cubicBezTo>
                  <a:cubicBezTo>
                    <a:pt x="12" y="53"/>
                    <a:pt x="10" y="51"/>
                    <a:pt x="8" y="48"/>
                  </a:cubicBezTo>
                  <a:cubicBezTo>
                    <a:pt x="7" y="46"/>
                    <a:pt x="4" y="47"/>
                    <a:pt x="5" y="49"/>
                  </a:cubicBezTo>
                  <a:cubicBezTo>
                    <a:pt x="8" y="54"/>
                    <a:pt x="11" y="57"/>
                    <a:pt x="15" y="59"/>
                  </a:cubicBezTo>
                  <a:cubicBezTo>
                    <a:pt x="16" y="60"/>
                    <a:pt x="18" y="59"/>
                    <a:pt x="18" y="58"/>
                  </a:cubicBezTo>
                  <a:cubicBezTo>
                    <a:pt x="18" y="57"/>
                    <a:pt x="18" y="56"/>
                    <a:pt x="18" y="55"/>
                  </a:cubicBezTo>
                  <a:cubicBezTo>
                    <a:pt x="23" y="60"/>
                    <a:pt x="28" y="65"/>
                    <a:pt x="33" y="71"/>
                  </a:cubicBezTo>
                  <a:cubicBezTo>
                    <a:pt x="31" y="71"/>
                    <a:pt x="31" y="72"/>
                    <a:pt x="31" y="73"/>
                  </a:cubicBezTo>
                  <a:cubicBezTo>
                    <a:pt x="37" y="83"/>
                    <a:pt x="43" y="93"/>
                    <a:pt x="50" y="102"/>
                  </a:cubicBezTo>
                  <a:cubicBezTo>
                    <a:pt x="66" y="128"/>
                    <a:pt x="82" y="154"/>
                    <a:pt x="99" y="181"/>
                  </a:cubicBezTo>
                  <a:cubicBezTo>
                    <a:pt x="74" y="152"/>
                    <a:pt x="51" y="123"/>
                    <a:pt x="28" y="92"/>
                  </a:cubicBezTo>
                  <a:cubicBezTo>
                    <a:pt x="27" y="91"/>
                    <a:pt x="24" y="92"/>
                    <a:pt x="25" y="94"/>
                  </a:cubicBezTo>
                  <a:cubicBezTo>
                    <a:pt x="45" y="123"/>
                    <a:pt x="64" y="151"/>
                    <a:pt x="83" y="180"/>
                  </a:cubicBezTo>
                  <a:cubicBezTo>
                    <a:pt x="67" y="162"/>
                    <a:pt x="53" y="142"/>
                    <a:pt x="39" y="122"/>
                  </a:cubicBezTo>
                  <a:cubicBezTo>
                    <a:pt x="32" y="112"/>
                    <a:pt x="26" y="102"/>
                    <a:pt x="19" y="92"/>
                  </a:cubicBezTo>
                  <a:cubicBezTo>
                    <a:pt x="18" y="90"/>
                    <a:pt x="15" y="91"/>
                    <a:pt x="16" y="93"/>
                  </a:cubicBezTo>
                  <a:cubicBezTo>
                    <a:pt x="23" y="104"/>
                    <a:pt x="30" y="115"/>
                    <a:pt x="37" y="125"/>
                  </a:cubicBezTo>
                  <a:cubicBezTo>
                    <a:pt x="48" y="143"/>
                    <a:pt x="59" y="160"/>
                    <a:pt x="71" y="178"/>
                  </a:cubicBezTo>
                  <a:cubicBezTo>
                    <a:pt x="51" y="153"/>
                    <a:pt x="31" y="128"/>
                    <a:pt x="12" y="103"/>
                  </a:cubicBezTo>
                  <a:cubicBezTo>
                    <a:pt x="10" y="101"/>
                    <a:pt x="8" y="103"/>
                    <a:pt x="9" y="105"/>
                  </a:cubicBezTo>
                  <a:cubicBezTo>
                    <a:pt x="31" y="137"/>
                    <a:pt x="52" y="169"/>
                    <a:pt x="74" y="202"/>
                  </a:cubicBezTo>
                  <a:cubicBezTo>
                    <a:pt x="50" y="174"/>
                    <a:pt x="29" y="144"/>
                    <a:pt x="9" y="113"/>
                  </a:cubicBezTo>
                  <a:cubicBezTo>
                    <a:pt x="8" y="111"/>
                    <a:pt x="6" y="113"/>
                    <a:pt x="7" y="115"/>
                  </a:cubicBezTo>
                  <a:cubicBezTo>
                    <a:pt x="29" y="150"/>
                    <a:pt x="50" y="186"/>
                    <a:pt x="70" y="222"/>
                  </a:cubicBezTo>
                  <a:cubicBezTo>
                    <a:pt x="46" y="194"/>
                    <a:pt x="23" y="163"/>
                    <a:pt x="4" y="131"/>
                  </a:cubicBezTo>
                  <a:cubicBezTo>
                    <a:pt x="3" y="130"/>
                    <a:pt x="0" y="131"/>
                    <a:pt x="1" y="133"/>
                  </a:cubicBezTo>
                  <a:cubicBezTo>
                    <a:pt x="20" y="162"/>
                    <a:pt x="38" y="192"/>
                    <a:pt x="57" y="222"/>
                  </a:cubicBezTo>
                  <a:cubicBezTo>
                    <a:pt x="50" y="214"/>
                    <a:pt x="43" y="206"/>
                    <a:pt x="37" y="197"/>
                  </a:cubicBezTo>
                  <a:cubicBezTo>
                    <a:pt x="27" y="181"/>
                    <a:pt x="17" y="166"/>
                    <a:pt x="5" y="151"/>
                  </a:cubicBezTo>
                  <a:cubicBezTo>
                    <a:pt x="4" y="150"/>
                    <a:pt x="2" y="151"/>
                    <a:pt x="3" y="153"/>
                  </a:cubicBezTo>
                  <a:cubicBezTo>
                    <a:pt x="13" y="169"/>
                    <a:pt x="24" y="184"/>
                    <a:pt x="35" y="199"/>
                  </a:cubicBezTo>
                  <a:cubicBezTo>
                    <a:pt x="45" y="216"/>
                    <a:pt x="55" y="234"/>
                    <a:pt x="64" y="252"/>
                  </a:cubicBezTo>
                  <a:cubicBezTo>
                    <a:pt x="42" y="226"/>
                    <a:pt x="22" y="200"/>
                    <a:pt x="5" y="171"/>
                  </a:cubicBezTo>
                  <a:cubicBezTo>
                    <a:pt x="4" y="170"/>
                    <a:pt x="2" y="171"/>
                    <a:pt x="2" y="172"/>
                  </a:cubicBezTo>
                  <a:cubicBezTo>
                    <a:pt x="17" y="200"/>
                    <a:pt x="33" y="226"/>
                    <a:pt x="50" y="252"/>
                  </a:cubicBezTo>
                  <a:cubicBezTo>
                    <a:pt x="45" y="246"/>
                    <a:pt x="41" y="241"/>
                    <a:pt x="36" y="235"/>
                  </a:cubicBezTo>
                  <a:cubicBezTo>
                    <a:pt x="26" y="221"/>
                    <a:pt x="16" y="207"/>
                    <a:pt x="7" y="192"/>
                  </a:cubicBezTo>
                  <a:cubicBezTo>
                    <a:pt x="6" y="191"/>
                    <a:pt x="4" y="192"/>
                    <a:pt x="4" y="193"/>
                  </a:cubicBezTo>
                  <a:cubicBezTo>
                    <a:pt x="19" y="220"/>
                    <a:pt x="34" y="246"/>
                    <a:pt x="52" y="270"/>
                  </a:cubicBezTo>
                  <a:cubicBezTo>
                    <a:pt x="48" y="267"/>
                    <a:pt x="45" y="263"/>
                    <a:pt x="42" y="259"/>
                  </a:cubicBezTo>
                  <a:cubicBezTo>
                    <a:pt x="30" y="246"/>
                    <a:pt x="18" y="232"/>
                    <a:pt x="6" y="219"/>
                  </a:cubicBezTo>
                  <a:cubicBezTo>
                    <a:pt x="5" y="218"/>
                    <a:pt x="4" y="219"/>
                    <a:pt x="5" y="220"/>
                  </a:cubicBezTo>
                  <a:cubicBezTo>
                    <a:pt x="16" y="238"/>
                    <a:pt x="28" y="256"/>
                    <a:pt x="39" y="274"/>
                  </a:cubicBezTo>
                  <a:cubicBezTo>
                    <a:pt x="40" y="275"/>
                    <a:pt x="41" y="276"/>
                    <a:pt x="41" y="276"/>
                  </a:cubicBezTo>
                  <a:cubicBezTo>
                    <a:pt x="40" y="275"/>
                    <a:pt x="38" y="272"/>
                    <a:pt x="37" y="271"/>
                  </a:cubicBezTo>
                  <a:cubicBezTo>
                    <a:pt x="34" y="267"/>
                    <a:pt x="30" y="264"/>
                    <a:pt x="27" y="260"/>
                  </a:cubicBezTo>
                  <a:cubicBezTo>
                    <a:pt x="22" y="255"/>
                    <a:pt x="17" y="250"/>
                    <a:pt x="12" y="245"/>
                  </a:cubicBezTo>
                  <a:cubicBezTo>
                    <a:pt x="11" y="243"/>
                    <a:pt x="10" y="241"/>
                    <a:pt x="9" y="239"/>
                  </a:cubicBezTo>
                  <a:cubicBezTo>
                    <a:pt x="8" y="239"/>
                    <a:pt x="8" y="239"/>
                    <a:pt x="7" y="239"/>
                  </a:cubicBezTo>
                  <a:cubicBezTo>
                    <a:pt x="7" y="238"/>
                    <a:pt x="6" y="238"/>
                    <a:pt x="6" y="238"/>
                  </a:cubicBezTo>
                  <a:cubicBezTo>
                    <a:pt x="5" y="237"/>
                    <a:pt x="4" y="238"/>
                    <a:pt x="4" y="239"/>
                  </a:cubicBezTo>
                  <a:cubicBezTo>
                    <a:pt x="5" y="240"/>
                    <a:pt x="8" y="243"/>
                    <a:pt x="11" y="248"/>
                  </a:cubicBezTo>
                  <a:cubicBezTo>
                    <a:pt x="14" y="253"/>
                    <a:pt x="18" y="258"/>
                    <a:pt x="21" y="263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9" y="251"/>
                    <a:pt x="7" y="252"/>
                    <a:pt x="8" y="253"/>
                  </a:cubicBezTo>
                  <a:cubicBezTo>
                    <a:pt x="8" y="255"/>
                    <a:pt x="9" y="257"/>
                    <a:pt x="10" y="259"/>
                  </a:cubicBezTo>
                  <a:cubicBezTo>
                    <a:pt x="9" y="260"/>
                    <a:pt x="9" y="260"/>
                    <a:pt x="10" y="261"/>
                  </a:cubicBezTo>
                  <a:cubicBezTo>
                    <a:pt x="10" y="261"/>
                    <a:pt x="11" y="262"/>
                    <a:pt x="11" y="262"/>
                  </a:cubicBezTo>
                  <a:cubicBezTo>
                    <a:pt x="15" y="270"/>
                    <a:pt x="19" y="278"/>
                    <a:pt x="25" y="285"/>
                  </a:cubicBezTo>
                  <a:cubicBezTo>
                    <a:pt x="26" y="286"/>
                    <a:pt x="27" y="285"/>
                    <a:pt x="27" y="284"/>
                  </a:cubicBezTo>
                  <a:cubicBezTo>
                    <a:pt x="25" y="282"/>
                    <a:pt x="20" y="274"/>
                    <a:pt x="16" y="266"/>
                  </a:cubicBezTo>
                  <a:cubicBezTo>
                    <a:pt x="17" y="267"/>
                    <a:pt x="17" y="267"/>
                    <a:pt x="17" y="267"/>
                  </a:cubicBezTo>
                  <a:cubicBezTo>
                    <a:pt x="17" y="267"/>
                    <a:pt x="17" y="267"/>
                    <a:pt x="17" y="267"/>
                  </a:cubicBezTo>
                  <a:cubicBezTo>
                    <a:pt x="20" y="271"/>
                    <a:pt x="25" y="273"/>
                    <a:pt x="28" y="276"/>
                  </a:cubicBezTo>
                  <a:cubicBezTo>
                    <a:pt x="30" y="277"/>
                    <a:pt x="32" y="279"/>
                    <a:pt x="34" y="280"/>
                  </a:cubicBezTo>
                  <a:cubicBezTo>
                    <a:pt x="34" y="281"/>
                    <a:pt x="34" y="281"/>
                    <a:pt x="35" y="281"/>
                  </a:cubicBezTo>
                  <a:cubicBezTo>
                    <a:pt x="35" y="281"/>
                    <a:pt x="36" y="282"/>
                    <a:pt x="37" y="283"/>
                  </a:cubicBezTo>
                  <a:cubicBezTo>
                    <a:pt x="38" y="284"/>
                    <a:pt x="39" y="283"/>
                    <a:pt x="39" y="281"/>
                  </a:cubicBezTo>
                  <a:cubicBezTo>
                    <a:pt x="34" y="274"/>
                    <a:pt x="29" y="267"/>
                    <a:pt x="24" y="260"/>
                  </a:cubicBezTo>
                  <a:cubicBezTo>
                    <a:pt x="30" y="267"/>
                    <a:pt x="38" y="274"/>
                    <a:pt x="44" y="280"/>
                  </a:cubicBezTo>
                  <a:cubicBezTo>
                    <a:pt x="44" y="281"/>
                    <a:pt x="46" y="280"/>
                    <a:pt x="45" y="279"/>
                  </a:cubicBezTo>
                  <a:cubicBezTo>
                    <a:pt x="38" y="268"/>
                    <a:pt x="30" y="256"/>
                    <a:pt x="23" y="245"/>
                  </a:cubicBezTo>
                  <a:cubicBezTo>
                    <a:pt x="20" y="241"/>
                    <a:pt x="18" y="236"/>
                    <a:pt x="15" y="232"/>
                  </a:cubicBezTo>
                  <a:cubicBezTo>
                    <a:pt x="32" y="252"/>
                    <a:pt x="49" y="271"/>
                    <a:pt x="66" y="290"/>
                  </a:cubicBezTo>
                  <a:cubicBezTo>
                    <a:pt x="67" y="291"/>
                    <a:pt x="69" y="290"/>
                    <a:pt x="68" y="289"/>
                  </a:cubicBezTo>
                  <a:cubicBezTo>
                    <a:pt x="57" y="275"/>
                    <a:pt x="47" y="261"/>
                    <a:pt x="38" y="246"/>
                  </a:cubicBezTo>
                  <a:cubicBezTo>
                    <a:pt x="33" y="238"/>
                    <a:pt x="28" y="230"/>
                    <a:pt x="23" y="221"/>
                  </a:cubicBezTo>
                  <a:cubicBezTo>
                    <a:pt x="23" y="221"/>
                    <a:pt x="22" y="221"/>
                    <a:pt x="22" y="220"/>
                  </a:cubicBezTo>
                  <a:cubicBezTo>
                    <a:pt x="26" y="225"/>
                    <a:pt x="29" y="230"/>
                    <a:pt x="33" y="234"/>
                  </a:cubicBezTo>
                  <a:cubicBezTo>
                    <a:pt x="43" y="248"/>
                    <a:pt x="53" y="261"/>
                    <a:pt x="64" y="273"/>
                  </a:cubicBezTo>
                  <a:cubicBezTo>
                    <a:pt x="65" y="274"/>
                    <a:pt x="67" y="273"/>
                    <a:pt x="66" y="272"/>
                  </a:cubicBezTo>
                  <a:cubicBezTo>
                    <a:pt x="51" y="249"/>
                    <a:pt x="36" y="226"/>
                    <a:pt x="22" y="203"/>
                  </a:cubicBezTo>
                  <a:cubicBezTo>
                    <a:pt x="37" y="223"/>
                    <a:pt x="52" y="243"/>
                    <a:pt x="69" y="262"/>
                  </a:cubicBezTo>
                  <a:cubicBezTo>
                    <a:pt x="70" y="263"/>
                    <a:pt x="71" y="261"/>
                    <a:pt x="71" y="260"/>
                  </a:cubicBezTo>
                  <a:cubicBezTo>
                    <a:pt x="64" y="245"/>
                    <a:pt x="57" y="231"/>
                    <a:pt x="49" y="216"/>
                  </a:cubicBezTo>
                  <a:cubicBezTo>
                    <a:pt x="54" y="224"/>
                    <a:pt x="60" y="230"/>
                    <a:pt x="67" y="237"/>
                  </a:cubicBezTo>
                  <a:cubicBezTo>
                    <a:pt x="68" y="239"/>
                    <a:pt x="70" y="237"/>
                    <a:pt x="69" y="236"/>
                  </a:cubicBezTo>
                  <a:cubicBezTo>
                    <a:pt x="60" y="221"/>
                    <a:pt x="50" y="206"/>
                    <a:pt x="41" y="191"/>
                  </a:cubicBezTo>
                  <a:cubicBezTo>
                    <a:pt x="52" y="206"/>
                    <a:pt x="64" y="220"/>
                    <a:pt x="77" y="234"/>
                  </a:cubicBezTo>
                  <a:cubicBezTo>
                    <a:pt x="78" y="236"/>
                    <a:pt x="80" y="234"/>
                    <a:pt x="79" y="233"/>
                  </a:cubicBezTo>
                  <a:cubicBezTo>
                    <a:pt x="67" y="210"/>
                    <a:pt x="54" y="187"/>
                    <a:pt x="41" y="164"/>
                  </a:cubicBezTo>
                  <a:cubicBezTo>
                    <a:pt x="55" y="184"/>
                    <a:pt x="71" y="203"/>
                    <a:pt x="87" y="221"/>
                  </a:cubicBezTo>
                  <a:cubicBezTo>
                    <a:pt x="88" y="223"/>
                    <a:pt x="90" y="221"/>
                    <a:pt x="89" y="220"/>
                  </a:cubicBezTo>
                  <a:cubicBezTo>
                    <a:pt x="71" y="192"/>
                    <a:pt x="52" y="164"/>
                    <a:pt x="34" y="136"/>
                  </a:cubicBezTo>
                  <a:cubicBezTo>
                    <a:pt x="89" y="207"/>
                    <a:pt x="89" y="207"/>
                    <a:pt x="89" y="207"/>
                  </a:cubicBezTo>
                  <a:cubicBezTo>
                    <a:pt x="90" y="208"/>
                    <a:pt x="92" y="206"/>
                    <a:pt x="91" y="205"/>
                  </a:cubicBezTo>
                  <a:cubicBezTo>
                    <a:pt x="83" y="192"/>
                    <a:pt x="75" y="179"/>
                    <a:pt x="67" y="166"/>
                  </a:cubicBezTo>
                  <a:cubicBezTo>
                    <a:pt x="77" y="178"/>
                    <a:pt x="87" y="190"/>
                    <a:pt x="97" y="202"/>
                  </a:cubicBezTo>
                  <a:cubicBezTo>
                    <a:pt x="99" y="203"/>
                    <a:pt x="101" y="201"/>
                    <a:pt x="100" y="200"/>
                  </a:cubicBezTo>
                  <a:cubicBezTo>
                    <a:pt x="86" y="179"/>
                    <a:pt x="72" y="158"/>
                    <a:pt x="59" y="138"/>
                  </a:cubicBezTo>
                  <a:cubicBezTo>
                    <a:pt x="75" y="158"/>
                    <a:pt x="92" y="179"/>
                    <a:pt x="110" y="198"/>
                  </a:cubicBezTo>
                  <a:cubicBezTo>
                    <a:pt x="111" y="200"/>
                    <a:pt x="113" y="198"/>
                    <a:pt x="112" y="196"/>
                  </a:cubicBezTo>
                  <a:cubicBezTo>
                    <a:pt x="101" y="178"/>
                    <a:pt x="90" y="160"/>
                    <a:pt x="79" y="143"/>
                  </a:cubicBezTo>
                  <a:cubicBezTo>
                    <a:pt x="90" y="156"/>
                    <a:pt x="100" y="168"/>
                    <a:pt x="111" y="180"/>
                  </a:cubicBezTo>
                  <a:cubicBezTo>
                    <a:pt x="113" y="182"/>
                    <a:pt x="115" y="180"/>
                    <a:pt x="114" y="178"/>
                  </a:cubicBezTo>
                  <a:cubicBezTo>
                    <a:pt x="111" y="173"/>
                    <a:pt x="109" y="169"/>
                    <a:pt x="106" y="164"/>
                  </a:cubicBezTo>
                  <a:cubicBezTo>
                    <a:pt x="106" y="164"/>
                    <a:pt x="106" y="163"/>
                    <a:pt x="106" y="163"/>
                  </a:cubicBezTo>
                  <a:cubicBezTo>
                    <a:pt x="105" y="162"/>
                    <a:pt x="104" y="161"/>
                    <a:pt x="103" y="160"/>
                  </a:cubicBezTo>
                  <a:cubicBezTo>
                    <a:pt x="89" y="137"/>
                    <a:pt x="73" y="114"/>
                    <a:pt x="56" y="93"/>
                  </a:cubicBezTo>
                  <a:cubicBezTo>
                    <a:pt x="51" y="85"/>
                    <a:pt x="46" y="77"/>
                    <a:pt x="42" y="68"/>
                  </a:cubicBezTo>
                  <a:cubicBezTo>
                    <a:pt x="63" y="95"/>
                    <a:pt x="84" y="122"/>
                    <a:pt x="105" y="149"/>
                  </a:cubicBezTo>
                  <a:cubicBezTo>
                    <a:pt x="106" y="151"/>
                    <a:pt x="108" y="149"/>
                    <a:pt x="107" y="148"/>
                  </a:cubicBezTo>
                  <a:cubicBezTo>
                    <a:pt x="94" y="129"/>
                    <a:pt x="81" y="110"/>
                    <a:pt x="68" y="90"/>
                  </a:cubicBezTo>
                  <a:cubicBezTo>
                    <a:pt x="83" y="110"/>
                    <a:pt x="99" y="129"/>
                    <a:pt x="115" y="148"/>
                  </a:cubicBezTo>
                  <a:cubicBezTo>
                    <a:pt x="117" y="149"/>
                    <a:pt x="119" y="147"/>
                    <a:pt x="118" y="146"/>
                  </a:cubicBezTo>
                  <a:cubicBezTo>
                    <a:pt x="105" y="123"/>
                    <a:pt x="92" y="101"/>
                    <a:pt x="79" y="78"/>
                  </a:cubicBezTo>
                  <a:cubicBezTo>
                    <a:pt x="94" y="99"/>
                    <a:pt x="111" y="118"/>
                    <a:pt x="128" y="137"/>
                  </a:cubicBezTo>
                  <a:cubicBezTo>
                    <a:pt x="129" y="139"/>
                    <a:pt x="132" y="137"/>
                    <a:pt x="131" y="135"/>
                  </a:cubicBezTo>
                  <a:close/>
                  <a:moveTo>
                    <a:pt x="23" y="269"/>
                  </a:moveTo>
                  <a:cubicBezTo>
                    <a:pt x="20" y="266"/>
                    <a:pt x="17" y="264"/>
                    <a:pt x="16" y="264"/>
                  </a:cubicBezTo>
                  <a:cubicBezTo>
                    <a:pt x="16" y="264"/>
                    <a:pt x="16" y="264"/>
                    <a:pt x="16" y="264"/>
                  </a:cubicBezTo>
                  <a:cubicBezTo>
                    <a:pt x="15" y="263"/>
                    <a:pt x="15" y="262"/>
                    <a:pt x="14" y="262"/>
                  </a:cubicBezTo>
                  <a:cubicBezTo>
                    <a:pt x="12" y="259"/>
                    <a:pt x="12" y="257"/>
                    <a:pt x="12" y="257"/>
                  </a:cubicBezTo>
                  <a:cubicBezTo>
                    <a:pt x="13" y="258"/>
                    <a:pt x="21" y="267"/>
                    <a:pt x="22" y="268"/>
                  </a:cubicBezTo>
                  <a:cubicBezTo>
                    <a:pt x="23" y="269"/>
                    <a:pt x="23" y="269"/>
                    <a:pt x="23" y="269"/>
                  </a:cubicBezTo>
                  <a:cubicBezTo>
                    <a:pt x="23" y="269"/>
                    <a:pt x="23" y="269"/>
                    <a:pt x="23" y="269"/>
                  </a:cubicBezTo>
                  <a:close/>
                  <a:moveTo>
                    <a:pt x="53" y="100"/>
                  </a:moveTo>
                  <a:cubicBezTo>
                    <a:pt x="48" y="92"/>
                    <a:pt x="43" y="85"/>
                    <a:pt x="38" y="77"/>
                  </a:cubicBezTo>
                  <a:cubicBezTo>
                    <a:pt x="44" y="84"/>
                    <a:pt x="50" y="92"/>
                    <a:pt x="56" y="99"/>
                  </a:cubicBezTo>
                  <a:cubicBezTo>
                    <a:pt x="67" y="117"/>
                    <a:pt x="80" y="135"/>
                    <a:pt x="93" y="151"/>
                  </a:cubicBezTo>
                  <a:cubicBezTo>
                    <a:pt x="96" y="155"/>
                    <a:pt x="99" y="159"/>
                    <a:pt x="101" y="163"/>
                  </a:cubicBezTo>
                  <a:cubicBezTo>
                    <a:pt x="84" y="143"/>
                    <a:pt x="68" y="122"/>
                    <a:pt x="53" y="100"/>
                  </a:cubicBezTo>
                  <a:close/>
                  <a:moveTo>
                    <a:pt x="73" y="66"/>
                  </a:moveTo>
                  <a:cubicBezTo>
                    <a:pt x="81" y="75"/>
                    <a:pt x="88" y="84"/>
                    <a:pt x="95" y="93"/>
                  </a:cubicBezTo>
                  <a:cubicBezTo>
                    <a:pt x="88" y="84"/>
                    <a:pt x="80" y="75"/>
                    <a:pt x="7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7"/>
            <p:cNvSpPr>
              <a:spLocks noEditPoints="1"/>
            </p:cNvSpPr>
            <p:nvPr/>
          </p:nvSpPr>
          <p:spPr bwMode="auto">
            <a:xfrm>
              <a:off x="1099" y="1238"/>
              <a:ext cx="352" cy="438"/>
            </a:xfrm>
            <a:custGeom>
              <a:avLst/>
              <a:gdLst>
                <a:gd name="T0" fmla="*/ 313 w 331"/>
                <a:gd name="T1" fmla="*/ 219 h 412"/>
                <a:gd name="T2" fmla="*/ 138 w 331"/>
                <a:gd name="T3" fmla="*/ 10 h 412"/>
                <a:gd name="T4" fmla="*/ 131 w 331"/>
                <a:gd name="T5" fmla="*/ 21 h 412"/>
                <a:gd name="T6" fmla="*/ 262 w 331"/>
                <a:gd name="T7" fmla="*/ 220 h 412"/>
                <a:gd name="T8" fmla="*/ 113 w 331"/>
                <a:gd name="T9" fmla="*/ 31 h 412"/>
                <a:gd name="T10" fmla="*/ 104 w 331"/>
                <a:gd name="T11" fmla="*/ 36 h 412"/>
                <a:gd name="T12" fmla="*/ 124 w 331"/>
                <a:gd name="T13" fmla="*/ 95 h 412"/>
                <a:gd name="T14" fmla="*/ 85 w 331"/>
                <a:gd name="T15" fmla="*/ 58 h 412"/>
                <a:gd name="T16" fmla="*/ 72 w 331"/>
                <a:gd name="T17" fmla="*/ 70 h 412"/>
                <a:gd name="T18" fmla="*/ 210 w 331"/>
                <a:gd name="T19" fmla="*/ 308 h 412"/>
                <a:gd name="T20" fmla="*/ 51 w 331"/>
                <a:gd name="T21" fmla="*/ 96 h 412"/>
                <a:gd name="T22" fmla="*/ 38 w 331"/>
                <a:gd name="T23" fmla="*/ 104 h 412"/>
                <a:gd name="T24" fmla="*/ 44 w 331"/>
                <a:gd name="T25" fmla="*/ 139 h 412"/>
                <a:gd name="T26" fmla="*/ 20 w 331"/>
                <a:gd name="T27" fmla="*/ 125 h 412"/>
                <a:gd name="T28" fmla="*/ 17 w 331"/>
                <a:gd name="T29" fmla="*/ 144 h 412"/>
                <a:gd name="T30" fmla="*/ 27 w 331"/>
                <a:gd name="T31" fmla="*/ 184 h 412"/>
                <a:gd name="T32" fmla="*/ 7 w 331"/>
                <a:gd name="T33" fmla="*/ 178 h 412"/>
                <a:gd name="T34" fmla="*/ 4 w 331"/>
                <a:gd name="T35" fmla="*/ 193 h 412"/>
                <a:gd name="T36" fmla="*/ 17 w 331"/>
                <a:gd name="T37" fmla="*/ 196 h 412"/>
                <a:gd name="T38" fmla="*/ 20 w 331"/>
                <a:gd name="T39" fmla="*/ 180 h 412"/>
                <a:gd name="T40" fmla="*/ 149 w 331"/>
                <a:gd name="T41" fmla="*/ 344 h 412"/>
                <a:gd name="T42" fmla="*/ 39 w 331"/>
                <a:gd name="T43" fmla="*/ 227 h 412"/>
                <a:gd name="T44" fmla="*/ 37 w 331"/>
                <a:gd name="T45" fmla="*/ 244 h 412"/>
                <a:gd name="T46" fmla="*/ 68 w 331"/>
                <a:gd name="T47" fmla="*/ 302 h 412"/>
                <a:gd name="T48" fmla="*/ 152 w 331"/>
                <a:gd name="T49" fmla="*/ 410 h 412"/>
                <a:gd name="T50" fmla="*/ 153 w 331"/>
                <a:gd name="T51" fmla="*/ 401 h 412"/>
                <a:gd name="T52" fmla="*/ 167 w 331"/>
                <a:gd name="T53" fmla="*/ 397 h 412"/>
                <a:gd name="T54" fmla="*/ 76 w 331"/>
                <a:gd name="T55" fmla="*/ 256 h 412"/>
                <a:gd name="T56" fmla="*/ 180 w 331"/>
                <a:gd name="T57" fmla="*/ 378 h 412"/>
                <a:gd name="T58" fmla="*/ 23 w 331"/>
                <a:gd name="T59" fmla="*/ 136 h 412"/>
                <a:gd name="T60" fmla="*/ 188 w 331"/>
                <a:gd name="T61" fmla="*/ 350 h 412"/>
                <a:gd name="T62" fmla="*/ 188 w 331"/>
                <a:gd name="T63" fmla="*/ 335 h 412"/>
                <a:gd name="T64" fmla="*/ 198 w 331"/>
                <a:gd name="T65" fmla="*/ 326 h 412"/>
                <a:gd name="T66" fmla="*/ 214 w 331"/>
                <a:gd name="T67" fmla="*/ 323 h 412"/>
                <a:gd name="T68" fmla="*/ 231 w 331"/>
                <a:gd name="T69" fmla="*/ 334 h 412"/>
                <a:gd name="T70" fmla="*/ 132 w 331"/>
                <a:gd name="T71" fmla="*/ 162 h 412"/>
                <a:gd name="T72" fmla="*/ 257 w 331"/>
                <a:gd name="T73" fmla="*/ 316 h 412"/>
                <a:gd name="T74" fmla="*/ 265 w 331"/>
                <a:gd name="T75" fmla="*/ 311 h 412"/>
                <a:gd name="T76" fmla="*/ 170 w 331"/>
                <a:gd name="T77" fmla="*/ 151 h 412"/>
                <a:gd name="T78" fmla="*/ 280 w 331"/>
                <a:gd name="T79" fmla="*/ 296 h 412"/>
                <a:gd name="T80" fmla="*/ 288 w 331"/>
                <a:gd name="T81" fmla="*/ 276 h 412"/>
                <a:gd name="T82" fmla="*/ 301 w 331"/>
                <a:gd name="T83" fmla="*/ 264 h 412"/>
                <a:gd name="T84" fmla="*/ 273 w 331"/>
                <a:gd name="T85" fmla="*/ 261 h 412"/>
                <a:gd name="T86" fmla="*/ 266 w 331"/>
                <a:gd name="T87" fmla="*/ 271 h 412"/>
                <a:gd name="T88" fmla="*/ 253 w 331"/>
                <a:gd name="T89" fmla="*/ 250 h 412"/>
                <a:gd name="T90" fmla="*/ 263 w 331"/>
                <a:gd name="T91" fmla="*/ 240 h 412"/>
                <a:gd name="T92" fmla="*/ 265 w 331"/>
                <a:gd name="T93" fmla="*/ 239 h 412"/>
                <a:gd name="T94" fmla="*/ 271 w 331"/>
                <a:gd name="T95" fmla="*/ 230 h 412"/>
                <a:gd name="T96" fmla="*/ 150 w 331"/>
                <a:gd name="T97" fmla="*/ 30 h 412"/>
                <a:gd name="T98" fmla="*/ 322 w 331"/>
                <a:gd name="T99" fmla="*/ 243 h 412"/>
                <a:gd name="T100" fmla="*/ 327 w 331"/>
                <a:gd name="T101" fmla="*/ 236 h 412"/>
                <a:gd name="T102" fmla="*/ 159 w 331"/>
                <a:gd name="T103" fmla="*/ 309 h 412"/>
                <a:gd name="T104" fmla="*/ 212 w 331"/>
                <a:gd name="T105" fmla="*/ 209 h 412"/>
                <a:gd name="T106" fmla="*/ 160 w 331"/>
                <a:gd name="T107" fmla="*/ 128 h 412"/>
                <a:gd name="T108" fmla="*/ 235 w 331"/>
                <a:gd name="T109" fmla="*/ 13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1" h="412">
                  <a:moveTo>
                    <a:pt x="329" y="222"/>
                  </a:moveTo>
                  <a:cubicBezTo>
                    <a:pt x="323" y="217"/>
                    <a:pt x="316" y="211"/>
                    <a:pt x="309" y="206"/>
                  </a:cubicBezTo>
                  <a:cubicBezTo>
                    <a:pt x="308" y="205"/>
                    <a:pt x="306" y="206"/>
                    <a:pt x="307" y="208"/>
                  </a:cubicBezTo>
                  <a:cubicBezTo>
                    <a:pt x="309" y="211"/>
                    <a:pt x="311" y="215"/>
                    <a:pt x="313" y="219"/>
                  </a:cubicBezTo>
                  <a:cubicBezTo>
                    <a:pt x="257" y="146"/>
                    <a:pt x="201" y="74"/>
                    <a:pt x="144" y="1"/>
                  </a:cubicBezTo>
                  <a:cubicBezTo>
                    <a:pt x="143" y="0"/>
                    <a:pt x="141" y="2"/>
                    <a:pt x="142" y="3"/>
                  </a:cubicBezTo>
                  <a:cubicBezTo>
                    <a:pt x="156" y="25"/>
                    <a:pt x="170" y="46"/>
                    <a:pt x="184" y="68"/>
                  </a:cubicBezTo>
                  <a:cubicBezTo>
                    <a:pt x="169" y="48"/>
                    <a:pt x="153" y="29"/>
                    <a:pt x="138" y="10"/>
                  </a:cubicBezTo>
                  <a:cubicBezTo>
                    <a:pt x="137" y="8"/>
                    <a:pt x="135" y="10"/>
                    <a:pt x="136" y="12"/>
                  </a:cubicBezTo>
                  <a:cubicBezTo>
                    <a:pt x="174" y="83"/>
                    <a:pt x="234" y="140"/>
                    <a:pt x="272" y="211"/>
                  </a:cubicBezTo>
                  <a:cubicBezTo>
                    <a:pt x="245" y="178"/>
                    <a:pt x="220" y="144"/>
                    <a:pt x="195" y="111"/>
                  </a:cubicBezTo>
                  <a:cubicBezTo>
                    <a:pt x="174" y="81"/>
                    <a:pt x="152" y="51"/>
                    <a:pt x="131" y="21"/>
                  </a:cubicBezTo>
                  <a:cubicBezTo>
                    <a:pt x="130" y="20"/>
                    <a:pt x="127" y="21"/>
                    <a:pt x="128" y="23"/>
                  </a:cubicBezTo>
                  <a:cubicBezTo>
                    <a:pt x="149" y="53"/>
                    <a:pt x="170" y="83"/>
                    <a:pt x="192" y="112"/>
                  </a:cubicBezTo>
                  <a:cubicBezTo>
                    <a:pt x="196" y="118"/>
                    <a:pt x="200" y="124"/>
                    <a:pt x="205" y="130"/>
                  </a:cubicBezTo>
                  <a:cubicBezTo>
                    <a:pt x="225" y="159"/>
                    <a:pt x="246" y="188"/>
                    <a:pt x="262" y="220"/>
                  </a:cubicBezTo>
                  <a:cubicBezTo>
                    <a:pt x="213" y="158"/>
                    <a:pt x="166" y="94"/>
                    <a:pt x="123" y="27"/>
                  </a:cubicBezTo>
                  <a:cubicBezTo>
                    <a:pt x="122" y="26"/>
                    <a:pt x="120" y="27"/>
                    <a:pt x="121" y="29"/>
                  </a:cubicBezTo>
                  <a:cubicBezTo>
                    <a:pt x="141" y="60"/>
                    <a:pt x="160" y="92"/>
                    <a:pt x="181" y="124"/>
                  </a:cubicBezTo>
                  <a:cubicBezTo>
                    <a:pt x="158" y="93"/>
                    <a:pt x="135" y="62"/>
                    <a:pt x="113" y="31"/>
                  </a:cubicBezTo>
                  <a:cubicBezTo>
                    <a:pt x="111" y="29"/>
                    <a:pt x="109" y="30"/>
                    <a:pt x="109" y="32"/>
                  </a:cubicBezTo>
                  <a:cubicBezTo>
                    <a:pt x="112" y="42"/>
                    <a:pt x="116" y="50"/>
                    <a:pt x="121" y="59"/>
                  </a:cubicBezTo>
                  <a:cubicBezTo>
                    <a:pt x="116" y="51"/>
                    <a:pt x="111" y="43"/>
                    <a:pt x="107" y="35"/>
                  </a:cubicBezTo>
                  <a:cubicBezTo>
                    <a:pt x="105" y="33"/>
                    <a:pt x="103" y="35"/>
                    <a:pt x="104" y="36"/>
                  </a:cubicBezTo>
                  <a:cubicBezTo>
                    <a:pt x="119" y="63"/>
                    <a:pt x="134" y="90"/>
                    <a:pt x="149" y="116"/>
                  </a:cubicBezTo>
                  <a:cubicBezTo>
                    <a:pt x="132" y="93"/>
                    <a:pt x="115" y="69"/>
                    <a:pt x="99" y="46"/>
                  </a:cubicBezTo>
                  <a:cubicBezTo>
                    <a:pt x="97" y="44"/>
                    <a:pt x="94" y="46"/>
                    <a:pt x="95" y="48"/>
                  </a:cubicBezTo>
                  <a:cubicBezTo>
                    <a:pt x="105" y="64"/>
                    <a:pt x="114" y="79"/>
                    <a:pt x="124" y="95"/>
                  </a:cubicBezTo>
                  <a:cubicBezTo>
                    <a:pt x="113" y="79"/>
                    <a:pt x="102" y="62"/>
                    <a:pt x="91" y="46"/>
                  </a:cubicBezTo>
                  <a:cubicBezTo>
                    <a:pt x="89" y="44"/>
                    <a:pt x="86" y="46"/>
                    <a:pt x="88" y="48"/>
                  </a:cubicBezTo>
                  <a:cubicBezTo>
                    <a:pt x="127" y="110"/>
                    <a:pt x="167" y="173"/>
                    <a:pt x="206" y="235"/>
                  </a:cubicBezTo>
                  <a:cubicBezTo>
                    <a:pt x="166" y="176"/>
                    <a:pt x="125" y="117"/>
                    <a:pt x="85" y="58"/>
                  </a:cubicBezTo>
                  <a:cubicBezTo>
                    <a:pt x="83" y="57"/>
                    <a:pt x="81" y="58"/>
                    <a:pt x="82" y="60"/>
                  </a:cubicBezTo>
                  <a:cubicBezTo>
                    <a:pt x="126" y="132"/>
                    <a:pt x="171" y="204"/>
                    <a:pt x="216" y="276"/>
                  </a:cubicBezTo>
                  <a:cubicBezTo>
                    <a:pt x="167" y="209"/>
                    <a:pt x="120" y="139"/>
                    <a:pt x="76" y="68"/>
                  </a:cubicBezTo>
                  <a:cubicBezTo>
                    <a:pt x="74" y="66"/>
                    <a:pt x="71" y="68"/>
                    <a:pt x="72" y="70"/>
                  </a:cubicBezTo>
                  <a:cubicBezTo>
                    <a:pt x="102" y="122"/>
                    <a:pt x="133" y="172"/>
                    <a:pt x="166" y="222"/>
                  </a:cubicBezTo>
                  <a:cubicBezTo>
                    <a:pt x="131" y="173"/>
                    <a:pt x="97" y="125"/>
                    <a:pt x="62" y="76"/>
                  </a:cubicBezTo>
                  <a:cubicBezTo>
                    <a:pt x="60" y="75"/>
                    <a:pt x="58" y="76"/>
                    <a:pt x="59" y="78"/>
                  </a:cubicBezTo>
                  <a:cubicBezTo>
                    <a:pt x="109" y="155"/>
                    <a:pt x="159" y="231"/>
                    <a:pt x="210" y="308"/>
                  </a:cubicBezTo>
                  <a:cubicBezTo>
                    <a:pt x="154" y="239"/>
                    <a:pt x="108" y="163"/>
                    <a:pt x="62" y="88"/>
                  </a:cubicBezTo>
                  <a:cubicBezTo>
                    <a:pt x="61" y="86"/>
                    <a:pt x="58" y="87"/>
                    <a:pt x="59" y="89"/>
                  </a:cubicBezTo>
                  <a:cubicBezTo>
                    <a:pt x="75" y="119"/>
                    <a:pt x="92" y="149"/>
                    <a:pt x="110" y="178"/>
                  </a:cubicBezTo>
                  <a:cubicBezTo>
                    <a:pt x="90" y="150"/>
                    <a:pt x="71" y="123"/>
                    <a:pt x="51" y="96"/>
                  </a:cubicBezTo>
                  <a:cubicBezTo>
                    <a:pt x="50" y="94"/>
                    <a:pt x="47" y="96"/>
                    <a:pt x="48" y="98"/>
                  </a:cubicBezTo>
                  <a:cubicBezTo>
                    <a:pt x="83" y="153"/>
                    <a:pt x="118" y="207"/>
                    <a:pt x="153" y="262"/>
                  </a:cubicBezTo>
                  <a:cubicBezTo>
                    <a:pt x="115" y="209"/>
                    <a:pt x="78" y="155"/>
                    <a:pt x="41" y="102"/>
                  </a:cubicBezTo>
                  <a:cubicBezTo>
                    <a:pt x="39" y="100"/>
                    <a:pt x="36" y="102"/>
                    <a:pt x="38" y="104"/>
                  </a:cubicBezTo>
                  <a:cubicBezTo>
                    <a:pt x="61" y="140"/>
                    <a:pt x="85" y="177"/>
                    <a:pt x="109" y="214"/>
                  </a:cubicBezTo>
                  <a:cubicBezTo>
                    <a:pt x="84" y="179"/>
                    <a:pt x="59" y="144"/>
                    <a:pt x="33" y="110"/>
                  </a:cubicBezTo>
                  <a:cubicBezTo>
                    <a:pt x="31" y="108"/>
                    <a:pt x="29" y="110"/>
                    <a:pt x="30" y="112"/>
                  </a:cubicBezTo>
                  <a:cubicBezTo>
                    <a:pt x="34" y="121"/>
                    <a:pt x="39" y="130"/>
                    <a:pt x="44" y="139"/>
                  </a:cubicBezTo>
                  <a:cubicBezTo>
                    <a:pt x="39" y="132"/>
                    <a:pt x="34" y="125"/>
                    <a:pt x="30" y="118"/>
                  </a:cubicBezTo>
                  <a:cubicBezTo>
                    <a:pt x="28" y="117"/>
                    <a:pt x="26" y="118"/>
                    <a:pt x="27" y="120"/>
                  </a:cubicBezTo>
                  <a:cubicBezTo>
                    <a:pt x="64" y="179"/>
                    <a:pt x="100" y="239"/>
                    <a:pt x="137" y="298"/>
                  </a:cubicBezTo>
                  <a:cubicBezTo>
                    <a:pt x="98" y="241"/>
                    <a:pt x="59" y="183"/>
                    <a:pt x="20" y="125"/>
                  </a:cubicBezTo>
                  <a:cubicBezTo>
                    <a:pt x="19" y="124"/>
                    <a:pt x="17" y="125"/>
                    <a:pt x="17" y="127"/>
                  </a:cubicBezTo>
                  <a:cubicBezTo>
                    <a:pt x="21" y="142"/>
                    <a:pt x="28" y="155"/>
                    <a:pt x="36" y="168"/>
                  </a:cubicBezTo>
                  <a:cubicBezTo>
                    <a:pt x="30" y="160"/>
                    <a:pt x="24" y="151"/>
                    <a:pt x="18" y="143"/>
                  </a:cubicBezTo>
                  <a:cubicBezTo>
                    <a:pt x="18" y="142"/>
                    <a:pt x="16" y="143"/>
                    <a:pt x="17" y="144"/>
                  </a:cubicBezTo>
                  <a:cubicBezTo>
                    <a:pt x="45" y="184"/>
                    <a:pt x="73" y="225"/>
                    <a:pt x="101" y="265"/>
                  </a:cubicBezTo>
                  <a:cubicBezTo>
                    <a:pt x="75" y="229"/>
                    <a:pt x="49" y="194"/>
                    <a:pt x="22" y="159"/>
                  </a:cubicBezTo>
                  <a:cubicBezTo>
                    <a:pt x="21" y="157"/>
                    <a:pt x="19" y="159"/>
                    <a:pt x="20" y="161"/>
                  </a:cubicBezTo>
                  <a:cubicBezTo>
                    <a:pt x="21" y="169"/>
                    <a:pt x="24" y="177"/>
                    <a:pt x="27" y="184"/>
                  </a:cubicBezTo>
                  <a:cubicBezTo>
                    <a:pt x="23" y="180"/>
                    <a:pt x="20" y="175"/>
                    <a:pt x="16" y="170"/>
                  </a:cubicBezTo>
                  <a:cubicBezTo>
                    <a:pt x="15" y="169"/>
                    <a:pt x="13" y="170"/>
                    <a:pt x="13" y="172"/>
                  </a:cubicBezTo>
                  <a:cubicBezTo>
                    <a:pt x="23" y="195"/>
                    <a:pt x="23" y="195"/>
                    <a:pt x="23" y="195"/>
                  </a:cubicBezTo>
                  <a:cubicBezTo>
                    <a:pt x="17" y="191"/>
                    <a:pt x="12" y="185"/>
                    <a:pt x="7" y="178"/>
                  </a:cubicBezTo>
                  <a:cubicBezTo>
                    <a:pt x="6" y="177"/>
                    <a:pt x="3" y="178"/>
                    <a:pt x="4" y="180"/>
                  </a:cubicBezTo>
                  <a:cubicBezTo>
                    <a:pt x="9" y="188"/>
                    <a:pt x="9" y="188"/>
                    <a:pt x="9" y="188"/>
                  </a:cubicBezTo>
                  <a:cubicBezTo>
                    <a:pt x="7" y="186"/>
                    <a:pt x="5" y="185"/>
                    <a:pt x="3" y="187"/>
                  </a:cubicBezTo>
                  <a:cubicBezTo>
                    <a:pt x="0" y="189"/>
                    <a:pt x="2" y="191"/>
                    <a:pt x="4" y="193"/>
                  </a:cubicBezTo>
                  <a:cubicBezTo>
                    <a:pt x="4" y="193"/>
                    <a:pt x="5" y="193"/>
                    <a:pt x="6" y="192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9" y="194"/>
                    <a:pt x="13" y="198"/>
                    <a:pt x="15" y="198"/>
                  </a:cubicBezTo>
                  <a:cubicBezTo>
                    <a:pt x="16" y="198"/>
                    <a:pt x="17" y="197"/>
                    <a:pt x="17" y="196"/>
                  </a:cubicBezTo>
                  <a:cubicBezTo>
                    <a:pt x="16" y="194"/>
                    <a:pt x="15" y="193"/>
                    <a:pt x="15" y="192"/>
                  </a:cubicBezTo>
                  <a:cubicBezTo>
                    <a:pt x="18" y="195"/>
                    <a:pt x="22" y="198"/>
                    <a:pt x="26" y="201"/>
                  </a:cubicBezTo>
                  <a:cubicBezTo>
                    <a:pt x="27" y="202"/>
                    <a:pt x="29" y="200"/>
                    <a:pt x="28" y="199"/>
                  </a:cubicBezTo>
                  <a:cubicBezTo>
                    <a:pt x="25" y="193"/>
                    <a:pt x="23" y="186"/>
                    <a:pt x="20" y="180"/>
                  </a:cubicBezTo>
                  <a:cubicBezTo>
                    <a:pt x="27" y="189"/>
                    <a:pt x="33" y="197"/>
                    <a:pt x="38" y="207"/>
                  </a:cubicBezTo>
                  <a:cubicBezTo>
                    <a:pt x="39" y="208"/>
                    <a:pt x="42" y="207"/>
                    <a:pt x="41" y="205"/>
                  </a:cubicBezTo>
                  <a:cubicBezTo>
                    <a:pt x="33" y="193"/>
                    <a:pt x="28" y="181"/>
                    <a:pt x="25" y="167"/>
                  </a:cubicBezTo>
                  <a:cubicBezTo>
                    <a:pt x="68" y="225"/>
                    <a:pt x="110" y="284"/>
                    <a:pt x="149" y="344"/>
                  </a:cubicBezTo>
                  <a:cubicBezTo>
                    <a:pt x="115" y="300"/>
                    <a:pt x="81" y="256"/>
                    <a:pt x="47" y="212"/>
                  </a:cubicBezTo>
                  <a:cubicBezTo>
                    <a:pt x="46" y="210"/>
                    <a:pt x="43" y="212"/>
                    <a:pt x="44" y="214"/>
                  </a:cubicBezTo>
                  <a:cubicBezTo>
                    <a:pt x="69" y="252"/>
                    <a:pt x="96" y="289"/>
                    <a:pt x="123" y="326"/>
                  </a:cubicBezTo>
                  <a:cubicBezTo>
                    <a:pt x="95" y="293"/>
                    <a:pt x="67" y="260"/>
                    <a:pt x="39" y="227"/>
                  </a:cubicBezTo>
                  <a:cubicBezTo>
                    <a:pt x="38" y="226"/>
                    <a:pt x="36" y="228"/>
                    <a:pt x="37" y="229"/>
                  </a:cubicBezTo>
                  <a:cubicBezTo>
                    <a:pt x="55" y="253"/>
                    <a:pt x="72" y="277"/>
                    <a:pt x="90" y="301"/>
                  </a:cubicBezTo>
                  <a:cubicBezTo>
                    <a:pt x="74" y="281"/>
                    <a:pt x="57" y="262"/>
                    <a:pt x="40" y="242"/>
                  </a:cubicBezTo>
                  <a:cubicBezTo>
                    <a:pt x="39" y="241"/>
                    <a:pt x="36" y="243"/>
                    <a:pt x="37" y="244"/>
                  </a:cubicBezTo>
                  <a:cubicBezTo>
                    <a:pt x="56" y="270"/>
                    <a:pt x="75" y="296"/>
                    <a:pt x="94" y="321"/>
                  </a:cubicBezTo>
                  <a:cubicBezTo>
                    <a:pt x="76" y="298"/>
                    <a:pt x="58" y="275"/>
                    <a:pt x="40" y="252"/>
                  </a:cubicBezTo>
                  <a:cubicBezTo>
                    <a:pt x="38" y="251"/>
                    <a:pt x="36" y="253"/>
                    <a:pt x="37" y="254"/>
                  </a:cubicBezTo>
                  <a:cubicBezTo>
                    <a:pt x="47" y="271"/>
                    <a:pt x="57" y="287"/>
                    <a:pt x="68" y="302"/>
                  </a:cubicBezTo>
                  <a:cubicBezTo>
                    <a:pt x="57" y="290"/>
                    <a:pt x="46" y="279"/>
                    <a:pt x="35" y="267"/>
                  </a:cubicBezTo>
                  <a:cubicBezTo>
                    <a:pt x="34" y="266"/>
                    <a:pt x="33" y="267"/>
                    <a:pt x="34" y="268"/>
                  </a:cubicBezTo>
                  <a:cubicBezTo>
                    <a:pt x="49" y="285"/>
                    <a:pt x="64" y="301"/>
                    <a:pt x="79" y="318"/>
                  </a:cubicBezTo>
                  <a:cubicBezTo>
                    <a:pt x="101" y="350"/>
                    <a:pt x="126" y="381"/>
                    <a:pt x="152" y="410"/>
                  </a:cubicBezTo>
                  <a:cubicBezTo>
                    <a:pt x="153" y="412"/>
                    <a:pt x="155" y="410"/>
                    <a:pt x="154" y="408"/>
                  </a:cubicBezTo>
                  <a:cubicBezTo>
                    <a:pt x="134" y="379"/>
                    <a:pt x="111" y="351"/>
                    <a:pt x="88" y="324"/>
                  </a:cubicBezTo>
                  <a:cubicBezTo>
                    <a:pt x="77" y="310"/>
                    <a:pt x="67" y="295"/>
                    <a:pt x="57" y="280"/>
                  </a:cubicBezTo>
                  <a:cubicBezTo>
                    <a:pt x="89" y="321"/>
                    <a:pt x="121" y="361"/>
                    <a:pt x="153" y="401"/>
                  </a:cubicBezTo>
                  <a:cubicBezTo>
                    <a:pt x="154" y="403"/>
                    <a:pt x="156" y="401"/>
                    <a:pt x="155" y="399"/>
                  </a:cubicBezTo>
                  <a:cubicBezTo>
                    <a:pt x="124" y="357"/>
                    <a:pt x="94" y="315"/>
                    <a:pt x="63" y="273"/>
                  </a:cubicBezTo>
                  <a:cubicBezTo>
                    <a:pt x="98" y="314"/>
                    <a:pt x="132" y="356"/>
                    <a:pt x="164" y="398"/>
                  </a:cubicBezTo>
                  <a:cubicBezTo>
                    <a:pt x="166" y="400"/>
                    <a:pt x="168" y="398"/>
                    <a:pt x="167" y="397"/>
                  </a:cubicBezTo>
                  <a:cubicBezTo>
                    <a:pt x="135" y="354"/>
                    <a:pt x="102" y="312"/>
                    <a:pt x="70" y="269"/>
                  </a:cubicBezTo>
                  <a:cubicBezTo>
                    <a:pt x="103" y="308"/>
                    <a:pt x="137" y="347"/>
                    <a:pt x="170" y="386"/>
                  </a:cubicBezTo>
                  <a:cubicBezTo>
                    <a:pt x="171" y="388"/>
                    <a:pt x="173" y="385"/>
                    <a:pt x="172" y="384"/>
                  </a:cubicBezTo>
                  <a:cubicBezTo>
                    <a:pt x="139" y="342"/>
                    <a:pt x="107" y="299"/>
                    <a:pt x="76" y="256"/>
                  </a:cubicBezTo>
                  <a:cubicBezTo>
                    <a:pt x="109" y="298"/>
                    <a:pt x="141" y="340"/>
                    <a:pt x="174" y="382"/>
                  </a:cubicBezTo>
                  <a:cubicBezTo>
                    <a:pt x="175" y="383"/>
                    <a:pt x="178" y="382"/>
                    <a:pt x="177" y="380"/>
                  </a:cubicBezTo>
                  <a:cubicBezTo>
                    <a:pt x="153" y="342"/>
                    <a:pt x="129" y="305"/>
                    <a:pt x="103" y="269"/>
                  </a:cubicBezTo>
                  <a:cubicBezTo>
                    <a:pt x="129" y="305"/>
                    <a:pt x="154" y="342"/>
                    <a:pt x="180" y="378"/>
                  </a:cubicBezTo>
                  <a:cubicBezTo>
                    <a:pt x="181" y="380"/>
                    <a:pt x="184" y="378"/>
                    <a:pt x="183" y="376"/>
                  </a:cubicBezTo>
                  <a:cubicBezTo>
                    <a:pt x="96" y="250"/>
                    <a:pt x="96" y="250"/>
                    <a:pt x="96" y="250"/>
                  </a:cubicBezTo>
                  <a:cubicBezTo>
                    <a:pt x="81" y="229"/>
                    <a:pt x="67" y="208"/>
                    <a:pt x="52" y="187"/>
                  </a:cubicBezTo>
                  <a:cubicBezTo>
                    <a:pt x="41" y="171"/>
                    <a:pt x="30" y="154"/>
                    <a:pt x="23" y="136"/>
                  </a:cubicBezTo>
                  <a:cubicBezTo>
                    <a:pt x="75" y="212"/>
                    <a:pt x="127" y="288"/>
                    <a:pt x="178" y="365"/>
                  </a:cubicBezTo>
                  <a:cubicBezTo>
                    <a:pt x="179" y="366"/>
                    <a:pt x="182" y="365"/>
                    <a:pt x="181" y="363"/>
                  </a:cubicBezTo>
                  <a:cubicBezTo>
                    <a:pt x="155" y="321"/>
                    <a:pt x="129" y="280"/>
                    <a:pt x="104" y="238"/>
                  </a:cubicBezTo>
                  <a:cubicBezTo>
                    <a:pt x="130" y="277"/>
                    <a:pt x="158" y="314"/>
                    <a:pt x="188" y="350"/>
                  </a:cubicBezTo>
                  <a:cubicBezTo>
                    <a:pt x="189" y="352"/>
                    <a:pt x="192" y="350"/>
                    <a:pt x="190" y="348"/>
                  </a:cubicBezTo>
                  <a:cubicBezTo>
                    <a:pt x="148" y="288"/>
                    <a:pt x="106" y="227"/>
                    <a:pt x="64" y="167"/>
                  </a:cubicBezTo>
                  <a:cubicBezTo>
                    <a:pt x="56" y="154"/>
                    <a:pt x="49" y="141"/>
                    <a:pt x="42" y="128"/>
                  </a:cubicBezTo>
                  <a:cubicBezTo>
                    <a:pt x="93" y="195"/>
                    <a:pt x="142" y="264"/>
                    <a:pt x="188" y="335"/>
                  </a:cubicBezTo>
                  <a:cubicBezTo>
                    <a:pt x="190" y="337"/>
                    <a:pt x="193" y="335"/>
                    <a:pt x="191" y="333"/>
                  </a:cubicBezTo>
                  <a:cubicBezTo>
                    <a:pt x="159" y="284"/>
                    <a:pt x="127" y="234"/>
                    <a:pt x="94" y="184"/>
                  </a:cubicBezTo>
                  <a:cubicBezTo>
                    <a:pt x="128" y="232"/>
                    <a:pt x="161" y="280"/>
                    <a:pt x="195" y="328"/>
                  </a:cubicBezTo>
                  <a:cubicBezTo>
                    <a:pt x="196" y="329"/>
                    <a:pt x="199" y="328"/>
                    <a:pt x="198" y="326"/>
                  </a:cubicBezTo>
                  <a:cubicBezTo>
                    <a:pt x="160" y="267"/>
                    <a:pt x="123" y="208"/>
                    <a:pt x="85" y="149"/>
                  </a:cubicBezTo>
                  <a:cubicBezTo>
                    <a:pt x="106" y="178"/>
                    <a:pt x="127" y="208"/>
                    <a:pt x="148" y="237"/>
                  </a:cubicBezTo>
                  <a:cubicBezTo>
                    <a:pt x="168" y="267"/>
                    <a:pt x="189" y="296"/>
                    <a:pt x="211" y="325"/>
                  </a:cubicBezTo>
                  <a:cubicBezTo>
                    <a:pt x="213" y="327"/>
                    <a:pt x="216" y="325"/>
                    <a:pt x="214" y="323"/>
                  </a:cubicBezTo>
                  <a:cubicBezTo>
                    <a:pt x="194" y="294"/>
                    <a:pt x="173" y="266"/>
                    <a:pt x="152" y="237"/>
                  </a:cubicBezTo>
                  <a:cubicBezTo>
                    <a:pt x="144" y="225"/>
                    <a:pt x="137" y="214"/>
                    <a:pt x="129" y="202"/>
                  </a:cubicBezTo>
                  <a:cubicBezTo>
                    <a:pt x="160" y="249"/>
                    <a:pt x="192" y="294"/>
                    <a:pt x="228" y="336"/>
                  </a:cubicBezTo>
                  <a:cubicBezTo>
                    <a:pt x="229" y="337"/>
                    <a:pt x="232" y="335"/>
                    <a:pt x="231" y="334"/>
                  </a:cubicBezTo>
                  <a:cubicBezTo>
                    <a:pt x="189" y="270"/>
                    <a:pt x="148" y="207"/>
                    <a:pt x="106" y="144"/>
                  </a:cubicBezTo>
                  <a:cubicBezTo>
                    <a:pt x="149" y="204"/>
                    <a:pt x="193" y="264"/>
                    <a:pt x="236" y="325"/>
                  </a:cubicBezTo>
                  <a:cubicBezTo>
                    <a:pt x="237" y="326"/>
                    <a:pt x="240" y="325"/>
                    <a:pt x="239" y="323"/>
                  </a:cubicBezTo>
                  <a:cubicBezTo>
                    <a:pt x="203" y="270"/>
                    <a:pt x="166" y="216"/>
                    <a:pt x="132" y="162"/>
                  </a:cubicBezTo>
                  <a:cubicBezTo>
                    <a:pt x="167" y="214"/>
                    <a:pt x="203" y="266"/>
                    <a:pt x="241" y="316"/>
                  </a:cubicBezTo>
                  <a:cubicBezTo>
                    <a:pt x="242" y="318"/>
                    <a:pt x="246" y="316"/>
                    <a:pt x="244" y="314"/>
                  </a:cubicBezTo>
                  <a:cubicBezTo>
                    <a:pt x="206" y="252"/>
                    <a:pt x="167" y="190"/>
                    <a:pt x="129" y="129"/>
                  </a:cubicBezTo>
                  <a:cubicBezTo>
                    <a:pt x="171" y="191"/>
                    <a:pt x="214" y="253"/>
                    <a:pt x="257" y="316"/>
                  </a:cubicBezTo>
                  <a:cubicBezTo>
                    <a:pt x="258" y="318"/>
                    <a:pt x="261" y="316"/>
                    <a:pt x="260" y="314"/>
                  </a:cubicBezTo>
                  <a:cubicBezTo>
                    <a:pt x="225" y="258"/>
                    <a:pt x="189" y="202"/>
                    <a:pt x="154" y="146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209" y="229"/>
                    <a:pt x="237" y="270"/>
                    <a:pt x="265" y="311"/>
                  </a:cubicBezTo>
                  <a:cubicBezTo>
                    <a:pt x="267" y="313"/>
                    <a:pt x="270" y="311"/>
                    <a:pt x="269" y="309"/>
                  </a:cubicBezTo>
                  <a:cubicBezTo>
                    <a:pt x="240" y="267"/>
                    <a:pt x="212" y="225"/>
                    <a:pt x="184" y="184"/>
                  </a:cubicBezTo>
                  <a:cubicBezTo>
                    <a:pt x="162" y="150"/>
                    <a:pt x="140" y="115"/>
                    <a:pt x="119" y="8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202" y="203"/>
                    <a:pt x="237" y="254"/>
                    <a:pt x="277" y="300"/>
                  </a:cubicBezTo>
                  <a:cubicBezTo>
                    <a:pt x="279" y="301"/>
                    <a:pt x="282" y="299"/>
                    <a:pt x="280" y="298"/>
                  </a:cubicBezTo>
                  <a:cubicBezTo>
                    <a:pt x="277" y="292"/>
                    <a:pt x="273" y="287"/>
                    <a:pt x="269" y="282"/>
                  </a:cubicBezTo>
                  <a:cubicBezTo>
                    <a:pt x="273" y="287"/>
                    <a:pt x="277" y="291"/>
                    <a:pt x="280" y="296"/>
                  </a:cubicBezTo>
                  <a:cubicBezTo>
                    <a:pt x="282" y="298"/>
                    <a:pt x="285" y="296"/>
                    <a:pt x="284" y="294"/>
                  </a:cubicBezTo>
                  <a:cubicBezTo>
                    <a:pt x="264" y="261"/>
                    <a:pt x="264" y="261"/>
                    <a:pt x="264" y="261"/>
                  </a:cubicBezTo>
                  <a:cubicBezTo>
                    <a:pt x="271" y="266"/>
                    <a:pt x="279" y="272"/>
                    <a:pt x="286" y="278"/>
                  </a:cubicBezTo>
                  <a:cubicBezTo>
                    <a:pt x="287" y="279"/>
                    <a:pt x="290" y="278"/>
                    <a:pt x="288" y="276"/>
                  </a:cubicBezTo>
                  <a:cubicBezTo>
                    <a:pt x="286" y="272"/>
                    <a:pt x="284" y="269"/>
                    <a:pt x="281" y="266"/>
                  </a:cubicBezTo>
                  <a:cubicBezTo>
                    <a:pt x="285" y="268"/>
                    <a:pt x="290" y="271"/>
                    <a:pt x="294" y="273"/>
                  </a:cubicBezTo>
                  <a:cubicBezTo>
                    <a:pt x="296" y="274"/>
                    <a:pt x="297" y="272"/>
                    <a:pt x="296" y="270"/>
                  </a:cubicBezTo>
                  <a:cubicBezTo>
                    <a:pt x="298" y="268"/>
                    <a:pt x="299" y="266"/>
                    <a:pt x="301" y="264"/>
                  </a:cubicBezTo>
                  <a:cubicBezTo>
                    <a:pt x="303" y="265"/>
                    <a:pt x="305" y="262"/>
                    <a:pt x="303" y="261"/>
                  </a:cubicBezTo>
                  <a:cubicBezTo>
                    <a:pt x="297" y="258"/>
                    <a:pt x="292" y="262"/>
                    <a:pt x="291" y="267"/>
                  </a:cubicBezTo>
                  <a:cubicBezTo>
                    <a:pt x="286" y="264"/>
                    <a:pt x="281" y="261"/>
                    <a:pt x="276" y="258"/>
                  </a:cubicBezTo>
                  <a:cubicBezTo>
                    <a:pt x="274" y="257"/>
                    <a:pt x="272" y="259"/>
                    <a:pt x="273" y="261"/>
                  </a:cubicBezTo>
                  <a:cubicBezTo>
                    <a:pt x="275" y="263"/>
                    <a:pt x="276" y="265"/>
                    <a:pt x="277" y="267"/>
                  </a:cubicBezTo>
                  <a:cubicBezTo>
                    <a:pt x="271" y="262"/>
                    <a:pt x="265" y="256"/>
                    <a:pt x="259" y="251"/>
                  </a:cubicBezTo>
                  <a:cubicBezTo>
                    <a:pt x="257" y="250"/>
                    <a:pt x="255" y="252"/>
                    <a:pt x="256" y="254"/>
                  </a:cubicBezTo>
                  <a:cubicBezTo>
                    <a:pt x="259" y="260"/>
                    <a:pt x="263" y="265"/>
                    <a:pt x="266" y="271"/>
                  </a:cubicBezTo>
                  <a:cubicBezTo>
                    <a:pt x="219" y="210"/>
                    <a:pt x="175" y="147"/>
                    <a:pt x="135" y="82"/>
                  </a:cubicBezTo>
                  <a:cubicBezTo>
                    <a:pt x="147" y="100"/>
                    <a:pt x="162" y="118"/>
                    <a:pt x="175" y="136"/>
                  </a:cubicBezTo>
                  <a:cubicBezTo>
                    <a:pt x="202" y="174"/>
                    <a:pt x="227" y="212"/>
                    <a:pt x="251" y="251"/>
                  </a:cubicBezTo>
                  <a:cubicBezTo>
                    <a:pt x="252" y="253"/>
                    <a:pt x="254" y="251"/>
                    <a:pt x="253" y="250"/>
                  </a:cubicBezTo>
                  <a:cubicBezTo>
                    <a:pt x="231" y="212"/>
                    <a:pt x="207" y="174"/>
                    <a:pt x="182" y="138"/>
                  </a:cubicBezTo>
                  <a:cubicBezTo>
                    <a:pt x="160" y="108"/>
                    <a:pt x="133" y="78"/>
                    <a:pt x="118" y="44"/>
                  </a:cubicBezTo>
                  <a:cubicBezTo>
                    <a:pt x="152" y="90"/>
                    <a:pt x="187" y="137"/>
                    <a:pt x="221" y="184"/>
                  </a:cubicBezTo>
                  <a:cubicBezTo>
                    <a:pt x="235" y="203"/>
                    <a:pt x="248" y="222"/>
                    <a:pt x="263" y="240"/>
                  </a:cubicBezTo>
                  <a:cubicBezTo>
                    <a:pt x="263" y="240"/>
                    <a:pt x="263" y="240"/>
                    <a:pt x="263" y="240"/>
                  </a:cubicBezTo>
                  <a:cubicBezTo>
                    <a:pt x="263" y="240"/>
                    <a:pt x="263" y="240"/>
                    <a:pt x="263" y="240"/>
                  </a:cubicBezTo>
                  <a:cubicBezTo>
                    <a:pt x="263" y="240"/>
                    <a:pt x="263" y="241"/>
                    <a:pt x="263" y="241"/>
                  </a:cubicBezTo>
                  <a:cubicBezTo>
                    <a:pt x="264" y="242"/>
                    <a:pt x="266" y="240"/>
                    <a:pt x="265" y="239"/>
                  </a:cubicBezTo>
                  <a:cubicBezTo>
                    <a:pt x="251" y="220"/>
                    <a:pt x="237" y="201"/>
                    <a:pt x="223" y="182"/>
                  </a:cubicBezTo>
                  <a:cubicBezTo>
                    <a:pt x="203" y="153"/>
                    <a:pt x="184" y="124"/>
                    <a:pt x="166" y="95"/>
                  </a:cubicBezTo>
                  <a:cubicBezTo>
                    <a:pt x="198" y="142"/>
                    <a:pt x="233" y="187"/>
                    <a:pt x="268" y="232"/>
                  </a:cubicBezTo>
                  <a:cubicBezTo>
                    <a:pt x="269" y="233"/>
                    <a:pt x="271" y="231"/>
                    <a:pt x="271" y="230"/>
                  </a:cubicBezTo>
                  <a:cubicBezTo>
                    <a:pt x="263" y="212"/>
                    <a:pt x="253" y="195"/>
                    <a:pt x="242" y="179"/>
                  </a:cubicBezTo>
                  <a:cubicBezTo>
                    <a:pt x="255" y="195"/>
                    <a:pt x="267" y="211"/>
                    <a:pt x="280" y="227"/>
                  </a:cubicBezTo>
                  <a:cubicBezTo>
                    <a:pt x="281" y="228"/>
                    <a:pt x="284" y="226"/>
                    <a:pt x="283" y="224"/>
                  </a:cubicBezTo>
                  <a:cubicBezTo>
                    <a:pt x="249" y="153"/>
                    <a:pt x="191" y="97"/>
                    <a:pt x="150" y="30"/>
                  </a:cubicBezTo>
                  <a:cubicBezTo>
                    <a:pt x="169" y="54"/>
                    <a:pt x="187" y="78"/>
                    <a:pt x="206" y="101"/>
                  </a:cubicBezTo>
                  <a:cubicBezTo>
                    <a:pt x="214" y="113"/>
                    <a:pt x="222" y="125"/>
                    <a:pt x="230" y="137"/>
                  </a:cubicBezTo>
                  <a:cubicBezTo>
                    <a:pt x="256" y="176"/>
                    <a:pt x="284" y="215"/>
                    <a:pt x="319" y="246"/>
                  </a:cubicBezTo>
                  <a:cubicBezTo>
                    <a:pt x="321" y="247"/>
                    <a:pt x="323" y="245"/>
                    <a:pt x="322" y="243"/>
                  </a:cubicBezTo>
                  <a:cubicBezTo>
                    <a:pt x="285" y="196"/>
                    <a:pt x="248" y="149"/>
                    <a:pt x="211" y="102"/>
                  </a:cubicBezTo>
                  <a:cubicBezTo>
                    <a:pt x="196" y="79"/>
                    <a:pt x="181" y="56"/>
                    <a:pt x="166" y="34"/>
                  </a:cubicBezTo>
                  <a:cubicBezTo>
                    <a:pt x="219" y="102"/>
                    <a:pt x="271" y="170"/>
                    <a:pt x="325" y="238"/>
                  </a:cubicBezTo>
                  <a:cubicBezTo>
                    <a:pt x="326" y="239"/>
                    <a:pt x="328" y="238"/>
                    <a:pt x="327" y="236"/>
                  </a:cubicBezTo>
                  <a:cubicBezTo>
                    <a:pt x="322" y="229"/>
                    <a:pt x="318" y="221"/>
                    <a:pt x="313" y="213"/>
                  </a:cubicBezTo>
                  <a:cubicBezTo>
                    <a:pt x="318" y="217"/>
                    <a:pt x="323" y="220"/>
                    <a:pt x="327" y="224"/>
                  </a:cubicBezTo>
                  <a:cubicBezTo>
                    <a:pt x="329" y="225"/>
                    <a:pt x="331" y="223"/>
                    <a:pt x="329" y="222"/>
                  </a:cubicBezTo>
                  <a:close/>
                  <a:moveTo>
                    <a:pt x="159" y="309"/>
                  </a:moveTo>
                  <a:cubicBezTo>
                    <a:pt x="134" y="277"/>
                    <a:pt x="110" y="243"/>
                    <a:pt x="89" y="208"/>
                  </a:cubicBezTo>
                  <a:cubicBezTo>
                    <a:pt x="112" y="242"/>
                    <a:pt x="136" y="275"/>
                    <a:pt x="159" y="309"/>
                  </a:cubicBezTo>
                  <a:close/>
                  <a:moveTo>
                    <a:pt x="240" y="249"/>
                  </a:moveTo>
                  <a:cubicBezTo>
                    <a:pt x="231" y="236"/>
                    <a:pt x="221" y="222"/>
                    <a:pt x="212" y="209"/>
                  </a:cubicBezTo>
                  <a:cubicBezTo>
                    <a:pt x="221" y="222"/>
                    <a:pt x="231" y="235"/>
                    <a:pt x="240" y="249"/>
                  </a:cubicBezTo>
                  <a:close/>
                  <a:moveTo>
                    <a:pt x="185" y="166"/>
                  </a:moveTo>
                  <a:cubicBezTo>
                    <a:pt x="181" y="160"/>
                    <a:pt x="177" y="154"/>
                    <a:pt x="173" y="149"/>
                  </a:cubicBezTo>
                  <a:cubicBezTo>
                    <a:pt x="168" y="142"/>
                    <a:pt x="164" y="135"/>
                    <a:pt x="160" y="128"/>
                  </a:cubicBezTo>
                  <a:cubicBezTo>
                    <a:pt x="168" y="141"/>
                    <a:pt x="177" y="153"/>
                    <a:pt x="185" y="166"/>
                  </a:cubicBezTo>
                  <a:close/>
                  <a:moveTo>
                    <a:pt x="235" y="138"/>
                  </a:moveTo>
                  <a:cubicBezTo>
                    <a:pt x="258" y="168"/>
                    <a:pt x="281" y="197"/>
                    <a:pt x="304" y="226"/>
                  </a:cubicBezTo>
                  <a:cubicBezTo>
                    <a:pt x="278" y="199"/>
                    <a:pt x="256" y="169"/>
                    <a:pt x="23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1261" y="1128"/>
              <a:ext cx="317" cy="309"/>
            </a:xfrm>
            <a:custGeom>
              <a:avLst/>
              <a:gdLst>
                <a:gd name="T0" fmla="*/ 288 w 298"/>
                <a:gd name="T1" fmla="*/ 13 h 290"/>
                <a:gd name="T2" fmla="*/ 279 w 298"/>
                <a:gd name="T3" fmla="*/ 21 h 290"/>
                <a:gd name="T4" fmla="*/ 266 w 298"/>
                <a:gd name="T5" fmla="*/ 22 h 290"/>
                <a:gd name="T6" fmla="*/ 258 w 298"/>
                <a:gd name="T7" fmla="*/ 33 h 290"/>
                <a:gd name="T8" fmla="*/ 245 w 298"/>
                <a:gd name="T9" fmla="*/ 32 h 290"/>
                <a:gd name="T10" fmla="*/ 222 w 298"/>
                <a:gd name="T11" fmla="*/ 7 h 290"/>
                <a:gd name="T12" fmla="*/ 209 w 298"/>
                <a:gd name="T13" fmla="*/ 16 h 290"/>
                <a:gd name="T14" fmla="*/ 209 w 298"/>
                <a:gd name="T15" fmla="*/ 16 h 290"/>
                <a:gd name="T16" fmla="*/ 186 w 298"/>
                <a:gd name="T17" fmla="*/ 1 h 290"/>
                <a:gd name="T18" fmla="*/ 183 w 298"/>
                <a:gd name="T19" fmla="*/ 3 h 290"/>
                <a:gd name="T20" fmla="*/ 175 w 298"/>
                <a:gd name="T21" fmla="*/ 6 h 290"/>
                <a:gd name="T22" fmla="*/ 165 w 298"/>
                <a:gd name="T23" fmla="*/ 12 h 290"/>
                <a:gd name="T24" fmla="*/ 152 w 298"/>
                <a:gd name="T25" fmla="*/ 11 h 290"/>
                <a:gd name="T26" fmla="*/ 151 w 298"/>
                <a:gd name="T27" fmla="*/ 24 h 290"/>
                <a:gd name="T28" fmla="*/ 199 w 298"/>
                <a:gd name="T29" fmla="*/ 109 h 290"/>
                <a:gd name="T30" fmla="*/ 146 w 298"/>
                <a:gd name="T31" fmla="*/ 43 h 290"/>
                <a:gd name="T32" fmla="*/ 136 w 298"/>
                <a:gd name="T33" fmla="*/ 37 h 290"/>
                <a:gd name="T34" fmla="*/ 120 w 298"/>
                <a:gd name="T35" fmla="*/ 45 h 290"/>
                <a:gd name="T36" fmla="*/ 127 w 298"/>
                <a:gd name="T37" fmla="*/ 68 h 290"/>
                <a:gd name="T38" fmla="*/ 127 w 298"/>
                <a:gd name="T39" fmla="*/ 75 h 290"/>
                <a:gd name="T40" fmla="*/ 98 w 298"/>
                <a:gd name="T41" fmla="*/ 55 h 290"/>
                <a:gd name="T42" fmla="*/ 93 w 298"/>
                <a:gd name="T43" fmla="*/ 67 h 290"/>
                <a:gd name="T44" fmla="*/ 81 w 298"/>
                <a:gd name="T45" fmla="*/ 74 h 290"/>
                <a:gd name="T46" fmla="*/ 73 w 298"/>
                <a:gd name="T47" fmla="*/ 80 h 290"/>
                <a:gd name="T48" fmla="*/ 63 w 298"/>
                <a:gd name="T49" fmla="*/ 91 h 290"/>
                <a:gd name="T50" fmla="*/ 52 w 298"/>
                <a:gd name="T51" fmla="*/ 86 h 290"/>
                <a:gd name="T52" fmla="*/ 147 w 298"/>
                <a:gd name="T53" fmla="*/ 235 h 290"/>
                <a:gd name="T54" fmla="*/ 153 w 298"/>
                <a:gd name="T55" fmla="*/ 258 h 290"/>
                <a:gd name="T56" fmla="*/ 46 w 298"/>
                <a:gd name="T57" fmla="*/ 134 h 290"/>
                <a:gd name="T58" fmla="*/ 74 w 298"/>
                <a:gd name="T59" fmla="*/ 185 h 290"/>
                <a:gd name="T60" fmla="*/ 1 w 298"/>
                <a:gd name="T61" fmla="*/ 100 h 290"/>
                <a:gd name="T62" fmla="*/ 135 w 298"/>
                <a:gd name="T63" fmla="*/ 271 h 290"/>
                <a:gd name="T64" fmla="*/ 48 w 298"/>
                <a:gd name="T65" fmla="*/ 141 h 290"/>
                <a:gd name="T66" fmla="*/ 158 w 298"/>
                <a:gd name="T67" fmla="*/ 284 h 290"/>
                <a:gd name="T68" fmla="*/ 52 w 298"/>
                <a:gd name="T69" fmla="*/ 137 h 290"/>
                <a:gd name="T70" fmla="*/ 176 w 298"/>
                <a:gd name="T71" fmla="*/ 286 h 290"/>
                <a:gd name="T72" fmla="*/ 181 w 298"/>
                <a:gd name="T73" fmla="*/ 281 h 290"/>
                <a:gd name="T74" fmla="*/ 180 w 298"/>
                <a:gd name="T75" fmla="*/ 259 h 290"/>
                <a:gd name="T76" fmla="*/ 186 w 298"/>
                <a:gd name="T77" fmla="*/ 239 h 290"/>
                <a:gd name="T78" fmla="*/ 201 w 298"/>
                <a:gd name="T79" fmla="*/ 241 h 290"/>
                <a:gd name="T80" fmla="*/ 205 w 298"/>
                <a:gd name="T81" fmla="*/ 227 h 290"/>
                <a:gd name="T82" fmla="*/ 217 w 298"/>
                <a:gd name="T83" fmla="*/ 220 h 290"/>
                <a:gd name="T84" fmla="*/ 213 w 298"/>
                <a:gd name="T85" fmla="*/ 204 h 290"/>
                <a:gd name="T86" fmla="*/ 197 w 298"/>
                <a:gd name="T87" fmla="*/ 161 h 290"/>
                <a:gd name="T88" fmla="*/ 204 w 298"/>
                <a:gd name="T89" fmla="*/ 152 h 290"/>
                <a:gd name="T90" fmla="*/ 211 w 298"/>
                <a:gd name="T91" fmla="*/ 146 h 290"/>
                <a:gd name="T92" fmla="*/ 225 w 298"/>
                <a:gd name="T93" fmla="*/ 154 h 290"/>
                <a:gd name="T94" fmla="*/ 216 w 298"/>
                <a:gd name="T95" fmla="*/ 128 h 290"/>
                <a:gd name="T96" fmla="*/ 203 w 298"/>
                <a:gd name="T97" fmla="*/ 107 h 290"/>
                <a:gd name="T98" fmla="*/ 221 w 298"/>
                <a:gd name="T99" fmla="*/ 116 h 290"/>
                <a:gd name="T100" fmla="*/ 225 w 298"/>
                <a:gd name="T101" fmla="*/ 113 h 290"/>
                <a:gd name="T102" fmla="*/ 228 w 298"/>
                <a:gd name="T103" fmla="*/ 99 h 290"/>
                <a:gd name="T104" fmla="*/ 234 w 298"/>
                <a:gd name="T105" fmla="*/ 93 h 290"/>
                <a:gd name="T106" fmla="*/ 246 w 298"/>
                <a:gd name="T107" fmla="*/ 88 h 290"/>
                <a:gd name="T108" fmla="*/ 254 w 298"/>
                <a:gd name="T109" fmla="*/ 78 h 290"/>
                <a:gd name="T110" fmla="*/ 258 w 298"/>
                <a:gd name="T111" fmla="*/ 62 h 290"/>
                <a:gd name="T112" fmla="*/ 272 w 298"/>
                <a:gd name="T113" fmla="*/ 65 h 290"/>
                <a:gd name="T114" fmla="*/ 279 w 298"/>
                <a:gd name="T115" fmla="*/ 52 h 290"/>
                <a:gd name="T116" fmla="*/ 289 w 298"/>
                <a:gd name="T117" fmla="*/ 39 h 290"/>
                <a:gd name="T118" fmla="*/ 297 w 298"/>
                <a:gd name="T119" fmla="*/ 3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8" h="290">
                  <a:moveTo>
                    <a:pt x="297" y="21"/>
                  </a:moveTo>
                  <a:cubicBezTo>
                    <a:pt x="296" y="18"/>
                    <a:pt x="295" y="15"/>
                    <a:pt x="292" y="11"/>
                  </a:cubicBezTo>
                  <a:cubicBezTo>
                    <a:pt x="291" y="9"/>
                    <a:pt x="287" y="10"/>
                    <a:pt x="288" y="13"/>
                  </a:cubicBezTo>
                  <a:cubicBezTo>
                    <a:pt x="290" y="18"/>
                    <a:pt x="291" y="23"/>
                    <a:pt x="292" y="28"/>
                  </a:cubicBezTo>
                  <a:cubicBezTo>
                    <a:pt x="289" y="25"/>
                    <a:pt x="286" y="22"/>
                    <a:pt x="282" y="18"/>
                  </a:cubicBezTo>
                  <a:cubicBezTo>
                    <a:pt x="281" y="17"/>
                    <a:pt x="278" y="19"/>
                    <a:pt x="279" y="21"/>
                  </a:cubicBezTo>
                  <a:cubicBezTo>
                    <a:pt x="279" y="24"/>
                    <a:pt x="280" y="27"/>
                    <a:pt x="281" y="30"/>
                  </a:cubicBezTo>
                  <a:cubicBezTo>
                    <a:pt x="278" y="26"/>
                    <a:pt x="274" y="23"/>
                    <a:pt x="269" y="19"/>
                  </a:cubicBezTo>
                  <a:cubicBezTo>
                    <a:pt x="267" y="18"/>
                    <a:pt x="265" y="20"/>
                    <a:pt x="266" y="22"/>
                  </a:cubicBezTo>
                  <a:cubicBezTo>
                    <a:pt x="268" y="29"/>
                    <a:pt x="270" y="36"/>
                    <a:pt x="272" y="43"/>
                  </a:cubicBezTo>
                  <a:cubicBezTo>
                    <a:pt x="269" y="39"/>
                    <a:pt x="265" y="35"/>
                    <a:pt x="262" y="31"/>
                  </a:cubicBezTo>
                  <a:cubicBezTo>
                    <a:pt x="261" y="30"/>
                    <a:pt x="258" y="31"/>
                    <a:pt x="258" y="33"/>
                  </a:cubicBezTo>
                  <a:cubicBezTo>
                    <a:pt x="261" y="42"/>
                    <a:pt x="263" y="51"/>
                    <a:pt x="266" y="59"/>
                  </a:cubicBezTo>
                  <a:cubicBezTo>
                    <a:pt x="258" y="53"/>
                    <a:pt x="252" y="46"/>
                    <a:pt x="248" y="37"/>
                  </a:cubicBezTo>
                  <a:cubicBezTo>
                    <a:pt x="247" y="35"/>
                    <a:pt x="246" y="34"/>
                    <a:pt x="245" y="32"/>
                  </a:cubicBezTo>
                  <a:cubicBezTo>
                    <a:pt x="244" y="29"/>
                    <a:pt x="240" y="32"/>
                    <a:pt x="241" y="34"/>
                  </a:cubicBezTo>
                  <a:cubicBezTo>
                    <a:pt x="244" y="39"/>
                    <a:pt x="246" y="43"/>
                    <a:pt x="248" y="48"/>
                  </a:cubicBezTo>
                  <a:cubicBezTo>
                    <a:pt x="239" y="35"/>
                    <a:pt x="230" y="21"/>
                    <a:pt x="222" y="7"/>
                  </a:cubicBezTo>
                  <a:cubicBezTo>
                    <a:pt x="221" y="5"/>
                    <a:pt x="217" y="7"/>
                    <a:pt x="218" y="9"/>
                  </a:cubicBezTo>
                  <a:cubicBezTo>
                    <a:pt x="226" y="26"/>
                    <a:pt x="233" y="42"/>
                    <a:pt x="241" y="58"/>
                  </a:cubicBezTo>
                  <a:cubicBezTo>
                    <a:pt x="231" y="44"/>
                    <a:pt x="220" y="30"/>
                    <a:pt x="209" y="16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8" y="14"/>
                    <a:pt x="205" y="16"/>
                    <a:pt x="206" y="18"/>
                  </a:cubicBezTo>
                  <a:cubicBezTo>
                    <a:pt x="213" y="34"/>
                    <a:pt x="220" y="49"/>
                    <a:pt x="228" y="64"/>
                  </a:cubicBezTo>
                  <a:cubicBezTo>
                    <a:pt x="213" y="44"/>
                    <a:pt x="199" y="23"/>
                    <a:pt x="186" y="1"/>
                  </a:cubicBezTo>
                  <a:cubicBezTo>
                    <a:pt x="185" y="0"/>
                    <a:pt x="182" y="1"/>
                    <a:pt x="183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90" y="19"/>
                    <a:pt x="197" y="35"/>
                    <a:pt x="205" y="50"/>
                  </a:cubicBezTo>
                  <a:cubicBezTo>
                    <a:pt x="195" y="36"/>
                    <a:pt x="185" y="21"/>
                    <a:pt x="175" y="6"/>
                  </a:cubicBezTo>
                  <a:cubicBezTo>
                    <a:pt x="174" y="4"/>
                    <a:pt x="171" y="6"/>
                    <a:pt x="172" y="8"/>
                  </a:cubicBezTo>
                  <a:cubicBezTo>
                    <a:pt x="179" y="23"/>
                    <a:pt x="187" y="38"/>
                    <a:pt x="195" y="53"/>
                  </a:cubicBezTo>
                  <a:cubicBezTo>
                    <a:pt x="185" y="39"/>
                    <a:pt x="175" y="25"/>
                    <a:pt x="165" y="12"/>
                  </a:cubicBezTo>
                  <a:cubicBezTo>
                    <a:pt x="164" y="10"/>
                    <a:pt x="161" y="11"/>
                    <a:pt x="162" y="13"/>
                  </a:cubicBezTo>
                  <a:cubicBezTo>
                    <a:pt x="170" y="26"/>
                    <a:pt x="177" y="38"/>
                    <a:pt x="184" y="50"/>
                  </a:cubicBezTo>
                  <a:cubicBezTo>
                    <a:pt x="174" y="36"/>
                    <a:pt x="163" y="23"/>
                    <a:pt x="152" y="11"/>
                  </a:cubicBezTo>
                  <a:cubicBezTo>
                    <a:pt x="151" y="9"/>
                    <a:pt x="148" y="11"/>
                    <a:pt x="149" y="13"/>
                  </a:cubicBezTo>
                  <a:cubicBezTo>
                    <a:pt x="158" y="27"/>
                    <a:pt x="166" y="41"/>
                    <a:pt x="175" y="55"/>
                  </a:cubicBezTo>
                  <a:cubicBezTo>
                    <a:pt x="167" y="45"/>
                    <a:pt x="159" y="34"/>
                    <a:pt x="151" y="24"/>
                  </a:cubicBezTo>
                  <a:cubicBezTo>
                    <a:pt x="150" y="22"/>
                    <a:pt x="147" y="24"/>
                    <a:pt x="148" y="26"/>
                  </a:cubicBezTo>
                  <a:cubicBezTo>
                    <a:pt x="165" y="53"/>
                    <a:pt x="182" y="79"/>
                    <a:pt x="200" y="106"/>
                  </a:cubicBezTo>
                  <a:cubicBezTo>
                    <a:pt x="199" y="107"/>
                    <a:pt x="199" y="108"/>
                    <a:pt x="199" y="109"/>
                  </a:cubicBezTo>
                  <a:cubicBezTo>
                    <a:pt x="201" y="111"/>
                    <a:pt x="202" y="114"/>
                    <a:pt x="204" y="116"/>
                  </a:cubicBezTo>
                  <a:cubicBezTo>
                    <a:pt x="198" y="108"/>
                    <a:pt x="191" y="99"/>
                    <a:pt x="185" y="90"/>
                  </a:cubicBezTo>
                  <a:cubicBezTo>
                    <a:pt x="173" y="73"/>
                    <a:pt x="162" y="56"/>
                    <a:pt x="146" y="43"/>
                  </a:cubicBezTo>
                  <a:cubicBezTo>
                    <a:pt x="144" y="42"/>
                    <a:pt x="142" y="44"/>
                    <a:pt x="143" y="46"/>
                  </a:cubicBezTo>
                  <a:cubicBezTo>
                    <a:pt x="156" y="67"/>
                    <a:pt x="169" y="87"/>
                    <a:pt x="182" y="108"/>
                  </a:cubicBezTo>
                  <a:cubicBezTo>
                    <a:pt x="166" y="85"/>
                    <a:pt x="150" y="62"/>
                    <a:pt x="136" y="37"/>
                  </a:cubicBezTo>
                  <a:cubicBezTo>
                    <a:pt x="135" y="35"/>
                    <a:pt x="132" y="37"/>
                    <a:pt x="133" y="39"/>
                  </a:cubicBezTo>
                  <a:cubicBezTo>
                    <a:pt x="150" y="69"/>
                    <a:pt x="167" y="98"/>
                    <a:pt x="184" y="127"/>
                  </a:cubicBezTo>
                  <a:cubicBezTo>
                    <a:pt x="163" y="100"/>
                    <a:pt x="142" y="72"/>
                    <a:pt x="120" y="45"/>
                  </a:cubicBezTo>
                  <a:cubicBezTo>
                    <a:pt x="119" y="43"/>
                    <a:pt x="116" y="45"/>
                    <a:pt x="117" y="47"/>
                  </a:cubicBezTo>
                  <a:cubicBezTo>
                    <a:pt x="135" y="74"/>
                    <a:pt x="153" y="101"/>
                    <a:pt x="170" y="127"/>
                  </a:cubicBezTo>
                  <a:cubicBezTo>
                    <a:pt x="155" y="108"/>
                    <a:pt x="141" y="88"/>
                    <a:pt x="127" y="68"/>
                  </a:cubicBezTo>
                  <a:cubicBezTo>
                    <a:pt x="123" y="63"/>
                    <a:pt x="120" y="58"/>
                    <a:pt x="117" y="54"/>
                  </a:cubicBezTo>
                  <a:cubicBezTo>
                    <a:pt x="116" y="52"/>
                    <a:pt x="112" y="53"/>
                    <a:pt x="114" y="55"/>
                  </a:cubicBezTo>
                  <a:cubicBezTo>
                    <a:pt x="118" y="62"/>
                    <a:pt x="122" y="69"/>
                    <a:pt x="127" y="75"/>
                  </a:cubicBezTo>
                  <a:cubicBezTo>
                    <a:pt x="149" y="108"/>
                    <a:pt x="171" y="143"/>
                    <a:pt x="192" y="177"/>
                  </a:cubicBezTo>
                  <a:cubicBezTo>
                    <a:pt x="161" y="136"/>
                    <a:pt x="131" y="95"/>
                    <a:pt x="102" y="53"/>
                  </a:cubicBezTo>
                  <a:cubicBezTo>
                    <a:pt x="100" y="51"/>
                    <a:pt x="97" y="53"/>
                    <a:pt x="98" y="55"/>
                  </a:cubicBezTo>
                  <a:cubicBezTo>
                    <a:pt x="129" y="100"/>
                    <a:pt x="160" y="145"/>
                    <a:pt x="191" y="190"/>
                  </a:cubicBezTo>
                  <a:cubicBezTo>
                    <a:pt x="158" y="150"/>
                    <a:pt x="126" y="108"/>
                    <a:pt x="97" y="65"/>
                  </a:cubicBezTo>
                  <a:cubicBezTo>
                    <a:pt x="95" y="63"/>
                    <a:pt x="92" y="65"/>
                    <a:pt x="93" y="67"/>
                  </a:cubicBezTo>
                  <a:cubicBezTo>
                    <a:pt x="124" y="113"/>
                    <a:pt x="154" y="158"/>
                    <a:pt x="185" y="204"/>
                  </a:cubicBezTo>
                  <a:cubicBezTo>
                    <a:pt x="149" y="162"/>
                    <a:pt x="117" y="117"/>
                    <a:pt x="84" y="72"/>
                  </a:cubicBezTo>
                  <a:cubicBezTo>
                    <a:pt x="83" y="70"/>
                    <a:pt x="80" y="72"/>
                    <a:pt x="81" y="74"/>
                  </a:cubicBezTo>
                  <a:cubicBezTo>
                    <a:pt x="115" y="123"/>
                    <a:pt x="149" y="173"/>
                    <a:pt x="183" y="222"/>
                  </a:cubicBezTo>
                  <a:cubicBezTo>
                    <a:pt x="143" y="178"/>
                    <a:pt x="107" y="130"/>
                    <a:pt x="76" y="78"/>
                  </a:cubicBezTo>
                  <a:cubicBezTo>
                    <a:pt x="75" y="76"/>
                    <a:pt x="72" y="78"/>
                    <a:pt x="73" y="80"/>
                  </a:cubicBezTo>
                  <a:cubicBezTo>
                    <a:pt x="101" y="128"/>
                    <a:pt x="132" y="174"/>
                    <a:pt x="165" y="218"/>
                  </a:cubicBezTo>
                  <a:cubicBezTo>
                    <a:pt x="128" y="179"/>
                    <a:pt x="96" y="134"/>
                    <a:pt x="66" y="89"/>
                  </a:cubicBezTo>
                  <a:cubicBezTo>
                    <a:pt x="64" y="87"/>
                    <a:pt x="61" y="89"/>
                    <a:pt x="63" y="91"/>
                  </a:cubicBezTo>
                  <a:cubicBezTo>
                    <a:pt x="95" y="140"/>
                    <a:pt x="128" y="189"/>
                    <a:pt x="161" y="238"/>
                  </a:cubicBezTo>
                  <a:cubicBezTo>
                    <a:pt x="132" y="204"/>
                    <a:pt x="106" y="167"/>
                    <a:pt x="81" y="129"/>
                  </a:cubicBezTo>
                  <a:cubicBezTo>
                    <a:pt x="71" y="115"/>
                    <a:pt x="62" y="101"/>
                    <a:pt x="52" y="86"/>
                  </a:cubicBezTo>
                  <a:cubicBezTo>
                    <a:pt x="51" y="84"/>
                    <a:pt x="48" y="86"/>
                    <a:pt x="49" y="88"/>
                  </a:cubicBezTo>
                  <a:cubicBezTo>
                    <a:pt x="59" y="102"/>
                    <a:pt x="68" y="117"/>
                    <a:pt x="78" y="131"/>
                  </a:cubicBezTo>
                  <a:cubicBezTo>
                    <a:pt x="101" y="166"/>
                    <a:pt x="124" y="200"/>
                    <a:pt x="147" y="235"/>
                  </a:cubicBezTo>
                  <a:cubicBezTo>
                    <a:pt x="109" y="185"/>
                    <a:pt x="71" y="135"/>
                    <a:pt x="34" y="85"/>
                  </a:cubicBezTo>
                  <a:cubicBezTo>
                    <a:pt x="32" y="83"/>
                    <a:pt x="29" y="85"/>
                    <a:pt x="31" y="87"/>
                  </a:cubicBezTo>
                  <a:cubicBezTo>
                    <a:pt x="72" y="143"/>
                    <a:pt x="114" y="200"/>
                    <a:pt x="153" y="258"/>
                  </a:cubicBezTo>
                  <a:cubicBezTo>
                    <a:pt x="107" y="201"/>
                    <a:pt x="63" y="142"/>
                    <a:pt x="21" y="83"/>
                  </a:cubicBezTo>
                  <a:cubicBezTo>
                    <a:pt x="20" y="81"/>
                    <a:pt x="17" y="82"/>
                    <a:pt x="18" y="84"/>
                  </a:cubicBezTo>
                  <a:cubicBezTo>
                    <a:pt x="24" y="102"/>
                    <a:pt x="35" y="118"/>
                    <a:pt x="46" y="134"/>
                  </a:cubicBezTo>
                  <a:cubicBezTo>
                    <a:pt x="34" y="119"/>
                    <a:pt x="22" y="104"/>
                    <a:pt x="11" y="89"/>
                  </a:cubicBezTo>
                  <a:cubicBezTo>
                    <a:pt x="10" y="87"/>
                    <a:pt x="7" y="89"/>
                    <a:pt x="8" y="91"/>
                  </a:cubicBezTo>
                  <a:cubicBezTo>
                    <a:pt x="30" y="122"/>
                    <a:pt x="52" y="153"/>
                    <a:pt x="74" y="185"/>
                  </a:cubicBezTo>
                  <a:cubicBezTo>
                    <a:pt x="91" y="209"/>
                    <a:pt x="108" y="233"/>
                    <a:pt x="122" y="258"/>
                  </a:cubicBezTo>
                  <a:cubicBezTo>
                    <a:pt x="82" y="206"/>
                    <a:pt x="43" y="153"/>
                    <a:pt x="4" y="99"/>
                  </a:cubicBezTo>
                  <a:cubicBezTo>
                    <a:pt x="3" y="97"/>
                    <a:pt x="0" y="99"/>
                    <a:pt x="1" y="100"/>
                  </a:cubicBezTo>
                  <a:cubicBezTo>
                    <a:pt x="44" y="162"/>
                    <a:pt x="89" y="223"/>
                    <a:pt x="135" y="282"/>
                  </a:cubicBezTo>
                  <a:cubicBezTo>
                    <a:pt x="136" y="283"/>
                    <a:pt x="138" y="282"/>
                    <a:pt x="138" y="281"/>
                  </a:cubicBezTo>
                  <a:cubicBezTo>
                    <a:pt x="137" y="277"/>
                    <a:pt x="136" y="274"/>
                    <a:pt x="135" y="271"/>
                  </a:cubicBezTo>
                  <a:cubicBezTo>
                    <a:pt x="134" y="270"/>
                    <a:pt x="133" y="270"/>
                    <a:pt x="132" y="271"/>
                  </a:cubicBezTo>
                  <a:cubicBezTo>
                    <a:pt x="117" y="239"/>
                    <a:pt x="97" y="211"/>
                    <a:pt x="77" y="183"/>
                  </a:cubicBezTo>
                  <a:cubicBezTo>
                    <a:pt x="67" y="169"/>
                    <a:pt x="57" y="155"/>
                    <a:pt x="48" y="141"/>
                  </a:cubicBezTo>
                  <a:cubicBezTo>
                    <a:pt x="55" y="151"/>
                    <a:pt x="63" y="161"/>
                    <a:pt x="71" y="171"/>
                  </a:cubicBezTo>
                  <a:cubicBezTo>
                    <a:pt x="74" y="176"/>
                    <a:pt x="78" y="181"/>
                    <a:pt x="81" y="187"/>
                  </a:cubicBezTo>
                  <a:cubicBezTo>
                    <a:pt x="105" y="221"/>
                    <a:pt x="130" y="253"/>
                    <a:pt x="158" y="284"/>
                  </a:cubicBezTo>
                  <a:cubicBezTo>
                    <a:pt x="160" y="285"/>
                    <a:pt x="162" y="283"/>
                    <a:pt x="161" y="281"/>
                  </a:cubicBezTo>
                  <a:cubicBezTo>
                    <a:pt x="132" y="244"/>
                    <a:pt x="103" y="207"/>
                    <a:pt x="74" y="170"/>
                  </a:cubicBezTo>
                  <a:cubicBezTo>
                    <a:pt x="67" y="159"/>
                    <a:pt x="59" y="148"/>
                    <a:pt x="52" y="137"/>
                  </a:cubicBezTo>
                  <a:cubicBezTo>
                    <a:pt x="43" y="124"/>
                    <a:pt x="34" y="111"/>
                    <a:pt x="27" y="98"/>
                  </a:cubicBezTo>
                  <a:cubicBezTo>
                    <a:pt x="74" y="163"/>
                    <a:pt x="123" y="227"/>
                    <a:pt x="174" y="288"/>
                  </a:cubicBezTo>
                  <a:cubicBezTo>
                    <a:pt x="175" y="290"/>
                    <a:pt x="177" y="288"/>
                    <a:pt x="176" y="286"/>
                  </a:cubicBezTo>
                  <a:cubicBezTo>
                    <a:pt x="162" y="265"/>
                    <a:pt x="147" y="243"/>
                    <a:pt x="132" y="221"/>
                  </a:cubicBezTo>
                  <a:cubicBezTo>
                    <a:pt x="148" y="242"/>
                    <a:pt x="163" y="262"/>
                    <a:pt x="178" y="282"/>
                  </a:cubicBezTo>
                  <a:cubicBezTo>
                    <a:pt x="179" y="284"/>
                    <a:pt x="182" y="283"/>
                    <a:pt x="181" y="281"/>
                  </a:cubicBezTo>
                  <a:cubicBezTo>
                    <a:pt x="166" y="258"/>
                    <a:pt x="151" y="235"/>
                    <a:pt x="136" y="212"/>
                  </a:cubicBezTo>
                  <a:cubicBezTo>
                    <a:pt x="149" y="229"/>
                    <a:pt x="163" y="246"/>
                    <a:pt x="177" y="262"/>
                  </a:cubicBezTo>
                  <a:cubicBezTo>
                    <a:pt x="178" y="263"/>
                    <a:pt x="181" y="261"/>
                    <a:pt x="180" y="259"/>
                  </a:cubicBezTo>
                  <a:cubicBezTo>
                    <a:pt x="162" y="232"/>
                    <a:pt x="143" y="205"/>
                    <a:pt x="125" y="178"/>
                  </a:cubicBezTo>
                  <a:cubicBezTo>
                    <a:pt x="143" y="200"/>
                    <a:pt x="162" y="222"/>
                    <a:pt x="183" y="242"/>
                  </a:cubicBezTo>
                  <a:cubicBezTo>
                    <a:pt x="185" y="244"/>
                    <a:pt x="187" y="241"/>
                    <a:pt x="186" y="239"/>
                  </a:cubicBezTo>
                  <a:cubicBezTo>
                    <a:pt x="170" y="219"/>
                    <a:pt x="155" y="199"/>
                    <a:pt x="141" y="179"/>
                  </a:cubicBezTo>
                  <a:cubicBezTo>
                    <a:pt x="159" y="201"/>
                    <a:pt x="178" y="223"/>
                    <a:pt x="198" y="243"/>
                  </a:cubicBezTo>
                  <a:cubicBezTo>
                    <a:pt x="200" y="245"/>
                    <a:pt x="203" y="243"/>
                    <a:pt x="201" y="241"/>
                  </a:cubicBezTo>
                  <a:cubicBezTo>
                    <a:pt x="185" y="217"/>
                    <a:pt x="169" y="194"/>
                    <a:pt x="153" y="171"/>
                  </a:cubicBezTo>
                  <a:cubicBezTo>
                    <a:pt x="168" y="191"/>
                    <a:pt x="185" y="210"/>
                    <a:pt x="202" y="229"/>
                  </a:cubicBezTo>
                  <a:cubicBezTo>
                    <a:pt x="203" y="231"/>
                    <a:pt x="206" y="228"/>
                    <a:pt x="205" y="227"/>
                  </a:cubicBezTo>
                  <a:cubicBezTo>
                    <a:pt x="187" y="200"/>
                    <a:pt x="170" y="174"/>
                    <a:pt x="152" y="148"/>
                  </a:cubicBezTo>
                  <a:cubicBezTo>
                    <a:pt x="172" y="174"/>
                    <a:pt x="193" y="199"/>
                    <a:pt x="214" y="223"/>
                  </a:cubicBezTo>
                  <a:cubicBezTo>
                    <a:pt x="215" y="225"/>
                    <a:pt x="218" y="222"/>
                    <a:pt x="217" y="220"/>
                  </a:cubicBezTo>
                  <a:cubicBezTo>
                    <a:pt x="206" y="204"/>
                    <a:pt x="195" y="188"/>
                    <a:pt x="184" y="172"/>
                  </a:cubicBezTo>
                  <a:cubicBezTo>
                    <a:pt x="192" y="184"/>
                    <a:pt x="201" y="195"/>
                    <a:pt x="210" y="206"/>
                  </a:cubicBezTo>
                  <a:cubicBezTo>
                    <a:pt x="211" y="208"/>
                    <a:pt x="214" y="205"/>
                    <a:pt x="213" y="204"/>
                  </a:cubicBezTo>
                  <a:cubicBezTo>
                    <a:pt x="199" y="179"/>
                    <a:pt x="184" y="155"/>
                    <a:pt x="168" y="131"/>
                  </a:cubicBezTo>
                  <a:cubicBezTo>
                    <a:pt x="177" y="142"/>
                    <a:pt x="185" y="153"/>
                    <a:pt x="194" y="163"/>
                  </a:cubicBezTo>
                  <a:cubicBezTo>
                    <a:pt x="195" y="165"/>
                    <a:pt x="198" y="163"/>
                    <a:pt x="197" y="161"/>
                  </a:cubicBezTo>
                  <a:cubicBezTo>
                    <a:pt x="182" y="137"/>
                    <a:pt x="166" y="114"/>
                    <a:pt x="150" y="90"/>
                  </a:cubicBezTo>
                  <a:cubicBezTo>
                    <a:pt x="167" y="112"/>
                    <a:pt x="184" y="133"/>
                    <a:pt x="201" y="155"/>
                  </a:cubicBezTo>
                  <a:cubicBezTo>
                    <a:pt x="202" y="157"/>
                    <a:pt x="205" y="154"/>
                    <a:pt x="204" y="152"/>
                  </a:cubicBezTo>
                  <a:cubicBezTo>
                    <a:pt x="196" y="139"/>
                    <a:pt x="189" y="127"/>
                    <a:pt x="181" y="114"/>
                  </a:cubicBezTo>
                  <a:cubicBezTo>
                    <a:pt x="190" y="126"/>
                    <a:pt x="198" y="137"/>
                    <a:pt x="208" y="149"/>
                  </a:cubicBezTo>
                  <a:cubicBezTo>
                    <a:pt x="209" y="151"/>
                    <a:pt x="212" y="148"/>
                    <a:pt x="211" y="146"/>
                  </a:cubicBezTo>
                  <a:cubicBezTo>
                    <a:pt x="192" y="116"/>
                    <a:pt x="173" y="87"/>
                    <a:pt x="154" y="57"/>
                  </a:cubicBezTo>
                  <a:cubicBezTo>
                    <a:pt x="166" y="69"/>
                    <a:pt x="175" y="83"/>
                    <a:pt x="184" y="96"/>
                  </a:cubicBezTo>
                  <a:cubicBezTo>
                    <a:pt x="198" y="115"/>
                    <a:pt x="212" y="135"/>
                    <a:pt x="225" y="154"/>
                  </a:cubicBezTo>
                  <a:cubicBezTo>
                    <a:pt x="227" y="156"/>
                    <a:pt x="230" y="154"/>
                    <a:pt x="229" y="152"/>
                  </a:cubicBezTo>
                  <a:cubicBezTo>
                    <a:pt x="224" y="144"/>
                    <a:pt x="220" y="136"/>
                    <a:pt x="216" y="129"/>
                  </a:cubicBezTo>
                  <a:cubicBezTo>
                    <a:pt x="216" y="128"/>
                    <a:pt x="216" y="128"/>
                    <a:pt x="216" y="128"/>
                  </a:cubicBezTo>
                  <a:cubicBezTo>
                    <a:pt x="224" y="137"/>
                    <a:pt x="232" y="146"/>
                    <a:pt x="239" y="155"/>
                  </a:cubicBezTo>
                  <a:cubicBezTo>
                    <a:pt x="241" y="157"/>
                    <a:pt x="244" y="154"/>
                    <a:pt x="242" y="152"/>
                  </a:cubicBezTo>
                  <a:cubicBezTo>
                    <a:pt x="229" y="137"/>
                    <a:pt x="216" y="122"/>
                    <a:pt x="203" y="107"/>
                  </a:cubicBezTo>
                  <a:cubicBezTo>
                    <a:pt x="194" y="91"/>
                    <a:pt x="184" y="75"/>
                    <a:pt x="174" y="60"/>
                  </a:cubicBezTo>
                  <a:cubicBezTo>
                    <a:pt x="189" y="79"/>
                    <a:pt x="203" y="98"/>
                    <a:pt x="218" y="118"/>
                  </a:cubicBezTo>
                  <a:cubicBezTo>
                    <a:pt x="219" y="119"/>
                    <a:pt x="222" y="118"/>
                    <a:pt x="221" y="116"/>
                  </a:cubicBezTo>
                  <a:cubicBezTo>
                    <a:pt x="200" y="87"/>
                    <a:pt x="180" y="58"/>
                    <a:pt x="162" y="27"/>
                  </a:cubicBezTo>
                  <a:cubicBezTo>
                    <a:pt x="185" y="55"/>
                    <a:pt x="203" y="85"/>
                    <a:pt x="222" y="115"/>
                  </a:cubicBezTo>
                  <a:cubicBezTo>
                    <a:pt x="223" y="117"/>
                    <a:pt x="226" y="115"/>
                    <a:pt x="225" y="113"/>
                  </a:cubicBezTo>
                  <a:cubicBezTo>
                    <a:pt x="211" y="90"/>
                    <a:pt x="198" y="67"/>
                    <a:pt x="184" y="44"/>
                  </a:cubicBezTo>
                  <a:cubicBezTo>
                    <a:pt x="198" y="63"/>
                    <a:pt x="211" y="82"/>
                    <a:pt x="225" y="100"/>
                  </a:cubicBezTo>
                  <a:cubicBezTo>
                    <a:pt x="226" y="102"/>
                    <a:pt x="229" y="101"/>
                    <a:pt x="228" y="99"/>
                  </a:cubicBezTo>
                  <a:cubicBezTo>
                    <a:pt x="212" y="76"/>
                    <a:pt x="198" y="53"/>
                    <a:pt x="186" y="28"/>
                  </a:cubicBezTo>
                  <a:cubicBezTo>
                    <a:pt x="201" y="50"/>
                    <a:pt x="216" y="73"/>
                    <a:pt x="231" y="95"/>
                  </a:cubicBezTo>
                  <a:cubicBezTo>
                    <a:pt x="232" y="96"/>
                    <a:pt x="235" y="95"/>
                    <a:pt x="234" y="93"/>
                  </a:cubicBezTo>
                  <a:cubicBezTo>
                    <a:pt x="221" y="72"/>
                    <a:pt x="209" y="50"/>
                    <a:pt x="198" y="28"/>
                  </a:cubicBezTo>
                  <a:cubicBezTo>
                    <a:pt x="212" y="50"/>
                    <a:pt x="227" y="70"/>
                    <a:pt x="243" y="90"/>
                  </a:cubicBezTo>
                  <a:cubicBezTo>
                    <a:pt x="245" y="92"/>
                    <a:pt x="247" y="90"/>
                    <a:pt x="246" y="88"/>
                  </a:cubicBezTo>
                  <a:cubicBezTo>
                    <a:pt x="235" y="70"/>
                    <a:pt x="225" y="51"/>
                    <a:pt x="217" y="32"/>
                  </a:cubicBezTo>
                  <a:cubicBezTo>
                    <a:pt x="228" y="48"/>
                    <a:pt x="240" y="64"/>
                    <a:pt x="251" y="80"/>
                  </a:cubicBezTo>
                  <a:cubicBezTo>
                    <a:pt x="252" y="82"/>
                    <a:pt x="256" y="80"/>
                    <a:pt x="254" y="78"/>
                  </a:cubicBezTo>
                  <a:cubicBezTo>
                    <a:pt x="249" y="65"/>
                    <a:pt x="243" y="52"/>
                    <a:pt x="237" y="40"/>
                  </a:cubicBezTo>
                  <a:cubicBezTo>
                    <a:pt x="243" y="48"/>
                    <a:pt x="248" y="56"/>
                    <a:pt x="254" y="64"/>
                  </a:cubicBezTo>
                  <a:cubicBezTo>
                    <a:pt x="255" y="66"/>
                    <a:pt x="259" y="65"/>
                    <a:pt x="258" y="62"/>
                  </a:cubicBezTo>
                  <a:cubicBezTo>
                    <a:pt x="257" y="60"/>
                    <a:pt x="256" y="58"/>
                    <a:pt x="256" y="55"/>
                  </a:cubicBezTo>
                  <a:cubicBezTo>
                    <a:pt x="259" y="60"/>
                    <a:pt x="264" y="63"/>
                    <a:pt x="268" y="67"/>
                  </a:cubicBezTo>
                  <a:cubicBezTo>
                    <a:pt x="270" y="68"/>
                    <a:pt x="272" y="66"/>
                    <a:pt x="272" y="65"/>
                  </a:cubicBezTo>
                  <a:cubicBezTo>
                    <a:pt x="269" y="57"/>
                    <a:pt x="267" y="49"/>
                    <a:pt x="265" y="41"/>
                  </a:cubicBezTo>
                  <a:cubicBezTo>
                    <a:pt x="269" y="45"/>
                    <a:pt x="272" y="50"/>
                    <a:pt x="276" y="54"/>
                  </a:cubicBezTo>
                  <a:cubicBezTo>
                    <a:pt x="277" y="55"/>
                    <a:pt x="280" y="54"/>
                    <a:pt x="279" y="52"/>
                  </a:cubicBezTo>
                  <a:cubicBezTo>
                    <a:pt x="277" y="44"/>
                    <a:pt x="275" y="36"/>
                    <a:pt x="272" y="28"/>
                  </a:cubicBezTo>
                  <a:cubicBezTo>
                    <a:pt x="277" y="32"/>
                    <a:pt x="281" y="36"/>
                    <a:pt x="285" y="41"/>
                  </a:cubicBezTo>
                  <a:cubicBezTo>
                    <a:pt x="286" y="43"/>
                    <a:pt x="289" y="41"/>
                    <a:pt x="289" y="39"/>
                  </a:cubicBezTo>
                  <a:cubicBezTo>
                    <a:pt x="288" y="35"/>
                    <a:pt x="287" y="32"/>
                    <a:pt x="286" y="28"/>
                  </a:cubicBezTo>
                  <a:cubicBezTo>
                    <a:pt x="288" y="31"/>
                    <a:pt x="291" y="33"/>
                    <a:pt x="293" y="36"/>
                  </a:cubicBezTo>
                  <a:cubicBezTo>
                    <a:pt x="294" y="37"/>
                    <a:pt x="297" y="36"/>
                    <a:pt x="297" y="34"/>
                  </a:cubicBezTo>
                  <a:cubicBezTo>
                    <a:pt x="297" y="31"/>
                    <a:pt x="296" y="27"/>
                    <a:pt x="296" y="24"/>
                  </a:cubicBezTo>
                  <a:cubicBezTo>
                    <a:pt x="297" y="24"/>
                    <a:pt x="298" y="23"/>
                    <a:pt x="29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1506" y="1133"/>
              <a:ext cx="19" cy="14"/>
            </a:xfrm>
            <a:custGeom>
              <a:avLst/>
              <a:gdLst>
                <a:gd name="T0" fmla="*/ 10 w 18"/>
                <a:gd name="T1" fmla="*/ 7 h 13"/>
                <a:gd name="T2" fmla="*/ 8 w 18"/>
                <a:gd name="T3" fmla="*/ 4 h 13"/>
                <a:gd name="T4" fmla="*/ 1 w 18"/>
                <a:gd name="T5" fmla="*/ 1 h 13"/>
                <a:gd name="T6" fmla="*/ 0 w 18"/>
                <a:gd name="T7" fmla="*/ 3 h 13"/>
                <a:gd name="T8" fmla="*/ 6 w 18"/>
                <a:gd name="T9" fmla="*/ 12 h 13"/>
                <a:gd name="T10" fmla="*/ 8 w 18"/>
                <a:gd name="T11" fmla="*/ 11 h 13"/>
                <a:gd name="T12" fmla="*/ 6 w 18"/>
                <a:gd name="T13" fmla="*/ 8 h 13"/>
                <a:gd name="T14" fmla="*/ 9 w 18"/>
                <a:gd name="T15" fmla="*/ 11 h 13"/>
                <a:gd name="T16" fmla="*/ 15 w 18"/>
                <a:gd name="T17" fmla="*/ 11 h 13"/>
                <a:gd name="T18" fmla="*/ 10 w 18"/>
                <a:gd name="T1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0" y="7"/>
                  </a:moveTo>
                  <a:cubicBezTo>
                    <a:pt x="9" y="6"/>
                    <a:pt x="9" y="5"/>
                    <a:pt x="8" y="4"/>
                  </a:cubicBezTo>
                  <a:cubicBezTo>
                    <a:pt x="6" y="1"/>
                    <a:pt x="4" y="0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2" y="6"/>
                    <a:pt x="4" y="9"/>
                    <a:pt x="6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7" y="10"/>
                    <a:pt x="7" y="9"/>
                    <a:pt x="6" y="8"/>
                  </a:cubicBezTo>
                  <a:cubicBezTo>
                    <a:pt x="7" y="9"/>
                    <a:pt x="8" y="10"/>
                    <a:pt x="9" y="11"/>
                  </a:cubicBezTo>
                  <a:cubicBezTo>
                    <a:pt x="10" y="12"/>
                    <a:pt x="13" y="13"/>
                    <a:pt x="15" y="11"/>
                  </a:cubicBezTo>
                  <a:cubicBezTo>
                    <a:pt x="18" y="7"/>
                    <a:pt x="11" y="2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1426" y="1653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1403" y="1587"/>
              <a:ext cx="159" cy="109"/>
            </a:xfrm>
            <a:custGeom>
              <a:avLst/>
              <a:gdLst>
                <a:gd name="T0" fmla="*/ 118 w 149"/>
                <a:gd name="T1" fmla="*/ 2 h 102"/>
                <a:gd name="T2" fmla="*/ 127 w 149"/>
                <a:gd name="T3" fmla="*/ 26 h 102"/>
                <a:gd name="T4" fmla="*/ 101 w 149"/>
                <a:gd name="T5" fmla="*/ 7 h 102"/>
                <a:gd name="T6" fmla="*/ 94 w 149"/>
                <a:gd name="T7" fmla="*/ 9 h 102"/>
                <a:gd name="T8" fmla="*/ 109 w 149"/>
                <a:gd name="T9" fmla="*/ 38 h 102"/>
                <a:gd name="T10" fmla="*/ 85 w 149"/>
                <a:gd name="T11" fmla="*/ 17 h 102"/>
                <a:gd name="T12" fmla="*/ 75 w 149"/>
                <a:gd name="T13" fmla="*/ 22 h 102"/>
                <a:gd name="T14" fmla="*/ 96 w 149"/>
                <a:gd name="T15" fmla="*/ 64 h 102"/>
                <a:gd name="T16" fmla="*/ 56 w 149"/>
                <a:gd name="T17" fmla="*/ 21 h 102"/>
                <a:gd name="T18" fmla="*/ 51 w 149"/>
                <a:gd name="T19" fmla="*/ 24 h 102"/>
                <a:gd name="T20" fmla="*/ 73 w 149"/>
                <a:gd name="T21" fmla="*/ 71 h 102"/>
                <a:gd name="T22" fmla="*/ 38 w 149"/>
                <a:gd name="T23" fmla="*/ 29 h 102"/>
                <a:gd name="T24" fmla="*/ 33 w 149"/>
                <a:gd name="T25" fmla="*/ 36 h 102"/>
                <a:gd name="T26" fmla="*/ 38 w 149"/>
                <a:gd name="T27" fmla="*/ 46 h 102"/>
                <a:gd name="T28" fmla="*/ 17 w 149"/>
                <a:gd name="T29" fmla="*/ 25 h 102"/>
                <a:gd name="T30" fmla="*/ 3 w 149"/>
                <a:gd name="T31" fmla="*/ 31 h 102"/>
                <a:gd name="T32" fmla="*/ 13 w 149"/>
                <a:gd name="T33" fmla="*/ 51 h 102"/>
                <a:gd name="T34" fmla="*/ 4 w 149"/>
                <a:gd name="T35" fmla="*/ 36 h 102"/>
                <a:gd name="T36" fmla="*/ 28 w 149"/>
                <a:gd name="T37" fmla="*/ 45 h 102"/>
                <a:gd name="T38" fmla="*/ 67 w 149"/>
                <a:gd name="T39" fmla="*/ 84 h 102"/>
                <a:gd name="T40" fmla="*/ 30 w 149"/>
                <a:gd name="T41" fmla="*/ 50 h 102"/>
                <a:gd name="T42" fmla="*/ 50 w 149"/>
                <a:gd name="T43" fmla="*/ 81 h 102"/>
                <a:gd name="T44" fmla="*/ 22 w 149"/>
                <a:gd name="T45" fmla="*/ 64 h 102"/>
                <a:gd name="T46" fmla="*/ 38 w 149"/>
                <a:gd name="T47" fmla="*/ 87 h 102"/>
                <a:gd name="T48" fmla="*/ 19 w 149"/>
                <a:gd name="T49" fmla="*/ 65 h 102"/>
                <a:gd name="T50" fmla="*/ 47 w 149"/>
                <a:gd name="T51" fmla="*/ 101 h 102"/>
                <a:gd name="T52" fmla="*/ 37 w 149"/>
                <a:gd name="T53" fmla="*/ 81 h 102"/>
                <a:gd name="T54" fmla="*/ 28 w 149"/>
                <a:gd name="T55" fmla="*/ 68 h 102"/>
                <a:gd name="T56" fmla="*/ 62 w 149"/>
                <a:gd name="T57" fmla="*/ 94 h 102"/>
                <a:gd name="T58" fmla="*/ 43 w 149"/>
                <a:gd name="T59" fmla="*/ 65 h 102"/>
                <a:gd name="T60" fmla="*/ 80 w 149"/>
                <a:gd name="T61" fmla="*/ 99 h 102"/>
                <a:gd name="T62" fmla="*/ 80 w 149"/>
                <a:gd name="T63" fmla="*/ 99 h 102"/>
                <a:gd name="T64" fmla="*/ 74 w 149"/>
                <a:gd name="T65" fmla="*/ 88 h 102"/>
                <a:gd name="T66" fmla="*/ 89 w 149"/>
                <a:gd name="T67" fmla="*/ 98 h 102"/>
                <a:gd name="T68" fmla="*/ 84 w 149"/>
                <a:gd name="T69" fmla="*/ 89 h 102"/>
                <a:gd name="T70" fmla="*/ 64 w 149"/>
                <a:gd name="T71" fmla="*/ 48 h 102"/>
                <a:gd name="T72" fmla="*/ 97 w 149"/>
                <a:gd name="T73" fmla="*/ 82 h 102"/>
                <a:gd name="T74" fmla="*/ 103 w 149"/>
                <a:gd name="T75" fmla="*/ 78 h 102"/>
                <a:gd name="T76" fmla="*/ 91 w 149"/>
                <a:gd name="T77" fmla="*/ 49 h 102"/>
                <a:gd name="T78" fmla="*/ 109 w 149"/>
                <a:gd name="T79" fmla="*/ 61 h 102"/>
                <a:gd name="T80" fmla="*/ 119 w 149"/>
                <a:gd name="T81" fmla="*/ 53 h 102"/>
                <a:gd name="T82" fmla="*/ 106 w 149"/>
                <a:gd name="T83" fmla="*/ 27 h 102"/>
                <a:gd name="T84" fmla="*/ 128 w 149"/>
                <a:gd name="T85" fmla="*/ 46 h 102"/>
                <a:gd name="T86" fmla="*/ 134 w 149"/>
                <a:gd name="T87" fmla="*/ 40 h 102"/>
                <a:gd name="T88" fmla="*/ 123 w 149"/>
                <a:gd name="T89" fmla="*/ 11 h 102"/>
                <a:gd name="T90" fmla="*/ 147 w 149"/>
                <a:gd name="T91" fmla="*/ 2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9" h="102">
                  <a:moveTo>
                    <a:pt x="147" y="27"/>
                  </a:moveTo>
                  <a:cubicBezTo>
                    <a:pt x="137" y="19"/>
                    <a:pt x="128" y="10"/>
                    <a:pt x="118" y="2"/>
                  </a:cubicBezTo>
                  <a:cubicBezTo>
                    <a:pt x="117" y="0"/>
                    <a:pt x="115" y="2"/>
                    <a:pt x="116" y="4"/>
                  </a:cubicBezTo>
                  <a:cubicBezTo>
                    <a:pt x="119" y="11"/>
                    <a:pt x="123" y="19"/>
                    <a:pt x="127" y="26"/>
                  </a:cubicBezTo>
                  <a:cubicBezTo>
                    <a:pt x="120" y="18"/>
                    <a:pt x="112" y="11"/>
                    <a:pt x="104" y="4"/>
                  </a:cubicBezTo>
                  <a:cubicBezTo>
                    <a:pt x="102" y="3"/>
                    <a:pt x="100" y="5"/>
                    <a:pt x="101" y="7"/>
                  </a:cubicBezTo>
                  <a:cubicBezTo>
                    <a:pt x="106" y="15"/>
                    <a:pt x="111" y="24"/>
                    <a:pt x="116" y="33"/>
                  </a:cubicBezTo>
                  <a:cubicBezTo>
                    <a:pt x="109" y="25"/>
                    <a:pt x="102" y="17"/>
                    <a:pt x="94" y="9"/>
                  </a:cubicBezTo>
                  <a:cubicBezTo>
                    <a:pt x="93" y="7"/>
                    <a:pt x="90" y="9"/>
                    <a:pt x="91" y="11"/>
                  </a:cubicBezTo>
                  <a:cubicBezTo>
                    <a:pt x="97" y="20"/>
                    <a:pt x="103" y="29"/>
                    <a:pt x="109" y="38"/>
                  </a:cubicBezTo>
                  <a:cubicBezTo>
                    <a:pt x="102" y="30"/>
                    <a:pt x="95" y="23"/>
                    <a:pt x="87" y="15"/>
                  </a:cubicBezTo>
                  <a:cubicBezTo>
                    <a:pt x="86" y="14"/>
                    <a:pt x="84" y="16"/>
                    <a:pt x="85" y="17"/>
                  </a:cubicBezTo>
                  <a:cubicBezTo>
                    <a:pt x="93" y="30"/>
                    <a:pt x="99" y="43"/>
                    <a:pt x="104" y="56"/>
                  </a:cubicBezTo>
                  <a:cubicBezTo>
                    <a:pt x="93" y="46"/>
                    <a:pt x="83" y="35"/>
                    <a:pt x="75" y="22"/>
                  </a:cubicBezTo>
                  <a:cubicBezTo>
                    <a:pt x="74" y="20"/>
                    <a:pt x="71" y="21"/>
                    <a:pt x="72" y="23"/>
                  </a:cubicBezTo>
                  <a:cubicBezTo>
                    <a:pt x="81" y="37"/>
                    <a:pt x="89" y="50"/>
                    <a:pt x="96" y="64"/>
                  </a:cubicBezTo>
                  <a:cubicBezTo>
                    <a:pt x="84" y="49"/>
                    <a:pt x="71" y="34"/>
                    <a:pt x="59" y="19"/>
                  </a:cubicBezTo>
                  <a:cubicBezTo>
                    <a:pt x="58" y="17"/>
                    <a:pt x="55" y="19"/>
                    <a:pt x="56" y="21"/>
                  </a:cubicBezTo>
                  <a:cubicBezTo>
                    <a:pt x="67" y="38"/>
                    <a:pt x="77" y="55"/>
                    <a:pt x="87" y="72"/>
                  </a:cubicBezTo>
                  <a:cubicBezTo>
                    <a:pt x="74" y="57"/>
                    <a:pt x="62" y="41"/>
                    <a:pt x="51" y="24"/>
                  </a:cubicBezTo>
                  <a:cubicBezTo>
                    <a:pt x="50" y="23"/>
                    <a:pt x="47" y="24"/>
                    <a:pt x="48" y="26"/>
                  </a:cubicBezTo>
                  <a:cubicBezTo>
                    <a:pt x="56" y="41"/>
                    <a:pt x="65" y="56"/>
                    <a:pt x="73" y="71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26"/>
                    <a:pt x="37" y="28"/>
                    <a:pt x="38" y="29"/>
                  </a:cubicBezTo>
                  <a:cubicBezTo>
                    <a:pt x="52" y="49"/>
                    <a:pt x="66" y="70"/>
                    <a:pt x="80" y="90"/>
                  </a:cubicBezTo>
                  <a:cubicBezTo>
                    <a:pt x="62" y="74"/>
                    <a:pt x="47" y="56"/>
                    <a:pt x="33" y="36"/>
                  </a:cubicBezTo>
                  <a:cubicBezTo>
                    <a:pt x="32" y="36"/>
                    <a:pt x="31" y="36"/>
                    <a:pt x="31" y="37"/>
                  </a:cubicBezTo>
                  <a:cubicBezTo>
                    <a:pt x="33" y="40"/>
                    <a:pt x="36" y="43"/>
                    <a:pt x="38" y="46"/>
                  </a:cubicBezTo>
                  <a:cubicBezTo>
                    <a:pt x="32" y="39"/>
                    <a:pt x="26" y="32"/>
                    <a:pt x="20" y="24"/>
                  </a:cubicBezTo>
                  <a:cubicBezTo>
                    <a:pt x="19" y="23"/>
                    <a:pt x="17" y="24"/>
                    <a:pt x="17" y="25"/>
                  </a:cubicBezTo>
                  <a:cubicBezTo>
                    <a:pt x="18" y="32"/>
                    <a:pt x="19" y="37"/>
                    <a:pt x="22" y="43"/>
                  </a:cubicBezTo>
                  <a:cubicBezTo>
                    <a:pt x="15" y="40"/>
                    <a:pt x="9" y="36"/>
                    <a:pt x="3" y="31"/>
                  </a:cubicBezTo>
                  <a:cubicBezTo>
                    <a:pt x="1" y="30"/>
                    <a:pt x="0" y="31"/>
                    <a:pt x="0" y="32"/>
                  </a:cubicBezTo>
                  <a:cubicBezTo>
                    <a:pt x="2" y="40"/>
                    <a:pt x="6" y="46"/>
                    <a:pt x="13" y="51"/>
                  </a:cubicBezTo>
                  <a:cubicBezTo>
                    <a:pt x="14" y="52"/>
                    <a:pt x="16" y="50"/>
                    <a:pt x="14" y="49"/>
                  </a:cubicBezTo>
                  <a:cubicBezTo>
                    <a:pt x="9" y="45"/>
                    <a:pt x="6" y="41"/>
                    <a:pt x="4" y="36"/>
                  </a:cubicBezTo>
                  <a:cubicBezTo>
                    <a:pt x="11" y="41"/>
                    <a:pt x="18" y="44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4" y="40"/>
                    <a:pt x="22" y="36"/>
                    <a:pt x="21" y="31"/>
                  </a:cubicBezTo>
                  <a:cubicBezTo>
                    <a:pt x="36" y="49"/>
                    <a:pt x="51" y="67"/>
                    <a:pt x="67" y="84"/>
                  </a:cubicBezTo>
                  <a:cubicBezTo>
                    <a:pt x="55" y="74"/>
                    <a:pt x="43" y="62"/>
                    <a:pt x="32" y="49"/>
                  </a:cubicBezTo>
                  <a:cubicBezTo>
                    <a:pt x="31" y="48"/>
                    <a:pt x="30" y="49"/>
                    <a:pt x="30" y="50"/>
                  </a:cubicBezTo>
                  <a:cubicBezTo>
                    <a:pt x="36" y="59"/>
                    <a:pt x="41" y="67"/>
                    <a:pt x="46" y="75"/>
                  </a:cubicBezTo>
                  <a:cubicBezTo>
                    <a:pt x="48" y="77"/>
                    <a:pt x="49" y="79"/>
                    <a:pt x="50" y="81"/>
                  </a:cubicBezTo>
                  <a:cubicBezTo>
                    <a:pt x="42" y="73"/>
                    <a:pt x="33" y="67"/>
                    <a:pt x="24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6" y="70"/>
                    <a:pt x="31" y="76"/>
                    <a:pt x="35" y="82"/>
                  </a:cubicBezTo>
                  <a:cubicBezTo>
                    <a:pt x="36" y="84"/>
                    <a:pt x="37" y="86"/>
                    <a:pt x="38" y="87"/>
                  </a:cubicBezTo>
                  <a:cubicBezTo>
                    <a:pt x="36" y="85"/>
                    <a:pt x="34" y="84"/>
                    <a:pt x="33" y="83"/>
                  </a:cubicBezTo>
                  <a:cubicBezTo>
                    <a:pt x="28" y="77"/>
                    <a:pt x="23" y="71"/>
                    <a:pt x="19" y="65"/>
                  </a:cubicBezTo>
                  <a:cubicBezTo>
                    <a:pt x="18" y="65"/>
                    <a:pt x="17" y="65"/>
                    <a:pt x="18" y="66"/>
                  </a:cubicBezTo>
                  <a:cubicBezTo>
                    <a:pt x="27" y="78"/>
                    <a:pt x="37" y="90"/>
                    <a:pt x="47" y="101"/>
                  </a:cubicBezTo>
                  <a:cubicBezTo>
                    <a:pt x="48" y="102"/>
                    <a:pt x="50" y="101"/>
                    <a:pt x="50" y="99"/>
                  </a:cubicBezTo>
                  <a:cubicBezTo>
                    <a:pt x="45" y="93"/>
                    <a:pt x="41" y="87"/>
                    <a:pt x="37" y="81"/>
                  </a:cubicBezTo>
                  <a:cubicBezTo>
                    <a:pt x="35" y="78"/>
                    <a:pt x="33" y="74"/>
                    <a:pt x="30" y="71"/>
                  </a:cubicBezTo>
                  <a:cubicBezTo>
                    <a:pt x="28" y="69"/>
                    <a:pt x="25" y="66"/>
                    <a:pt x="28" y="68"/>
                  </a:cubicBezTo>
                  <a:cubicBezTo>
                    <a:pt x="40" y="72"/>
                    <a:pt x="52" y="86"/>
                    <a:pt x="60" y="96"/>
                  </a:cubicBezTo>
                  <a:cubicBezTo>
                    <a:pt x="61" y="97"/>
                    <a:pt x="62" y="95"/>
                    <a:pt x="62" y="94"/>
                  </a:cubicBezTo>
                  <a:cubicBezTo>
                    <a:pt x="56" y="85"/>
                    <a:pt x="50" y="76"/>
                    <a:pt x="45" y="68"/>
                  </a:cubicBezTo>
                  <a:cubicBezTo>
                    <a:pt x="44" y="67"/>
                    <a:pt x="44" y="66"/>
                    <a:pt x="43" y="65"/>
                  </a:cubicBezTo>
                  <a:cubicBezTo>
                    <a:pt x="54" y="77"/>
                    <a:pt x="67" y="88"/>
                    <a:pt x="80" y="99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82" y="100"/>
                    <a:pt x="83" y="98"/>
                    <a:pt x="82" y="97"/>
                  </a:cubicBezTo>
                  <a:cubicBezTo>
                    <a:pt x="79" y="94"/>
                    <a:pt x="77" y="91"/>
                    <a:pt x="74" y="88"/>
                  </a:cubicBezTo>
                  <a:cubicBezTo>
                    <a:pt x="78" y="92"/>
                    <a:pt x="82" y="96"/>
                    <a:pt x="87" y="99"/>
                  </a:cubicBezTo>
                  <a:cubicBezTo>
                    <a:pt x="88" y="100"/>
                    <a:pt x="90" y="99"/>
                    <a:pt x="89" y="98"/>
                  </a:cubicBezTo>
                  <a:cubicBezTo>
                    <a:pt x="82" y="88"/>
                    <a:pt x="76" y="79"/>
                    <a:pt x="69" y="70"/>
                  </a:cubicBezTo>
                  <a:cubicBezTo>
                    <a:pt x="74" y="76"/>
                    <a:pt x="79" y="82"/>
                    <a:pt x="84" y="89"/>
                  </a:cubicBezTo>
                  <a:cubicBezTo>
                    <a:pt x="85" y="90"/>
                    <a:pt x="87" y="88"/>
                    <a:pt x="86" y="87"/>
                  </a:cubicBezTo>
                  <a:cubicBezTo>
                    <a:pt x="79" y="74"/>
                    <a:pt x="71" y="61"/>
                    <a:pt x="64" y="48"/>
                  </a:cubicBezTo>
                  <a:cubicBezTo>
                    <a:pt x="74" y="61"/>
                    <a:pt x="84" y="73"/>
                    <a:pt x="95" y="84"/>
                  </a:cubicBezTo>
                  <a:cubicBezTo>
                    <a:pt x="96" y="85"/>
                    <a:pt x="98" y="84"/>
                    <a:pt x="97" y="82"/>
                  </a:cubicBezTo>
                  <a:cubicBezTo>
                    <a:pt x="88" y="68"/>
                    <a:pt x="80" y="53"/>
                    <a:pt x="71" y="38"/>
                  </a:cubicBezTo>
                  <a:cubicBezTo>
                    <a:pt x="82" y="52"/>
                    <a:pt x="93" y="65"/>
                    <a:pt x="103" y="78"/>
                  </a:cubicBezTo>
                  <a:cubicBezTo>
                    <a:pt x="105" y="80"/>
                    <a:pt x="107" y="78"/>
                    <a:pt x="106" y="76"/>
                  </a:cubicBezTo>
                  <a:cubicBezTo>
                    <a:pt x="101" y="67"/>
                    <a:pt x="97" y="58"/>
                    <a:pt x="91" y="49"/>
                  </a:cubicBezTo>
                  <a:cubicBezTo>
                    <a:pt x="96" y="54"/>
                    <a:pt x="101" y="58"/>
                    <a:pt x="106" y="63"/>
                  </a:cubicBezTo>
                  <a:cubicBezTo>
                    <a:pt x="107" y="64"/>
                    <a:pt x="109" y="63"/>
                    <a:pt x="109" y="61"/>
                  </a:cubicBezTo>
                  <a:cubicBezTo>
                    <a:pt x="105" y="50"/>
                    <a:pt x="101" y="39"/>
                    <a:pt x="95" y="28"/>
                  </a:cubicBezTo>
                  <a:cubicBezTo>
                    <a:pt x="103" y="37"/>
                    <a:pt x="111" y="45"/>
                    <a:pt x="119" y="53"/>
                  </a:cubicBezTo>
                  <a:cubicBezTo>
                    <a:pt x="120" y="54"/>
                    <a:pt x="122" y="52"/>
                    <a:pt x="121" y="51"/>
                  </a:cubicBezTo>
                  <a:cubicBezTo>
                    <a:pt x="116" y="43"/>
                    <a:pt x="111" y="35"/>
                    <a:pt x="106" y="27"/>
                  </a:cubicBezTo>
                  <a:cubicBezTo>
                    <a:pt x="113" y="34"/>
                    <a:pt x="119" y="41"/>
                    <a:pt x="125" y="48"/>
                  </a:cubicBezTo>
                  <a:cubicBezTo>
                    <a:pt x="126" y="50"/>
                    <a:pt x="129" y="48"/>
                    <a:pt x="128" y="46"/>
                  </a:cubicBezTo>
                  <a:cubicBezTo>
                    <a:pt x="122" y="35"/>
                    <a:pt x="116" y="25"/>
                    <a:pt x="110" y="14"/>
                  </a:cubicBezTo>
                  <a:cubicBezTo>
                    <a:pt x="118" y="22"/>
                    <a:pt x="127" y="30"/>
                    <a:pt x="134" y="40"/>
                  </a:cubicBezTo>
                  <a:cubicBezTo>
                    <a:pt x="136" y="42"/>
                    <a:pt x="138" y="39"/>
                    <a:pt x="137" y="38"/>
                  </a:cubicBezTo>
                  <a:cubicBezTo>
                    <a:pt x="133" y="29"/>
                    <a:pt x="128" y="20"/>
                    <a:pt x="123" y="11"/>
                  </a:cubicBezTo>
                  <a:cubicBezTo>
                    <a:pt x="130" y="17"/>
                    <a:pt x="137" y="24"/>
                    <a:pt x="144" y="30"/>
                  </a:cubicBezTo>
                  <a:cubicBezTo>
                    <a:pt x="146" y="31"/>
                    <a:pt x="149" y="29"/>
                    <a:pt x="14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1782" y="1148"/>
              <a:ext cx="61" cy="69"/>
            </a:xfrm>
            <a:custGeom>
              <a:avLst/>
              <a:gdLst>
                <a:gd name="T0" fmla="*/ 58 w 58"/>
                <a:gd name="T1" fmla="*/ 55 h 65"/>
                <a:gd name="T2" fmla="*/ 12 w 58"/>
                <a:gd name="T3" fmla="*/ 1 h 65"/>
                <a:gd name="T4" fmla="*/ 10 w 58"/>
                <a:gd name="T5" fmla="*/ 2 h 65"/>
                <a:gd name="T6" fmla="*/ 19 w 58"/>
                <a:gd name="T7" fmla="*/ 22 h 65"/>
                <a:gd name="T8" fmla="*/ 3 w 58"/>
                <a:gd name="T9" fmla="*/ 7 h 65"/>
                <a:gd name="T10" fmla="*/ 1 w 58"/>
                <a:gd name="T11" fmla="*/ 9 h 65"/>
                <a:gd name="T12" fmla="*/ 23 w 58"/>
                <a:gd name="T13" fmla="*/ 27 h 65"/>
                <a:gd name="T14" fmla="*/ 25 w 58"/>
                <a:gd name="T15" fmla="*/ 25 h 65"/>
                <a:gd name="T16" fmla="*/ 15 w 58"/>
                <a:gd name="T17" fmla="*/ 8 h 65"/>
                <a:gd name="T18" fmla="*/ 50 w 58"/>
                <a:gd name="T19" fmla="*/ 49 h 65"/>
                <a:gd name="T20" fmla="*/ 39 w 58"/>
                <a:gd name="T21" fmla="*/ 41 h 65"/>
                <a:gd name="T22" fmla="*/ 37 w 58"/>
                <a:gd name="T23" fmla="*/ 43 h 65"/>
                <a:gd name="T24" fmla="*/ 42 w 58"/>
                <a:gd name="T25" fmla="*/ 51 h 65"/>
                <a:gd name="T26" fmla="*/ 41 w 58"/>
                <a:gd name="T27" fmla="*/ 50 h 65"/>
                <a:gd name="T28" fmla="*/ 31 w 58"/>
                <a:gd name="T29" fmla="*/ 44 h 65"/>
                <a:gd name="T30" fmla="*/ 29 w 58"/>
                <a:gd name="T31" fmla="*/ 46 h 65"/>
                <a:gd name="T32" fmla="*/ 34 w 58"/>
                <a:gd name="T33" fmla="*/ 53 h 65"/>
                <a:gd name="T34" fmla="*/ 43 w 58"/>
                <a:gd name="T35" fmla="*/ 65 h 65"/>
                <a:gd name="T36" fmla="*/ 44 w 58"/>
                <a:gd name="T37" fmla="*/ 63 h 65"/>
                <a:gd name="T38" fmla="*/ 36 w 58"/>
                <a:gd name="T39" fmla="*/ 52 h 65"/>
                <a:gd name="T40" fmla="*/ 36 w 58"/>
                <a:gd name="T41" fmla="*/ 51 h 65"/>
                <a:gd name="T42" fmla="*/ 34 w 58"/>
                <a:gd name="T43" fmla="*/ 48 h 65"/>
                <a:gd name="T44" fmla="*/ 44 w 58"/>
                <a:gd name="T45" fmla="*/ 58 h 65"/>
                <a:gd name="T46" fmla="*/ 47 w 58"/>
                <a:gd name="T47" fmla="*/ 56 h 65"/>
                <a:gd name="T48" fmla="*/ 43 w 58"/>
                <a:gd name="T49" fmla="*/ 48 h 65"/>
                <a:gd name="T50" fmla="*/ 56 w 58"/>
                <a:gd name="T51" fmla="*/ 57 h 65"/>
                <a:gd name="T52" fmla="*/ 58 w 58"/>
                <a:gd name="T53" fmla="*/ 5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65">
                  <a:moveTo>
                    <a:pt x="58" y="55"/>
                  </a:moveTo>
                  <a:cubicBezTo>
                    <a:pt x="44" y="36"/>
                    <a:pt x="29" y="18"/>
                    <a:pt x="12" y="1"/>
                  </a:cubicBezTo>
                  <a:cubicBezTo>
                    <a:pt x="11" y="0"/>
                    <a:pt x="9" y="1"/>
                    <a:pt x="10" y="2"/>
                  </a:cubicBezTo>
                  <a:cubicBezTo>
                    <a:pt x="12" y="9"/>
                    <a:pt x="15" y="16"/>
                    <a:pt x="19" y="22"/>
                  </a:cubicBezTo>
                  <a:cubicBezTo>
                    <a:pt x="13" y="18"/>
                    <a:pt x="7" y="13"/>
                    <a:pt x="3" y="7"/>
                  </a:cubicBezTo>
                  <a:cubicBezTo>
                    <a:pt x="2" y="6"/>
                    <a:pt x="0" y="8"/>
                    <a:pt x="1" y="9"/>
                  </a:cubicBezTo>
                  <a:cubicBezTo>
                    <a:pt x="7" y="17"/>
                    <a:pt x="14" y="22"/>
                    <a:pt x="23" y="27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0" y="19"/>
                    <a:pt x="17" y="14"/>
                    <a:pt x="15" y="8"/>
                  </a:cubicBezTo>
                  <a:cubicBezTo>
                    <a:pt x="27" y="21"/>
                    <a:pt x="39" y="35"/>
                    <a:pt x="50" y="49"/>
                  </a:cubicBezTo>
                  <a:cubicBezTo>
                    <a:pt x="46" y="46"/>
                    <a:pt x="43" y="44"/>
                    <a:pt x="39" y="41"/>
                  </a:cubicBezTo>
                  <a:cubicBezTo>
                    <a:pt x="38" y="40"/>
                    <a:pt x="36" y="42"/>
                    <a:pt x="37" y="43"/>
                  </a:cubicBezTo>
                  <a:cubicBezTo>
                    <a:pt x="39" y="45"/>
                    <a:pt x="41" y="48"/>
                    <a:pt x="42" y="51"/>
                  </a:cubicBezTo>
                  <a:cubicBezTo>
                    <a:pt x="42" y="51"/>
                    <a:pt x="41" y="51"/>
                    <a:pt x="41" y="50"/>
                  </a:cubicBezTo>
                  <a:cubicBezTo>
                    <a:pt x="37" y="48"/>
                    <a:pt x="35" y="46"/>
                    <a:pt x="31" y="44"/>
                  </a:cubicBezTo>
                  <a:cubicBezTo>
                    <a:pt x="30" y="43"/>
                    <a:pt x="28" y="45"/>
                    <a:pt x="29" y="46"/>
                  </a:cubicBezTo>
                  <a:cubicBezTo>
                    <a:pt x="31" y="48"/>
                    <a:pt x="33" y="50"/>
                    <a:pt x="34" y="53"/>
                  </a:cubicBezTo>
                  <a:cubicBezTo>
                    <a:pt x="35" y="59"/>
                    <a:pt x="37" y="62"/>
                    <a:pt x="43" y="65"/>
                  </a:cubicBezTo>
                  <a:cubicBezTo>
                    <a:pt x="44" y="65"/>
                    <a:pt x="45" y="64"/>
                    <a:pt x="44" y="63"/>
                  </a:cubicBezTo>
                  <a:cubicBezTo>
                    <a:pt x="43" y="62"/>
                    <a:pt x="38" y="56"/>
                    <a:pt x="36" y="52"/>
                  </a:cubicBezTo>
                  <a:cubicBezTo>
                    <a:pt x="36" y="52"/>
                    <a:pt x="36" y="52"/>
                    <a:pt x="36" y="51"/>
                  </a:cubicBezTo>
                  <a:cubicBezTo>
                    <a:pt x="34" y="50"/>
                    <a:pt x="34" y="49"/>
                    <a:pt x="34" y="48"/>
                  </a:cubicBezTo>
                  <a:cubicBezTo>
                    <a:pt x="34" y="48"/>
                    <a:pt x="42" y="55"/>
                    <a:pt x="44" y="58"/>
                  </a:cubicBezTo>
                  <a:cubicBezTo>
                    <a:pt x="45" y="59"/>
                    <a:pt x="47" y="58"/>
                    <a:pt x="47" y="56"/>
                  </a:cubicBezTo>
                  <a:cubicBezTo>
                    <a:pt x="46" y="53"/>
                    <a:pt x="45" y="50"/>
                    <a:pt x="43" y="48"/>
                  </a:cubicBezTo>
                  <a:cubicBezTo>
                    <a:pt x="48" y="51"/>
                    <a:pt x="52" y="54"/>
                    <a:pt x="56" y="57"/>
                  </a:cubicBezTo>
                  <a:cubicBezTo>
                    <a:pt x="57" y="58"/>
                    <a:pt x="58" y="57"/>
                    <a:pt x="5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1804" y="1139"/>
              <a:ext cx="76" cy="91"/>
            </a:xfrm>
            <a:custGeom>
              <a:avLst/>
              <a:gdLst>
                <a:gd name="T0" fmla="*/ 71 w 71"/>
                <a:gd name="T1" fmla="*/ 29 h 86"/>
                <a:gd name="T2" fmla="*/ 67 w 71"/>
                <a:gd name="T3" fmla="*/ 19 h 86"/>
                <a:gd name="T4" fmla="*/ 64 w 71"/>
                <a:gd name="T5" fmla="*/ 20 h 86"/>
                <a:gd name="T6" fmla="*/ 66 w 71"/>
                <a:gd name="T7" fmla="*/ 25 h 86"/>
                <a:gd name="T8" fmla="*/ 54 w 71"/>
                <a:gd name="T9" fmla="*/ 14 h 86"/>
                <a:gd name="T10" fmla="*/ 52 w 71"/>
                <a:gd name="T11" fmla="*/ 16 h 86"/>
                <a:gd name="T12" fmla="*/ 60 w 71"/>
                <a:gd name="T13" fmla="*/ 35 h 86"/>
                <a:gd name="T14" fmla="*/ 42 w 71"/>
                <a:gd name="T15" fmla="*/ 14 h 86"/>
                <a:gd name="T16" fmla="*/ 39 w 71"/>
                <a:gd name="T17" fmla="*/ 16 h 86"/>
                <a:gd name="T18" fmla="*/ 46 w 71"/>
                <a:gd name="T19" fmla="*/ 30 h 86"/>
                <a:gd name="T20" fmla="*/ 30 w 71"/>
                <a:gd name="T21" fmla="*/ 3 h 86"/>
                <a:gd name="T22" fmla="*/ 27 w 71"/>
                <a:gd name="T23" fmla="*/ 4 h 86"/>
                <a:gd name="T24" fmla="*/ 53 w 71"/>
                <a:gd name="T25" fmla="*/ 56 h 86"/>
                <a:gd name="T26" fmla="*/ 14 w 71"/>
                <a:gd name="T27" fmla="*/ 2 h 86"/>
                <a:gd name="T28" fmla="*/ 11 w 71"/>
                <a:gd name="T29" fmla="*/ 3 h 86"/>
                <a:gd name="T30" fmla="*/ 18 w 71"/>
                <a:gd name="T31" fmla="*/ 15 h 86"/>
                <a:gd name="T32" fmla="*/ 14 w 71"/>
                <a:gd name="T33" fmla="*/ 9 h 86"/>
                <a:gd name="T34" fmla="*/ 11 w 71"/>
                <a:gd name="T35" fmla="*/ 10 h 86"/>
                <a:gd name="T36" fmla="*/ 41 w 71"/>
                <a:gd name="T37" fmla="*/ 62 h 86"/>
                <a:gd name="T38" fmla="*/ 1 w 71"/>
                <a:gd name="T39" fmla="*/ 18 h 86"/>
                <a:gd name="T40" fmla="*/ 0 w 71"/>
                <a:gd name="T41" fmla="*/ 18 h 86"/>
                <a:gd name="T42" fmla="*/ 52 w 71"/>
                <a:gd name="T43" fmla="*/ 79 h 86"/>
                <a:gd name="T44" fmla="*/ 54 w 71"/>
                <a:gd name="T45" fmla="*/ 78 h 86"/>
                <a:gd name="T46" fmla="*/ 23 w 71"/>
                <a:gd name="T47" fmla="*/ 27 h 86"/>
                <a:gd name="T48" fmla="*/ 58 w 71"/>
                <a:gd name="T49" fmla="*/ 74 h 86"/>
                <a:gd name="T50" fmla="*/ 66 w 71"/>
                <a:gd name="T51" fmla="*/ 84 h 86"/>
                <a:gd name="T52" fmla="*/ 68 w 71"/>
                <a:gd name="T53" fmla="*/ 82 h 86"/>
                <a:gd name="T54" fmla="*/ 33 w 71"/>
                <a:gd name="T55" fmla="*/ 34 h 86"/>
                <a:gd name="T56" fmla="*/ 64 w 71"/>
                <a:gd name="T57" fmla="*/ 76 h 86"/>
                <a:gd name="T58" fmla="*/ 67 w 71"/>
                <a:gd name="T59" fmla="*/ 75 h 86"/>
                <a:gd name="T60" fmla="*/ 45 w 71"/>
                <a:gd name="T61" fmla="*/ 33 h 86"/>
                <a:gd name="T62" fmla="*/ 66 w 71"/>
                <a:gd name="T63" fmla="*/ 64 h 86"/>
                <a:gd name="T64" fmla="*/ 69 w 71"/>
                <a:gd name="T65" fmla="*/ 62 h 86"/>
                <a:gd name="T66" fmla="*/ 47 w 71"/>
                <a:gd name="T67" fmla="*/ 25 h 86"/>
                <a:gd name="T68" fmla="*/ 64 w 71"/>
                <a:gd name="T69" fmla="*/ 43 h 86"/>
                <a:gd name="T70" fmla="*/ 67 w 71"/>
                <a:gd name="T71" fmla="*/ 41 h 86"/>
                <a:gd name="T72" fmla="*/ 58 w 71"/>
                <a:gd name="T73" fmla="*/ 23 h 86"/>
                <a:gd name="T74" fmla="*/ 68 w 71"/>
                <a:gd name="T75" fmla="*/ 30 h 86"/>
                <a:gd name="T76" fmla="*/ 71 w 71"/>
                <a:gd name="T77" fmla="*/ 2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1" h="86">
                  <a:moveTo>
                    <a:pt x="71" y="29"/>
                  </a:moveTo>
                  <a:cubicBezTo>
                    <a:pt x="70" y="26"/>
                    <a:pt x="68" y="22"/>
                    <a:pt x="67" y="19"/>
                  </a:cubicBezTo>
                  <a:cubicBezTo>
                    <a:pt x="66" y="18"/>
                    <a:pt x="63" y="18"/>
                    <a:pt x="64" y="20"/>
                  </a:cubicBezTo>
                  <a:cubicBezTo>
                    <a:pt x="65" y="22"/>
                    <a:pt x="65" y="23"/>
                    <a:pt x="66" y="25"/>
                  </a:cubicBezTo>
                  <a:cubicBezTo>
                    <a:pt x="62" y="21"/>
                    <a:pt x="58" y="18"/>
                    <a:pt x="54" y="14"/>
                  </a:cubicBezTo>
                  <a:cubicBezTo>
                    <a:pt x="53" y="13"/>
                    <a:pt x="51" y="14"/>
                    <a:pt x="52" y="16"/>
                  </a:cubicBezTo>
                  <a:cubicBezTo>
                    <a:pt x="54" y="22"/>
                    <a:pt x="57" y="29"/>
                    <a:pt x="60" y="35"/>
                  </a:cubicBezTo>
                  <a:cubicBezTo>
                    <a:pt x="54" y="28"/>
                    <a:pt x="48" y="21"/>
                    <a:pt x="42" y="14"/>
                  </a:cubicBezTo>
                  <a:cubicBezTo>
                    <a:pt x="41" y="13"/>
                    <a:pt x="39" y="15"/>
                    <a:pt x="39" y="16"/>
                  </a:cubicBezTo>
                  <a:cubicBezTo>
                    <a:pt x="42" y="21"/>
                    <a:pt x="44" y="26"/>
                    <a:pt x="46" y="30"/>
                  </a:cubicBezTo>
                  <a:cubicBezTo>
                    <a:pt x="41" y="21"/>
                    <a:pt x="35" y="12"/>
                    <a:pt x="30" y="3"/>
                  </a:cubicBezTo>
                  <a:cubicBezTo>
                    <a:pt x="29" y="1"/>
                    <a:pt x="26" y="3"/>
                    <a:pt x="27" y="4"/>
                  </a:cubicBezTo>
                  <a:cubicBezTo>
                    <a:pt x="35" y="22"/>
                    <a:pt x="44" y="39"/>
                    <a:pt x="53" y="56"/>
                  </a:cubicBezTo>
                  <a:cubicBezTo>
                    <a:pt x="40" y="38"/>
                    <a:pt x="27" y="20"/>
                    <a:pt x="14" y="2"/>
                  </a:cubicBezTo>
                  <a:cubicBezTo>
                    <a:pt x="13" y="0"/>
                    <a:pt x="10" y="2"/>
                    <a:pt x="11" y="3"/>
                  </a:cubicBezTo>
                  <a:cubicBezTo>
                    <a:pt x="14" y="7"/>
                    <a:pt x="16" y="11"/>
                    <a:pt x="18" y="15"/>
                  </a:cubicBezTo>
                  <a:cubicBezTo>
                    <a:pt x="17" y="13"/>
                    <a:pt x="15" y="11"/>
                    <a:pt x="14" y="9"/>
                  </a:cubicBezTo>
                  <a:cubicBezTo>
                    <a:pt x="13" y="7"/>
                    <a:pt x="11" y="8"/>
                    <a:pt x="11" y="10"/>
                  </a:cubicBezTo>
                  <a:cubicBezTo>
                    <a:pt x="20" y="28"/>
                    <a:pt x="30" y="46"/>
                    <a:pt x="41" y="62"/>
                  </a:cubicBezTo>
                  <a:cubicBezTo>
                    <a:pt x="27" y="48"/>
                    <a:pt x="14" y="33"/>
                    <a:pt x="1" y="18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17" y="39"/>
                    <a:pt x="35" y="59"/>
                    <a:pt x="52" y="79"/>
                  </a:cubicBezTo>
                  <a:cubicBezTo>
                    <a:pt x="53" y="80"/>
                    <a:pt x="55" y="79"/>
                    <a:pt x="54" y="78"/>
                  </a:cubicBezTo>
                  <a:cubicBezTo>
                    <a:pt x="43" y="61"/>
                    <a:pt x="33" y="45"/>
                    <a:pt x="23" y="27"/>
                  </a:cubicBezTo>
                  <a:cubicBezTo>
                    <a:pt x="35" y="43"/>
                    <a:pt x="46" y="59"/>
                    <a:pt x="58" y="74"/>
                  </a:cubicBezTo>
                  <a:cubicBezTo>
                    <a:pt x="61" y="77"/>
                    <a:pt x="63" y="81"/>
                    <a:pt x="66" y="84"/>
                  </a:cubicBezTo>
                  <a:cubicBezTo>
                    <a:pt x="67" y="86"/>
                    <a:pt x="70" y="83"/>
                    <a:pt x="68" y="82"/>
                  </a:cubicBezTo>
                  <a:cubicBezTo>
                    <a:pt x="56" y="67"/>
                    <a:pt x="44" y="50"/>
                    <a:pt x="33" y="34"/>
                  </a:cubicBezTo>
                  <a:cubicBezTo>
                    <a:pt x="44" y="48"/>
                    <a:pt x="54" y="62"/>
                    <a:pt x="64" y="76"/>
                  </a:cubicBezTo>
                  <a:cubicBezTo>
                    <a:pt x="65" y="78"/>
                    <a:pt x="68" y="77"/>
                    <a:pt x="67" y="75"/>
                  </a:cubicBezTo>
                  <a:cubicBezTo>
                    <a:pt x="59" y="61"/>
                    <a:pt x="52" y="47"/>
                    <a:pt x="45" y="33"/>
                  </a:cubicBezTo>
                  <a:cubicBezTo>
                    <a:pt x="51" y="44"/>
                    <a:pt x="59" y="54"/>
                    <a:pt x="66" y="64"/>
                  </a:cubicBezTo>
                  <a:cubicBezTo>
                    <a:pt x="67" y="65"/>
                    <a:pt x="70" y="64"/>
                    <a:pt x="69" y="62"/>
                  </a:cubicBezTo>
                  <a:cubicBezTo>
                    <a:pt x="61" y="50"/>
                    <a:pt x="54" y="38"/>
                    <a:pt x="47" y="25"/>
                  </a:cubicBezTo>
                  <a:cubicBezTo>
                    <a:pt x="53" y="31"/>
                    <a:pt x="58" y="37"/>
                    <a:pt x="64" y="43"/>
                  </a:cubicBezTo>
                  <a:cubicBezTo>
                    <a:pt x="66" y="45"/>
                    <a:pt x="68" y="43"/>
                    <a:pt x="67" y="41"/>
                  </a:cubicBezTo>
                  <a:cubicBezTo>
                    <a:pt x="64" y="35"/>
                    <a:pt x="61" y="29"/>
                    <a:pt x="58" y="23"/>
                  </a:cubicBezTo>
                  <a:cubicBezTo>
                    <a:pt x="61" y="25"/>
                    <a:pt x="65" y="28"/>
                    <a:pt x="68" y="30"/>
                  </a:cubicBezTo>
                  <a:cubicBezTo>
                    <a:pt x="70" y="31"/>
                    <a:pt x="71" y="30"/>
                    <a:pt x="7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1859" y="1106"/>
              <a:ext cx="72" cy="39"/>
            </a:xfrm>
            <a:custGeom>
              <a:avLst/>
              <a:gdLst>
                <a:gd name="T0" fmla="*/ 65 w 67"/>
                <a:gd name="T1" fmla="*/ 3 h 37"/>
                <a:gd name="T2" fmla="*/ 54 w 67"/>
                <a:gd name="T3" fmla="*/ 1 h 37"/>
                <a:gd name="T4" fmla="*/ 52 w 67"/>
                <a:gd name="T5" fmla="*/ 3 h 37"/>
                <a:gd name="T6" fmla="*/ 55 w 67"/>
                <a:gd name="T7" fmla="*/ 14 h 37"/>
                <a:gd name="T8" fmla="*/ 50 w 67"/>
                <a:gd name="T9" fmla="*/ 9 h 37"/>
                <a:gd name="T10" fmla="*/ 47 w 67"/>
                <a:gd name="T11" fmla="*/ 11 h 37"/>
                <a:gd name="T12" fmla="*/ 51 w 67"/>
                <a:gd name="T13" fmla="*/ 23 h 37"/>
                <a:gd name="T14" fmla="*/ 41 w 67"/>
                <a:gd name="T15" fmla="*/ 9 h 37"/>
                <a:gd name="T16" fmla="*/ 38 w 67"/>
                <a:gd name="T17" fmla="*/ 11 h 37"/>
                <a:gd name="T18" fmla="*/ 44 w 67"/>
                <a:gd name="T19" fmla="*/ 29 h 37"/>
                <a:gd name="T20" fmla="*/ 30 w 67"/>
                <a:gd name="T21" fmla="*/ 12 h 37"/>
                <a:gd name="T22" fmla="*/ 27 w 67"/>
                <a:gd name="T23" fmla="*/ 14 h 37"/>
                <a:gd name="T24" fmla="*/ 33 w 67"/>
                <a:gd name="T25" fmla="*/ 25 h 37"/>
                <a:gd name="T26" fmla="*/ 14 w 67"/>
                <a:gd name="T27" fmla="*/ 3 h 37"/>
                <a:gd name="T28" fmla="*/ 11 w 67"/>
                <a:gd name="T29" fmla="*/ 5 h 37"/>
                <a:gd name="T30" fmla="*/ 17 w 67"/>
                <a:gd name="T31" fmla="*/ 20 h 37"/>
                <a:gd name="T32" fmla="*/ 2 w 67"/>
                <a:gd name="T33" fmla="*/ 1 h 37"/>
                <a:gd name="T34" fmla="*/ 0 w 67"/>
                <a:gd name="T35" fmla="*/ 3 h 37"/>
                <a:gd name="T36" fmla="*/ 13 w 67"/>
                <a:gd name="T37" fmla="*/ 28 h 37"/>
                <a:gd name="T38" fmla="*/ 14 w 67"/>
                <a:gd name="T39" fmla="*/ 27 h 37"/>
                <a:gd name="T40" fmla="*/ 5 w 67"/>
                <a:gd name="T41" fmla="*/ 10 h 37"/>
                <a:gd name="T42" fmla="*/ 6 w 67"/>
                <a:gd name="T43" fmla="*/ 11 h 37"/>
                <a:gd name="T44" fmla="*/ 24 w 67"/>
                <a:gd name="T45" fmla="*/ 34 h 37"/>
                <a:gd name="T46" fmla="*/ 27 w 67"/>
                <a:gd name="T47" fmla="*/ 32 h 37"/>
                <a:gd name="T48" fmla="*/ 16 w 67"/>
                <a:gd name="T49" fmla="*/ 11 h 37"/>
                <a:gd name="T50" fmla="*/ 37 w 67"/>
                <a:gd name="T51" fmla="*/ 36 h 37"/>
                <a:gd name="T52" fmla="*/ 40 w 67"/>
                <a:gd name="T53" fmla="*/ 34 h 37"/>
                <a:gd name="T54" fmla="*/ 38 w 67"/>
                <a:gd name="T55" fmla="*/ 27 h 37"/>
                <a:gd name="T56" fmla="*/ 46 w 67"/>
                <a:gd name="T57" fmla="*/ 36 h 37"/>
                <a:gd name="T58" fmla="*/ 49 w 67"/>
                <a:gd name="T59" fmla="*/ 34 h 37"/>
                <a:gd name="T60" fmla="*/ 44 w 67"/>
                <a:gd name="T61" fmla="*/ 20 h 37"/>
                <a:gd name="T62" fmla="*/ 53 w 67"/>
                <a:gd name="T63" fmla="*/ 31 h 37"/>
                <a:gd name="T64" fmla="*/ 56 w 67"/>
                <a:gd name="T65" fmla="*/ 29 h 37"/>
                <a:gd name="T66" fmla="*/ 52 w 67"/>
                <a:gd name="T67" fmla="*/ 15 h 37"/>
                <a:gd name="T68" fmla="*/ 55 w 67"/>
                <a:gd name="T69" fmla="*/ 20 h 37"/>
                <a:gd name="T70" fmla="*/ 59 w 67"/>
                <a:gd name="T71" fmla="*/ 19 h 37"/>
                <a:gd name="T72" fmla="*/ 57 w 67"/>
                <a:gd name="T73" fmla="*/ 5 h 37"/>
                <a:gd name="T74" fmla="*/ 65 w 67"/>
                <a:gd name="T75" fmla="*/ 6 h 37"/>
                <a:gd name="T76" fmla="*/ 65 w 67"/>
                <a:gd name="T77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" h="37">
                  <a:moveTo>
                    <a:pt x="65" y="3"/>
                  </a:moveTo>
                  <a:cubicBezTo>
                    <a:pt x="62" y="2"/>
                    <a:pt x="58" y="1"/>
                    <a:pt x="54" y="1"/>
                  </a:cubicBezTo>
                  <a:cubicBezTo>
                    <a:pt x="53" y="0"/>
                    <a:pt x="51" y="2"/>
                    <a:pt x="52" y="3"/>
                  </a:cubicBezTo>
                  <a:cubicBezTo>
                    <a:pt x="54" y="7"/>
                    <a:pt x="55" y="10"/>
                    <a:pt x="55" y="14"/>
                  </a:cubicBezTo>
                  <a:cubicBezTo>
                    <a:pt x="54" y="12"/>
                    <a:pt x="52" y="10"/>
                    <a:pt x="50" y="9"/>
                  </a:cubicBezTo>
                  <a:cubicBezTo>
                    <a:pt x="48" y="8"/>
                    <a:pt x="47" y="9"/>
                    <a:pt x="47" y="11"/>
                  </a:cubicBezTo>
                  <a:cubicBezTo>
                    <a:pt x="48" y="15"/>
                    <a:pt x="50" y="19"/>
                    <a:pt x="51" y="23"/>
                  </a:cubicBezTo>
                  <a:cubicBezTo>
                    <a:pt x="47" y="19"/>
                    <a:pt x="44" y="14"/>
                    <a:pt x="41" y="9"/>
                  </a:cubicBezTo>
                  <a:cubicBezTo>
                    <a:pt x="40" y="8"/>
                    <a:pt x="37" y="9"/>
                    <a:pt x="38" y="11"/>
                  </a:cubicBezTo>
                  <a:cubicBezTo>
                    <a:pt x="40" y="17"/>
                    <a:pt x="42" y="23"/>
                    <a:pt x="44" y="29"/>
                  </a:cubicBezTo>
                  <a:cubicBezTo>
                    <a:pt x="39" y="23"/>
                    <a:pt x="34" y="18"/>
                    <a:pt x="30" y="12"/>
                  </a:cubicBezTo>
                  <a:cubicBezTo>
                    <a:pt x="29" y="10"/>
                    <a:pt x="26" y="12"/>
                    <a:pt x="27" y="14"/>
                  </a:cubicBezTo>
                  <a:cubicBezTo>
                    <a:pt x="30" y="17"/>
                    <a:pt x="32" y="21"/>
                    <a:pt x="33" y="25"/>
                  </a:cubicBezTo>
                  <a:cubicBezTo>
                    <a:pt x="27" y="17"/>
                    <a:pt x="21" y="10"/>
                    <a:pt x="14" y="3"/>
                  </a:cubicBezTo>
                  <a:cubicBezTo>
                    <a:pt x="12" y="2"/>
                    <a:pt x="10" y="3"/>
                    <a:pt x="11" y="5"/>
                  </a:cubicBezTo>
                  <a:cubicBezTo>
                    <a:pt x="13" y="10"/>
                    <a:pt x="15" y="15"/>
                    <a:pt x="17" y="20"/>
                  </a:cubicBezTo>
                  <a:cubicBezTo>
                    <a:pt x="12" y="14"/>
                    <a:pt x="7" y="8"/>
                    <a:pt x="2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3" y="12"/>
                    <a:pt x="7" y="20"/>
                    <a:pt x="13" y="28"/>
                  </a:cubicBezTo>
                  <a:cubicBezTo>
                    <a:pt x="14" y="29"/>
                    <a:pt x="15" y="28"/>
                    <a:pt x="14" y="27"/>
                  </a:cubicBezTo>
                  <a:cubicBezTo>
                    <a:pt x="10" y="22"/>
                    <a:pt x="7" y="16"/>
                    <a:pt x="5" y="10"/>
                  </a:cubicBezTo>
                  <a:cubicBezTo>
                    <a:pt x="3" y="6"/>
                    <a:pt x="2" y="4"/>
                    <a:pt x="6" y="11"/>
                  </a:cubicBezTo>
                  <a:cubicBezTo>
                    <a:pt x="11" y="19"/>
                    <a:pt x="18" y="26"/>
                    <a:pt x="24" y="34"/>
                  </a:cubicBezTo>
                  <a:cubicBezTo>
                    <a:pt x="25" y="35"/>
                    <a:pt x="28" y="33"/>
                    <a:pt x="27" y="32"/>
                  </a:cubicBezTo>
                  <a:cubicBezTo>
                    <a:pt x="23" y="25"/>
                    <a:pt x="19" y="18"/>
                    <a:pt x="16" y="11"/>
                  </a:cubicBezTo>
                  <a:cubicBezTo>
                    <a:pt x="24" y="18"/>
                    <a:pt x="31" y="27"/>
                    <a:pt x="37" y="36"/>
                  </a:cubicBezTo>
                  <a:cubicBezTo>
                    <a:pt x="38" y="37"/>
                    <a:pt x="41" y="36"/>
                    <a:pt x="40" y="34"/>
                  </a:cubicBezTo>
                  <a:cubicBezTo>
                    <a:pt x="39" y="32"/>
                    <a:pt x="39" y="29"/>
                    <a:pt x="38" y="27"/>
                  </a:cubicBezTo>
                  <a:cubicBezTo>
                    <a:pt x="40" y="30"/>
                    <a:pt x="43" y="33"/>
                    <a:pt x="46" y="36"/>
                  </a:cubicBezTo>
                  <a:cubicBezTo>
                    <a:pt x="47" y="37"/>
                    <a:pt x="49" y="36"/>
                    <a:pt x="49" y="34"/>
                  </a:cubicBezTo>
                  <a:cubicBezTo>
                    <a:pt x="47" y="30"/>
                    <a:pt x="46" y="25"/>
                    <a:pt x="44" y="20"/>
                  </a:cubicBezTo>
                  <a:cubicBezTo>
                    <a:pt x="47" y="24"/>
                    <a:pt x="50" y="27"/>
                    <a:pt x="53" y="31"/>
                  </a:cubicBezTo>
                  <a:cubicBezTo>
                    <a:pt x="55" y="32"/>
                    <a:pt x="57" y="31"/>
                    <a:pt x="56" y="29"/>
                  </a:cubicBezTo>
                  <a:cubicBezTo>
                    <a:pt x="55" y="24"/>
                    <a:pt x="53" y="20"/>
                    <a:pt x="52" y="15"/>
                  </a:cubicBezTo>
                  <a:cubicBezTo>
                    <a:pt x="53" y="16"/>
                    <a:pt x="55" y="18"/>
                    <a:pt x="55" y="20"/>
                  </a:cubicBezTo>
                  <a:cubicBezTo>
                    <a:pt x="56" y="22"/>
                    <a:pt x="58" y="21"/>
                    <a:pt x="59" y="19"/>
                  </a:cubicBezTo>
                  <a:cubicBezTo>
                    <a:pt x="59" y="14"/>
                    <a:pt x="59" y="9"/>
                    <a:pt x="57" y="5"/>
                  </a:cubicBezTo>
                  <a:cubicBezTo>
                    <a:pt x="59" y="5"/>
                    <a:pt x="62" y="6"/>
                    <a:pt x="65" y="6"/>
                  </a:cubicBezTo>
                  <a:cubicBezTo>
                    <a:pt x="67" y="7"/>
                    <a:pt x="67" y="4"/>
                    <a:pt x="6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35"/>
            <p:cNvSpPr>
              <a:spLocks noEditPoints="1"/>
            </p:cNvSpPr>
            <p:nvPr/>
          </p:nvSpPr>
          <p:spPr bwMode="auto">
            <a:xfrm>
              <a:off x="1618" y="2258"/>
              <a:ext cx="913" cy="967"/>
            </a:xfrm>
            <a:custGeom>
              <a:avLst/>
              <a:gdLst>
                <a:gd name="T0" fmla="*/ 273 w 857"/>
                <a:gd name="T1" fmla="*/ 4 h 908"/>
                <a:gd name="T2" fmla="*/ 370 w 857"/>
                <a:gd name="T3" fmla="*/ 197 h 908"/>
                <a:gd name="T4" fmla="*/ 198 w 857"/>
                <a:gd name="T5" fmla="*/ 45 h 908"/>
                <a:gd name="T6" fmla="*/ 181 w 857"/>
                <a:gd name="T7" fmla="*/ 51 h 908"/>
                <a:gd name="T8" fmla="*/ 624 w 857"/>
                <a:gd name="T9" fmla="*/ 711 h 908"/>
                <a:gd name="T10" fmla="*/ 616 w 857"/>
                <a:gd name="T11" fmla="*/ 726 h 908"/>
                <a:gd name="T12" fmla="*/ 113 w 857"/>
                <a:gd name="T13" fmla="*/ 73 h 908"/>
                <a:gd name="T14" fmla="*/ 99 w 857"/>
                <a:gd name="T15" fmla="*/ 111 h 908"/>
                <a:gd name="T16" fmla="*/ 331 w 857"/>
                <a:gd name="T17" fmla="*/ 487 h 908"/>
                <a:gd name="T18" fmla="*/ 74 w 857"/>
                <a:gd name="T19" fmla="*/ 166 h 908"/>
                <a:gd name="T20" fmla="*/ 323 w 857"/>
                <a:gd name="T21" fmla="*/ 541 h 908"/>
                <a:gd name="T22" fmla="*/ 68 w 857"/>
                <a:gd name="T23" fmla="*/ 211 h 908"/>
                <a:gd name="T24" fmla="*/ 279 w 857"/>
                <a:gd name="T25" fmla="*/ 552 h 908"/>
                <a:gd name="T26" fmla="*/ 191 w 857"/>
                <a:gd name="T27" fmla="*/ 452 h 908"/>
                <a:gd name="T28" fmla="*/ 77 w 857"/>
                <a:gd name="T29" fmla="*/ 335 h 908"/>
                <a:gd name="T30" fmla="*/ 73 w 857"/>
                <a:gd name="T31" fmla="*/ 363 h 908"/>
                <a:gd name="T32" fmla="*/ 65 w 857"/>
                <a:gd name="T33" fmla="*/ 408 h 908"/>
                <a:gd name="T34" fmla="*/ 12 w 857"/>
                <a:gd name="T35" fmla="*/ 354 h 908"/>
                <a:gd name="T36" fmla="*/ 16 w 857"/>
                <a:gd name="T37" fmla="*/ 401 h 908"/>
                <a:gd name="T38" fmla="*/ 29 w 857"/>
                <a:gd name="T39" fmla="*/ 453 h 908"/>
                <a:gd name="T40" fmla="*/ 58 w 857"/>
                <a:gd name="T41" fmla="*/ 498 h 908"/>
                <a:gd name="T42" fmla="*/ 57 w 857"/>
                <a:gd name="T43" fmla="*/ 473 h 908"/>
                <a:gd name="T44" fmla="*/ 140 w 857"/>
                <a:gd name="T45" fmla="*/ 547 h 908"/>
                <a:gd name="T46" fmla="*/ 220 w 857"/>
                <a:gd name="T47" fmla="*/ 585 h 908"/>
                <a:gd name="T48" fmla="*/ 220 w 857"/>
                <a:gd name="T49" fmla="*/ 533 h 908"/>
                <a:gd name="T50" fmla="*/ 285 w 857"/>
                <a:gd name="T51" fmla="*/ 560 h 908"/>
                <a:gd name="T52" fmla="*/ 334 w 857"/>
                <a:gd name="T53" fmla="*/ 550 h 908"/>
                <a:gd name="T54" fmla="*/ 355 w 857"/>
                <a:gd name="T55" fmla="*/ 529 h 908"/>
                <a:gd name="T56" fmla="*/ 405 w 857"/>
                <a:gd name="T57" fmla="*/ 535 h 908"/>
                <a:gd name="T58" fmla="*/ 423 w 857"/>
                <a:gd name="T59" fmla="*/ 524 h 908"/>
                <a:gd name="T60" fmla="*/ 431 w 857"/>
                <a:gd name="T61" fmla="*/ 517 h 908"/>
                <a:gd name="T62" fmla="*/ 639 w 857"/>
                <a:gd name="T63" fmla="*/ 748 h 908"/>
                <a:gd name="T64" fmla="*/ 766 w 857"/>
                <a:gd name="T65" fmla="*/ 892 h 908"/>
                <a:gd name="T66" fmla="*/ 654 w 857"/>
                <a:gd name="T67" fmla="*/ 714 h 908"/>
                <a:gd name="T68" fmla="*/ 791 w 857"/>
                <a:gd name="T69" fmla="*/ 870 h 908"/>
                <a:gd name="T70" fmla="*/ 415 w 857"/>
                <a:gd name="T71" fmla="*/ 301 h 908"/>
                <a:gd name="T72" fmla="*/ 292 w 857"/>
                <a:gd name="T73" fmla="*/ 110 h 908"/>
                <a:gd name="T74" fmla="*/ 769 w 857"/>
                <a:gd name="T75" fmla="*/ 720 h 908"/>
                <a:gd name="T76" fmla="*/ 192 w 857"/>
                <a:gd name="T77" fmla="*/ 64 h 908"/>
                <a:gd name="T78" fmla="*/ 72 w 857"/>
                <a:gd name="T79" fmla="*/ 445 h 908"/>
                <a:gd name="T80" fmla="*/ 30 w 857"/>
                <a:gd name="T81" fmla="*/ 452 h 908"/>
                <a:gd name="T82" fmla="*/ 55 w 857"/>
                <a:gd name="T83" fmla="*/ 468 h 908"/>
                <a:gd name="T84" fmla="*/ 147 w 857"/>
                <a:gd name="T85" fmla="*/ 529 h 908"/>
                <a:gd name="T86" fmla="*/ 192 w 857"/>
                <a:gd name="T87" fmla="*/ 494 h 908"/>
                <a:gd name="T88" fmla="*/ 147 w 857"/>
                <a:gd name="T89" fmla="*/ 468 h 908"/>
                <a:gd name="T90" fmla="*/ 119 w 857"/>
                <a:gd name="T91" fmla="*/ 425 h 908"/>
                <a:gd name="T92" fmla="*/ 315 w 857"/>
                <a:gd name="T93" fmla="*/ 467 h 908"/>
                <a:gd name="T94" fmla="*/ 138 w 857"/>
                <a:gd name="T95" fmla="*/ 153 h 908"/>
                <a:gd name="T96" fmla="*/ 289 w 857"/>
                <a:gd name="T97" fmla="*/ 363 h 908"/>
                <a:gd name="T98" fmla="*/ 163 w 857"/>
                <a:gd name="T99" fmla="*/ 217 h 908"/>
                <a:gd name="T100" fmla="*/ 326 w 857"/>
                <a:gd name="T101" fmla="*/ 454 h 908"/>
                <a:gd name="T102" fmla="*/ 396 w 857"/>
                <a:gd name="T103" fmla="*/ 511 h 908"/>
                <a:gd name="T104" fmla="*/ 416 w 857"/>
                <a:gd name="T105" fmla="*/ 520 h 908"/>
                <a:gd name="T106" fmla="*/ 235 w 857"/>
                <a:gd name="T107" fmla="*/ 246 h 908"/>
                <a:gd name="T108" fmla="*/ 283 w 857"/>
                <a:gd name="T109" fmla="*/ 339 h 908"/>
                <a:gd name="T110" fmla="*/ 124 w 857"/>
                <a:gd name="T111" fmla="*/ 91 h 908"/>
                <a:gd name="T112" fmla="*/ 349 w 857"/>
                <a:gd name="T113" fmla="*/ 282 h 908"/>
                <a:gd name="T114" fmla="*/ 552 w 857"/>
                <a:gd name="T115" fmla="*/ 526 h 908"/>
                <a:gd name="T116" fmla="*/ 821 w 857"/>
                <a:gd name="T117" fmla="*/ 801 h 908"/>
                <a:gd name="T118" fmla="*/ 802 w 857"/>
                <a:gd name="T119" fmla="*/ 784 h 908"/>
                <a:gd name="T120" fmla="*/ 823 w 857"/>
                <a:gd name="T121" fmla="*/ 756 h 908"/>
                <a:gd name="T122" fmla="*/ 388 w 857"/>
                <a:gd name="T123" fmla="*/ 187 h 908"/>
                <a:gd name="T124" fmla="*/ 575 w 857"/>
                <a:gd name="T125" fmla="*/ 437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7" h="908">
                  <a:moveTo>
                    <a:pt x="856" y="804"/>
                  </a:moveTo>
                  <a:cubicBezTo>
                    <a:pt x="852" y="798"/>
                    <a:pt x="849" y="792"/>
                    <a:pt x="845" y="786"/>
                  </a:cubicBezTo>
                  <a:cubicBezTo>
                    <a:pt x="847" y="788"/>
                    <a:pt x="850" y="790"/>
                    <a:pt x="852" y="792"/>
                  </a:cubicBezTo>
                  <a:cubicBezTo>
                    <a:pt x="853" y="794"/>
                    <a:pt x="856" y="792"/>
                    <a:pt x="855" y="790"/>
                  </a:cubicBezTo>
                  <a:cubicBezTo>
                    <a:pt x="799" y="678"/>
                    <a:pt x="721" y="579"/>
                    <a:pt x="641" y="483"/>
                  </a:cubicBezTo>
                  <a:cubicBezTo>
                    <a:pt x="602" y="438"/>
                    <a:pt x="563" y="393"/>
                    <a:pt x="525" y="348"/>
                  </a:cubicBezTo>
                  <a:cubicBezTo>
                    <a:pt x="488" y="299"/>
                    <a:pt x="451" y="250"/>
                    <a:pt x="414" y="201"/>
                  </a:cubicBezTo>
                  <a:cubicBezTo>
                    <a:pt x="367" y="136"/>
                    <a:pt x="322" y="69"/>
                    <a:pt x="277" y="2"/>
                  </a:cubicBezTo>
                  <a:cubicBezTo>
                    <a:pt x="276" y="0"/>
                    <a:pt x="273" y="1"/>
                    <a:pt x="273" y="4"/>
                  </a:cubicBezTo>
                  <a:cubicBezTo>
                    <a:pt x="277" y="23"/>
                    <a:pt x="285" y="40"/>
                    <a:pt x="296" y="55"/>
                  </a:cubicBezTo>
                  <a:cubicBezTo>
                    <a:pt x="283" y="40"/>
                    <a:pt x="269" y="25"/>
                    <a:pt x="255" y="10"/>
                  </a:cubicBezTo>
                  <a:cubicBezTo>
                    <a:pt x="253" y="8"/>
                    <a:pt x="250" y="11"/>
                    <a:pt x="252" y="13"/>
                  </a:cubicBezTo>
                  <a:cubicBezTo>
                    <a:pt x="306" y="86"/>
                    <a:pt x="361" y="158"/>
                    <a:pt x="415" y="231"/>
                  </a:cubicBezTo>
                  <a:cubicBezTo>
                    <a:pt x="405" y="218"/>
                    <a:pt x="395" y="206"/>
                    <a:pt x="385" y="193"/>
                  </a:cubicBezTo>
                  <a:cubicBezTo>
                    <a:pt x="339" y="133"/>
                    <a:pt x="292" y="74"/>
                    <a:pt x="246" y="14"/>
                  </a:cubicBezTo>
                  <a:cubicBezTo>
                    <a:pt x="245" y="11"/>
                    <a:pt x="241" y="13"/>
                    <a:pt x="243" y="16"/>
                  </a:cubicBezTo>
                  <a:cubicBezTo>
                    <a:pt x="318" y="117"/>
                    <a:pt x="393" y="218"/>
                    <a:pt x="468" y="319"/>
                  </a:cubicBezTo>
                  <a:cubicBezTo>
                    <a:pt x="435" y="278"/>
                    <a:pt x="403" y="238"/>
                    <a:pt x="370" y="197"/>
                  </a:cubicBezTo>
                  <a:cubicBezTo>
                    <a:pt x="324" y="140"/>
                    <a:pt x="278" y="83"/>
                    <a:pt x="232" y="26"/>
                  </a:cubicBezTo>
                  <a:cubicBezTo>
                    <a:pt x="231" y="24"/>
                    <a:pt x="228" y="26"/>
                    <a:pt x="229" y="28"/>
                  </a:cubicBezTo>
                  <a:cubicBezTo>
                    <a:pt x="275" y="95"/>
                    <a:pt x="321" y="162"/>
                    <a:pt x="366" y="229"/>
                  </a:cubicBezTo>
                  <a:cubicBezTo>
                    <a:pt x="361" y="222"/>
                    <a:pt x="356" y="216"/>
                    <a:pt x="351" y="209"/>
                  </a:cubicBezTo>
                  <a:cubicBezTo>
                    <a:pt x="307" y="150"/>
                    <a:pt x="263" y="92"/>
                    <a:pt x="219" y="33"/>
                  </a:cubicBezTo>
                  <a:cubicBezTo>
                    <a:pt x="218" y="31"/>
                    <a:pt x="215" y="33"/>
                    <a:pt x="216" y="35"/>
                  </a:cubicBezTo>
                  <a:cubicBezTo>
                    <a:pt x="253" y="97"/>
                    <a:pt x="292" y="157"/>
                    <a:pt x="333" y="216"/>
                  </a:cubicBezTo>
                  <a:cubicBezTo>
                    <a:pt x="291" y="157"/>
                    <a:pt x="247" y="99"/>
                    <a:pt x="201" y="43"/>
                  </a:cubicBezTo>
                  <a:cubicBezTo>
                    <a:pt x="200" y="41"/>
                    <a:pt x="197" y="43"/>
                    <a:pt x="198" y="45"/>
                  </a:cubicBezTo>
                  <a:cubicBezTo>
                    <a:pt x="200" y="49"/>
                    <a:pt x="203" y="52"/>
                    <a:pt x="205" y="56"/>
                  </a:cubicBezTo>
                  <a:cubicBezTo>
                    <a:pt x="202" y="51"/>
                    <a:pt x="198" y="46"/>
                    <a:pt x="195" y="41"/>
                  </a:cubicBezTo>
                  <a:cubicBezTo>
                    <a:pt x="194" y="39"/>
                    <a:pt x="191" y="41"/>
                    <a:pt x="192" y="42"/>
                  </a:cubicBezTo>
                  <a:cubicBezTo>
                    <a:pt x="270" y="160"/>
                    <a:pt x="351" y="275"/>
                    <a:pt x="435" y="389"/>
                  </a:cubicBezTo>
                  <a:cubicBezTo>
                    <a:pt x="396" y="337"/>
                    <a:pt x="358" y="286"/>
                    <a:pt x="320" y="235"/>
                  </a:cubicBezTo>
                  <a:cubicBezTo>
                    <a:pt x="317" y="231"/>
                    <a:pt x="313" y="227"/>
                    <a:pt x="310" y="223"/>
                  </a:cubicBezTo>
                  <a:cubicBezTo>
                    <a:pt x="308" y="220"/>
                    <a:pt x="307" y="217"/>
                    <a:pt x="305" y="214"/>
                  </a:cubicBezTo>
                  <a:cubicBezTo>
                    <a:pt x="284" y="183"/>
                    <a:pt x="264" y="151"/>
                    <a:pt x="243" y="120"/>
                  </a:cubicBezTo>
                  <a:cubicBezTo>
                    <a:pt x="226" y="94"/>
                    <a:pt x="207" y="69"/>
                    <a:pt x="181" y="51"/>
                  </a:cubicBezTo>
                  <a:cubicBezTo>
                    <a:pt x="179" y="49"/>
                    <a:pt x="177" y="52"/>
                    <a:pt x="178" y="53"/>
                  </a:cubicBezTo>
                  <a:cubicBezTo>
                    <a:pt x="221" y="110"/>
                    <a:pt x="263" y="167"/>
                    <a:pt x="305" y="223"/>
                  </a:cubicBezTo>
                  <a:cubicBezTo>
                    <a:pt x="340" y="275"/>
                    <a:pt x="374" y="327"/>
                    <a:pt x="409" y="379"/>
                  </a:cubicBezTo>
                  <a:cubicBezTo>
                    <a:pt x="458" y="452"/>
                    <a:pt x="508" y="525"/>
                    <a:pt x="558" y="597"/>
                  </a:cubicBezTo>
                  <a:cubicBezTo>
                    <a:pt x="552" y="589"/>
                    <a:pt x="546" y="582"/>
                    <a:pt x="540" y="574"/>
                  </a:cubicBezTo>
                  <a:cubicBezTo>
                    <a:pt x="453" y="466"/>
                    <a:pt x="383" y="346"/>
                    <a:pt x="306" y="231"/>
                  </a:cubicBezTo>
                  <a:cubicBezTo>
                    <a:pt x="263" y="168"/>
                    <a:pt x="217" y="107"/>
                    <a:pt x="166" y="51"/>
                  </a:cubicBezTo>
                  <a:cubicBezTo>
                    <a:pt x="164" y="49"/>
                    <a:pt x="161" y="51"/>
                    <a:pt x="162" y="54"/>
                  </a:cubicBezTo>
                  <a:cubicBezTo>
                    <a:pt x="310" y="277"/>
                    <a:pt x="464" y="496"/>
                    <a:pt x="624" y="711"/>
                  </a:cubicBezTo>
                  <a:cubicBezTo>
                    <a:pt x="665" y="766"/>
                    <a:pt x="706" y="822"/>
                    <a:pt x="748" y="877"/>
                  </a:cubicBezTo>
                  <a:cubicBezTo>
                    <a:pt x="729" y="858"/>
                    <a:pt x="713" y="837"/>
                    <a:pt x="697" y="816"/>
                  </a:cubicBezTo>
                  <a:cubicBezTo>
                    <a:pt x="677" y="788"/>
                    <a:pt x="656" y="759"/>
                    <a:pt x="635" y="731"/>
                  </a:cubicBezTo>
                  <a:cubicBezTo>
                    <a:pt x="592" y="674"/>
                    <a:pt x="550" y="617"/>
                    <a:pt x="508" y="560"/>
                  </a:cubicBezTo>
                  <a:cubicBezTo>
                    <a:pt x="427" y="448"/>
                    <a:pt x="347" y="334"/>
                    <a:pt x="269" y="219"/>
                  </a:cubicBezTo>
                  <a:cubicBezTo>
                    <a:pt x="229" y="159"/>
                    <a:pt x="187" y="101"/>
                    <a:pt x="135" y="51"/>
                  </a:cubicBezTo>
                  <a:cubicBezTo>
                    <a:pt x="133" y="49"/>
                    <a:pt x="130" y="51"/>
                    <a:pt x="132" y="53"/>
                  </a:cubicBezTo>
                  <a:cubicBezTo>
                    <a:pt x="213" y="169"/>
                    <a:pt x="295" y="285"/>
                    <a:pt x="376" y="401"/>
                  </a:cubicBezTo>
                  <a:cubicBezTo>
                    <a:pt x="453" y="512"/>
                    <a:pt x="531" y="621"/>
                    <a:pt x="616" y="726"/>
                  </a:cubicBezTo>
                  <a:cubicBezTo>
                    <a:pt x="657" y="777"/>
                    <a:pt x="698" y="829"/>
                    <a:pt x="730" y="886"/>
                  </a:cubicBezTo>
                  <a:cubicBezTo>
                    <a:pt x="566" y="677"/>
                    <a:pt x="408" y="463"/>
                    <a:pt x="257" y="245"/>
                  </a:cubicBezTo>
                  <a:cubicBezTo>
                    <a:pt x="213" y="183"/>
                    <a:pt x="170" y="120"/>
                    <a:pt x="127" y="57"/>
                  </a:cubicBezTo>
                  <a:cubicBezTo>
                    <a:pt x="126" y="55"/>
                    <a:pt x="124" y="57"/>
                    <a:pt x="125" y="58"/>
                  </a:cubicBezTo>
                  <a:cubicBezTo>
                    <a:pt x="164" y="118"/>
                    <a:pt x="204" y="177"/>
                    <a:pt x="245" y="236"/>
                  </a:cubicBezTo>
                  <a:cubicBezTo>
                    <a:pt x="206" y="180"/>
                    <a:pt x="167" y="125"/>
                    <a:pt x="129" y="70"/>
                  </a:cubicBezTo>
                  <a:cubicBezTo>
                    <a:pt x="127" y="69"/>
                    <a:pt x="125" y="70"/>
                    <a:pt x="126" y="72"/>
                  </a:cubicBezTo>
                  <a:cubicBezTo>
                    <a:pt x="134" y="88"/>
                    <a:pt x="143" y="104"/>
                    <a:pt x="152" y="120"/>
                  </a:cubicBezTo>
                  <a:cubicBezTo>
                    <a:pt x="139" y="104"/>
                    <a:pt x="127" y="88"/>
                    <a:pt x="113" y="73"/>
                  </a:cubicBezTo>
                  <a:cubicBezTo>
                    <a:pt x="112" y="71"/>
                    <a:pt x="109" y="73"/>
                    <a:pt x="111" y="75"/>
                  </a:cubicBezTo>
                  <a:cubicBezTo>
                    <a:pt x="127" y="105"/>
                    <a:pt x="144" y="135"/>
                    <a:pt x="162" y="165"/>
                  </a:cubicBezTo>
                  <a:cubicBezTo>
                    <a:pt x="145" y="141"/>
                    <a:pt x="127" y="118"/>
                    <a:pt x="108" y="96"/>
                  </a:cubicBezTo>
                  <a:cubicBezTo>
                    <a:pt x="107" y="94"/>
                    <a:pt x="104" y="96"/>
                    <a:pt x="106" y="98"/>
                  </a:cubicBezTo>
                  <a:cubicBezTo>
                    <a:pt x="121" y="122"/>
                    <a:pt x="137" y="145"/>
                    <a:pt x="154" y="169"/>
                  </a:cubicBezTo>
                  <a:cubicBezTo>
                    <a:pt x="137" y="146"/>
                    <a:pt x="121" y="123"/>
                    <a:pt x="104" y="100"/>
                  </a:cubicBezTo>
                  <a:cubicBezTo>
                    <a:pt x="103" y="98"/>
                    <a:pt x="100" y="100"/>
                    <a:pt x="101" y="102"/>
                  </a:cubicBezTo>
                  <a:cubicBezTo>
                    <a:pt x="114" y="122"/>
                    <a:pt x="126" y="142"/>
                    <a:pt x="139" y="162"/>
                  </a:cubicBezTo>
                  <a:cubicBezTo>
                    <a:pt x="126" y="145"/>
                    <a:pt x="113" y="128"/>
                    <a:pt x="99" y="111"/>
                  </a:cubicBezTo>
                  <a:cubicBezTo>
                    <a:pt x="98" y="110"/>
                    <a:pt x="96" y="112"/>
                    <a:pt x="97" y="114"/>
                  </a:cubicBezTo>
                  <a:cubicBezTo>
                    <a:pt x="106" y="129"/>
                    <a:pt x="115" y="144"/>
                    <a:pt x="124" y="160"/>
                  </a:cubicBezTo>
                  <a:cubicBezTo>
                    <a:pt x="114" y="148"/>
                    <a:pt x="104" y="136"/>
                    <a:pt x="94" y="124"/>
                  </a:cubicBezTo>
                  <a:cubicBezTo>
                    <a:pt x="93" y="123"/>
                    <a:pt x="90" y="124"/>
                    <a:pt x="91" y="126"/>
                  </a:cubicBezTo>
                  <a:cubicBezTo>
                    <a:pt x="118" y="162"/>
                    <a:pt x="144" y="199"/>
                    <a:pt x="170" y="235"/>
                  </a:cubicBezTo>
                  <a:cubicBezTo>
                    <a:pt x="196" y="276"/>
                    <a:pt x="222" y="315"/>
                    <a:pt x="250" y="354"/>
                  </a:cubicBezTo>
                  <a:cubicBezTo>
                    <a:pt x="263" y="373"/>
                    <a:pt x="277" y="393"/>
                    <a:pt x="290" y="412"/>
                  </a:cubicBezTo>
                  <a:cubicBezTo>
                    <a:pt x="312" y="445"/>
                    <a:pt x="333" y="479"/>
                    <a:pt x="353" y="514"/>
                  </a:cubicBezTo>
                  <a:cubicBezTo>
                    <a:pt x="345" y="505"/>
                    <a:pt x="338" y="496"/>
                    <a:pt x="331" y="487"/>
                  </a:cubicBezTo>
                  <a:cubicBezTo>
                    <a:pt x="256" y="360"/>
                    <a:pt x="170" y="240"/>
                    <a:pt x="84" y="121"/>
                  </a:cubicBezTo>
                  <a:cubicBezTo>
                    <a:pt x="83" y="119"/>
                    <a:pt x="80" y="121"/>
                    <a:pt x="81" y="123"/>
                  </a:cubicBezTo>
                  <a:cubicBezTo>
                    <a:pt x="113" y="179"/>
                    <a:pt x="147" y="235"/>
                    <a:pt x="182" y="289"/>
                  </a:cubicBezTo>
                  <a:cubicBezTo>
                    <a:pt x="150" y="245"/>
                    <a:pt x="119" y="201"/>
                    <a:pt x="87" y="157"/>
                  </a:cubicBezTo>
                  <a:cubicBezTo>
                    <a:pt x="86" y="155"/>
                    <a:pt x="83" y="157"/>
                    <a:pt x="84" y="159"/>
                  </a:cubicBezTo>
                  <a:cubicBezTo>
                    <a:pt x="168" y="281"/>
                    <a:pt x="253" y="404"/>
                    <a:pt x="337" y="527"/>
                  </a:cubicBezTo>
                  <a:cubicBezTo>
                    <a:pt x="326" y="516"/>
                    <a:pt x="315" y="505"/>
                    <a:pt x="306" y="492"/>
                  </a:cubicBezTo>
                  <a:cubicBezTo>
                    <a:pt x="230" y="383"/>
                    <a:pt x="153" y="273"/>
                    <a:pt x="77" y="164"/>
                  </a:cubicBezTo>
                  <a:cubicBezTo>
                    <a:pt x="76" y="162"/>
                    <a:pt x="73" y="164"/>
                    <a:pt x="74" y="166"/>
                  </a:cubicBezTo>
                  <a:cubicBezTo>
                    <a:pt x="121" y="233"/>
                    <a:pt x="167" y="300"/>
                    <a:pt x="214" y="367"/>
                  </a:cubicBezTo>
                  <a:cubicBezTo>
                    <a:pt x="237" y="400"/>
                    <a:pt x="260" y="434"/>
                    <a:pt x="283" y="467"/>
                  </a:cubicBezTo>
                  <a:cubicBezTo>
                    <a:pt x="289" y="476"/>
                    <a:pt x="296" y="485"/>
                    <a:pt x="303" y="494"/>
                  </a:cubicBezTo>
                  <a:cubicBezTo>
                    <a:pt x="303" y="495"/>
                    <a:pt x="304" y="496"/>
                    <a:pt x="305" y="497"/>
                  </a:cubicBezTo>
                  <a:cubicBezTo>
                    <a:pt x="260" y="439"/>
                    <a:pt x="218" y="380"/>
                    <a:pt x="176" y="320"/>
                  </a:cubicBezTo>
                  <a:cubicBezTo>
                    <a:pt x="141" y="269"/>
                    <a:pt x="106" y="219"/>
                    <a:pt x="72" y="168"/>
                  </a:cubicBezTo>
                  <a:cubicBezTo>
                    <a:pt x="70" y="166"/>
                    <a:pt x="67" y="168"/>
                    <a:pt x="69" y="170"/>
                  </a:cubicBezTo>
                  <a:cubicBezTo>
                    <a:pt x="102" y="219"/>
                    <a:pt x="136" y="268"/>
                    <a:pt x="170" y="317"/>
                  </a:cubicBezTo>
                  <a:cubicBezTo>
                    <a:pt x="323" y="541"/>
                    <a:pt x="323" y="541"/>
                    <a:pt x="323" y="541"/>
                  </a:cubicBezTo>
                  <a:cubicBezTo>
                    <a:pt x="304" y="523"/>
                    <a:pt x="287" y="504"/>
                    <a:pt x="271" y="483"/>
                  </a:cubicBezTo>
                  <a:cubicBezTo>
                    <a:pt x="202" y="382"/>
                    <a:pt x="132" y="281"/>
                    <a:pt x="63" y="180"/>
                  </a:cubicBezTo>
                  <a:cubicBezTo>
                    <a:pt x="62" y="178"/>
                    <a:pt x="58" y="180"/>
                    <a:pt x="60" y="182"/>
                  </a:cubicBezTo>
                  <a:cubicBezTo>
                    <a:pt x="106" y="249"/>
                    <a:pt x="152" y="316"/>
                    <a:pt x="198" y="383"/>
                  </a:cubicBezTo>
                  <a:cubicBezTo>
                    <a:pt x="221" y="417"/>
                    <a:pt x="243" y="452"/>
                    <a:pt x="268" y="485"/>
                  </a:cubicBezTo>
                  <a:cubicBezTo>
                    <a:pt x="276" y="496"/>
                    <a:pt x="284" y="508"/>
                    <a:pt x="291" y="519"/>
                  </a:cubicBezTo>
                  <a:cubicBezTo>
                    <a:pt x="256" y="475"/>
                    <a:pt x="223" y="430"/>
                    <a:pt x="190" y="384"/>
                  </a:cubicBezTo>
                  <a:cubicBezTo>
                    <a:pt x="151" y="326"/>
                    <a:pt x="112" y="267"/>
                    <a:pt x="71" y="210"/>
                  </a:cubicBezTo>
                  <a:cubicBezTo>
                    <a:pt x="70" y="208"/>
                    <a:pt x="67" y="210"/>
                    <a:pt x="68" y="211"/>
                  </a:cubicBezTo>
                  <a:cubicBezTo>
                    <a:pt x="108" y="271"/>
                    <a:pt x="147" y="330"/>
                    <a:pt x="188" y="388"/>
                  </a:cubicBezTo>
                  <a:cubicBezTo>
                    <a:pt x="221" y="437"/>
                    <a:pt x="254" y="487"/>
                    <a:pt x="285" y="537"/>
                  </a:cubicBezTo>
                  <a:cubicBezTo>
                    <a:pt x="273" y="523"/>
                    <a:pt x="262" y="508"/>
                    <a:pt x="250" y="494"/>
                  </a:cubicBezTo>
                  <a:cubicBezTo>
                    <a:pt x="248" y="490"/>
                    <a:pt x="245" y="486"/>
                    <a:pt x="242" y="481"/>
                  </a:cubicBezTo>
                  <a:cubicBezTo>
                    <a:pt x="222" y="453"/>
                    <a:pt x="202" y="424"/>
                    <a:pt x="182" y="395"/>
                  </a:cubicBezTo>
                  <a:cubicBezTo>
                    <a:pt x="141" y="337"/>
                    <a:pt x="101" y="279"/>
                    <a:pt x="60" y="221"/>
                  </a:cubicBezTo>
                  <a:cubicBezTo>
                    <a:pt x="59" y="219"/>
                    <a:pt x="56" y="220"/>
                    <a:pt x="58" y="222"/>
                  </a:cubicBezTo>
                  <a:cubicBezTo>
                    <a:pt x="119" y="316"/>
                    <a:pt x="180" y="409"/>
                    <a:pt x="249" y="497"/>
                  </a:cubicBezTo>
                  <a:cubicBezTo>
                    <a:pt x="261" y="515"/>
                    <a:pt x="272" y="533"/>
                    <a:pt x="279" y="552"/>
                  </a:cubicBezTo>
                  <a:cubicBezTo>
                    <a:pt x="271" y="542"/>
                    <a:pt x="263" y="532"/>
                    <a:pt x="255" y="522"/>
                  </a:cubicBezTo>
                  <a:cubicBezTo>
                    <a:pt x="187" y="424"/>
                    <a:pt x="118" y="326"/>
                    <a:pt x="50" y="228"/>
                  </a:cubicBezTo>
                  <a:cubicBezTo>
                    <a:pt x="48" y="226"/>
                    <a:pt x="46" y="228"/>
                    <a:pt x="47" y="230"/>
                  </a:cubicBezTo>
                  <a:cubicBezTo>
                    <a:pt x="113" y="330"/>
                    <a:pt x="180" y="430"/>
                    <a:pt x="253" y="525"/>
                  </a:cubicBezTo>
                  <a:cubicBezTo>
                    <a:pt x="255" y="528"/>
                    <a:pt x="258" y="531"/>
                    <a:pt x="260" y="535"/>
                  </a:cubicBezTo>
                  <a:cubicBezTo>
                    <a:pt x="237" y="508"/>
                    <a:pt x="215" y="480"/>
                    <a:pt x="194" y="451"/>
                  </a:cubicBezTo>
                  <a:cubicBezTo>
                    <a:pt x="143" y="377"/>
                    <a:pt x="91" y="304"/>
                    <a:pt x="39" y="231"/>
                  </a:cubicBezTo>
                  <a:cubicBezTo>
                    <a:pt x="38" y="229"/>
                    <a:pt x="36" y="231"/>
                    <a:pt x="37" y="233"/>
                  </a:cubicBezTo>
                  <a:cubicBezTo>
                    <a:pt x="87" y="307"/>
                    <a:pt x="137" y="381"/>
                    <a:pt x="191" y="452"/>
                  </a:cubicBezTo>
                  <a:cubicBezTo>
                    <a:pt x="211" y="483"/>
                    <a:pt x="232" y="513"/>
                    <a:pt x="252" y="544"/>
                  </a:cubicBezTo>
                  <a:cubicBezTo>
                    <a:pt x="217" y="502"/>
                    <a:pt x="183" y="459"/>
                    <a:pt x="151" y="416"/>
                  </a:cubicBezTo>
                  <a:cubicBezTo>
                    <a:pt x="30" y="237"/>
                    <a:pt x="30" y="237"/>
                    <a:pt x="30" y="237"/>
                  </a:cubicBezTo>
                  <a:cubicBezTo>
                    <a:pt x="29" y="235"/>
                    <a:pt x="26" y="237"/>
                    <a:pt x="27" y="239"/>
                  </a:cubicBezTo>
                  <a:cubicBezTo>
                    <a:pt x="66" y="302"/>
                    <a:pt x="108" y="364"/>
                    <a:pt x="153" y="424"/>
                  </a:cubicBezTo>
                  <a:cubicBezTo>
                    <a:pt x="180" y="465"/>
                    <a:pt x="208" y="505"/>
                    <a:pt x="235" y="546"/>
                  </a:cubicBezTo>
                  <a:cubicBezTo>
                    <a:pt x="227" y="536"/>
                    <a:pt x="219" y="527"/>
                    <a:pt x="211" y="517"/>
                  </a:cubicBezTo>
                  <a:cubicBezTo>
                    <a:pt x="173" y="456"/>
                    <a:pt x="124" y="401"/>
                    <a:pt x="82" y="343"/>
                  </a:cubicBezTo>
                  <a:cubicBezTo>
                    <a:pt x="80" y="340"/>
                    <a:pt x="79" y="338"/>
                    <a:pt x="77" y="335"/>
                  </a:cubicBezTo>
                  <a:cubicBezTo>
                    <a:pt x="60" y="309"/>
                    <a:pt x="43" y="283"/>
                    <a:pt x="28" y="256"/>
                  </a:cubicBezTo>
                  <a:cubicBezTo>
                    <a:pt x="27" y="254"/>
                    <a:pt x="25" y="256"/>
                    <a:pt x="26" y="257"/>
                  </a:cubicBezTo>
                  <a:cubicBezTo>
                    <a:pt x="27" y="260"/>
                    <a:pt x="29" y="263"/>
                    <a:pt x="31" y="267"/>
                  </a:cubicBezTo>
                  <a:cubicBezTo>
                    <a:pt x="31" y="267"/>
                    <a:pt x="31" y="267"/>
                    <a:pt x="31" y="267"/>
                  </a:cubicBezTo>
                  <a:cubicBezTo>
                    <a:pt x="45" y="294"/>
                    <a:pt x="62" y="320"/>
                    <a:pt x="80" y="345"/>
                  </a:cubicBezTo>
                  <a:cubicBezTo>
                    <a:pt x="88" y="358"/>
                    <a:pt x="97" y="371"/>
                    <a:pt x="106" y="383"/>
                  </a:cubicBezTo>
                  <a:cubicBezTo>
                    <a:pt x="77" y="343"/>
                    <a:pt x="48" y="304"/>
                    <a:pt x="18" y="265"/>
                  </a:cubicBezTo>
                  <a:cubicBezTo>
                    <a:pt x="17" y="263"/>
                    <a:pt x="14" y="264"/>
                    <a:pt x="15" y="266"/>
                  </a:cubicBezTo>
                  <a:cubicBezTo>
                    <a:pt x="33" y="299"/>
                    <a:pt x="52" y="332"/>
                    <a:pt x="73" y="363"/>
                  </a:cubicBezTo>
                  <a:cubicBezTo>
                    <a:pt x="52" y="335"/>
                    <a:pt x="30" y="309"/>
                    <a:pt x="4" y="285"/>
                  </a:cubicBezTo>
                  <a:cubicBezTo>
                    <a:pt x="2" y="284"/>
                    <a:pt x="0" y="286"/>
                    <a:pt x="2" y="287"/>
                  </a:cubicBezTo>
                  <a:cubicBezTo>
                    <a:pt x="5" y="291"/>
                    <a:pt x="8" y="295"/>
                    <a:pt x="11" y="299"/>
                  </a:cubicBezTo>
                  <a:cubicBezTo>
                    <a:pt x="10" y="299"/>
                    <a:pt x="9" y="300"/>
                    <a:pt x="10" y="301"/>
                  </a:cubicBezTo>
                  <a:cubicBezTo>
                    <a:pt x="70" y="393"/>
                    <a:pt x="135" y="483"/>
                    <a:pt x="204" y="569"/>
                  </a:cubicBezTo>
                  <a:cubicBezTo>
                    <a:pt x="187" y="553"/>
                    <a:pt x="171" y="535"/>
                    <a:pt x="155" y="518"/>
                  </a:cubicBezTo>
                  <a:cubicBezTo>
                    <a:pt x="106" y="447"/>
                    <a:pt x="57" y="376"/>
                    <a:pt x="7" y="306"/>
                  </a:cubicBezTo>
                  <a:cubicBezTo>
                    <a:pt x="6" y="305"/>
                    <a:pt x="4" y="306"/>
                    <a:pt x="5" y="308"/>
                  </a:cubicBezTo>
                  <a:cubicBezTo>
                    <a:pt x="23" y="342"/>
                    <a:pt x="43" y="376"/>
                    <a:pt x="65" y="408"/>
                  </a:cubicBezTo>
                  <a:cubicBezTo>
                    <a:pt x="45" y="381"/>
                    <a:pt x="25" y="354"/>
                    <a:pt x="4" y="327"/>
                  </a:cubicBezTo>
                  <a:cubicBezTo>
                    <a:pt x="4" y="327"/>
                    <a:pt x="4" y="327"/>
                    <a:pt x="4" y="327"/>
                  </a:cubicBezTo>
                  <a:cubicBezTo>
                    <a:pt x="4" y="327"/>
                    <a:pt x="4" y="327"/>
                    <a:pt x="4" y="327"/>
                  </a:cubicBezTo>
                  <a:cubicBezTo>
                    <a:pt x="4" y="327"/>
                    <a:pt x="4" y="327"/>
                    <a:pt x="4" y="327"/>
                  </a:cubicBezTo>
                  <a:cubicBezTo>
                    <a:pt x="3" y="325"/>
                    <a:pt x="1" y="327"/>
                    <a:pt x="1" y="329"/>
                  </a:cubicBezTo>
                  <a:cubicBezTo>
                    <a:pt x="46" y="407"/>
                    <a:pt x="99" y="481"/>
                    <a:pt x="160" y="547"/>
                  </a:cubicBezTo>
                  <a:cubicBezTo>
                    <a:pt x="166" y="556"/>
                    <a:pt x="171" y="565"/>
                    <a:pt x="177" y="574"/>
                  </a:cubicBezTo>
                  <a:cubicBezTo>
                    <a:pt x="151" y="548"/>
                    <a:pt x="127" y="520"/>
                    <a:pt x="105" y="491"/>
                  </a:cubicBezTo>
                  <a:cubicBezTo>
                    <a:pt x="75" y="444"/>
                    <a:pt x="44" y="398"/>
                    <a:pt x="12" y="354"/>
                  </a:cubicBezTo>
                  <a:cubicBezTo>
                    <a:pt x="11" y="352"/>
                    <a:pt x="8" y="354"/>
                    <a:pt x="9" y="355"/>
                  </a:cubicBezTo>
                  <a:cubicBezTo>
                    <a:pt x="39" y="401"/>
                    <a:pt x="69" y="448"/>
                    <a:pt x="102" y="491"/>
                  </a:cubicBezTo>
                  <a:cubicBezTo>
                    <a:pt x="111" y="506"/>
                    <a:pt x="121" y="520"/>
                    <a:pt x="130" y="535"/>
                  </a:cubicBezTo>
                  <a:cubicBezTo>
                    <a:pt x="127" y="532"/>
                    <a:pt x="124" y="529"/>
                    <a:pt x="122" y="526"/>
                  </a:cubicBezTo>
                  <a:cubicBezTo>
                    <a:pt x="90" y="478"/>
                    <a:pt x="56" y="432"/>
                    <a:pt x="20" y="387"/>
                  </a:cubicBezTo>
                  <a:cubicBezTo>
                    <a:pt x="19" y="386"/>
                    <a:pt x="17" y="387"/>
                    <a:pt x="18" y="389"/>
                  </a:cubicBezTo>
                  <a:cubicBezTo>
                    <a:pt x="48" y="438"/>
                    <a:pt x="82" y="485"/>
                    <a:pt x="120" y="529"/>
                  </a:cubicBezTo>
                  <a:cubicBezTo>
                    <a:pt x="122" y="532"/>
                    <a:pt x="125" y="535"/>
                    <a:pt x="127" y="539"/>
                  </a:cubicBezTo>
                  <a:cubicBezTo>
                    <a:pt x="87" y="495"/>
                    <a:pt x="50" y="449"/>
                    <a:pt x="16" y="401"/>
                  </a:cubicBezTo>
                  <a:cubicBezTo>
                    <a:pt x="15" y="400"/>
                    <a:pt x="13" y="401"/>
                    <a:pt x="14" y="402"/>
                  </a:cubicBezTo>
                  <a:cubicBezTo>
                    <a:pt x="21" y="412"/>
                    <a:pt x="27" y="421"/>
                    <a:pt x="34" y="430"/>
                  </a:cubicBezTo>
                  <a:cubicBezTo>
                    <a:pt x="29" y="426"/>
                    <a:pt x="24" y="423"/>
                    <a:pt x="18" y="422"/>
                  </a:cubicBezTo>
                  <a:cubicBezTo>
                    <a:pt x="17" y="422"/>
                    <a:pt x="16" y="423"/>
                    <a:pt x="17" y="424"/>
                  </a:cubicBezTo>
                  <a:cubicBezTo>
                    <a:pt x="29" y="439"/>
                    <a:pt x="41" y="456"/>
                    <a:pt x="53" y="471"/>
                  </a:cubicBezTo>
                  <a:cubicBezTo>
                    <a:pt x="48" y="466"/>
                    <a:pt x="40" y="459"/>
                    <a:pt x="35" y="453"/>
                  </a:cubicBezTo>
                  <a:cubicBezTo>
                    <a:pt x="28" y="446"/>
                    <a:pt x="22" y="439"/>
                    <a:pt x="15" y="431"/>
                  </a:cubicBezTo>
                  <a:cubicBezTo>
                    <a:pt x="14" y="430"/>
                    <a:pt x="13" y="431"/>
                    <a:pt x="13" y="432"/>
                  </a:cubicBezTo>
                  <a:cubicBezTo>
                    <a:pt x="15" y="442"/>
                    <a:pt x="20" y="449"/>
                    <a:pt x="29" y="453"/>
                  </a:cubicBezTo>
                  <a:cubicBezTo>
                    <a:pt x="30" y="454"/>
                    <a:pt x="31" y="453"/>
                    <a:pt x="30" y="452"/>
                  </a:cubicBezTo>
                  <a:cubicBezTo>
                    <a:pt x="38" y="460"/>
                    <a:pt x="46" y="467"/>
                    <a:pt x="55" y="474"/>
                  </a:cubicBezTo>
                  <a:cubicBezTo>
                    <a:pt x="60" y="489"/>
                    <a:pt x="68" y="502"/>
                    <a:pt x="77" y="514"/>
                  </a:cubicBezTo>
                  <a:cubicBezTo>
                    <a:pt x="70" y="506"/>
                    <a:pt x="62" y="499"/>
                    <a:pt x="55" y="491"/>
                  </a:cubicBezTo>
                  <a:cubicBezTo>
                    <a:pt x="54" y="491"/>
                    <a:pt x="53" y="492"/>
                    <a:pt x="54" y="493"/>
                  </a:cubicBezTo>
                  <a:cubicBezTo>
                    <a:pt x="60" y="503"/>
                    <a:pt x="67" y="513"/>
                    <a:pt x="74" y="524"/>
                  </a:cubicBezTo>
                  <a:cubicBezTo>
                    <a:pt x="74" y="524"/>
                    <a:pt x="75" y="524"/>
                    <a:pt x="74" y="524"/>
                  </a:cubicBezTo>
                  <a:cubicBezTo>
                    <a:pt x="70" y="517"/>
                    <a:pt x="66" y="510"/>
                    <a:pt x="62" y="504"/>
                  </a:cubicBezTo>
                  <a:cubicBezTo>
                    <a:pt x="62" y="503"/>
                    <a:pt x="60" y="500"/>
                    <a:pt x="58" y="498"/>
                  </a:cubicBezTo>
                  <a:cubicBezTo>
                    <a:pt x="60" y="500"/>
                    <a:pt x="63" y="503"/>
                    <a:pt x="64" y="503"/>
                  </a:cubicBezTo>
                  <a:cubicBezTo>
                    <a:pt x="72" y="511"/>
                    <a:pt x="80" y="520"/>
                    <a:pt x="88" y="528"/>
                  </a:cubicBezTo>
                  <a:cubicBezTo>
                    <a:pt x="91" y="531"/>
                    <a:pt x="93" y="534"/>
                    <a:pt x="95" y="534"/>
                  </a:cubicBezTo>
                  <a:cubicBezTo>
                    <a:pt x="96" y="535"/>
                    <a:pt x="97" y="536"/>
                    <a:pt x="98" y="537"/>
                  </a:cubicBezTo>
                  <a:cubicBezTo>
                    <a:pt x="99" y="538"/>
                    <a:pt x="100" y="537"/>
                    <a:pt x="99" y="536"/>
                  </a:cubicBezTo>
                  <a:cubicBezTo>
                    <a:pt x="88" y="524"/>
                    <a:pt x="77" y="511"/>
                    <a:pt x="68" y="497"/>
                  </a:cubicBezTo>
                  <a:cubicBezTo>
                    <a:pt x="64" y="490"/>
                    <a:pt x="59" y="482"/>
                    <a:pt x="57" y="474"/>
                  </a:cubicBezTo>
                  <a:cubicBezTo>
                    <a:pt x="57" y="474"/>
                    <a:pt x="57" y="474"/>
                    <a:pt x="57" y="473"/>
                  </a:cubicBezTo>
                  <a:cubicBezTo>
                    <a:pt x="57" y="473"/>
                    <a:pt x="57" y="473"/>
                    <a:pt x="57" y="473"/>
                  </a:cubicBezTo>
                  <a:cubicBezTo>
                    <a:pt x="56" y="470"/>
                    <a:pt x="57" y="474"/>
                    <a:pt x="58" y="476"/>
                  </a:cubicBezTo>
                  <a:cubicBezTo>
                    <a:pt x="60" y="479"/>
                    <a:pt x="63" y="483"/>
                    <a:pt x="66" y="486"/>
                  </a:cubicBezTo>
                  <a:cubicBezTo>
                    <a:pt x="84" y="510"/>
                    <a:pt x="105" y="530"/>
                    <a:pt x="128" y="548"/>
                  </a:cubicBezTo>
                  <a:cubicBezTo>
                    <a:pt x="129" y="549"/>
                    <a:pt x="131" y="548"/>
                    <a:pt x="130" y="547"/>
                  </a:cubicBezTo>
                  <a:cubicBezTo>
                    <a:pt x="132" y="549"/>
                    <a:pt x="134" y="551"/>
                    <a:pt x="136" y="553"/>
                  </a:cubicBezTo>
                  <a:cubicBezTo>
                    <a:pt x="137" y="554"/>
                    <a:pt x="139" y="553"/>
                    <a:pt x="138" y="552"/>
                  </a:cubicBezTo>
                  <a:cubicBezTo>
                    <a:pt x="136" y="549"/>
                    <a:pt x="134" y="546"/>
                    <a:pt x="132" y="543"/>
                  </a:cubicBezTo>
                  <a:cubicBezTo>
                    <a:pt x="134" y="545"/>
                    <a:pt x="136" y="547"/>
                    <a:pt x="138" y="549"/>
                  </a:cubicBezTo>
                  <a:cubicBezTo>
                    <a:pt x="139" y="550"/>
                    <a:pt x="141" y="548"/>
                    <a:pt x="140" y="547"/>
                  </a:cubicBezTo>
                  <a:cubicBezTo>
                    <a:pt x="133" y="535"/>
                    <a:pt x="126" y="524"/>
                    <a:pt x="119" y="513"/>
                  </a:cubicBezTo>
                  <a:cubicBezTo>
                    <a:pt x="140" y="538"/>
                    <a:pt x="161" y="562"/>
                    <a:pt x="185" y="585"/>
                  </a:cubicBezTo>
                  <a:cubicBezTo>
                    <a:pt x="186" y="586"/>
                    <a:pt x="188" y="585"/>
                    <a:pt x="187" y="583"/>
                  </a:cubicBezTo>
                  <a:cubicBezTo>
                    <a:pt x="182" y="576"/>
                    <a:pt x="177" y="568"/>
                    <a:pt x="172" y="561"/>
                  </a:cubicBezTo>
                  <a:cubicBezTo>
                    <a:pt x="180" y="569"/>
                    <a:pt x="189" y="578"/>
                    <a:pt x="197" y="587"/>
                  </a:cubicBezTo>
                  <a:cubicBezTo>
                    <a:pt x="199" y="588"/>
                    <a:pt x="201" y="586"/>
                    <a:pt x="200" y="585"/>
                  </a:cubicBezTo>
                  <a:cubicBezTo>
                    <a:pt x="189" y="568"/>
                    <a:pt x="177" y="551"/>
                    <a:pt x="166" y="535"/>
                  </a:cubicBezTo>
                  <a:cubicBezTo>
                    <a:pt x="183" y="553"/>
                    <a:pt x="200" y="570"/>
                    <a:pt x="218" y="587"/>
                  </a:cubicBezTo>
                  <a:cubicBezTo>
                    <a:pt x="220" y="588"/>
                    <a:pt x="222" y="586"/>
                    <a:pt x="220" y="585"/>
                  </a:cubicBezTo>
                  <a:cubicBezTo>
                    <a:pt x="181" y="536"/>
                    <a:pt x="143" y="486"/>
                    <a:pt x="106" y="435"/>
                  </a:cubicBezTo>
                  <a:cubicBezTo>
                    <a:pt x="144" y="485"/>
                    <a:pt x="183" y="533"/>
                    <a:pt x="227" y="577"/>
                  </a:cubicBezTo>
                  <a:cubicBezTo>
                    <a:pt x="228" y="578"/>
                    <a:pt x="231" y="577"/>
                    <a:pt x="230" y="575"/>
                  </a:cubicBezTo>
                  <a:cubicBezTo>
                    <a:pt x="225" y="568"/>
                    <a:pt x="220" y="561"/>
                    <a:pt x="215" y="554"/>
                  </a:cubicBezTo>
                  <a:cubicBezTo>
                    <a:pt x="222" y="561"/>
                    <a:pt x="230" y="569"/>
                    <a:pt x="238" y="575"/>
                  </a:cubicBezTo>
                  <a:cubicBezTo>
                    <a:pt x="238" y="576"/>
                    <a:pt x="238" y="576"/>
                    <a:pt x="239" y="576"/>
                  </a:cubicBezTo>
                  <a:cubicBezTo>
                    <a:pt x="239" y="576"/>
                    <a:pt x="240" y="577"/>
                    <a:pt x="240" y="578"/>
                  </a:cubicBezTo>
                  <a:cubicBezTo>
                    <a:pt x="242" y="579"/>
                    <a:pt x="244" y="577"/>
                    <a:pt x="243" y="576"/>
                  </a:cubicBezTo>
                  <a:cubicBezTo>
                    <a:pt x="236" y="561"/>
                    <a:pt x="228" y="547"/>
                    <a:pt x="220" y="533"/>
                  </a:cubicBezTo>
                  <a:cubicBezTo>
                    <a:pt x="229" y="543"/>
                    <a:pt x="239" y="554"/>
                    <a:pt x="248" y="564"/>
                  </a:cubicBezTo>
                  <a:cubicBezTo>
                    <a:pt x="249" y="566"/>
                    <a:pt x="251" y="564"/>
                    <a:pt x="250" y="563"/>
                  </a:cubicBezTo>
                  <a:cubicBezTo>
                    <a:pt x="228" y="531"/>
                    <a:pt x="207" y="499"/>
                    <a:pt x="185" y="467"/>
                  </a:cubicBezTo>
                  <a:cubicBezTo>
                    <a:pt x="211" y="500"/>
                    <a:pt x="238" y="533"/>
                    <a:pt x="266" y="566"/>
                  </a:cubicBezTo>
                  <a:cubicBezTo>
                    <a:pt x="267" y="567"/>
                    <a:pt x="270" y="565"/>
                    <a:pt x="269" y="564"/>
                  </a:cubicBezTo>
                  <a:cubicBezTo>
                    <a:pt x="253" y="540"/>
                    <a:pt x="238" y="517"/>
                    <a:pt x="222" y="493"/>
                  </a:cubicBezTo>
                  <a:cubicBezTo>
                    <a:pt x="241" y="517"/>
                    <a:pt x="260" y="540"/>
                    <a:pt x="280" y="563"/>
                  </a:cubicBezTo>
                  <a:cubicBezTo>
                    <a:pt x="280" y="564"/>
                    <a:pt x="282" y="563"/>
                    <a:pt x="282" y="562"/>
                  </a:cubicBezTo>
                  <a:cubicBezTo>
                    <a:pt x="283" y="563"/>
                    <a:pt x="285" y="562"/>
                    <a:pt x="285" y="560"/>
                  </a:cubicBezTo>
                  <a:cubicBezTo>
                    <a:pt x="281" y="546"/>
                    <a:pt x="275" y="534"/>
                    <a:pt x="268" y="521"/>
                  </a:cubicBezTo>
                  <a:cubicBezTo>
                    <a:pt x="278" y="534"/>
                    <a:pt x="289" y="547"/>
                    <a:pt x="299" y="559"/>
                  </a:cubicBezTo>
                  <a:cubicBezTo>
                    <a:pt x="301" y="561"/>
                    <a:pt x="303" y="559"/>
                    <a:pt x="302" y="557"/>
                  </a:cubicBezTo>
                  <a:cubicBezTo>
                    <a:pt x="279" y="521"/>
                    <a:pt x="256" y="485"/>
                    <a:pt x="233" y="449"/>
                  </a:cubicBezTo>
                  <a:cubicBezTo>
                    <a:pt x="260" y="485"/>
                    <a:pt x="287" y="521"/>
                    <a:pt x="316" y="556"/>
                  </a:cubicBezTo>
                  <a:cubicBezTo>
                    <a:pt x="318" y="557"/>
                    <a:pt x="320" y="555"/>
                    <a:pt x="319" y="554"/>
                  </a:cubicBezTo>
                  <a:cubicBezTo>
                    <a:pt x="311" y="541"/>
                    <a:pt x="302" y="528"/>
                    <a:pt x="293" y="516"/>
                  </a:cubicBezTo>
                  <a:cubicBezTo>
                    <a:pt x="305" y="529"/>
                    <a:pt x="318" y="541"/>
                    <a:pt x="331" y="552"/>
                  </a:cubicBezTo>
                  <a:cubicBezTo>
                    <a:pt x="333" y="553"/>
                    <a:pt x="335" y="552"/>
                    <a:pt x="334" y="550"/>
                  </a:cubicBezTo>
                  <a:cubicBezTo>
                    <a:pt x="313" y="519"/>
                    <a:pt x="291" y="488"/>
                    <a:pt x="270" y="457"/>
                  </a:cubicBezTo>
                  <a:cubicBezTo>
                    <a:pt x="294" y="489"/>
                    <a:pt x="318" y="520"/>
                    <a:pt x="342" y="551"/>
                  </a:cubicBezTo>
                  <a:cubicBezTo>
                    <a:pt x="344" y="553"/>
                    <a:pt x="346" y="550"/>
                    <a:pt x="345" y="549"/>
                  </a:cubicBezTo>
                  <a:cubicBezTo>
                    <a:pt x="338" y="539"/>
                    <a:pt x="332" y="530"/>
                    <a:pt x="325" y="520"/>
                  </a:cubicBezTo>
                  <a:cubicBezTo>
                    <a:pt x="331" y="526"/>
                    <a:pt x="338" y="532"/>
                    <a:pt x="345" y="538"/>
                  </a:cubicBezTo>
                  <a:cubicBezTo>
                    <a:pt x="347" y="539"/>
                    <a:pt x="349" y="537"/>
                    <a:pt x="348" y="535"/>
                  </a:cubicBezTo>
                  <a:cubicBezTo>
                    <a:pt x="294" y="457"/>
                    <a:pt x="239" y="378"/>
                    <a:pt x="185" y="299"/>
                  </a:cubicBezTo>
                  <a:cubicBezTo>
                    <a:pt x="241" y="377"/>
                    <a:pt x="296" y="454"/>
                    <a:pt x="352" y="531"/>
                  </a:cubicBezTo>
                  <a:cubicBezTo>
                    <a:pt x="353" y="533"/>
                    <a:pt x="356" y="531"/>
                    <a:pt x="355" y="529"/>
                  </a:cubicBezTo>
                  <a:cubicBezTo>
                    <a:pt x="351" y="522"/>
                    <a:pt x="346" y="514"/>
                    <a:pt x="342" y="506"/>
                  </a:cubicBezTo>
                  <a:cubicBezTo>
                    <a:pt x="349" y="515"/>
                    <a:pt x="356" y="524"/>
                    <a:pt x="363" y="532"/>
                  </a:cubicBezTo>
                  <a:cubicBezTo>
                    <a:pt x="365" y="534"/>
                    <a:pt x="367" y="532"/>
                    <a:pt x="366" y="530"/>
                  </a:cubicBezTo>
                  <a:cubicBezTo>
                    <a:pt x="350" y="502"/>
                    <a:pt x="334" y="475"/>
                    <a:pt x="317" y="448"/>
                  </a:cubicBezTo>
                  <a:cubicBezTo>
                    <a:pt x="321" y="452"/>
                    <a:pt x="325" y="457"/>
                    <a:pt x="328" y="462"/>
                  </a:cubicBezTo>
                  <a:cubicBezTo>
                    <a:pt x="344" y="482"/>
                    <a:pt x="361" y="502"/>
                    <a:pt x="380" y="518"/>
                  </a:cubicBezTo>
                  <a:cubicBezTo>
                    <a:pt x="391" y="530"/>
                    <a:pt x="403" y="541"/>
                    <a:pt x="417" y="551"/>
                  </a:cubicBezTo>
                  <a:cubicBezTo>
                    <a:pt x="418" y="552"/>
                    <a:pt x="420" y="550"/>
                    <a:pt x="419" y="548"/>
                  </a:cubicBezTo>
                  <a:cubicBezTo>
                    <a:pt x="414" y="544"/>
                    <a:pt x="409" y="539"/>
                    <a:pt x="405" y="535"/>
                  </a:cubicBezTo>
                  <a:cubicBezTo>
                    <a:pt x="409" y="537"/>
                    <a:pt x="413" y="539"/>
                    <a:pt x="418" y="541"/>
                  </a:cubicBezTo>
                  <a:cubicBezTo>
                    <a:pt x="419" y="542"/>
                    <a:pt x="421" y="541"/>
                    <a:pt x="420" y="539"/>
                  </a:cubicBezTo>
                  <a:cubicBezTo>
                    <a:pt x="414" y="530"/>
                    <a:pt x="414" y="530"/>
                    <a:pt x="414" y="530"/>
                  </a:cubicBezTo>
                  <a:cubicBezTo>
                    <a:pt x="415" y="532"/>
                    <a:pt x="417" y="533"/>
                    <a:pt x="418" y="535"/>
                  </a:cubicBezTo>
                  <a:cubicBezTo>
                    <a:pt x="420" y="537"/>
                    <a:pt x="423" y="535"/>
                    <a:pt x="421" y="533"/>
                  </a:cubicBezTo>
                  <a:cubicBezTo>
                    <a:pt x="421" y="532"/>
                    <a:pt x="420" y="531"/>
                    <a:pt x="419" y="530"/>
                  </a:cubicBezTo>
                  <a:cubicBezTo>
                    <a:pt x="422" y="533"/>
                    <a:pt x="425" y="535"/>
                    <a:pt x="428" y="538"/>
                  </a:cubicBezTo>
                  <a:cubicBezTo>
                    <a:pt x="429" y="539"/>
                    <a:pt x="432" y="537"/>
                    <a:pt x="431" y="536"/>
                  </a:cubicBezTo>
                  <a:cubicBezTo>
                    <a:pt x="428" y="532"/>
                    <a:pt x="426" y="528"/>
                    <a:pt x="423" y="524"/>
                  </a:cubicBezTo>
                  <a:cubicBezTo>
                    <a:pt x="424" y="524"/>
                    <a:pt x="424" y="523"/>
                    <a:pt x="423" y="522"/>
                  </a:cubicBezTo>
                  <a:cubicBezTo>
                    <a:pt x="421" y="520"/>
                    <a:pt x="419" y="517"/>
                    <a:pt x="417" y="515"/>
                  </a:cubicBezTo>
                  <a:cubicBezTo>
                    <a:pt x="369" y="441"/>
                    <a:pt x="321" y="367"/>
                    <a:pt x="273" y="293"/>
                  </a:cubicBezTo>
                  <a:cubicBezTo>
                    <a:pt x="238" y="240"/>
                    <a:pt x="203" y="188"/>
                    <a:pt x="164" y="137"/>
                  </a:cubicBezTo>
                  <a:cubicBezTo>
                    <a:pt x="157" y="123"/>
                    <a:pt x="149" y="109"/>
                    <a:pt x="141" y="94"/>
                  </a:cubicBezTo>
                  <a:cubicBezTo>
                    <a:pt x="216" y="200"/>
                    <a:pt x="290" y="307"/>
                    <a:pt x="365" y="413"/>
                  </a:cubicBezTo>
                  <a:cubicBezTo>
                    <a:pt x="356" y="401"/>
                    <a:pt x="348" y="390"/>
                    <a:pt x="340" y="379"/>
                  </a:cubicBezTo>
                  <a:cubicBezTo>
                    <a:pt x="339" y="378"/>
                    <a:pt x="336" y="379"/>
                    <a:pt x="337" y="381"/>
                  </a:cubicBezTo>
                  <a:cubicBezTo>
                    <a:pt x="364" y="430"/>
                    <a:pt x="395" y="475"/>
                    <a:pt x="431" y="517"/>
                  </a:cubicBezTo>
                  <a:cubicBezTo>
                    <a:pt x="432" y="519"/>
                    <a:pt x="434" y="517"/>
                    <a:pt x="433" y="515"/>
                  </a:cubicBezTo>
                  <a:cubicBezTo>
                    <a:pt x="403" y="480"/>
                    <a:pt x="377" y="443"/>
                    <a:pt x="354" y="404"/>
                  </a:cubicBezTo>
                  <a:cubicBezTo>
                    <a:pt x="385" y="446"/>
                    <a:pt x="416" y="488"/>
                    <a:pt x="448" y="530"/>
                  </a:cubicBezTo>
                  <a:cubicBezTo>
                    <a:pt x="449" y="532"/>
                    <a:pt x="452" y="531"/>
                    <a:pt x="451" y="529"/>
                  </a:cubicBezTo>
                  <a:cubicBezTo>
                    <a:pt x="414" y="476"/>
                    <a:pt x="377" y="424"/>
                    <a:pt x="341" y="372"/>
                  </a:cubicBezTo>
                  <a:cubicBezTo>
                    <a:pt x="426" y="491"/>
                    <a:pt x="512" y="609"/>
                    <a:pt x="601" y="725"/>
                  </a:cubicBezTo>
                  <a:cubicBezTo>
                    <a:pt x="647" y="786"/>
                    <a:pt x="694" y="847"/>
                    <a:pt x="741" y="907"/>
                  </a:cubicBezTo>
                  <a:cubicBezTo>
                    <a:pt x="742" y="908"/>
                    <a:pt x="745" y="906"/>
                    <a:pt x="744" y="904"/>
                  </a:cubicBezTo>
                  <a:cubicBezTo>
                    <a:pt x="715" y="848"/>
                    <a:pt x="678" y="797"/>
                    <a:pt x="639" y="748"/>
                  </a:cubicBezTo>
                  <a:cubicBezTo>
                    <a:pt x="597" y="696"/>
                    <a:pt x="555" y="644"/>
                    <a:pt x="515" y="590"/>
                  </a:cubicBezTo>
                  <a:cubicBezTo>
                    <a:pt x="432" y="478"/>
                    <a:pt x="354" y="362"/>
                    <a:pt x="274" y="248"/>
                  </a:cubicBezTo>
                  <a:cubicBezTo>
                    <a:pt x="233" y="190"/>
                    <a:pt x="192" y="131"/>
                    <a:pt x="150" y="72"/>
                  </a:cubicBezTo>
                  <a:cubicBezTo>
                    <a:pt x="191" y="115"/>
                    <a:pt x="225" y="162"/>
                    <a:pt x="258" y="210"/>
                  </a:cubicBezTo>
                  <a:cubicBezTo>
                    <a:pt x="297" y="267"/>
                    <a:pt x="335" y="324"/>
                    <a:pt x="375" y="381"/>
                  </a:cubicBezTo>
                  <a:cubicBezTo>
                    <a:pt x="457" y="498"/>
                    <a:pt x="541" y="613"/>
                    <a:pt x="626" y="728"/>
                  </a:cubicBezTo>
                  <a:cubicBezTo>
                    <a:pt x="650" y="760"/>
                    <a:pt x="674" y="792"/>
                    <a:pt x="698" y="824"/>
                  </a:cubicBezTo>
                  <a:cubicBezTo>
                    <a:pt x="717" y="850"/>
                    <a:pt x="736" y="876"/>
                    <a:pt x="762" y="895"/>
                  </a:cubicBezTo>
                  <a:cubicBezTo>
                    <a:pt x="764" y="896"/>
                    <a:pt x="767" y="894"/>
                    <a:pt x="766" y="892"/>
                  </a:cubicBezTo>
                  <a:cubicBezTo>
                    <a:pt x="603" y="679"/>
                    <a:pt x="446" y="462"/>
                    <a:pt x="294" y="241"/>
                  </a:cubicBezTo>
                  <a:cubicBezTo>
                    <a:pt x="257" y="187"/>
                    <a:pt x="221" y="133"/>
                    <a:pt x="184" y="78"/>
                  </a:cubicBezTo>
                  <a:cubicBezTo>
                    <a:pt x="268" y="175"/>
                    <a:pt x="335" y="284"/>
                    <a:pt x="404" y="391"/>
                  </a:cubicBezTo>
                  <a:cubicBezTo>
                    <a:pt x="441" y="448"/>
                    <a:pt x="479" y="504"/>
                    <a:pt x="521" y="558"/>
                  </a:cubicBezTo>
                  <a:cubicBezTo>
                    <a:pt x="544" y="589"/>
                    <a:pt x="569" y="619"/>
                    <a:pt x="594" y="649"/>
                  </a:cubicBezTo>
                  <a:cubicBezTo>
                    <a:pt x="609" y="670"/>
                    <a:pt x="624" y="692"/>
                    <a:pt x="639" y="713"/>
                  </a:cubicBezTo>
                  <a:cubicBezTo>
                    <a:pt x="683" y="776"/>
                    <a:pt x="728" y="838"/>
                    <a:pt x="773" y="901"/>
                  </a:cubicBezTo>
                  <a:cubicBezTo>
                    <a:pt x="775" y="903"/>
                    <a:pt x="779" y="901"/>
                    <a:pt x="777" y="898"/>
                  </a:cubicBezTo>
                  <a:cubicBezTo>
                    <a:pt x="744" y="831"/>
                    <a:pt x="700" y="772"/>
                    <a:pt x="654" y="714"/>
                  </a:cubicBezTo>
                  <a:cubicBezTo>
                    <a:pt x="654" y="713"/>
                    <a:pt x="655" y="712"/>
                    <a:pt x="654" y="712"/>
                  </a:cubicBezTo>
                  <a:cubicBezTo>
                    <a:pt x="614" y="649"/>
                    <a:pt x="572" y="588"/>
                    <a:pt x="529" y="527"/>
                  </a:cubicBezTo>
                  <a:cubicBezTo>
                    <a:pt x="572" y="585"/>
                    <a:pt x="613" y="643"/>
                    <a:pt x="654" y="702"/>
                  </a:cubicBezTo>
                  <a:cubicBezTo>
                    <a:pt x="696" y="763"/>
                    <a:pt x="738" y="824"/>
                    <a:pt x="780" y="885"/>
                  </a:cubicBezTo>
                  <a:cubicBezTo>
                    <a:pt x="782" y="888"/>
                    <a:pt x="786" y="885"/>
                    <a:pt x="784" y="883"/>
                  </a:cubicBezTo>
                  <a:cubicBezTo>
                    <a:pt x="709" y="774"/>
                    <a:pt x="634" y="664"/>
                    <a:pt x="557" y="556"/>
                  </a:cubicBezTo>
                  <a:cubicBezTo>
                    <a:pt x="548" y="543"/>
                    <a:pt x="538" y="529"/>
                    <a:pt x="528" y="516"/>
                  </a:cubicBezTo>
                  <a:cubicBezTo>
                    <a:pt x="570" y="572"/>
                    <a:pt x="612" y="629"/>
                    <a:pt x="654" y="686"/>
                  </a:cubicBezTo>
                  <a:cubicBezTo>
                    <a:pt x="700" y="747"/>
                    <a:pt x="746" y="808"/>
                    <a:pt x="791" y="870"/>
                  </a:cubicBezTo>
                  <a:cubicBezTo>
                    <a:pt x="793" y="872"/>
                    <a:pt x="796" y="870"/>
                    <a:pt x="795" y="868"/>
                  </a:cubicBezTo>
                  <a:cubicBezTo>
                    <a:pt x="638" y="653"/>
                    <a:pt x="480" y="438"/>
                    <a:pt x="324" y="222"/>
                  </a:cubicBezTo>
                  <a:cubicBezTo>
                    <a:pt x="290" y="174"/>
                    <a:pt x="256" y="126"/>
                    <a:pt x="223" y="76"/>
                  </a:cubicBezTo>
                  <a:cubicBezTo>
                    <a:pt x="381" y="276"/>
                    <a:pt x="516" y="493"/>
                    <a:pt x="670" y="695"/>
                  </a:cubicBezTo>
                  <a:cubicBezTo>
                    <a:pt x="715" y="753"/>
                    <a:pt x="761" y="810"/>
                    <a:pt x="809" y="865"/>
                  </a:cubicBezTo>
                  <a:cubicBezTo>
                    <a:pt x="811" y="867"/>
                    <a:pt x="814" y="864"/>
                    <a:pt x="812" y="863"/>
                  </a:cubicBezTo>
                  <a:cubicBezTo>
                    <a:pt x="642" y="658"/>
                    <a:pt x="493" y="437"/>
                    <a:pt x="341" y="220"/>
                  </a:cubicBezTo>
                  <a:cubicBezTo>
                    <a:pt x="306" y="169"/>
                    <a:pt x="271" y="118"/>
                    <a:pt x="239" y="65"/>
                  </a:cubicBezTo>
                  <a:cubicBezTo>
                    <a:pt x="298" y="144"/>
                    <a:pt x="357" y="223"/>
                    <a:pt x="415" y="301"/>
                  </a:cubicBezTo>
                  <a:cubicBezTo>
                    <a:pt x="430" y="323"/>
                    <a:pt x="446" y="346"/>
                    <a:pt x="461" y="368"/>
                  </a:cubicBezTo>
                  <a:cubicBezTo>
                    <a:pt x="534" y="475"/>
                    <a:pt x="605" y="584"/>
                    <a:pt x="684" y="687"/>
                  </a:cubicBezTo>
                  <a:cubicBezTo>
                    <a:pt x="725" y="741"/>
                    <a:pt x="769" y="792"/>
                    <a:pt x="819" y="839"/>
                  </a:cubicBezTo>
                  <a:cubicBezTo>
                    <a:pt x="820" y="841"/>
                    <a:pt x="823" y="839"/>
                    <a:pt x="822" y="837"/>
                  </a:cubicBezTo>
                  <a:cubicBezTo>
                    <a:pt x="687" y="657"/>
                    <a:pt x="553" y="478"/>
                    <a:pt x="418" y="298"/>
                  </a:cubicBezTo>
                  <a:cubicBezTo>
                    <a:pt x="400" y="271"/>
                    <a:pt x="381" y="244"/>
                    <a:pt x="363" y="217"/>
                  </a:cubicBezTo>
                  <a:cubicBezTo>
                    <a:pt x="327" y="165"/>
                    <a:pt x="291" y="113"/>
                    <a:pt x="256" y="61"/>
                  </a:cubicBezTo>
                  <a:cubicBezTo>
                    <a:pt x="268" y="76"/>
                    <a:pt x="281" y="92"/>
                    <a:pt x="293" y="107"/>
                  </a:cubicBezTo>
                  <a:cubicBezTo>
                    <a:pt x="292" y="107"/>
                    <a:pt x="292" y="109"/>
                    <a:pt x="292" y="110"/>
                  </a:cubicBezTo>
                  <a:cubicBezTo>
                    <a:pt x="429" y="304"/>
                    <a:pt x="569" y="495"/>
                    <a:pt x="713" y="684"/>
                  </a:cubicBezTo>
                  <a:cubicBezTo>
                    <a:pt x="745" y="727"/>
                    <a:pt x="779" y="769"/>
                    <a:pt x="819" y="805"/>
                  </a:cubicBezTo>
                  <a:cubicBezTo>
                    <a:pt x="821" y="808"/>
                    <a:pt x="823" y="812"/>
                    <a:pt x="826" y="815"/>
                  </a:cubicBezTo>
                  <a:cubicBezTo>
                    <a:pt x="827" y="816"/>
                    <a:pt x="828" y="816"/>
                    <a:pt x="829" y="815"/>
                  </a:cubicBezTo>
                  <a:cubicBezTo>
                    <a:pt x="830" y="816"/>
                    <a:pt x="831" y="817"/>
                    <a:pt x="832" y="818"/>
                  </a:cubicBezTo>
                  <a:cubicBezTo>
                    <a:pt x="834" y="819"/>
                    <a:pt x="837" y="817"/>
                    <a:pt x="835" y="815"/>
                  </a:cubicBezTo>
                  <a:cubicBezTo>
                    <a:pt x="832" y="810"/>
                    <a:pt x="828" y="804"/>
                    <a:pt x="824" y="798"/>
                  </a:cubicBezTo>
                  <a:cubicBezTo>
                    <a:pt x="815" y="779"/>
                    <a:pt x="800" y="761"/>
                    <a:pt x="787" y="744"/>
                  </a:cubicBezTo>
                  <a:cubicBezTo>
                    <a:pt x="781" y="736"/>
                    <a:pt x="775" y="728"/>
                    <a:pt x="769" y="720"/>
                  </a:cubicBezTo>
                  <a:cubicBezTo>
                    <a:pt x="703" y="626"/>
                    <a:pt x="635" y="535"/>
                    <a:pt x="566" y="445"/>
                  </a:cubicBezTo>
                  <a:cubicBezTo>
                    <a:pt x="503" y="360"/>
                    <a:pt x="441" y="276"/>
                    <a:pt x="378" y="191"/>
                  </a:cubicBezTo>
                  <a:cubicBezTo>
                    <a:pt x="375" y="187"/>
                    <a:pt x="372" y="183"/>
                    <a:pt x="369" y="179"/>
                  </a:cubicBezTo>
                  <a:cubicBezTo>
                    <a:pt x="407" y="227"/>
                    <a:pt x="444" y="275"/>
                    <a:pt x="482" y="323"/>
                  </a:cubicBezTo>
                  <a:cubicBezTo>
                    <a:pt x="490" y="332"/>
                    <a:pt x="497" y="341"/>
                    <a:pt x="505" y="350"/>
                  </a:cubicBezTo>
                  <a:cubicBezTo>
                    <a:pt x="578" y="448"/>
                    <a:pt x="651" y="546"/>
                    <a:pt x="725" y="644"/>
                  </a:cubicBezTo>
                  <a:cubicBezTo>
                    <a:pt x="766" y="699"/>
                    <a:pt x="805" y="757"/>
                    <a:pt x="852" y="807"/>
                  </a:cubicBezTo>
                  <a:cubicBezTo>
                    <a:pt x="854" y="809"/>
                    <a:pt x="857" y="807"/>
                    <a:pt x="856" y="804"/>
                  </a:cubicBezTo>
                  <a:close/>
                  <a:moveTo>
                    <a:pt x="192" y="64"/>
                  </a:moveTo>
                  <a:cubicBezTo>
                    <a:pt x="212" y="82"/>
                    <a:pt x="227" y="104"/>
                    <a:pt x="242" y="126"/>
                  </a:cubicBezTo>
                  <a:cubicBezTo>
                    <a:pt x="251" y="140"/>
                    <a:pt x="261" y="155"/>
                    <a:pt x="270" y="169"/>
                  </a:cubicBezTo>
                  <a:cubicBezTo>
                    <a:pt x="244" y="134"/>
                    <a:pt x="218" y="99"/>
                    <a:pt x="192" y="64"/>
                  </a:cubicBezTo>
                  <a:close/>
                  <a:moveTo>
                    <a:pt x="149" y="354"/>
                  </a:moveTo>
                  <a:cubicBezTo>
                    <a:pt x="176" y="393"/>
                    <a:pt x="176" y="393"/>
                    <a:pt x="176" y="393"/>
                  </a:cubicBezTo>
                  <a:cubicBezTo>
                    <a:pt x="179" y="397"/>
                    <a:pt x="182" y="400"/>
                    <a:pt x="184" y="404"/>
                  </a:cubicBezTo>
                  <a:cubicBezTo>
                    <a:pt x="172" y="388"/>
                    <a:pt x="161" y="371"/>
                    <a:pt x="149" y="354"/>
                  </a:cubicBezTo>
                  <a:close/>
                  <a:moveTo>
                    <a:pt x="50" y="413"/>
                  </a:moveTo>
                  <a:cubicBezTo>
                    <a:pt x="58" y="424"/>
                    <a:pt x="65" y="434"/>
                    <a:pt x="72" y="445"/>
                  </a:cubicBezTo>
                  <a:cubicBezTo>
                    <a:pt x="65" y="435"/>
                    <a:pt x="58" y="424"/>
                    <a:pt x="50" y="413"/>
                  </a:cubicBezTo>
                  <a:close/>
                  <a:moveTo>
                    <a:pt x="34" y="409"/>
                  </a:moveTo>
                  <a:cubicBezTo>
                    <a:pt x="59" y="441"/>
                    <a:pt x="82" y="474"/>
                    <a:pt x="105" y="507"/>
                  </a:cubicBezTo>
                  <a:cubicBezTo>
                    <a:pt x="80" y="476"/>
                    <a:pt x="56" y="443"/>
                    <a:pt x="34" y="409"/>
                  </a:cubicBezTo>
                  <a:close/>
                  <a:moveTo>
                    <a:pt x="30" y="452"/>
                  </a:moveTo>
                  <a:cubicBezTo>
                    <a:pt x="26" y="449"/>
                    <a:pt x="22" y="446"/>
                    <a:pt x="19" y="442"/>
                  </a:cubicBezTo>
                  <a:cubicBezTo>
                    <a:pt x="18" y="441"/>
                    <a:pt x="15" y="436"/>
                    <a:pt x="17" y="436"/>
                  </a:cubicBezTo>
                  <a:cubicBezTo>
                    <a:pt x="21" y="438"/>
                    <a:pt x="27" y="448"/>
                    <a:pt x="30" y="452"/>
                  </a:cubicBezTo>
                  <a:cubicBezTo>
                    <a:pt x="30" y="452"/>
                    <a:pt x="30" y="452"/>
                    <a:pt x="30" y="452"/>
                  </a:cubicBezTo>
                  <a:cubicBezTo>
                    <a:pt x="30" y="452"/>
                    <a:pt x="30" y="452"/>
                    <a:pt x="30" y="452"/>
                  </a:cubicBezTo>
                  <a:close/>
                  <a:moveTo>
                    <a:pt x="55" y="468"/>
                  </a:moveTo>
                  <a:cubicBezTo>
                    <a:pt x="54" y="467"/>
                    <a:pt x="53" y="467"/>
                    <a:pt x="53" y="468"/>
                  </a:cubicBezTo>
                  <a:cubicBezTo>
                    <a:pt x="44" y="457"/>
                    <a:pt x="36" y="446"/>
                    <a:pt x="27" y="435"/>
                  </a:cubicBezTo>
                  <a:cubicBezTo>
                    <a:pt x="24" y="430"/>
                    <a:pt x="17" y="422"/>
                    <a:pt x="27" y="428"/>
                  </a:cubicBezTo>
                  <a:cubicBezTo>
                    <a:pt x="34" y="432"/>
                    <a:pt x="39" y="439"/>
                    <a:pt x="43" y="445"/>
                  </a:cubicBezTo>
                  <a:cubicBezTo>
                    <a:pt x="57" y="465"/>
                    <a:pt x="70" y="486"/>
                    <a:pt x="86" y="505"/>
                  </a:cubicBezTo>
                  <a:cubicBezTo>
                    <a:pt x="90" y="510"/>
                    <a:pt x="94" y="514"/>
                    <a:pt x="98" y="519"/>
                  </a:cubicBezTo>
                  <a:cubicBezTo>
                    <a:pt x="82" y="503"/>
                    <a:pt x="68" y="486"/>
                    <a:pt x="55" y="468"/>
                  </a:cubicBezTo>
                  <a:close/>
                  <a:moveTo>
                    <a:pt x="65" y="473"/>
                  </a:moveTo>
                  <a:cubicBezTo>
                    <a:pt x="62" y="469"/>
                    <a:pt x="59" y="464"/>
                    <a:pt x="57" y="459"/>
                  </a:cubicBezTo>
                  <a:cubicBezTo>
                    <a:pt x="80" y="489"/>
                    <a:pt x="104" y="518"/>
                    <a:pt x="129" y="545"/>
                  </a:cubicBezTo>
                  <a:cubicBezTo>
                    <a:pt x="105" y="524"/>
                    <a:pt x="84" y="500"/>
                    <a:pt x="65" y="473"/>
                  </a:cubicBezTo>
                  <a:close/>
                  <a:moveTo>
                    <a:pt x="19" y="328"/>
                  </a:moveTo>
                  <a:cubicBezTo>
                    <a:pt x="59" y="385"/>
                    <a:pt x="98" y="441"/>
                    <a:pt x="137" y="498"/>
                  </a:cubicBezTo>
                  <a:cubicBezTo>
                    <a:pt x="92" y="445"/>
                    <a:pt x="53" y="389"/>
                    <a:pt x="19" y="328"/>
                  </a:cubicBezTo>
                  <a:close/>
                  <a:moveTo>
                    <a:pt x="15" y="347"/>
                  </a:moveTo>
                  <a:cubicBezTo>
                    <a:pt x="61" y="406"/>
                    <a:pt x="105" y="467"/>
                    <a:pt x="147" y="529"/>
                  </a:cubicBezTo>
                  <a:cubicBezTo>
                    <a:pt x="97" y="473"/>
                    <a:pt x="53" y="412"/>
                    <a:pt x="15" y="347"/>
                  </a:cubicBezTo>
                  <a:close/>
                  <a:moveTo>
                    <a:pt x="188" y="573"/>
                  </a:moveTo>
                  <a:cubicBezTo>
                    <a:pt x="179" y="564"/>
                    <a:pt x="170" y="554"/>
                    <a:pt x="162" y="545"/>
                  </a:cubicBezTo>
                  <a:cubicBezTo>
                    <a:pt x="142" y="517"/>
                    <a:pt x="123" y="488"/>
                    <a:pt x="103" y="460"/>
                  </a:cubicBezTo>
                  <a:cubicBezTo>
                    <a:pt x="118" y="480"/>
                    <a:pt x="134" y="500"/>
                    <a:pt x="151" y="518"/>
                  </a:cubicBezTo>
                  <a:cubicBezTo>
                    <a:pt x="164" y="536"/>
                    <a:pt x="176" y="555"/>
                    <a:pt x="188" y="573"/>
                  </a:cubicBezTo>
                  <a:close/>
                  <a:moveTo>
                    <a:pt x="192" y="494"/>
                  </a:moveTo>
                  <a:cubicBezTo>
                    <a:pt x="164" y="460"/>
                    <a:pt x="137" y="424"/>
                    <a:pt x="112" y="387"/>
                  </a:cubicBezTo>
                  <a:cubicBezTo>
                    <a:pt x="139" y="423"/>
                    <a:pt x="167" y="458"/>
                    <a:pt x="192" y="494"/>
                  </a:cubicBezTo>
                  <a:close/>
                  <a:moveTo>
                    <a:pt x="65" y="358"/>
                  </a:moveTo>
                  <a:cubicBezTo>
                    <a:pt x="53" y="344"/>
                    <a:pt x="42" y="330"/>
                    <a:pt x="30" y="316"/>
                  </a:cubicBezTo>
                  <a:cubicBezTo>
                    <a:pt x="42" y="330"/>
                    <a:pt x="54" y="343"/>
                    <a:pt x="65" y="358"/>
                  </a:cubicBezTo>
                  <a:close/>
                  <a:moveTo>
                    <a:pt x="18" y="306"/>
                  </a:moveTo>
                  <a:cubicBezTo>
                    <a:pt x="46" y="340"/>
                    <a:pt x="74" y="374"/>
                    <a:pt x="102" y="408"/>
                  </a:cubicBezTo>
                  <a:cubicBezTo>
                    <a:pt x="133" y="453"/>
                    <a:pt x="163" y="499"/>
                    <a:pt x="200" y="539"/>
                  </a:cubicBezTo>
                  <a:cubicBezTo>
                    <a:pt x="205" y="545"/>
                    <a:pt x="209" y="552"/>
                    <a:pt x="214" y="559"/>
                  </a:cubicBezTo>
                  <a:cubicBezTo>
                    <a:pt x="141" y="481"/>
                    <a:pt x="79" y="394"/>
                    <a:pt x="18" y="306"/>
                  </a:cubicBezTo>
                  <a:close/>
                  <a:moveTo>
                    <a:pt x="147" y="468"/>
                  </a:moveTo>
                  <a:cubicBezTo>
                    <a:pt x="152" y="475"/>
                    <a:pt x="158" y="482"/>
                    <a:pt x="163" y="488"/>
                  </a:cubicBezTo>
                  <a:cubicBezTo>
                    <a:pt x="168" y="495"/>
                    <a:pt x="173" y="502"/>
                    <a:pt x="179" y="510"/>
                  </a:cubicBezTo>
                  <a:cubicBezTo>
                    <a:pt x="168" y="496"/>
                    <a:pt x="157" y="482"/>
                    <a:pt x="147" y="468"/>
                  </a:cubicBezTo>
                  <a:close/>
                  <a:moveTo>
                    <a:pt x="203" y="538"/>
                  </a:moveTo>
                  <a:cubicBezTo>
                    <a:pt x="201" y="535"/>
                    <a:pt x="199" y="532"/>
                    <a:pt x="197" y="529"/>
                  </a:cubicBezTo>
                  <a:cubicBezTo>
                    <a:pt x="204" y="537"/>
                    <a:pt x="210" y="544"/>
                    <a:pt x="217" y="552"/>
                  </a:cubicBezTo>
                  <a:cubicBezTo>
                    <a:pt x="212" y="547"/>
                    <a:pt x="208" y="543"/>
                    <a:pt x="203" y="538"/>
                  </a:cubicBezTo>
                  <a:close/>
                  <a:moveTo>
                    <a:pt x="167" y="488"/>
                  </a:moveTo>
                  <a:cubicBezTo>
                    <a:pt x="151" y="467"/>
                    <a:pt x="135" y="446"/>
                    <a:pt x="119" y="425"/>
                  </a:cubicBezTo>
                  <a:cubicBezTo>
                    <a:pt x="86" y="379"/>
                    <a:pt x="56" y="332"/>
                    <a:pt x="28" y="283"/>
                  </a:cubicBezTo>
                  <a:cubicBezTo>
                    <a:pt x="96" y="373"/>
                    <a:pt x="161" y="463"/>
                    <a:pt x="224" y="555"/>
                  </a:cubicBezTo>
                  <a:cubicBezTo>
                    <a:pt x="204" y="534"/>
                    <a:pt x="185" y="511"/>
                    <a:pt x="167" y="488"/>
                  </a:cubicBezTo>
                  <a:close/>
                  <a:moveTo>
                    <a:pt x="233" y="563"/>
                  </a:moveTo>
                  <a:cubicBezTo>
                    <a:pt x="207" y="524"/>
                    <a:pt x="179" y="486"/>
                    <a:pt x="152" y="447"/>
                  </a:cubicBezTo>
                  <a:cubicBezTo>
                    <a:pt x="170" y="471"/>
                    <a:pt x="188" y="494"/>
                    <a:pt x="207" y="516"/>
                  </a:cubicBezTo>
                  <a:cubicBezTo>
                    <a:pt x="216" y="531"/>
                    <a:pt x="225" y="547"/>
                    <a:pt x="233" y="563"/>
                  </a:cubicBezTo>
                  <a:close/>
                  <a:moveTo>
                    <a:pt x="100" y="148"/>
                  </a:moveTo>
                  <a:cubicBezTo>
                    <a:pt x="175" y="252"/>
                    <a:pt x="249" y="357"/>
                    <a:pt x="315" y="467"/>
                  </a:cubicBezTo>
                  <a:cubicBezTo>
                    <a:pt x="235" y="366"/>
                    <a:pt x="163" y="260"/>
                    <a:pt x="100" y="148"/>
                  </a:cubicBezTo>
                  <a:close/>
                  <a:moveTo>
                    <a:pt x="307" y="463"/>
                  </a:moveTo>
                  <a:cubicBezTo>
                    <a:pt x="314" y="472"/>
                    <a:pt x="321" y="480"/>
                    <a:pt x="328" y="489"/>
                  </a:cubicBezTo>
                  <a:cubicBezTo>
                    <a:pt x="331" y="494"/>
                    <a:pt x="334" y="499"/>
                    <a:pt x="336" y="504"/>
                  </a:cubicBezTo>
                  <a:cubicBezTo>
                    <a:pt x="327" y="490"/>
                    <a:pt x="317" y="476"/>
                    <a:pt x="307" y="463"/>
                  </a:cubicBezTo>
                  <a:close/>
                  <a:moveTo>
                    <a:pt x="129" y="127"/>
                  </a:moveTo>
                  <a:cubicBezTo>
                    <a:pt x="158" y="163"/>
                    <a:pt x="184" y="202"/>
                    <a:pt x="209" y="242"/>
                  </a:cubicBezTo>
                  <a:cubicBezTo>
                    <a:pt x="182" y="204"/>
                    <a:pt x="155" y="165"/>
                    <a:pt x="129" y="127"/>
                  </a:cubicBezTo>
                  <a:close/>
                  <a:moveTo>
                    <a:pt x="138" y="153"/>
                  </a:moveTo>
                  <a:cubicBezTo>
                    <a:pt x="176" y="206"/>
                    <a:pt x="214" y="259"/>
                    <a:pt x="253" y="313"/>
                  </a:cubicBezTo>
                  <a:cubicBezTo>
                    <a:pt x="276" y="350"/>
                    <a:pt x="300" y="388"/>
                    <a:pt x="326" y="424"/>
                  </a:cubicBezTo>
                  <a:cubicBezTo>
                    <a:pt x="315" y="409"/>
                    <a:pt x="304" y="395"/>
                    <a:pt x="293" y="380"/>
                  </a:cubicBezTo>
                  <a:cubicBezTo>
                    <a:pt x="284" y="365"/>
                    <a:pt x="275" y="351"/>
                    <a:pt x="266" y="337"/>
                  </a:cubicBezTo>
                  <a:cubicBezTo>
                    <a:pt x="235" y="288"/>
                    <a:pt x="201" y="242"/>
                    <a:pt x="165" y="196"/>
                  </a:cubicBezTo>
                  <a:cubicBezTo>
                    <a:pt x="156" y="182"/>
                    <a:pt x="147" y="168"/>
                    <a:pt x="138" y="153"/>
                  </a:cubicBezTo>
                  <a:close/>
                  <a:moveTo>
                    <a:pt x="289" y="363"/>
                  </a:moveTo>
                  <a:cubicBezTo>
                    <a:pt x="313" y="396"/>
                    <a:pt x="337" y="429"/>
                    <a:pt x="360" y="462"/>
                  </a:cubicBezTo>
                  <a:cubicBezTo>
                    <a:pt x="335" y="430"/>
                    <a:pt x="311" y="397"/>
                    <a:pt x="289" y="363"/>
                  </a:cubicBezTo>
                  <a:close/>
                  <a:moveTo>
                    <a:pt x="270" y="349"/>
                  </a:moveTo>
                  <a:cubicBezTo>
                    <a:pt x="245" y="315"/>
                    <a:pt x="221" y="280"/>
                    <a:pt x="197" y="245"/>
                  </a:cubicBezTo>
                  <a:cubicBezTo>
                    <a:pt x="223" y="279"/>
                    <a:pt x="247" y="314"/>
                    <a:pt x="270" y="349"/>
                  </a:cubicBezTo>
                  <a:close/>
                  <a:moveTo>
                    <a:pt x="122" y="162"/>
                  </a:moveTo>
                  <a:cubicBezTo>
                    <a:pt x="127" y="169"/>
                    <a:pt x="132" y="176"/>
                    <a:pt x="138" y="182"/>
                  </a:cubicBezTo>
                  <a:cubicBezTo>
                    <a:pt x="140" y="186"/>
                    <a:pt x="142" y="189"/>
                    <a:pt x="144" y="193"/>
                  </a:cubicBezTo>
                  <a:cubicBezTo>
                    <a:pt x="136" y="182"/>
                    <a:pt x="129" y="172"/>
                    <a:pt x="122" y="162"/>
                  </a:cubicBezTo>
                  <a:close/>
                  <a:moveTo>
                    <a:pt x="176" y="238"/>
                  </a:moveTo>
                  <a:cubicBezTo>
                    <a:pt x="172" y="231"/>
                    <a:pt x="168" y="224"/>
                    <a:pt x="163" y="217"/>
                  </a:cubicBezTo>
                  <a:cubicBezTo>
                    <a:pt x="182" y="244"/>
                    <a:pt x="201" y="271"/>
                    <a:pt x="219" y="299"/>
                  </a:cubicBezTo>
                  <a:cubicBezTo>
                    <a:pt x="205" y="278"/>
                    <a:pt x="191" y="258"/>
                    <a:pt x="176" y="238"/>
                  </a:cubicBezTo>
                  <a:close/>
                  <a:moveTo>
                    <a:pt x="143" y="184"/>
                  </a:moveTo>
                  <a:cubicBezTo>
                    <a:pt x="133" y="168"/>
                    <a:pt x="123" y="151"/>
                    <a:pt x="113" y="135"/>
                  </a:cubicBezTo>
                  <a:cubicBezTo>
                    <a:pt x="130" y="156"/>
                    <a:pt x="146" y="177"/>
                    <a:pt x="163" y="199"/>
                  </a:cubicBezTo>
                  <a:cubicBezTo>
                    <a:pt x="204" y="262"/>
                    <a:pt x="246" y="324"/>
                    <a:pt x="291" y="384"/>
                  </a:cubicBezTo>
                  <a:cubicBezTo>
                    <a:pt x="305" y="407"/>
                    <a:pt x="318" y="431"/>
                    <a:pt x="332" y="454"/>
                  </a:cubicBezTo>
                  <a:cubicBezTo>
                    <a:pt x="264" y="368"/>
                    <a:pt x="209" y="272"/>
                    <a:pt x="143" y="184"/>
                  </a:cubicBezTo>
                  <a:close/>
                  <a:moveTo>
                    <a:pt x="326" y="454"/>
                  </a:moveTo>
                  <a:cubicBezTo>
                    <a:pt x="315" y="439"/>
                    <a:pt x="304" y="424"/>
                    <a:pt x="293" y="409"/>
                  </a:cubicBezTo>
                  <a:cubicBezTo>
                    <a:pt x="287" y="400"/>
                    <a:pt x="282" y="392"/>
                    <a:pt x="276" y="383"/>
                  </a:cubicBezTo>
                  <a:cubicBezTo>
                    <a:pt x="300" y="418"/>
                    <a:pt x="325" y="451"/>
                    <a:pt x="352" y="483"/>
                  </a:cubicBezTo>
                  <a:cubicBezTo>
                    <a:pt x="355" y="488"/>
                    <a:pt x="359" y="492"/>
                    <a:pt x="362" y="497"/>
                  </a:cubicBezTo>
                  <a:cubicBezTo>
                    <a:pt x="349" y="484"/>
                    <a:pt x="337" y="469"/>
                    <a:pt x="326" y="454"/>
                  </a:cubicBezTo>
                  <a:close/>
                  <a:moveTo>
                    <a:pt x="394" y="524"/>
                  </a:moveTo>
                  <a:cubicBezTo>
                    <a:pt x="380" y="510"/>
                    <a:pt x="367" y="495"/>
                    <a:pt x="354" y="480"/>
                  </a:cubicBezTo>
                  <a:cubicBezTo>
                    <a:pt x="337" y="456"/>
                    <a:pt x="322" y="430"/>
                    <a:pt x="307" y="405"/>
                  </a:cubicBezTo>
                  <a:cubicBezTo>
                    <a:pt x="335" y="441"/>
                    <a:pt x="364" y="477"/>
                    <a:pt x="396" y="511"/>
                  </a:cubicBezTo>
                  <a:cubicBezTo>
                    <a:pt x="402" y="519"/>
                    <a:pt x="408" y="527"/>
                    <a:pt x="414" y="536"/>
                  </a:cubicBezTo>
                  <a:cubicBezTo>
                    <a:pt x="407" y="532"/>
                    <a:pt x="400" y="528"/>
                    <a:pt x="394" y="524"/>
                  </a:cubicBezTo>
                  <a:close/>
                  <a:moveTo>
                    <a:pt x="420" y="526"/>
                  </a:moveTo>
                  <a:cubicBezTo>
                    <a:pt x="415" y="521"/>
                    <a:pt x="411" y="517"/>
                    <a:pt x="406" y="512"/>
                  </a:cubicBezTo>
                  <a:cubicBezTo>
                    <a:pt x="394" y="497"/>
                    <a:pt x="383" y="481"/>
                    <a:pt x="371" y="465"/>
                  </a:cubicBezTo>
                  <a:cubicBezTo>
                    <a:pt x="378" y="473"/>
                    <a:pt x="384" y="482"/>
                    <a:pt x="391" y="490"/>
                  </a:cubicBezTo>
                  <a:cubicBezTo>
                    <a:pt x="392" y="491"/>
                    <a:pt x="392" y="492"/>
                    <a:pt x="393" y="492"/>
                  </a:cubicBezTo>
                  <a:cubicBezTo>
                    <a:pt x="393" y="493"/>
                    <a:pt x="393" y="493"/>
                    <a:pt x="393" y="493"/>
                  </a:cubicBezTo>
                  <a:cubicBezTo>
                    <a:pt x="401" y="502"/>
                    <a:pt x="408" y="511"/>
                    <a:pt x="416" y="520"/>
                  </a:cubicBezTo>
                  <a:cubicBezTo>
                    <a:pt x="417" y="522"/>
                    <a:pt x="419" y="524"/>
                    <a:pt x="420" y="526"/>
                  </a:cubicBezTo>
                  <a:close/>
                  <a:moveTo>
                    <a:pt x="272" y="299"/>
                  </a:moveTo>
                  <a:cubicBezTo>
                    <a:pt x="314" y="363"/>
                    <a:pt x="356" y="427"/>
                    <a:pt x="398" y="492"/>
                  </a:cubicBezTo>
                  <a:cubicBezTo>
                    <a:pt x="388" y="480"/>
                    <a:pt x="379" y="469"/>
                    <a:pt x="370" y="458"/>
                  </a:cubicBezTo>
                  <a:cubicBezTo>
                    <a:pt x="326" y="393"/>
                    <a:pt x="285" y="328"/>
                    <a:pt x="246" y="260"/>
                  </a:cubicBezTo>
                  <a:cubicBezTo>
                    <a:pt x="245" y="259"/>
                    <a:pt x="245" y="258"/>
                    <a:pt x="245" y="257"/>
                  </a:cubicBezTo>
                  <a:cubicBezTo>
                    <a:pt x="254" y="271"/>
                    <a:pt x="263" y="285"/>
                    <a:pt x="272" y="299"/>
                  </a:cubicBezTo>
                  <a:close/>
                  <a:moveTo>
                    <a:pt x="236" y="244"/>
                  </a:moveTo>
                  <a:cubicBezTo>
                    <a:pt x="235" y="244"/>
                    <a:pt x="234" y="245"/>
                    <a:pt x="235" y="246"/>
                  </a:cubicBezTo>
                  <a:cubicBezTo>
                    <a:pt x="243" y="261"/>
                    <a:pt x="251" y="277"/>
                    <a:pt x="259" y="292"/>
                  </a:cubicBezTo>
                  <a:cubicBezTo>
                    <a:pt x="263" y="300"/>
                    <a:pt x="266" y="307"/>
                    <a:pt x="270" y="315"/>
                  </a:cubicBezTo>
                  <a:cubicBezTo>
                    <a:pt x="271" y="315"/>
                    <a:pt x="271" y="316"/>
                    <a:pt x="272" y="317"/>
                  </a:cubicBezTo>
                  <a:cubicBezTo>
                    <a:pt x="270" y="315"/>
                    <a:pt x="269" y="314"/>
                    <a:pt x="269" y="313"/>
                  </a:cubicBezTo>
                  <a:cubicBezTo>
                    <a:pt x="264" y="306"/>
                    <a:pt x="260" y="299"/>
                    <a:pt x="256" y="292"/>
                  </a:cubicBezTo>
                  <a:cubicBezTo>
                    <a:pt x="247" y="278"/>
                    <a:pt x="238" y="263"/>
                    <a:pt x="229" y="248"/>
                  </a:cubicBezTo>
                  <a:cubicBezTo>
                    <a:pt x="212" y="220"/>
                    <a:pt x="195" y="191"/>
                    <a:pt x="179" y="163"/>
                  </a:cubicBezTo>
                  <a:cubicBezTo>
                    <a:pt x="198" y="189"/>
                    <a:pt x="217" y="216"/>
                    <a:pt x="236" y="244"/>
                  </a:cubicBezTo>
                  <a:close/>
                  <a:moveTo>
                    <a:pt x="283" y="339"/>
                  </a:moveTo>
                  <a:cubicBezTo>
                    <a:pt x="283" y="340"/>
                    <a:pt x="285" y="339"/>
                    <a:pt x="284" y="338"/>
                  </a:cubicBezTo>
                  <a:cubicBezTo>
                    <a:pt x="283" y="336"/>
                    <a:pt x="283" y="335"/>
                    <a:pt x="282" y="333"/>
                  </a:cubicBezTo>
                  <a:cubicBezTo>
                    <a:pt x="281" y="331"/>
                    <a:pt x="280" y="329"/>
                    <a:pt x="278" y="326"/>
                  </a:cubicBezTo>
                  <a:cubicBezTo>
                    <a:pt x="273" y="315"/>
                    <a:pt x="267" y="304"/>
                    <a:pt x="262" y="294"/>
                  </a:cubicBezTo>
                  <a:cubicBezTo>
                    <a:pt x="261" y="293"/>
                    <a:pt x="260" y="291"/>
                    <a:pt x="259" y="288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67" y="302"/>
                    <a:pt x="276" y="316"/>
                    <a:pt x="284" y="330"/>
                  </a:cubicBezTo>
                  <a:cubicBezTo>
                    <a:pt x="305" y="365"/>
                    <a:pt x="327" y="399"/>
                    <a:pt x="350" y="432"/>
                  </a:cubicBezTo>
                  <a:cubicBezTo>
                    <a:pt x="267" y="325"/>
                    <a:pt x="191" y="211"/>
                    <a:pt x="124" y="91"/>
                  </a:cubicBezTo>
                  <a:cubicBezTo>
                    <a:pt x="138" y="108"/>
                    <a:pt x="151" y="125"/>
                    <a:pt x="164" y="142"/>
                  </a:cubicBezTo>
                  <a:cubicBezTo>
                    <a:pt x="201" y="209"/>
                    <a:pt x="240" y="275"/>
                    <a:pt x="283" y="339"/>
                  </a:cubicBezTo>
                  <a:close/>
                  <a:moveTo>
                    <a:pt x="756" y="868"/>
                  </a:moveTo>
                  <a:cubicBezTo>
                    <a:pt x="713" y="810"/>
                    <a:pt x="672" y="751"/>
                    <a:pt x="630" y="693"/>
                  </a:cubicBezTo>
                  <a:cubicBezTo>
                    <a:pt x="635" y="699"/>
                    <a:pt x="640" y="705"/>
                    <a:pt x="645" y="711"/>
                  </a:cubicBezTo>
                  <a:cubicBezTo>
                    <a:pt x="685" y="761"/>
                    <a:pt x="724" y="812"/>
                    <a:pt x="756" y="868"/>
                  </a:cubicBezTo>
                  <a:close/>
                  <a:moveTo>
                    <a:pt x="640" y="697"/>
                  </a:moveTo>
                  <a:cubicBezTo>
                    <a:pt x="624" y="678"/>
                    <a:pt x="608" y="658"/>
                    <a:pt x="593" y="639"/>
                  </a:cubicBezTo>
                  <a:cubicBezTo>
                    <a:pt x="510" y="521"/>
                    <a:pt x="429" y="402"/>
                    <a:pt x="349" y="282"/>
                  </a:cubicBezTo>
                  <a:cubicBezTo>
                    <a:pt x="394" y="342"/>
                    <a:pt x="439" y="402"/>
                    <a:pt x="483" y="463"/>
                  </a:cubicBezTo>
                  <a:cubicBezTo>
                    <a:pt x="536" y="541"/>
                    <a:pt x="588" y="619"/>
                    <a:pt x="640" y="697"/>
                  </a:cubicBezTo>
                  <a:close/>
                  <a:moveTo>
                    <a:pt x="544" y="531"/>
                  </a:moveTo>
                  <a:cubicBezTo>
                    <a:pt x="486" y="452"/>
                    <a:pt x="428" y="373"/>
                    <a:pt x="371" y="293"/>
                  </a:cubicBezTo>
                  <a:cubicBezTo>
                    <a:pt x="388" y="317"/>
                    <a:pt x="405" y="340"/>
                    <a:pt x="422" y="364"/>
                  </a:cubicBezTo>
                  <a:cubicBezTo>
                    <a:pt x="463" y="420"/>
                    <a:pt x="503" y="475"/>
                    <a:pt x="544" y="531"/>
                  </a:cubicBezTo>
                  <a:close/>
                  <a:moveTo>
                    <a:pt x="552" y="526"/>
                  </a:moveTo>
                  <a:cubicBezTo>
                    <a:pt x="587" y="575"/>
                    <a:pt x="622" y="624"/>
                    <a:pt x="658" y="672"/>
                  </a:cubicBezTo>
                  <a:cubicBezTo>
                    <a:pt x="621" y="624"/>
                    <a:pt x="586" y="575"/>
                    <a:pt x="552" y="526"/>
                  </a:cubicBezTo>
                  <a:close/>
                  <a:moveTo>
                    <a:pt x="686" y="662"/>
                  </a:moveTo>
                  <a:cubicBezTo>
                    <a:pt x="725" y="715"/>
                    <a:pt x="765" y="767"/>
                    <a:pt x="804" y="820"/>
                  </a:cubicBezTo>
                  <a:cubicBezTo>
                    <a:pt x="722" y="739"/>
                    <a:pt x="655" y="644"/>
                    <a:pt x="590" y="549"/>
                  </a:cubicBezTo>
                  <a:cubicBezTo>
                    <a:pt x="550" y="491"/>
                    <a:pt x="510" y="432"/>
                    <a:pt x="470" y="374"/>
                  </a:cubicBezTo>
                  <a:cubicBezTo>
                    <a:pt x="542" y="470"/>
                    <a:pt x="614" y="566"/>
                    <a:pt x="686" y="662"/>
                  </a:cubicBezTo>
                  <a:close/>
                  <a:moveTo>
                    <a:pt x="562" y="447"/>
                  </a:moveTo>
                  <a:cubicBezTo>
                    <a:pt x="610" y="511"/>
                    <a:pt x="657" y="575"/>
                    <a:pt x="704" y="639"/>
                  </a:cubicBezTo>
                  <a:cubicBezTo>
                    <a:pt x="723" y="664"/>
                    <a:pt x="742" y="690"/>
                    <a:pt x="761" y="716"/>
                  </a:cubicBezTo>
                  <a:cubicBezTo>
                    <a:pt x="781" y="744"/>
                    <a:pt x="801" y="772"/>
                    <a:pt x="821" y="801"/>
                  </a:cubicBezTo>
                  <a:cubicBezTo>
                    <a:pt x="821" y="801"/>
                    <a:pt x="821" y="802"/>
                    <a:pt x="821" y="802"/>
                  </a:cubicBezTo>
                  <a:cubicBezTo>
                    <a:pt x="684" y="624"/>
                    <a:pt x="547" y="445"/>
                    <a:pt x="413" y="265"/>
                  </a:cubicBezTo>
                  <a:cubicBezTo>
                    <a:pt x="384" y="226"/>
                    <a:pt x="355" y="187"/>
                    <a:pt x="326" y="148"/>
                  </a:cubicBezTo>
                  <a:cubicBezTo>
                    <a:pt x="406" y="247"/>
                    <a:pt x="485" y="346"/>
                    <a:pt x="562" y="447"/>
                  </a:cubicBezTo>
                  <a:close/>
                  <a:moveTo>
                    <a:pt x="725" y="693"/>
                  </a:moveTo>
                  <a:cubicBezTo>
                    <a:pt x="689" y="647"/>
                    <a:pt x="654" y="600"/>
                    <a:pt x="619" y="553"/>
                  </a:cubicBezTo>
                  <a:cubicBezTo>
                    <a:pt x="553" y="464"/>
                    <a:pt x="487" y="375"/>
                    <a:pt x="422" y="285"/>
                  </a:cubicBezTo>
                  <a:cubicBezTo>
                    <a:pt x="516" y="410"/>
                    <a:pt x="611" y="535"/>
                    <a:pt x="707" y="659"/>
                  </a:cubicBezTo>
                  <a:cubicBezTo>
                    <a:pt x="738" y="701"/>
                    <a:pt x="770" y="742"/>
                    <a:pt x="802" y="784"/>
                  </a:cubicBezTo>
                  <a:cubicBezTo>
                    <a:pt x="774" y="755"/>
                    <a:pt x="749" y="724"/>
                    <a:pt x="725" y="693"/>
                  </a:cubicBezTo>
                  <a:close/>
                  <a:moveTo>
                    <a:pt x="739" y="613"/>
                  </a:moveTo>
                  <a:cubicBezTo>
                    <a:pt x="779" y="667"/>
                    <a:pt x="815" y="722"/>
                    <a:pt x="846" y="781"/>
                  </a:cubicBezTo>
                  <a:cubicBezTo>
                    <a:pt x="843" y="778"/>
                    <a:pt x="840" y="775"/>
                    <a:pt x="837" y="772"/>
                  </a:cubicBezTo>
                  <a:cubicBezTo>
                    <a:pt x="790" y="693"/>
                    <a:pt x="732" y="622"/>
                    <a:pt x="673" y="551"/>
                  </a:cubicBezTo>
                  <a:cubicBezTo>
                    <a:pt x="657" y="529"/>
                    <a:pt x="642" y="507"/>
                    <a:pt x="626" y="485"/>
                  </a:cubicBezTo>
                  <a:cubicBezTo>
                    <a:pt x="606" y="458"/>
                    <a:pt x="586" y="430"/>
                    <a:pt x="566" y="403"/>
                  </a:cubicBezTo>
                  <a:cubicBezTo>
                    <a:pt x="625" y="472"/>
                    <a:pt x="685" y="540"/>
                    <a:pt x="739" y="613"/>
                  </a:cubicBezTo>
                  <a:close/>
                  <a:moveTo>
                    <a:pt x="823" y="756"/>
                  </a:moveTo>
                  <a:cubicBezTo>
                    <a:pt x="792" y="721"/>
                    <a:pt x="766" y="682"/>
                    <a:pt x="739" y="644"/>
                  </a:cubicBezTo>
                  <a:cubicBezTo>
                    <a:pt x="728" y="628"/>
                    <a:pt x="717" y="613"/>
                    <a:pt x="706" y="597"/>
                  </a:cubicBezTo>
                  <a:cubicBezTo>
                    <a:pt x="714" y="607"/>
                    <a:pt x="722" y="617"/>
                    <a:pt x="730" y="627"/>
                  </a:cubicBezTo>
                  <a:cubicBezTo>
                    <a:pt x="764" y="668"/>
                    <a:pt x="795" y="711"/>
                    <a:pt x="823" y="756"/>
                  </a:cubicBezTo>
                  <a:close/>
                  <a:moveTo>
                    <a:pt x="357" y="128"/>
                  </a:moveTo>
                  <a:cubicBezTo>
                    <a:pt x="347" y="115"/>
                    <a:pt x="338" y="103"/>
                    <a:pt x="328" y="90"/>
                  </a:cubicBezTo>
                  <a:cubicBezTo>
                    <a:pt x="310" y="67"/>
                    <a:pt x="290" y="44"/>
                    <a:pt x="281" y="16"/>
                  </a:cubicBezTo>
                  <a:cubicBezTo>
                    <a:pt x="306" y="53"/>
                    <a:pt x="331" y="91"/>
                    <a:pt x="357" y="128"/>
                  </a:cubicBezTo>
                  <a:close/>
                  <a:moveTo>
                    <a:pt x="388" y="187"/>
                  </a:moveTo>
                  <a:cubicBezTo>
                    <a:pt x="352" y="140"/>
                    <a:pt x="317" y="93"/>
                    <a:pt x="281" y="45"/>
                  </a:cubicBezTo>
                  <a:cubicBezTo>
                    <a:pt x="354" y="127"/>
                    <a:pt x="415" y="219"/>
                    <a:pt x="483" y="304"/>
                  </a:cubicBezTo>
                  <a:cubicBezTo>
                    <a:pt x="513" y="344"/>
                    <a:pt x="543" y="384"/>
                    <a:pt x="573" y="424"/>
                  </a:cubicBezTo>
                  <a:cubicBezTo>
                    <a:pt x="574" y="425"/>
                    <a:pt x="575" y="425"/>
                    <a:pt x="576" y="425"/>
                  </a:cubicBezTo>
                  <a:cubicBezTo>
                    <a:pt x="595" y="450"/>
                    <a:pt x="613" y="475"/>
                    <a:pt x="631" y="500"/>
                  </a:cubicBezTo>
                  <a:cubicBezTo>
                    <a:pt x="591" y="450"/>
                    <a:pt x="551" y="401"/>
                    <a:pt x="511" y="351"/>
                  </a:cubicBezTo>
                  <a:cubicBezTo>
                    <a:pt x="470" y="297"/>
                    <a:pt x="429" y="242"/>
                    <a:pt x="388" y="187"/>
                  </a:cubicBezTo>
                  <a:close/>
                  <a:moveTo>
                    <a:pt x="622" y="500"/>
                  </a:moveTo>
                  <a:cubicBezTo>
                    <a:pt x="606" y="479"/>
                    <a:pt x="591" y="458"/>
                    <a:pt x="575" y="437"/>
                  </a:cubicBezTo>
                  <a:cubicBezTo>
                    <a:pt x="605" y="474"/>
                    <a:pt x="636" y="511"/>
                    <a:pt x="666" y="548"/>
                  </a:cubicBezTo>
                  <a:cubicBezTo>
                    <a:pt x="685" y="575"/>
                    <a:pt x="705" y="602"/>
                    <a:pt x="724" y="629"/>
                  </a:cubicBezTo>
                  <a:cubicBezTo>
                    <a:pt x="759" y="678"/>
                    <a:pt x="792" y="730"/>
                    <a:pt x="834" y="774"/>
                  </a:cubicBezTo>
                  <a:cubicBezTo>
                    <a:pt x="837" y="780"/>
                    <a:pt x="840" y="786"/>
                    <a:pt x="844" y="792"/>
                  </a:cubicBezTo>
                  <a:cubicBezTo>
                    <a:pt x="806" y="749"/>
                    <a:pt x="773" y="701"/>
                    <a:pt x="739" y="656"/>
                  </a:cubicBezTo>
                  <a:cubicBezTo>
                    <a:pt x="700" y="604"/>
                    <a:pt x="661" y="552"/>
                    <a:pt x="622" y="5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36"/>
            <p:cNvSpPr/>
            <p:nvPr/>
          </p:nvSpPr>
          <p:spPr bwMode="auto">
            <a:xfrm>
              <a:off x="2192" y="3102"/>
              <a:ext cx="153" cy="161"/>
            </a:xfrm>
            <a:custGeom>
              <a:avLst/>
              <a:gdLst>
                <a:gd name="T0" fmla="*/ 143 w 144"/>
                <a:gd name="T1" fmla="*/ 150 h 152"/>
                <a:gd name="T2" fmla="*/ 140 w 144"/>
                <a:gd name="T3" fmla="*/ 147 h 152"/>
                <a:gd name="T4" fmla="*/ 131 w 144"/>
                <a:gd name="T5" fmla="*/ 138 h 152"/>
                <a:gd name="T6" fmla="*/ 125 w 144"/>
                <a:gd name="T7" fmla="*/ 133 h 152"/>
                <a:gd name="T8" fmla="*/ 120 w 144"/>
                <a:gd name="T9" fmla="*/ 128 h 152"/>
                <a:gd name="T10" fmla="*/ 120 w 144"/>
                <a:gd name="T11" fmla="*/ 128 h 152"/>
                <a:gd name="T12" fmla="*/ 61 w 144"/>
                <a:gd name="T13" fmla="*/ 58 h 152"/>
                <a:gd name="T14" fmla="*/ 6 w 144"/>
                <a:gd name="T15" fmla="*/ 0 h 152"/>
                <a:gd name="T16" fmla="*/ 4 w 144"/>
                <a:gd name="T17" fmla="*/ 2 h 152"/>
                <a:gd name="T18" fmla="*/ 24 w 144"/>
                <a:gd name="T19" fmla="*/ 28 h 152"/>
                <a:gd name="T20" fmla="*/ 3 w 144"/>
                <a:gd name="T21" fmla="*/ 5 h 152"/>
                <a:gd name="T22" fmla="*/ 1 w 144"/>
                <a:gd name="T23" fmla="*/ 6 h 152"/>
                <a:gd name="T24" fmla="*/ 27 w 144"/>
                <a:gd name="T25" fmla="*/ 32 h 152"/>
                <a:gd name="T26" fmla="*/ 28 w 144"/>
                <a:gd name="T27" fmla="*/ 31 h 152"/>
                <a:gd name="T28" fmla="*/ 19 w 144"/>
                <a:gd name="T29" fmla="*/ 18 h 152"/>
                <a:gd name="T30" fmla="*/ 9 w 144"/>
                <a:gd name="T31" fmla="*/ 4 h 152"/>
                <a:gd name="T32" fmla="*/ 17 w 144"/>
                <a:gd name="T33" fmla="*/ 11 h 152"/>
                <a:gd name="T34" fmla="*/ 26 w 144"/>
                <a:gd name="T35" fmla="*/ 19 h 152"/>
                <a:gd name="T36" fmla="*/ 62 w 144"/>
                <a:gd name="T37" fmla="*/ 64 h 152"/>
                <a:gd name="T38" fmla="*/ 70 w 144"/>
                <a:gd name="T39" fmla="*/ 74 h 152"/>
                <a:gd name="T40" fmla="*/ 66 w 144"/>
                <a:gd name="T41" fmla="*/ 70 h 152"/>
                <a:gd name="T42" fmla="*/ 64 w 144"/>
                <a:gd name="T43" fmla="*/ 71 h 152"/>
                <a:gd name="T44" fmla="*/ 93 w 144"/>
                <a:gd name="T45" fmla="*/ 116 h 152"/>
                <a:gd name="T46" fmla="*/ 66 w 144"/>
                <a:gd name="T47" fmla="*/ 85 h 152"/>
                <a:gd name="T48" fmla="*/ 64 w 144"/>
                <a:gd name="T49" fmla="*/ 86 h 152"/>
                <a:gd name="T50" fmla="*/ 88 w 144"/>
                <a:gd name="T51" fmla="*/ 124 h 152"/>
                <a:gd name="T52" fmla="*/ 89 w 144"/>
                <a:gd name="T53" fmla="*/ 123 h 152"/>
                <a:gd name="T54" fmla="*/ 72 w 144"/>
                <a:gd name="T55" fmla="*/ 97 h 152"/>
                <a:gd name="T56" fmla="*/ 75 w 144"/>
                <a:gd name="T57" fmla="*/ 99 h 152"/>
                <a:gd name="T58" fmla="*/ 112 w 144"/>
                <a:gd name="T59" fmla="*/ 139 h 152"/>
                <a:gd name="T60" fmla="*/ 114 w 144"/>
                <a:gd name="T61" fmla="*/ 138 h 152"/>
                <a:gd name="T62" fmla="*/ 81 w 144"/>
                <a:gd name="T63" fmla="*/ 96 h 152"/>
                <a:gd name="T64" fmla="*/ 73 w 144"/>
                <a:gd name="T65" fmla="*/ 82 h 152"/>
                <a:gd name="T66" fmla="*/ 79 w 144"/>
                <a:gd name="T67" fmla="*/ 89 h 152"/>
                <a:gd name="T68" fmla="*/ 114 w 144"/>
                <a:gd name="T69" fmla="*/ 126 h 152"/>
                <a:gd name="T70" fmla="*/ 117 w 144"/>
                <a:gd name="T71" fmla="*/ 128 h 152"/>
                <a:gd name="T72" fmla="*/ 134 w 144"/>
                <a:gd name="T73" fmla="*/ 144 h 152"/>
                <a:gd name="T74" fmla="*/ 138 w 144"/>
                <a:gd name="T75" fmla="*/ 147 h 152"/>
                <a:gd name="T76" fmla="*/ 142 w 144"/>
                <a:gd name="T77" fmla="*/ 151 h 152"/>
                <a:gd name="T78" fmla="*/ 143 w 144"/>
                <a:gd name="T79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152">
                  <a:moveTo>
                    <a:pt x="143" y="150"/>
                  </a:moveTo>
                  <a:cubicBezTo>
                    <a:pt x="142" y="149"/>
                    <a:pt x="141" y="148"/>
                    <a:pt x="140" y="147"/>
                  </a:cubicBezTo>
                  <a:cubicBezTo>
                    <a:pt x="140" y="146"/>
                    <a:pt x="133" y="140"/>
                    <a:pt x="131" y="138"/>
                  </a:cubicBezTo>
                  <a:cubicBezTo>
                    <a:pt x="129" y="136"/>
                    <a:pt x="127" y="134"/>
                    <a:pt x="125" y="133"/>
                  </a:cubicBezTo>
                  <a:cubicBezTo>
                    <a:pt x="123" y="131"/>
                    <a:pt x="122" y="130"/>
                    <a:pt x="120" y="128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98" y="107"/>
                    <a:pt x="79" y="83"/>
                    <a:pt x="61" y="58"/>
                  </a:cubicBezTo>
                  <a:cubicBezTo>
                    <a:pt x="45" y="37"/>
                    <a:pt x="29" y="14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ubicBezTo>
                    <a:pt x="6" y="4"/>
                    <a:pt x="25" y="25"/>
                    <a:pt x="24" y="28"/>
                  </a:cubicBezTo>
                  <a:cubicBezTo>
                    <a:pt x="24" y="29"/>
                    <a:pt x="5" y="8"/>
                    <a:pt x="3" y="5"/>
                  </a:cubicBezTo>
                  <a:cubicBezTo>
                    <a:pt x="2" y="4"/>
                    <a:pt x="0" y="5"/>
                    <a:pt x="1" y="6"/>
                  </a:cubicBezTo>
                  <a:cubicBezTo>
                    <a:pt x="8" y="17"/>
                    <a:pt x="17" y="25"/>
                    <a:pt x="27" y="32"/>
                  </a:cubicBezTo>
                  <a:cubicBezTo>
                    <a:pt x="28" y="32"/>
                    <a:pt x="29" y="31"/>
                    <a:pt x="28" y="31"/>
                  </a:cubicBezTo>
                  <a:cubicBezTo>
                    <a:pt x="25" y="26"/>
                    <a:pt x="22" y="22"/>
                    <a:pt x="19" y="18"/>
                  </a:cubicBezTo>
                  <a:cubicBezTo>
                    <a:pt x="16" y="14"/>
                    <a:pt x="10" y="8"/>
                    <a:pt x="9" y="4"/>
                  </a:cubicBezTo>
                  <a:cubicBezTo>
                    <a:pt x="9" y="5"/>
                    <a:pt x="15" y="10"/>
                    <a:pt x="17" y="11"/>
                  </a:cubicBezTo>
                  <a:cubicBezTo>
                    <a:pt x="20" y="14"/>
                    <a:pt x="23" y="16"/>
                    <a:pt x="26" y="19"/>
                  </a:cubicBezTo>
                  <a:cubicBezTo>
                    <a:pt x="40" y="33"/>
                    <a:pt x="51" y="49"/>
                    <a:pt x="62" y="64"/>
                  </a:cubicBezTo>
                  <a:cubicBezTo>
                    <a:pt x="65" y="68"/>
                    <a:pt x="67" y="71"/>
                    <a:pt x="70" y="74"/>
                  </a:cubicBezTo>
                  <a:cubicBezTo>
                    <a:pt x="68" y="73"/>
                    <a:pt x="67" y="71"/>
                    <a:pt x="66" y="70"/>
                  </a:cubicBezTo>
                  <a:cubicBezTo>
                    <a:pt x="65" y="69"/>
                    <a:pt x="63" y="70"/>
                    <a:pt x="64" y="71"/>
                  </a:cubicBezTo>
                  <a:cubicBezTo>
                    <a:pt x="72" y="87"/>
                    <a:pt x="82" y="102"/>
                    <a:pt x="93" y="116"/>
                  </a:cubicBezTo>
                  <a:cubicBezTo>
                    <a:pt x="83" y="106"/>
                    <a:pt x="74" y="96"/>
                    <a:pt x="66" y="85"/>
                  </a:cubicBezTo>
                  <a:cubicBezTo>
                    <a:pt x="65" y="84"/>
                    <a:pt x="64" y="85"/>
                    <a:pt x="64" y="86"/>
                  </a:cubicBezTo>
                  <a:cubicBezTo>
                    <a:pt x="70" y="100"/>
                    <a:pt x="78" y="112"/>
                    <a:pt x="88" y="124"/>
                  </a:cubicBezTo>
                  <a:cubicBezTo>
                    <a:pt x="89" y="124"/>
                    <a:pt x="90" y="123"/>
                    <a:pt x="89" y="123"/>
                  </a:cubicBezTo>
                  <a:cubicBezTo>
                    <a:pt x="83" y="115"/>
                    <a:pt x="77" y="106"/>
                    <a:pt x="72" y="97"/>
                  </a:cubicBezTo>
                  <a:cubicBezTo>
                    <a:pt x="65" y="85"/>
                    <a:pt x="69" y="91"/>
                    <a:pt x="75" y="99"/>
                  </a:cubicBezTo>
                  <a:cubicBezTo>
                    <a:pt x="87" y="113"/>
                    <a:pt x="100" y="126"/>
                    <a:pt x="112" y="139"/>
                  </a:cubicBezTo>
                  <a:cubicBezTo>
                    <a:pt x="113" y="140"/>
                    <a:pt x="114" y="139"/>
                    <a:pt x="114" y="138"/>
                  </a:cubicBezTo>
                  <a:cubicBezTo>
                    <a:pt x="102" y="125"/>
                    <a:pt x="91" y="111"/>
                    <a:pt x="81" y="96"/>
                  </a:cubicBezTo>
                  <a:cubicBezTo>
                    <a:pt x="78" y="92"/>
                    <a:pt x="76" y="86"/>
                    <a:pt x="73" y="82"/>
                  </a:cubicBezTo>
                  <a:cubicBezTo>
                    <a:pt x="75" y="84"/>
                    <a:pt x="77" y="86"/>
                    <a:pt x="79" y="89"/>
                  </a:cubicBezTo>
                  <a:cubicBezTo>
                    <a:pt x="91" y="102"/>
                    <a:pt x="102" y="114"/>
                    <a:pt x="114" y="126"/>
                  </a:cubicBezTo>
                  <a:cubicBezTo>
                    <a:pt x="115" y="127"/>
                    <a:pt x="116" y="127"/>
                    <a:pt x="117" y="128"/>
                  </a:cubicBezTo>
                  <a:cubicBezTo>
                    <a:pt x="122" y="134"/>
                    <a:pt x="128" y="139"/>
                    <a:pt x="134" y="144"/>
                  </a:cubicBezTo>
                  <a:cubicBezTo>
                    <a:pt x="135" y="145"/>
                    <a:pt x="136" y="147"/>
                    <a:pt x="138" y="147"/>
                  </a:cubicBezTo>
                  <a:cubicBezTo>
                    <a:pt x="139" y="149"/>
                    <a:pt x="140" y="150"/>
                    <a:pt x="142" y="151"/>
                  </a:cubicBezTo>
                  <a:cubicBezTo>
                    <a:pt x="143" y="152"/>
                    <a:pt x="144" y="151"/>
                    <a:pt x="143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37"/>
            <p:cNvSpPr>
              <a:spLocks noEditPoints="1"/>
            </p:cNvSpPr>
            <p:nvPr/>
          </p:nvSpPr>
          <p:spPr bwMode="auto">
            <a:xfrm>
              <a:off x="2119" y="2880"/>
              <a:ext cx="278" cy="371"/>
            </a:xfrm>
            <a:custGeom>
              <a:avLst/>
              <a:gdLst>
                <a:gd name="T0" fmla="*/ 11 w 261"/>
                <a:gd name="T1" fmla="*/ 1 h 348"/>
                <a:gd name="T2" fmla="*/ 40 w 261"/>
                <a:gd name="T3" fmla="*/ 56 h 348"/>
                <a:gd name="T4" fmla="*/ 5 w 261"/>
                <a:gd name="T5" fmla="*/ 23 h 348"/>
                <a:gd name="T6" fmla="*/ 3 w 261"/>
                <a:gd name="T7" fmla="*/ 32 h 348"/>
                <a:gd name="T8" fmla="*/ 3 w 261"/>
                <a:gd name="T9" fmla="*/ 45 h 348"/>
                <a:gd name="T10" fmla="*/ 4 w 261"/>
                <a:gd name="T11" fmla="*/ 38 h 348"/>
                <a:gd name="T12" fmla="*/ 23 w 261"/>
                <a:gd name="T13" fmla="*/ 55 h 348"/>
                <a:gd name="T14" fmla="*/ 52 w 261"/>
                <a:gd name="T15" fmla="*/ 73 h 348"/>
                <a:gd name="T16" fmla="*/ 162 w 261"/>
                <a:gd name="T17" fmla="*/ 210 h 348"/>
                <a:gd name="T18" fmla="*/ 57 w 261"/>
                <a:gd name="T19" fmla="*/ 97 h 348"/>
                <a:gd name="T20" fmla="*/ 87 w 261"/>
                <a:gd name="T21" fmla="*/ 152 h 348"/>
                <a:gd name="T22" fmla="*/ 216 w 261"/>
                <a:gd name="T23" fmla="*/ 324 h 348"/>
                <a:gd name="T24" fmla="*/ 82 w 261"/>
                <a:gd name="T25" fmla="*/ 160 h 348"/>
                <a:gd name="T26" fmla="*/ 164 w 261"/>
                <a:gd name="T27" fmla="*/ 271 h 348"/>
                <a:gd name="T28" fmla="*/ 173 w 261"/>
                <a:gd name="T29" fmla="*/ 299 h 348"/>
                <a:gd name="T30" fmla="*/ 73 w 261"/>
                <a:gd name="T31" fmla="*/ 178 h 348"/>
                <a:gd name="T32" fmla="*/ 181 w 261"/>
                <a:gd name="T33" fmla="*/ 314 h 348"/>
                <a:gd name="T34" fmla="*/ 74 w 261"/>
                <a:gd name="T35" fmla="*/ 197 h 348"/>
                <a:gd name="T36" fmla="*/ 209 w 261"/>
                <a:gd name="T37" fmla="*/ 345 h 348"/>
                <a:gd name="T38" fmla="*/ 213 w 261"/>
                <a:gd name="T39" fmla="*/ 340 h 348"/>
                <a:gd name="T40" fmla="*/ 181 w 261"/>
                <a:gd name="T41" fmla="*/ 291 h 348"/>
                <a:gd name="T42" fmla="*/ 228 w 261"/>
                <a:gd name="T43" fmla="*/ 336 h 348"/>
                <a:gd name="T44" fmla="*/ 241 w 261"/>
                <a:gd name="T45" fmla="*/ 333 h 348"/>
                <a:gd name="T46" fmla="*/ 243 w 261"/>
                <a:gd name="T47" fmla="*/ 331 h 348"/>
                <a:gd name="T48" fmla="*/ 243 w 261"/>
                <a:gd name="T49" fmla="*/ 331 h 348"/>
                <a:gd name="T50" fmla="*/ 199 w 261"/>
                <a:gd name="T51" fmla="*/ 261 h 348"/>
                <a:gd name="T52" fmla="*/ 253 w 261"/>
                <a:gd name="T53" fmla="*/ 331 h 348"/>
                <a:gd name="T54" fmla="*/ 188 w 261"/>
                <a:gd name="T55" fmla="*/ 240 h 348"/>
                <a:gd name="T56" fmla="*/ 260 w 261"/>
                <a:gd name="T57" fmla="*/ 323 h 348"/>
                <a:gd name="T58" fmla="*/ 152 w 261"/>
                <a:gd name="T59" fmla="*/ 277 h 348"/>
                <a:gd name="T60" fmla="*/ 137 w 261"/>
                <a:gd name="T61" fmla="*/ 235 h 348"/>
                <a:gd name="T62" fmla="*/ 112 w 261"/>
                <a:gd name="T63" fmla="*/ 202 h 348"/>
                <a:gd name="T64" fmla="*/ 68 w 261"/>
                <a:gd name="T65" fmla="*/ 88 h 348"/>
                <a:gd name="T66" fmla="*/ 68 w 261"/>
                <a:gd name="T67" fmla="*/ 88 h 348"/>
                <a:gd name="T68" fmla="*/ 54 w 261"/>
                <a:gd name="T69" fmla="*/ 71 h 348"/>
                <a:gd name="T70" fmla="*/ 236 w 261"/>
                <a:gd name="T71" fmla="*/ 293 h 348"/>
                <a:gd name="T72" fmla="*/ 152 w 261"/>
                <a:gd name="T73" fmla="*/ 19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1" h="348">
                  <a:moveTo>
                    <a:pt x="260" y="323"/>
                  </a:moveTo>
                  <a:cubicBezTo>
                    <a:pt x="184" y="211"/>
                    <a:pt x="101" y="103"/>
                    <a:pt x="11" y="1"/>
                  </a:cubicBezTo>
                  <a:cubicBezTo>
                    <a:pt x="9" y="0"/>
                    <a:pt x="7" y="1"/>
                    <a:pt x="8" y="3"/>
                  </a:cubicBezTo>
                  <a:cubicBezTo>
                    <a:pt x="18" y="22"/>
                    <a:pt x="28" y="39"/>
                    <a:pt x="40" y="56"/>
                  </a:cubicBezTo>
                  <a:cubicBezTo>
                    <a:pt x="29" y="45"/>
                    <a:pt x="18" y="33"/>
                    <a:pt x="8" y="21"/>
                  </a:cubicBezTo>
                  <a:cubicBezTo>
                    <a:pt x="6" y="20"/>
                    <a:pt x="5" y="21"/>
                    <a:pt x="5" y="23"/>
                  </a:cubicBezTo>
                  <a:cubicBezTo>
                    <a:pt x="9" y="31"/>
                    <a:pt x="13" y="39"/>
                    <a:pt x="17" y="47"/>
                  </a:cubicBezTo>
                  <a:cubicBezTo>
                    <a:pt x="12" y="42"/>
                    <a:pt x="7" y="37"/>
                    <a:pt x="3" y="32"/>
                  </a:cubicBezTo>
                  <a:cubicBezTo>
                    <a:pt x="2" y="31"/>
                    <a:pt x="0" y="32"/>
                    <a:pt x="1" y="34"/>
                  </a:cubicBezTo>
                  <a:cubicBezTo>
                    <a:pt x="1" y="38"/>
                    <a:pt x="2" y="41"/>
                    <a:pt x="3" y="45"/>
                  </a:cubicBezTo>
                  <a:cubicBezTo>
                    <a:pt x="4" y="47"/>
                    <a:pt x="6" y="46"/>
                    <a:pt x="6" y="45"/>
                  </a:cubicBezTo>
                  <a:cubicBezTo>
                    <a:pt x="5" y="42"/>
                    <a:pt x="5" y="40"/>
                    <a:pt x="4" y="38"/>
                  </a:cubicBezTo>
                  <a:cubicBezTo>
                    <a:pt x="10" y="44"/>
                    <a:pt x="15" y="50"/>
                    <a:pt x="21" y="56"/>
                  </a:cubicBezTo>
                  <a:cubicBezTo>
                    <a:pt x="22" y="58"/>
                    <a:pt x="24" y="56"/>
                    <a:pt x="23" y="55"/>
                  </a:cubicBezTo>
                  <a:cubicBezTo>
                    <a:pt x="19" y="46"/>
                    <a:pt x="16" y="38"/>
                    <a:pt x="12" y="30"/>
                  </a:cubicBezTo>
                  <a:cubicBezTo>
                    <a:pt x="25" y="44"/>
                    <a:pt x="38" y="59"/>
                    <a:pt x="52" y="73"/>
                  </a:cubicBezTo>
                  <a:cubicBezTo>
                    <a:pt x="86" y="115"/>
                    <a:pt x="120" y="157"/>
                    <a:pt x="154" y="198"/>
                  </a:cubicBezTo>
                  <a:cubicBezTo>
                    <a:pt x="157" y="202"/>
                    <a:pt x="159" y="206"/>
                    <a:pt x="162" y="210"/>
                  </a:cubicBezTo>
                  <a:cubicBezTo>
                    <a:pt x="129" y="170"/>
                    <a:pt x="95" y="132"/>
                    <a:pt x="59" y="95"/>
                  </a:cubicBezTo>
                  <a:cubicBezTo>
                    <a:pt x="58" y="93"/>
                    <a:pt x="56" y="95"/>
                    <a:pt x="57" y="97"/>
                  </a:cubicBezTo>
                  <a:cubicBezTo>
                    <a:pt x="107" y="161"/>
                    <a:pt x="156" y="225"/>
                    <a:pt x="206" y="288"/>
                  </a:cubicBezTo>
                  <a:cubicBezTo>
                    <a:pt x="166" y="243"/>
                    <a:pt x="126" y="198"/>
                    <a:pt x="87" y="152"/>
                  </a:cubicBezTo>
                  <a:cubicBezTo>
                    <a:pt x="86" y="151"/>
                    <a:pt x="84" y="153"/>
                    <a:pt x="85" y="154"/>
                  </a:cubicBezTo>
                  <a:cubicBezTo>
                    <a:pt x="131" y="209"/>
                    <a:pt x="175" y="265"/>
                    <a:pt x="216" y="324"/>
                  </a:cubicBezTo>
                  <a:cubicBezTo>
                    <a:pt x="198" y="305"/>
                    <a:pt x="181" y="287"/>
                    <a:pt x="164" y="268"/>
                  </a:cubicBezTo>
                  <a:cubicBezTo>
                    <a:pt x="137" y="231"/>
                    <a:pt x="110" y="195"/>
                    <a:pt x="82" y="160"/>
                  </a:cubicBezTo>
                  <a:cubicBezTo>
                    <a:pt x="82" y="159"/>
                    <a:pt x="80" y="160"/>
                    <a:pt x="81" y="161"/>
                  </a:cubicBezTo>
                  <a:cubicBezTo>
                    <a:pt x="106" y="200"/>
                    <a:pt x="134" y="236"/>
                    <a:pt x="164" y="271"/>
                  </a:cubicBezTo>
                  <a:cubicBezTo>
                    <a:pt x="178" y="291"/>
                    <a:pt x="192" y="311"/>
                    <a:pt x="206" y="330"/>
                  </a:cubicBezTo>
                  <a:cubicBezTo>
                    <a:pt x="195" y="320"/>
                    <a:pt x="184" y="310"/>
                    <a:pt x="173" y="299"/>
                  </a:cubicBezTo>
                  <a:cubicBezTo>
                    <a:pt x="140" y="258"/>
                    <a:pt x="108" y="217"/>
                    <a:pt x="75" y="176"/>
                  </a:cubicBezTo>
                  <a:cubicBezTo>
                    <a:pt x="74" y="175"/>
                    <a:pt x="72" y="176"/>
                    <a:pt x="73" y="178"/>
                  </a:cubicBezTo>
                  <a:cubicBezTo>
                    <a:pt x="101" y="223"/>
                    <a:pt x="134" y="264"/>
                    <a:pt x="172" y="302"/>
                  </a:cubicBezTo>
                  <a:cubicBezTo>
                    <a:pt x="175" y="306"/>
                    <a:pt x="178" y="310"/>
                    <a:pt x="181" y="314"/>
                  </a:cubicBezTo>
                  <a:cubicBezTo>
                    <a:pt x="146" y="274"/>
                    <a:pt x="110" y="235"/>
                    <a:pt x="75" y="197"/>
                  </a:cubicBezTo>
                  <a:cubicBezTo>
                    <a:pt x="74" y="196"/>
                    <a:pt x="74" y="197"/>
                    <a:pt x="74" y="197"/>
                  </a:cubicBezTo>
                  <a:cubicBezTo>
                    <a:pt x="118" y="247"/>
                    <a:pt x="163" y="297"/>
                    <a:pt x="207" y="346"/>
                  </a:cubicBezTo>
                  <a:cubicBezTo>
                    <a:pt x="209" y="348"/>
                    <a:pt x="210" y="346"/>
                    <a:pt x="209" y="345"/>
                  </a:cubicBezTo>
                  <a:cubicBezTo>
                    <a:pt x="202" y="335"/>
                    <a:pt x="194" y="326"/>
                    <a:pt x="187" y="316"/>
                  </a:cubicBezTo>
                  <a:cubicBezTo>
                    <a:pt x="195" y="324"/>
                    <a:pt x="204" y="332"/>
                    <a:pt x="213" y="340"/>
                  </a:cubicBezTo>
                  <a:cubicBezTo>
                    <a:pt x="214" y="341"/>
                    <a:pt x="216" y="340"/>
                    <a:pt x="215" y="339"/>
                  </a:cubicBezTo>
                  <a:cubicBezTo>
                    <a:pt x="204" y="323"/>
                    <a:pt x="193" y="307"/>
                    <a:pt x="181" y="291"/>
                  </a:cubicBezTo>
                  <a:cubicBezTo>
                    <a:pt x="196" y="307"/>
                    <a:pt x="210" y="322"/>
                    <a:pt x="226" y="337"/>
                  </a:cubicBezTo>
                  <a:cubicBezTo>
                    <a:pt x="227" y="338"/>
                    <a:pt x="229" y="337"/>
                    <a:pt x="228" y="336"/>
                  </a:cubicBezTo>
                  <a:cubicBezTo>
                    <a:pt x="200" y="296"/>
                    <a:pt x="171" y="256"/>
                    <a:pt x="141" y="218"/>
                  </a:cubicBezTo>
                  <a:cubicBezTo>
                    <a:pt x="174" y="256"/>
                    <a:pt x="207" y="295"/>
                    <a:pt x="241" y="333"/>
                  </a:cubicBezTo>
                  <a:cubicBezTo>
                    <a:pt x="242" y="334"/>
                    <a:pt x="244" y="333"/>
                    <a:pt x="243" y="331"/>
                  </a:cubicBezTo>
                  <a:cubicBezTo>
                    <a:pt x="243" y="331"/>
                    <a:pt x="243" y="331"/>
                    <a:pt x="243" y="331"/>
                  </a:cubicBezTo>
                  <a:cubicBezTo>
                    <a:pt x="243" y="331"/>
                    <a:pt x="243" y="331"/>
                    <a:pt x="243" y="331"/>
                  </a:cubicBezTo>
                  <a:cubicBezTo>
                    <a:pt x="243" y="331"/>
                    <a:pt x="243" y="331"/>
                    <a:pt x="243" y="331"/>
                  </a:cubicBezTo>
                  <a:cubicBezTo>
                    <a:pt x="188" y="260"/>
                    <a:pt x="132" y="189"/>
                    <a:pt x="77" y="117"/>
                  </a:cubicBezTo>
                  <a:cubicBezTo>
                    <a:pt x="120" y="163"/>
                    <a:pt x="161" y="211"/>
                    <a:pt x="199" y="261"/>
                  </a:cubicBezTo>
                  <a:cubicBezTo>
                    <a:pt x="216" y="285"/>
                    <a:pt x="233" y="309"/>
                    <a:pt x="251" y="333"/>
                  </a:cubicBezTo>
                  <a:cubicBezTo>
                    <a:pt x="252" y="335"/>
                    <a:pt x="255" y="333"/>
                    <a:pt x="253" y="331"/>
                  </a:cubicBezTo>
                  <a:cubicBezTo>
                    <a:pt x="241" y="312"/>
                    <a:pt x="227" y="294"/>
                    <a:pt x="214" y="276"/>
                  </a:cubicBezTo>
                  <a:cubicBezTo>
                    <a:pt x="205" y="264"/>
                    <a:pt x="197" y="252"/>
                    <a:pt x="188" y="240"/>
                  </a:cubicBezTo>
                  <a:cubicBezTo>
                    <a:pt x="211" y="269"/>
                    <a:pt x="234" y="297"/>
                    <a:pt x="258" y="325"/>
                  </a:cubicBezTo>
                  <a:cubicBezTo>
                    <a:pt x="259" y="327"/>
                    <a:pt x="261" y="325"/>
                    <a:pt x="260" y="323"/>
                  </a:cubicBezTo>
                  <a:close/>
                  <a:moveTo>
                    <a:pt x="92" y="202"/>
                  </a:moveTo>
                  <a:cubicBezTo>
                    <a:pt x="112" y="227"/>
                    <a:pt x="132" y="252"/>
                    <a:pt x="152" y="277"/>
                  </a:cubicBezTo>
                  <a:cubicBezTo>
                    <a:pt x="131" y="254"/>
                    <a:pt x="111" y="228"/>
                    <a:pt x="92" y="202"/>
                  </a:cubicBezTo>
                  <a:close/>
                  <a:moveTo>
                    <a:pt x="137" y="235"/>
                  </a:moveTo>
                  <a:cubicBezTo>
                    <a:pt x="126" y="221"/>
                    <a:pt x="114" y="206"/>
                    <a:pt x="104" y="191"/>
                  </a:cubicBezTo>
                  <a:cubicBezTo>
                    <a:pt x="106" y="195"/>
                    <a:pt x="109" y="199"/>
                    <a:pt x="112" y="202"/>
                  </a:cubicBezTo>
                  <a:cubicBezTo>
                    <a:pt x="121" y="213"/>
                    <a:pt x="129" y="224"/>
                    <a:pt x="137" y="235"/>
                  </a:cubicBezTo>
                  <a:close/>
                  <a:moveTo>
                    <a:pt x="68" y="88"/>
                  </a:moveTo>
                  <a:cubicBezTo>
                    <a:pt x="89" y="109"/>
                    <a:pt x="108" y="133"/>
                    <a:pt x="125" y="158"/>
                  </a:cubicBezTo>
                  <a:cubicBezTo>
                    <a:pt x="106" y="135"/>
                    <a:pt x="87" y="111"/>
                    <a:pt x="68" y="88"/>
                  </a:cubicBezTo>
                  <a:close/>
                  <a:moveTo>
                    <a:pt x="152" y="190"/>
                  </a:moveTo>
                  <a:cubicBezTo>
                    <a:pt x="122" y="148"/>
                    <a:pt x="93" y="105"/>
                    <a:pt x="54" y="71"/>
                  </a:cubicBezTo>
                  <a:cubicBezTo>
                    <a:pt x="40" y="53"/>
                    <a:pt x="27" y="33"/>
                    <a:pt x="17" y="13"/>
                  </a:cubicBezTo>
                  <a:cubicBezTo>
                    <a:pt x="94" y="103"/>
                    <a:pt x="168" y="196"/>
                    <a:pt x="236" y="293"/>
                  </a:cubicBezTo>
                  <a:cubicBezTo>
                    <a:pt x="210" y="261"/>
                    <a:pt x="184" y="230"/>
                    <a:pt x="158" y="198"/>
                  </a:cubicBezTo>
                  <a:lnTo>
                    <a:pt x="152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1674" y="1999"/>
              <a:ext cx="184" cy="301"/>
            </a:xfrm>
            <a:custGeom>
              <a:avLst/>
              <a:gdLst>
                <a:gd name="T0" fmla="*/ 80 w 173"/>
                <a:gd name="T1" fmla="*/ 1 h 282"/>
                <a:gd name="T2" fmla="*/ 92 w 173"/>
                <a:gd name="T3" fmla="*/ 40 h 282"/>
                <a:gd name="T4" fmla="*/ 68 w 173"/>
                <a:gd name="T5" fmla="*/ 19 h 282"/>
                <a:gd name="T6" fmla="*/ 61 w 173"/>
                <a:gd name="T7" fmla="*/ 20 h 282"/>
                <a:gd name="T8" fmla="*/ 63 w 173"/>
                <a:gd name="T9" fmla="*/ 29 h 282"/>
                <a:gd name="T10" fmla="*/ 75 w 173"/>
                <a:gd name="T11" fmla="*/ 37 h 282"/>
                <a:gd name="T12" fmla="*/ 74 w 173"/>
                <a:gd name="T13" fmla="*/ 26 h 282"/>
                <a:gd name="T14" fmla="*/ 100 w 173"/>
                <a:gd name="T15" fmla="*/ 51 h 282"/>
                <a:gd name="T16" fmla="*/ 160 w 173"/>
                <a:gd name="T17" fmla="*/ 154 h 282"/>
                <a:gd name="T18" fmla="*/ 106 w 173"/>
                <a:gd name="T19" fmla="*/ 73 h 282"/>
                <a:gd name="T20" fmla="*/ 110 w 173"/>
                <a:gd name="T21" fmla="*/ 96 h 282"/>
                <a:gd name="T22" fmla="*/ 139 w 173"/>
                <a:gd name="T23" fmla="*/ 168 h 282"/>
                <a:gd name="T24" fmla="*/ 104 w 173"/>
                <a:gd name="T25" fmla="*/ 120 h 282"/>
                <a:gd name="T26" fmla="*/ 100 w 173"/>
                <a:gd name="T27" fmla="*/ 126 h 282"/>
                <a:gd name="T28" fmla="*/ 128 w 173"/>
                <a:gd name="T29" fmla="*/ 190 h 282"/>
                <a:gd name="T30" fmla="*/ 91 w 173"/>
                <a:gd name="T31" fmla="*/ 135 h 282"/>
                <a:gd name="T32" fmla="*/ 89 w 173"/>
                <a:gd name="T33" fmla="*/ 145 h 282"/>
                <a:gd name="T34" fmla="*/ 75 w 173"/>
                <a:gd name="T35" fmla="*/ 127 h 282"/>
                <a:gd name="T36" fmla="*/ 65 w 173"/>
                <a:gd name="T37" fmla="*/ 123 h 282"/>
                <a:gd name="T38" fmla="*/ 111 w 173"/>
                <a:gd name="T39" fmla="*/ 219 h 282"/>
                <a:gd name="T40" fmla="*/ 52 w 173"/>
                <a:gd name="T41" fmla="*/ 134 h 282"/>
                <a:gd name="T42" fmla="*/ 32 w 173"/>
                <a:gd name="T43" fmla="*/ 124 h 282"/>
                <a:gd name="T44" fmla="*/ 102 w 173"/>
                <a:gd name="T45" fmla="*/ 252 h 282"/>
                <a:gd name="T46" fmla="*/ 16 w 173"/>
                <a:gd name="T47" fmla="*/ 124 h 282"/>
                <a:gd name="T48" fmla="*/ 11 w 173"/>
                <a:gd name="T49" fmla="*/ 130 h 282"/>
                <a:gd name="T50" fmla="*/ 75 w 173"/>
                <a:gd name="T51" fmla="*/ 251 h 282"/>
                <a:gd name="T52" fmla="*/ 5 w 173"/>
                <a:gd name="T53" fmla="*/ 146 h 282"/>
                <a:gd name="T54" fmla="*/ 14 w 173"/>
                <a:gd name="T55" fmla="*/ 183 h 282"/>
                <a:gd name="T56" fmla="*/ 51 w 173"/>
                <a:gd name="T57" fmla="*/ 261 h 282"/>
                <a:gd name="T58" fmla="*/ 10 w 173"/>
                <a:gd name="T59" fmla="*/ 199 h 282"/>
                <a:gd name="T60" fmla="*/ 38 w 173"/>
                <a:gd name="T61" fmla="*/ 259 h 282"/>
                <a:gd name="T62" fmla="*/ 14 w 173"/>
                <a:gd name="T63" fmla="*/ 227 h 282"/>
                <a:gd name="T64" fmla="*/ 4 w 173"/>
                <a:gd name="T65" fmla="*/ 213 h 282"/>
                <a:gd name="T66" fmla="*/ 20 w 173"/>
                <a:gd name="T67" fmla="*/ 246 h 282"/>
                <a:gd name="T68" fmla="*/ 20 w 173"/>
                <a:gd name="T69" fmla="*/ 254 h 282"/>
                <a:gd name="T70" fmla="*/ 0 w 173"/>
                <a:gd name="T71" fmla="*/ 225 h 282"/>
                <a:gd name="T72" fmla="*/ 14 w 173"/>
                <a:gd name="T73" fmla="*/ 258 h 282"/>
                <a:gd name="T74" fmla="*/ 4 w 173"/>
                <a:gd name="T75" fmla="*/ 233 h 282"/>
                <a:gd name="T76" fmla="*/ 27 w 173"/>
                <a:gd name="T77" fmla="*/ 268 h 282"/>
                <a:gd name="T78" fmla="*/ 19 w 173"/>
                <a:gd name="T79" fmla="*/ 239 h 282"/>
                <a:gd name="T80" fmla="*/ 51 w 173"/>
                <a:gd name="T81" fmla="*/ 275 h 282"/>
                <a:gd name="T82" fmla="*/ 62 w 173"/>
                <a:gd name="T83" fmla="*/ 279 h 282"/>
                <a:gd name="T84" fmla="*/ 27 w 173"/>
                <a:gd name="T85" fmla="*/ 210 h 282"/>
                <a:gd name="T86" fmla="*/ 81 w 173"/>
                <a:gd name="T87" fmla="*/ 279 h 282"/>
                <a:gd name="T88" fmla="*/ 89 w 173"/>
                <a:gd name="T89" fmla="*/ 275 h 282"/>
                <a:gd name="T90" fmla="*/ 35 w 173"/>
                <a:gd name="T91" fmla="*/ 173 h 282"/>
                <a:gd name="T92" fmla="*/ 97 w 173"/>
                <a:gd name="T93" fmla="*/ 264 h 282"/>
                <a:gd name="T94" fmla="*/ 108 w 173"/>
                <a:gd name="T95" fmla="*/ 263 h 282"/>
                <a:gd name="T96" fmla="*/ 70 w 173"/>
                <a:gd name="T97" fmla="*/ 187 h 282"/>
                <a:gd name="T98" fmla="*/ 120 w 173"/>
                <a:gd name="T99" fmla="*/ 255 h 282"/>
                <a:gd name="T100" fmla="*/ 126 w 173"/>
                <a:gd name="T101" fmla="*/ 247 h 282"/>
                <a:gd name="T102" fmla="*/ 101 w 173"/>
                <a:gd name="T103" fmla="*/ 193 h 282"/>
                <a:gd name="T104" fmla="*/ 133 w 173"/>
                <a:gd name="T105" fmla="*/ 241 h 282"/>
                <a:gd name="T106" fmla="*/ 146 w 173"/>
                <a:gd name="T107" fmla="*/ 244 h 282"/>
                <a:gd name="T108" fmla="*/ 113 w 173"/>
                <a:gd name="T109" fmla="*/ 172 h 282"/>
                <a:gd name="T110" fmla="*/ 150 w 173"/>
                <a:gd name="T111" fmla="*/ 226 h 282"/>
                <a:gd name="T112" fmla="*/ 156 w 173"/>
                <a:gd name="T113" fmla="*/ 221 h 282"/>
                <a:gd name="T114" fmla="*/ 125 w 173"/>
                <a:gd name="T115" fmla="*/ 153 h 282"/>
                <a:gd name="T116" fmla="*/ 153 w 173"/>
                <a:gd name="T117" fmla="*/ 189 h 282"/>
                <a:gd name="T118" fmla="*/ 159 w 173"/>
                <a:gd name="T119" fmla="*/ 177 h 282"/>
                <a:gd name="T120" fmla="*/ 135 w 173"/>
                <a:gd name="T121" fmla="*/ 123 h 282"/>
                <a:gd name="T122" fmla="*/ 172 w 173"/>
                <a:gd name="T123" fmla="*/ 1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" h="282">
                  <a:moveTo>
                    <a:pt x="172" y="171"/>
                  </a:moveTo>
                  <a:cubicBezTo>
                    <a:pt x="145" y="112"/>
                    <a:pt x="114" y="56"/>
                    <a:pt x="80" y="1"/>
                  </a:cubicBezTo>
                  <a:cubicBezTo>
                    <a:pt x="79" y="0"/>
                    <a:pt x="76" y="1"/>
                    <a:pt x="77" y="3"/>
                  </a:cubicBezTo>
                  <a:cubicBezTo>
                    <a:pt x="82" y="15"/>
                    <a:pt x="87" y="28"/>
                    <a:pt x="92" y="40"/>
                  </a:cubicBezTo>
                  <a:cubicBezTo>
                    <a:pt x="85" y="32"/>
                    <a:pt x="78" y="24"/>
                    <a:pt x="71" y="17"/>
                  </a:cubicBezTo>
                  <a:cubicBezTo>
                    <a:pt x="69" y="16"/>
                    <a:pt x="67" y="17"/>
                    <a:pt x="68" y="19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8" y="27"/>
                    <a:pt x="65" y="24"/>
                    <a:pt x="61" y="20"/>
                  </a:cubicBezTo>
                  <a:cubicBezTo>
                    <a:pt x="60" y="19"/>
                    <a:pt x="57" y="21"/>
                    <a:pt x="58" y="22"/>
                  </a:cubicBezTo>
                  <a:cubicBezTo>
                    <a:pt x="60" y="24"/>
                    <a:pt x="61" y="27"/>
                    <a:pt x="63" y="29"/>
                  </a:cubicBezTo>
                  <a:cubicBezTo>
                    <a:pt x="63" y="30"/>
                    <a:pt x="65" y="30"/>
                    <a:pt x="65" y="29"/>
                  </a:cubicBezTo>
                  <a:cubicBezTo>
                    <a:pt x="68" y="32"/>
                    <a:pt x="72" y="34"/>
                    <a:pt x="75" y="37"/>
                  </a:cubicBezTo>
                  <a:cubicBezTo>
                    <a:pt x="76" y="37"/>
                    <a:pt x="78" y="36"/>
                    <a:pt x="78" y="35"/>
                  </a:cubicBezTo>
                  <a:cubicBezTo>
                    <a:pt x="77" y="32"/>
                    <a:pt x="75" y="29"/>
                    <a:pt x="74" y="26"/>
                  </a:cubicBezTo>
                  <a:cubicBezTo>
                    <a:pt x="82" y="34"/>
                    <a:pt x="90" y="43"/>
                    <a:pt x="97" y="52"/>
                  </a:cubicBezTo>
                  <a:cubicBezTo>
                    <a:pt x="98" y="53"/>
                    <a:pt x="101" y="53"/>
                    <a:pt x="100" y="51"/>
                  </a:cubicBezTo>
                  <a:cubicBezTo>
                    <a:pt x="96" y="41"/>
                    <a:pt x="93" y="32"/>
                    <a:pt x="89" y="22"/>
                  </a:cubicBezTo>
                  <a:cubicBezTo>
                    <a:pt x="115" y="65"/>
                    <a:pt x="139" y="109"/>
                    <a:pt x="160" y="154"/>
                  </a:cubicBezTo>
                  <a:cubicBezTo>
                    <a:pt x="142" y="127"/>
                    <a:pt x="125" y="100"/>
                    <a:pt x="109" y="71"/>
                  </a:cubicBezTo>
                  <a:cubicBezTo>
                    <a:pt x="108" y="69"/>
                    <a:pt x="105" y="71"/>
                    <a:pt x="106" y="73"/>
                  </a:cubicBezTo>
                  <a:cubicBezTo>
                    <a:pt x="121" y="102"/>
                    <a:pt x="135" y="131"/>
                    <a:pt x="150" y="160"/>
                  </a:cubicBezTo>
                  <a:cubicBezTo>
                    <a:pt x="135" y="140"/>
                    <a:pt x="121" y="118"/>
                    <a:pt x="110" y="96"/>
                  </a:cubicBezTo>
                  <a:cubicBezTo>
                    <a:pt x="109" y="94"/>
                    <a:pt x="106" y="96"/>
                    <a:pt x="107" y="98"/>
                  </a:cubicBezTo>
                  <a:cubicBezTo>
                    <a:pt x="118" y="121"/>
                    <a:pt x="128" y="144"/>
                    <a:pt x="139" y="168"/>
                  </a:cubicBezTo>
                  <a:cubicBezTo>
                    <a:pt x="129" y="151"/>
                    <a:pt x="118" y="135"/>
                    <a:pt x="107" y="119"/>
                  </a:cubicBezTo>
                  <a:cubicBezTo>
                    <a:pt x="106" y="117"/>
                    <a:pt x="103" y="118"/>
                    <a:pt x="104" y="120"/>
                  </a:cubicBezTo>
                  <a:cubicBezTo>
                    <a:pt x="118" y="147"/>
                    <a:pt x="132" y="173"/>
                    <a:pt x="145" y="200"/>
                  </a:cubicBezTo>
                  <a:cubicBezTo>
                    <a:pt x="129" y="176"/>
                    <a:pt x="114" y="151"/>
                    <a:pt x="100" y="126"/>
                  </a:cubicBezTo>
                  <a:cubicBezTo>
                    <a:pt x="99" y="124"/>
                    <a:pt x="96" y="125"/>
                    <a:pt x="97" y="127"/>
                  </a:cubicBezTo>
                  <a:cubicBezTo>
                    <a:pt x="107" y="148"/>
                    <a:pt x="118" y="169"/>
                    <a:pt x="128" y="190"/>
                  </a:cubicBezTo>
                  <a:cubicBezTo>
                    <a:pt x="117" y="171"/>
                    <a:pt x="105" y="152"/>
                    <a:pt x="94" y="133"/>
                  </a:cubicBezTo>
                  <a:cubicBezTo>
                    <a:pt x="93" y="131"/>
                    <a:pt x="90" y="133"/>
                    <a:pt x="91" y="135"/>
                  </a:cubicBezTo>
                  <a:cubicBezTo>
                    <a:pt x="104" y="162"/>
                    <a:pt x="118" y="190"/>
                    <a:pt x="132" y="217"/>
                  </a:cubicBezTo>
                  <a:cubicBezTo>
                    <a:pt x="117" y="193"/>
                    <a:pt x="103" y="169"/>
                    <a:pt x="89" y="145"/>
                  </a:cubicBezTo>
                  <a:cubicBezTo>
                    <a:pt x="85" y="138"/>
                    <a:pt x="82" y="132"/>
                    <a:pt x="78" y="125"/>
                  </a:cubicBezTo>
                  <a:cubicBezTo>
                    <a:pt x="77" y="123"/>
                    <a:pt x="74" y="125"/>
                    <a:pt x="75" y="127"/>
                  </a:cubicBezTo>
                  <a:cubicBezTo>
                    <a:pt x="93" y="159"/>
                    <a:pt x="110" y="191"/>
                    <a:pt x="123" y="225"/>
                  </a:cubicBezTo>
                  <a:cubicBezTo>
                    <a:pt x="104" y="191"/>
                    <a:pt x="85" y="157"/>
                    <a:pt x="65" y="123"/>
                  </a:cubicBezTo>
                  <a:cubicBezTo>
                    <a:pt x="64" y="121"/>
                    <a:pt x="62" y="123"/>
                    <a:pt x="63" y="125"/>
                  </a:cubicBezTo>
                  <a:cubicBezTo>
                    <a:pt x="79" y="156"/>
                    <a:pt x="95" y="187"/>
                    <a:pt x="111" y="219"/>
                  </a:cubicBezTo>
                  <a:cubicBezTo>
                    <a:pt x="92" y="190"/>
                    <a:pt x="73" y="161"/>
                    <a:pt x="55" y="132"/>
                  </a:cubicBezTo>
                  <a:cubicBezTo>
                    <a:pt x="54" y="130"/>
                    <a:pt x="51" y="132"/>
                    <a:pt x="52" y="134"/>
                  </a:cubicBezTo>
                  <a:cubicBezTo>
                    <a:pt x="69" y="166"/>
                    <a:pt x="86" y="198"/>
                    <a:pt x="103" y="231"/>
                  </a:cubicBezTo>
                  <a:cubicBezTo>
                    <a:pt x="79" y="195"/>
                    <a:pt x="56" y="159"/>
                    <a:pt x="32" y="124"/>
                  </a:cubicBezTo>
                  <a:cubicBezTo>
                    <a:pt x="31" y="122"/>
                    <a:pt x="28" y="124"/>
                    <a:pt x="29" y="125"/>
                  </a:cubicBezTo>
                  <a:cubicBezTo>
                    <a:pt x="56" y="166"/>
                    <a:pt x="80" y="208"/>
                    <a:pt x="102" y="252"/>
                  </a:cubicBezTo>
                  <a:cubicBezTo>
                    <a:pt x="69" y="212"/>
                    <a:pt x="44" y="167"/>
                    <a:pt x="19" y="122"/>
                  </a:cubicBezTo>
                  <a:cubicBezTo>
                    <a:pt x="18" y="121"/>
                    <a:pt x="15" y="122"/>
                    <a:pt x="16" y="124"/>
                  </a:cubicBezTo>
                  <a:cubicBezTo>
                    <a:pt x="35" y="158"/>
                    <a:pt x="54" y="193"/>
                    <a:pt x="74" y="227"/>
                  </a:cubicBezTo>
                  <a:cubicBezTo>
                    <a:pt x="53" y="195"/>
                    <a:pt x="32" y="163"/>
                    <a:pt x="11" y="130"/>
                  </a:cubicBezTo>
                  <a:cubicBezTo>
                    <a:pt x="10" y="128"/>
                    <a:pt x="8" y="130"/>
                    <a:pt x="9" y="132"/>
                  </a:cubicBezTo>
                  <a:cubicBezTo>
                    <a:pt x="31" y="171"/>
                    <a:pt x="53" y="211"/>
                    <a:pt x="75" y="251"/>
                  </a:cubicBezTo>
                  <a:cubicBezTo>
                    <a:pt x="51" y="216"/>
                    <a:pt x="28" y="181"/>
                    <a:pt x="7" y="145"/>
                  </a:cubicBezTo>
                  <a:cubicBezTo>
                    <a:pt x="6" y="143"/>
                    <a:pt x="4" y="144"/>
                    <a:pt x="5" y="146"/>
                  </a:cubicBezTo>
                  <a:cubicBezTo>
                    <a:pt x="22" y="185"/>
                    <a:pt x="42" y="223"/>
                    <a:pt x="65" y="259"/>
                  </a:cubicBezTo>
                  <a:cubicBezTo>
                    <a:pt x="46" y="235"/>
                    <a:pt x="29" y="210"/>
                    <a:pt x="14" y="183"/>
                  </a:cubicBezTo>
                  <a:cubicBezTo>
                    <a:pt x="13" y="181"/>
                    <a:pt x="11" y="183"/>
                    <a:pt x="12" y="184"/>
                  </a:cubicBezTo>
                  <a:cubicBezTo>
                    <a:pt x="24" y="211"/>
                    <a:pt x="37" y="236"/>
                    <a:pt x="51" y="261"/>
                  </a:cubicBezTo>
                  <a:cubicBezTo>
                    <a:pt x="36" y="241"/>
                    <a:pt x="24" y="220"/>
                    <a:pt x="13" y="198"/>
                  </a:cubicBezTo>
                  <a:cubicBezTo>
                    <a:pt x="12" y="196"/>
                    <a:pt x="10" y="197"/>
                    <a:pt x="10" y="199"/>
                  </a:cubicBezTo>
                  <a:cubicBezTo>
                    <a:pt x="17" y="217"/>
                    <a:pt x="25" y="235"/>
                    <a:pt x="35" y="253"/>
                  </a:cubicBezTo>
                  <a:cubicBezTo>
                    <a:pt x="36" y="255"/>
                    <a:pt x="37" y="257"/>
                    <a:pt x="38" y="259"/>
                  </a:cubicBezTo>
                  <a:cubicBezTo>
                    <a:pt x="33" y="253"/>
                    <a:pt x="28" y="248"/>
                    <a:pt x="23" y="242"/>
                  </a:cubicBezTo>
                  <a:cubicBezTo>
                    <a:pt x="23" y="240"/>
                    <a:pt x="18" y="233"/>
                    <a:pt x="14" y="227"/>
                  </a:cubicBezTo>
                  <a:cubicBezTo>
                    <a:pt x="11" y="222"/>
                    <a:pt x="9" y="217"/>
                    <a:pt x="6" y="212"/>
                  </a:cubicBezTo>
                  <a:cubicBezTo>
                    <a:pt x="5" y="211"/>
                    <a:pt x="4" y="212"/>
                    <a:pt x="4" y="213"/>
                  </a:cubicBezTo>
                  <a:cubicBezTo>
                    <a:pt x="6" y="217"/>
                    <a:pt x="8" y="220"/>
                    <a:pt x="10" y="224"/>
                  </a:cubicBezTo>
                  <a:cubicBezTo>
                    <a:pt x="14" y="232"/>
                    <a:pt x="20" y="244"/>
                    <a:pt x="20" y="246"/>
                  </a:cubicBezTo>
                  <a:cubicBezTo>
                    <a:pt x="22" y="250"/>
                    <a:pt x="24" y="254"/>
                    <a:pt x="24" y="259"/>
                  </a:cubicBezTo>
                  <a:cubicBezTo>
                    <a:pt x="27" y="270"/>
                    <a:pt x="22" y="257"/>
                    <a:pt x="20" y="254"/>
                  </a:cubicBezTo>
                  <a:cubicBezTo>
                    <a:pt x="14" y="244"/>
                    <a:pt x="7" y="234"/>
                    <a:pt x="1" y="224"/>
                  </a:cubicBezTo>
                  <a:cubicBezTo>
                    <a:pt x="1" y="224"/>
                    <a:pt x="0" y="224"/>
                    <a:pt x="0" y="225"/>
                  </a:cubicBezTo>
                  <a:cubicBezTo>
                    <a:pt x="4" y="236"/>
                    <a:pt x="8" y="247"/>
                    <a:pt x="13" y="258"/>
                  </a:cubicBezTo>
                  <a:cubicBezTo>
                    <a:pt x="13" y="259"/>
                    <a:pt x="14" y="259"/>
                    <a:pt x="14" y="258"/>
                  </a:cubicBezTo>
                  <a:cubicBezTo>
                    <a:pt x="12" y="252"/>
                    <a:pt x="10" y="247"/>
                    <a:pt x="7" y="241"/>
                  </a:cubicBezTo>
                  <a:cubicBezTo>
                    <a:pt x="6" y="238"/>
                    <a:pt x="5" y="236"/>
                    <a:pt x="4" y="233"/>
                  </a:cubicBezTo>
                  <a:cubicBezTo>
                    <a:pt x="3" y="230"/>
                    <a:pt x="1" y="227"/>
                    <a:pt x="4" y="231"/>
                  </a:cubicBezTo>
                  <a:cubicBezTo>
                    <a:pt x="12" y="243"/>
                    <a:pt x="19" y="256"/>
                    <a:pt x="27" y="268"/>
                  </a:cubicBezTo>
                  <a:cubicBezTo>
                    <a:pt x="27" y="269"/>
                    <a:pt x="28" y="268"/>
                    <a:pt x="28" y="267"/>
                  </a:cubicBezTo>
                  <a:cubicBezTo>
                    <a:pt x="26" y="258"/>
                    <a:pt x="23" y="248"/>
                    <a:pt x="19" y="239"/>
                  </a:cubicBezTo>
                  <a:cubicBezTo>
                    <a:pt x="28" y="253"/>
                    <a:pt x="38" y="265"/>
                    <a:pt x="49" y="276"/>
                  </a:cubicBezTo>
                  <a:cubicBezTo>
                    <a:pt x="50" y="277"/>
                    <a:pt x="52" y="276"/>
                    <a:pt x="51" y="275"/>
                  </a:cubicBezTo>
                  <a:cubicBezTo>
                    <a:pt x="41" y="259"/>
                    <a:pt x="32" y="242"/>
                    <a:pt x="24" y="225"/>
                  </a:cubicBezTo>
                  <a:cubicBezTo>
                    <a:pt x="35" y="244"/>
                    <a:pt x="48" y="262"/>
                    <a:pt x="62" y="279"/>
                  </a:cubicBezTo>
                  <a:cubicBezTo>
                    <a:pt x="63" y="280"/>
                    <a:pt x="65" y="278"/>
                    <a:pt x="64" y="277"/>
                  </a:cubicBezTo>
                  <a:cubicBezTo>
                    <a:pt x="51" y="255"/>
                    <a:pt x="38" y="233"/>
                    <a:pt x="27" y="210"/>
                  </a:cubicBezTo>
                  <a:cubicBezTo>
                    <a:pt x="42" y="235"/>
                    <a:pt x="60" y="258"/>
                    <a:pt x="79" y="280"/>
                  </a:cubicBezTo>
                  <a:cubicBezTo>
                    <a:pt x="80" y="282"/>
                    <a:pt x="82" y="280"/>
                    <a:pt x="81" y="279"/>
                  </a:cubicBezTo>
                  <a:cubicBezTo>
                    <a:pt x="58" y="244"/>
                    <a:pt x="37" y="207"/>
                    <a:pt x="19" y="170"/>
                  </a:cubicBezTo>
                  <a:cubicBezTo>
                    <a:pt x="41" y="206"/>
                    <a:pt x="64" y="241"/>
                    <a:pt x="89" y="275"/>
                  </a:cubicBezTo>
                  <a:cubicBezTo>
                    <a:pt x="90" y="276"/>
                    <a:pt x="93" y="275"/>
                    <a:pt x="92" y="273"/>
                  </a:cubicBezTo>
                  <a:cubicBezTo>
                    <a:pt x="73" y="240"/>
                    <a:pt x="54" y="206"/>
                    <a:pt x="35" y="173"/>
                  </a:cubicBezTo>
                  <a:cubicBezTo>
                    <a:pt x="55" y="204"/>
                    <a:pt x="75" y="235"/>
                    <a:pt x="95" y="266"/>
                  </a:cubicBezTo>
                  <a:cubicBezTo>
                    <a:pt x="96" y="267"/>
                    <a:pt x="98" y="266"/>
                    <a:pt x="97" y="264"/>
                  </a:cubicBezTo>
                  <a:cubicBezTo>
                    <a:pt x="87" y="245"/>
                    <a:pt x="76" y="226"/>
                    <a:pt x="66" y="207"/>
                  </a:cubicBezTo>
                  <a:cubicBezTo>
                    <a:pt x="79" y="227"/>
                    <a:pt x="92" y="246"/>
                    <a:pt x="108" y="263"/>
                  </a:cubicBezTo>
                  <a:cubicBezTo>
                    <a:pt x="109" y="265"/>
                    <a:pt x="111" y="263"/>
                    <a:pt x="110" y="262"/>
                  </a:cubicBezTo>
                  <a:cubicBezTo>
                    <a:pt x="98" y="236"/>
                    <a:pt x="84" y="211"/>
                    <a:pt x="70" y="187"/>
                  </a:cubicBezTo>
                  <a:cubicBezTo>
                    <a:pt x="86" y="210"/>
                    <a:pt x="101" y="233"/>
                    <a:pt x="117" y="257"/>
                  </a:cubicBezTo>
                  <a:cubicBezTo>
                    <a:pt x="118" y="258"/>
                    <a:pt x="121" y="257"/>
                    <a:pt x="120" y="255"/>
                  </a:cubicBezTo>
                  <a:cubicBezTo>
                    <a:pt x="103" y="224"/>
                    <a:pt x="87" y="194"/>
                    <a:pt x="71" y="163"/>
                  </a:cubicBezTo>
                  <a:cubicBezTo>
                    <a:pt x="89" y="191"/>
                    <a:pt x="108" y="219"/>
                    <a:pt x="126" y="247"/>
                  </a:cubicBezTo>
                  <a:cubicBezTo>
                    <a:pt x="127" y="249"/>
                    <a:pt x="130" y="247"/>
                    <a:pt x="129" y="246"/>
                  </a:cubicBezTo>
                  <a:cubicBezTo>
                    <a:pt x="120" y="228"/>
                    <a:pt x="110" y="211"/>
                    <a:pt x="101" y="193"/>
                  </a:cubicBezTo>
                  <a:cubicBezTo>
                    <a:pt x="111" y="209"/>
                    <a:pt x="120" y="226"/>
                    <a:pt x="130" y="242"/>
                  </a:cubicBezTo>
                  <a:cubicBezTo>
                    <a:pt x="130" y="244"/>
                    <a:pt x="133" y="243"/>
                    <a:pt x="133" y="241"/>
                  </a:cubicBezTo>
                  <a:cubicBezTo>
                    <a:pt x="127" y="225"/>
                    <a:pt x="121" y="209"/>
                    <a:pt x="113" y="193"/>
                  </a:cubicBezTo>
                  <a:cubicBezTo>
                    <a:pt x="124" y="210"/>
                    <a:pt x="134" y="227"/>
                    <a:pt x="146" y="244"/>
                  </a:cubicBezTo>
                  <a:cubicBezTo>
                    <a:pt x="147" y="245"/>
                    <a:pt x="149" y="244"/>
                    <a:pt x="148" y="242"/>
                  </a:cubicBezTo>
                  <a:cubicBezTo>
                    <a:pt x="137" y="219"/>
                    <a:pt x="125" y="195"/>
                    <a:pt x="113" y="172"/>
                  </a:cubicBezTo>
                  <a:cubicBezTo>
                    <a:pt x="125" y="190"/>
                    <a:pt x="136" y="209"/>
                    <a:pt x="147" y="227"/>
                  </a:cubicBezTo>
                  <a:cubicBezTo>
                    <a:pt x="148" y="229"/>
                    <a:pt x="151" y="228"/>
                    <a:pt x="150" y="226"/>
                  </a:cubicBezTo>
                  <a:cubicBezTo>
                    <a:pt x="142" y="209"/>
                    <a:pt x="134" y="193"/>
                    <a:pt x="125" y="176"/>
                  </a:cubicBezTo>
                  <a:cubicBezTo>
                    <a:pt x="135" y="192"/>
                    <a:pt x="145" y="207"/>
                    <a:pt x="156" y="221"/>
                  </a:cubicBezTo>
                  <a:cubicBezTo>
                    <a:pt x="157" y="223"/>
                    <a:pt x="160" y="222"/>
                    <a:pt x="159" y="219"/>
                  </a:cubicBezTo>
                  <a:cubicBezTo>
                    <a:pt x="148" y="197"/>
                    <a:pt x="137" y="175"/>
                    <a:pt x="125" y="153"/>
                  </a:cubicBezTo>
                  <a:cubicBezTo>
                    <a:pt x="134" y="166"/>
                    <a:pt x="142" y="178"/>
                    <a:pt x="150" y="191"/>
                  </a:cubicBezTo>
                  <a:cubicBezTo>
                    <a:pt x="151" y="193"/>
                    <a:pt x="154" y="191"/>
                    <a:pt x="153" y="189"/>
                  </a:cubicBezTo>
                  <a:cubicBezTo>
                    <a:pt x="145" y="170"/>
                    <a:pt x="136" y="152"/>
                    <a:pt x="127" y="133"/>
                  </a:cubicBezTo>
                  <a:cubicBezTo>
                    <a:pt x="137" y="148"/>
                    <a:pt x="147" y="163"/>
                    <a:pt x="159" y="177"/>
                  </a:cubicBezTo>
                  <a:cubicBezTo>
                    <a:pt x="160" y="179"/>
                    <a:pt x="162" y="177"/>
                    <a:pt x="162" y="175"/>
                  </a:cubicBezTo>
                  <a:cubicBezTo>
                    <a:pt x="153" y="157"/>
                    <a:pt x="144" y="140"/>
                    <a:pt x="135" y="123"/>
                  </a:cubicBezTo>
                  <a:cubicBezTo>
                    <a:pt x="146" y="140"/>
                    <a:pt x="157" y="156"/>
                    <a:pt x="169" y="173"/>
                  </a:cubicBezTo>
                  <a:cubicBezTo>
                    <a:pt x="171" y="175"/>
                    <a:pt x="173" y="173"/>
                    <a:pt x="17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1628" y="1855"/>
              <a:ext cx="66" cy="106"/>
            </a:xfrm>
            <a:custGeom>
              <a:avLst/>
              <a:gdLst>
                <a:gd name="T0" fmla="*/ 61 w 62"/>
                <a:gd name="T1" fmla="*/ 67 h 99"/>
                <a:gd name="T2" fmla="*/ 43 w 62"/>
                <a:gd name="T3" fmla="*/ 10 h 99"/>
                <a:gd name="T4" fmla="*/ 44 w 62"/>
                <a:gd name="T5" fmla="*/ 8 h 99"/>
                <a:gd name="T6" fmla="*/ 40 w 62"/>
                <a:gd name="T7" fmla="*/ 1 h 99"/>
                <a:gd name="T8" fmla="*/ 38 w 62"/>
                <a:gd name="T9" fmla="*/ 2 h 99"/>
                <a:gd name="T10" fmla="*/ 51 w 62"/>
                <a:gd name="T11" fmla="*/ 45 h 99"/>
                <a:gd name="T12" fmla="*/ 34 w 62"/>
                <a:gd name="T13" fmla="*/ 8 h 99"/>
                <a:gd name="T14" fmla="*/ 30 w 62"/>
                <a:gd name="T15" fmla="*/ 10 h 99"/>
                <a:gd name="T16" fmla="*/ 48 w 62"/>
                <a:gd name="T17" fmla="*/ 56 h 99"/>
                <a:gd name="T18" fmla="*/ 20 w 62"/>
                <a:gd name="T19" fmla="*/ 5 h 99"/>
                <a:gd name="T20" fmla="*/ 17 w 62"/>
                <a:gd name="T21" fmla="*/ 7 h 99"/>
                <a:gd name="T22" fmla="*/ 42 w 62"/>
                <a:gd name="T23" fmla="*/ 62 h 99"/>
                <a:gd name="T24" fmla="*/ 14 w 62"/>
                <a:gd name="T25" fmla="*/ 19 h 99"/>
                <a:gd name="T26" fmla="*/ 11 w 62"/>
                <a:gd name="T27" fmla="*/ 21 h 99"/>
                <a:gd name="T28" fmla="*/ 19 w 62"/>
                <a:gd name="T29" fmla="*/ 40 h 99"/>
                <a:gd name="T30" fmla="*/ 17 w 62"/>
                <a:gd name="T31" fmla="*/ 42 h 99"/>
                <a:gd name="T32" fmla="*/ 33 w 62"/>
                <a:gd name="T33" fmla="*/ 80 h 99"/>
                <a:gd name="T34" fmla="*/ 13 w 62"/>
                <a:gd name="T35" fmla="*/ 55 h 99"/>
                <a:gd name="T36" fmla="*/ 11 w 62"/>
                <a:gd name="T37" fmla="*/ 56 h 99"/>
                <a:gd name="T38" fmla="*/ 19 w 62"/>
                <a:gd name="T39" fmla="*/ 84 h 99"/>
                <a:gd name="T40" fmla="*/ 2 w 62"/>
                <a:gd name="T41" fmla="*/ 69 h 99"/>
                <a:gd name="T42" fmla="*/ 0 w 62"/>
                <a:gd name="T43" fmla="*/ 71 h 99"/>
                <a:gd name="T44" fmla="*/ 11 w 62"/>
                <a:gd name="T45" fmla="*/ 90 h 99"/>
                <a:gd name="T46" fmla="*/ 11 w 62"/>
                <a:gd name="T47" fmla="*/ 93 h 99"/>
                <a:gd name="T48" fmla="*/ 10 w 62"/>
                <a:gd name="T49" fmla="*/ 92 h 99"/>
                <a:gd name="T50" fmla="*/ 2 w 62"/>
                <a:gd name="T51" fmla="*/ 83 h 99"/>
                <a:gd name="T52" fmla="*/ 1 w 62"/>
                <a:gd name="T53" fmla="*/ 84 h 99"/>
                <a:gd name="T54" fmla="*/ 14 w 62"/>
                <a:gd name="T55" fmla="*/ 99 h 99"/>
                <a:gd name="T56" fmla="*/ 16 w 62"/>
                <a:gd name="T57" fmla="*/ 98 h 99"/>
                <a:gd name="T58" fmla="*/ 7 w 62"/>
                <a:gd name="T59" fmla="*/ 77 h 99"/>
                <a:gd name="T60" fmla="*/ 11 w 62"/>
                <a:gd name="T61" fmla="*/ 79 h 99"/>
                <a:gd name="T62" fmla="*/ 21 w 62"/>
                <a:gd name="T63" fmla="*/ 91 h 99"/>
                <a:gd name="T64" fmla="*/ 24 w 62"/>
                <a:gd name="T65" fmla="*/ 90 h 99"/>
                <a:gd name="T66" fmla="*/ 16 w 62"/>
                <a:gd name="T67" fmla="*/ 64 h 99"/>
                <a:gd name="T68" fmla="*/ 37 w 62"/>
                <a:gd name="T69" fmla="*/ 88 h 99"/>
                <a:gd name="T70" fmla="*/ 39 w 62"/>
                <a:gd name="T71" fmla="*/ 87 h 99"/>
                <a:gd name="T72" fmla="*/ 26 w 62"/>
                <a:gd name="T73" fmla="*/ 55 h 99"/>
                <a:gd name="T74" fmla="*/ 27 w 62"/>
                <a:gd name="T75" fmla="*/ 58 h 99"/>
                <a:gd name="T76" fmla="*/ 40 w 62"/>
                <a:gd name="T77" fmla="*/ 79 h 99"/>
                <a:gd name="T78" fmla="*/ 43 w 62"/>
                <a:gd name="T79" fmla="*/ 78 h 99"/>
                <a:gd name="T80" fmla="*/ 30 w 62"/>
                <a:gd name="T81" fmla="*/ 57 h 99"/>
                <a:gd name="T82" fmla="*/ 20 w 62"/>
                <a:gd name="T83" fmla="*/ 35 h 99"/>
                <a:gd name="T84" fmla="*/ 50 w 62"/>
                <a:gd name="T85" fmla="*/ 82 h 99"/>
                <a:gd name="T86" fmla="*/ 53 w 62"/>
                <a:gd name="T87" fmla="*/ 80 h 99"/>
                <a:gd name="T88" fmla="*/ 35 w 62"/>
                <a:gd name="T89" fmla="*/ 38 h 99"/>
                <a:gd name="T90" fmla="*/ 57 w 62"/>
                <a:gd name="T91" fmla="*/ 79 h 99"/>
                <a:gd name="T92" fmla="*/ 60 w 62"/>
                <a:gd name="T93" fmla="*/ 77 h 99"/>
                <a:gd name="T94" fmla="*/ 50 w 62"/>
                <a:gd name="T95" fmla="*/ 50 h 99"/>
                <a:gd name="T96" fmla="*/ 58 w 62"/>
                <a:gd name="T97" fmla="*/ 68 h 99"/>
                <a:gd name="T98" fmla="*/ 61 w 62"/>
                <a:gd name="T99" fmla="*/ 6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99">
                  <a:moveTo>
                    <a:pt x="61" y="67"/>
                  </a:moveTo>
                  <a:cubicBezTo>
                    <a:pt x="55" y="48"/>
                    <a:pt x="49" y="29"/>
                    <a:pt x="43" y="10"/>
                  </a:cubicBezTo>
                  <a:cubicBezTo>
                    <a:pt x="44" y="10"/>
                    <a:pt x="44" y="9"/>
                    <a:pt x="44" y="8"/>
                  </a:cubicBezTo>
                  <a:cubicBezTo>
                    <a:pt x="43" y="6"/>
                    <a:pt x="42" y="3"/>
                    <a:pt x="40" y="1"/>
                  </a:cubicBezTo>
                  <a:cubicBezTo>
                    <a:pt x="40" y="0"/>
                    <a:pt x="37" y="1"/>
                    <a:pt x="38" y="2"/>
                  </a:cubicBezTo>
                  <a:cubicBezTo>
                    <a:pt x="42" y="17"/>
                    <a:pt x="46" y="31"/>
                    <a:pt x="51" y="45"/>
                  </a:cubicBezTo>
                  <a:cubicBezTo>
                    <a:pt x="45" y="33"/>
                    <a:pt x="39" y="21"/>
                    <a:pt x="34" y="8"/>
                  </a:cubicBezTo>
                  <a:cubicBezTo>
                    <a:pt x="33" y="7"/>
                    <a:pt x="30" y="8"/>
                    <a:pt x="30" y="10"/>
                  </a:cubicBezTo>
                  <a:cubicBezTo>
                    <a:pt x="36" y="25"/>
                    <a:pt x="42" y="40"/>
                    <a:pt x="48" y="56"/>
                  </a:cubicBezTo>
                  <a:cubicBezTo>
                    <a:pt x="39" y="39"/>
                    <a:pt x="29" y="22"/>
                    <a:pt x="20" y="5"/>
                  </a:cubicBezTo>
                  <a:cubicBezTo>
                    <a:pt x="19" y="3"/>
                    <a:pt x="16" y="5"/>
                    <a:pt x="17" y="7"/>
                  </a:cubicBezTo>
                  <a:cubicBezTo>
                    <a:pt x="25" y="25"/>
                    <a:pt x="33" y="44"/>
                    <a:pt x="42" y="62"/>
                  </a:cubicBezTo>
                  <a:cubicBezTo>
                    <a:pt x="32" y="48"/>
                    <a:pt x="23" y="34"/>
                    <a:pt x="14" y="19"/>
                  </a:cubicBezTo>
                  <a:cubicBezTo>
                    <a:pt x="13" y="18"/>
                    <a:pt x="10" y="19"/>
                    <a:pt x="11" y="21"/>
                  </a:cubicBezTo>
                  <a:cubicBezTo>
                    <a:pt x="13" y="27"/>
                    <a:pt x="16" y="34"/>
                    <a:pt x="19" y="40"/>
                  </a:cubicBezTo>
                  <a:cubicBezTo>
                    <a:pt x="18" y="40"/>
                    <a:pt x="16" y="41"/>
                    <a:pt x="17" y="42"/>
                  </a:cubicBezTo>
                  <a:cubicBezTo>
                    <a:pt x="22" y="55"/>
                    <a:pt x="28" y="68"/>
                    <a:pt x="33" y="80"/>
                  </a:cubicBezTo>
                  <a:cubicBezTo>
                    <a:pt x="26" y="72"/>
                    <a:pt x="19" y="64"/>
                    <a:pt x="13" y="55"/>
                  </a:cubicBezTo>
                  <a:cubicBezTo>
                    <a:pt x="13" y="54"/>
                    <a:pt x="10" y="55"/>
                    <a:pt x="11" y="56"/>
                  </a:cubicBezTo>
                  <a:cubicBezTo>
                    <a:pt x="14" y="65"/>
                    <a:pt x="16" y="74"/>
                    <a:pt x="19" y="84"/>
                  </a:cubicBezTo>
                  <a:cubicBezTo>
                    <a:pt x="14" y="78"/>
                    <a:pt x="9" y="73"/>
                    <a:pt x="2" y="69"/>
                  </a:cubicBezTo>
                  <a:cubicBezTo>
                    <a:pt x="1" y="69"/>
                    <a:pt x="0" y="70"/>
                    <a:pt x="0" y="71"/>
                  </a:cubicBezTo>
                  <a:cubicBezTo>
                    <a:pt x="4" y="77"/>
                    <a:pt x="8" y="83"/>
                    <a:pt x="11" y="90"/>
                  </a:cubicBezTo>
                  <a:cubicBezTo>
                    <a:pt x="11" y="91"/>
                    <a:pt x="11" y="92"/>
                    <a:pt x="11" y="93"/>
                  </a:cubicBezTo>
                  <a:cubicBezTo>
                    <a:pt x="11" y="92"/>
                    <a:pt x="11" y="92"/>
                    <a:pt x="10" y="92"/>
                  </a:cubicBezTo>
                  <a:cubicBezTo>
                    <a:pt x="7" y="90"/>
                    <a:pt x="5" y="85"/>
                    <a:pt x="2" y="83"/>
                  </a:cubicBezTo>
                  <a:cubicBezTo>
                    <a:pt x="1" y="82"/>
                    <a:pt x="0" y="83"/>
                    <a:pt x="1" y="84"/>
                  </a:cubicBezTo>
                  <a:cubicBezTo>
                    <a:pt x="5" y="89"/>
                    <a:pt x="10" y="94"/>
                    <a:pt x="14" y="99"/>
                  </a:cubicBezTo>
                  <a:cubicBezTo>
                    <a:pt x="15" y="99"/>
                    <a:pt x="16" y="99"/>
                    <a:pt x="16" y="98"/>
                  </a:cubicBezTo>
                  <a:cubicBezTo>
                    <a:pt x="13" y="90"/>
                    <a:pt x="10" y="84"/>
                    <a:pt x="7" y="77"/>
                  </a:cubicBezTo>
                  <a:cubicBezTo>
                    <a:pt x="5" y="73"/>
                    <a:pt x="0" y="69"/>
                    <a:pt x="11" y="79"/>
                  </a:cubicBezTo>
                  <a:cubicBezTo>
                    <a:pt x="15" y="82"/>
                    <a:pt x="18" y="86"/>
                    <a:pt x="21" y="91"/>
                  </a:cubicBezTo>
                  <a:cubicBezTo>
                    <a:pt x="22" y="92"/>
                    <a:pt x="24" y="91"/>
                    <a:pt x="24" y="90"/>
                  </a:cubicBezTo>
                  <a:cubicBezTo>
                    <a:pt x="21" y="81"/>
                    <a:pt x="19" y="72"/>
                    <a:pt x="16" y="64"/>
                  </a:cubicBezTo>
                  <a:cubicBezTo>
                    <a:pt x="22" y="72"/>
                    <a:pt x="29" y="80"/>
                    <a:pt x="37" y="88"/>
                  </a:cubicBezTo>
                  <a:cubicBezTo>
                    <a:pt x="38" y="89"/>
                    <a:pt x="40" y="88"/>
                    <a:pt x="39" y="87"/>
                  </a:cubicBezTo>
                  <a:cubicBezTo>
                    <a:pt x="35" y="76"/>
                    <a:pt x="30" y="66"/>
                    <a:pt x="26" y="55"/>
                  </a:cubicBezTo>
                  <a:cubicBezTo>
                    <a:pt x="26" y="56"/>
                    <a:pt x="27" y="57"/>
                    <a:pt x="27" y="58"/>
                  </a:cubicBezTo>
                  <a:cubicBezTo>
                    <a:pt x="31" y="65"/>
                    <a:pt x="35" y="72"/>
                    <a:pt x="40" y="79"/>
                  </a:cubicBezTo>
                  <a:cubicBezTo>
                    <a:pt x="41" y="81"/>
                    <a:pt x="44" y="79"/>
                    <a:pt x="43" y="78"/>
                  </a:cubicBezTo>
                  <a:cubicBezTo>
                    <a:pt x="39" y="70"/>
                    <a:pt x="35" y="63"/>
                    <a:pt x="30" y="57"/>
                  </a:cubicBezTo>
                  <a:cubicBezTo>
                    <a:pt x="27" y="49"/>
                    <a:pt x="23" y="42"/>
                    <a:pt x="20" y="35"/>
                  </a:cubicBezTo>
                  <a:cubicBezTo>
                    <a:pt x="30" y="50"/>
                    <a:pt x="40" y="66"/>
                    <a:pt x="50" y="82"/>
                  </a:cubicBezTo>
                  <a:cubicBezTo>
                    <a:pt x="51" y="83"/>
                    <a:pt x="54" y="82"/>
                    <a:pt x="53" y="80"/>
                  </a:cubicBezTo>
                  <a:cubicBezTo>
                    <a:pt x="47" y="66"/>
                    <a:pt x="41" y="52"/>
                    <a:pt x="35" y="38"/>
                  </a:cubicBezTo>
                  <a:cubicBezTo>
                    <a:pt x="42" y="51"/>
                    <a:pt x="49" y="65"/>
                    <a:pt x="57" y="79"/>
                  </a:cubicBezTo>
                  <a:cubicBezTo>
                    <a:pt x="58" y="80"/>
                    <a:pt x="61" y="79"/>
                    <a:pt x="60" y="77"/>
                  </a:cubicBezTo>
                  <a:cubicBezTo>
                    <a:pt x="57" y="68"/>
                    <a:pt x="53" y="59"/>
                    <a:pt x="50" y="50"/>
                  </a:cubicBezTo>
                  <a:cubicBezTo>
                    <a:pt x="53" y="56"/>
                    <a:pt x="55" y="62"/>
                    <a:pt x="58" y="68"/>
                  </a:cubicBezTo>
                  <a:cubicBezTo>
                    <a:pt x="59" y="70"/>
                    <a:pt x="62" y="69"/>
                    <a:pt x="6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1674" y="1782"/>
              <a:ext cx="128" cy="199"/>
            </a:xfrm>
            <a:custGeom>
              <a:avLst/>
              <a:gdLst>
                <a:gd name="T0" fmla="*/ 117 w 120"/>
                <a:gd name="T1" fmla="*/ 134 h 187"/>
                <a:gd name="T2" fmla="*/ 116 w 120"/>
                <a:gd name="T3" fmla="*/ 135 h 187"/>
                <a:gd name="T4" fmla="*/ 99 w 120"/>
                <a:gd name="T5" fmla="*/ 115 h 187"/>
                <a:gd name="T6" fmla="*/ 76 w 120"/>
                <a:gd name="T7" fmla="*/ 79 h 187"/>
                <a:gd name="T8" fmla="*/ 68 w 120"/>
                <a:gd name="T9" fmla="*/ 69 h 187"/>
                <a:gd name="T10" fmla="*/ 47 w 120"/>
                <a:gd name="T11" fmla="*/ 50 h 187"/>
                <a:gd name="T12" fmla="*/ 92 w 120"/>
                <a:gd name="T13" fmla="*/ 142 h 187"/>
                <a:gd name="T14" fmla="*/ 10 w 120"/>
                <a:gd name="T15" fmla="*/ 1 h 187"/>
                <a:gd name="T16" fmla="*/ 8 w 120"/>
                <a:gd name="T17" fmla="*/ 13 h 187"/>
                <a:gd name="T18" fmla="*/ 21 w 120"/>
                <a:gd name="T19" fmla="*/ 49 h 187"/>
                <a:gd name="T20" fmla="*/ 1 w 120"/>
                <a:gd name="T21" fmla="*/ 25 h 187"/>
                <a:gd name="T22" fmla="*/ 15 w 120"/>
                <a:gd name="T23" fmla="*/ 46 h 187"/>
                <a:gd name="T24" fmla="*/ 30 w 120"/>
                <a:gd name="T25" fmla="*/ 61 h 187"/>
                <a:gd name="T26" fmla="*/ 84 w 120"/>
                <a:gd name="T27" fmla="*/ 148 h 187"/>
                <a:gd name="T28" fmla="*/ 55 w 120"/>
                <a:gd name="T29" fmla="*/ 115 h 187"/>
                <a:gd name="T30" fmla="*/ 51 w 120"/>
                <a:gd name="T31" fmla="*/ 128 h 187"/>
                <a:gd name="T32" fmla="*/ 57 w 120"/>
                <a:gd name="T33" fmla="*/ 150 h 187"/>
                <a:gd name="T34" fmla="*/ 41 w 120"/>
                <a:gd name="T35" fmla="*/ 132 h 187"/>
                <a:gd name="T36" fmla="*/ 51 w 120"/>
                <a:gd name="T37" fmla="*/ 157 h 187"/>
                <a:gd name="T38" fmla="*/ 44 w 120"/>
                <a:gd name="T39" fmla="*/ 156 h 187"/>
                <a:gd name="T40" fmla="*/ 46 w 120"/>
                <a:gd name="T41" fmla="*/ 174 h 187"/>
                <a:gd name="T42" fmla="*/ 38 w 120"/>
                <a:gd name="T43" fmla="*/ 174 h 187"/>
                <a:gd name="T44" fmla="*/ 35 w 120"/>
                <a:gd name="T45" fmla="*/ 179 h 187"/>
                <a:gd name="T46" fmla="*/ 42 w 120"/>
                <a:gd name="T47" fmla="*/ 185 h 187"/>
                <a:gd name="T48" fmla="*/ 48 w 120"/>
                <a:gd name="T49" fmla="*/ 183 h 187"/>
                <a:gd name="T50" fmla="*/ 46 w 120"/>
                <a:gd name="T51" fmla="*/ 162 h 187"/>
                <a:gd name="T52" fmla="*/ 48 w 120"/>
                <a:gd name="T53" fmla="*/ 161 h 187"/>
                <a:gd name="T54" fmla="*/ 57 w 120"/>
                <a:gd name="T55" fmla="*/ 167 h 187"/>
                <a:gd name="T56" fmla="*/ 46 w 120"/>
                <a:gd name="T57" fmla="*/ 139 h 187"/>
                <a:gd name="T58" fmla="*/ 63 w 120"/>
                <a:gd name="T59" fmla="*/ 161 h 187"/>
                <a:gd name="T60" fmla="*/ 52 w 120"/>
                <a:gd name="T61" fmla="*/ 133 h 187"/>
                <a:gd name="T62" fmla="*/ 75 w 120"/>
                <a:gd name="T63" fmla="*/ 156 h 187"/>
                <a:gd name="T64" fmla="*/ 90 w 120"/>
                <a:gd name="T65" fmla="*/ 161 h 187"/>
                <a:gd name="T66" fmla="*/ 66 w 120"/>
                <a:gd name="T67" fmla="*/ 106 h 187"/>
                <a:gd name="T68" fmla="*/ 106 w 120"/>
                <a:gd name="T69" fmla="*/ 161 h 187"/>
                <a:gd name="T70" fmla="*/ 66 w 120"/>
                <a:gd name="T71" fmla="*/ 87 h 187"/>
                <a:gd name="T72" fmla="*/ 102 w 120"/>
                <a:gd name="T73" fmla="*/ 145 h 187"/>
                <a:gd name="T74" fmla="*/ 95 w 120"/>
                <a:gd name="T75" fmla="*/ 122 h 187"/>
                <a:gd name="T76" fmla="*/ 112 w 120"/>
                <a:gd name="T77" fmla="*/ 146 h 187"/>
                <a:gd name="T78" fmla="*/ 117 w 120"/>
                <a:gd name="T79" fmla="*/ 139 h 187"/>
                <a:gd name="T80" fmla="*/ 119 w 120"/>
                <a:gd name="T81" fmla="*/ 13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0" h="187">
                  <a:moveTo>
                    <a:pt x="119" y="135"/>
                  </a:moveTo>
                  <a:cubicBezTo>
                    <a:pt x="118" y="134"/>
                    <a:pt x="117" y="134"/>
                    <a:pt x="117" y="134"/>
                  </a:cubicBezTo>
                  <a:cubicBezTo>
                    <a:pt x="116" y="134"/>
                    <a:pt x="116" y="135"/>
                    <a:pt x="116" y="135"/>
                  </a:cubicBezTo>
                  <a:cubicBezTo>
                    <a:pt x="116" y="135"/>
                    <a:pt x="116" y="135"/>
                    <a:pt x="116" y="135"/>
                  </a:cubicBezTo>
                  <a:cubicBezTo>
                    <a:pt x="112" y="130"/>
                    <a:pt x="104" y="115"/>
                    <a:pt x="102" y="113"/>
                  </a:cubicBezTo>
                  <a:cubicBezTo>
                    <a:pt x="101" y="112"/>
                    <a:pt x="99" y="113"/>
                    <a:pt x="99" y="115"/>
                  </a:cubicBezTo>
                  <a:cubicBezTo>
                    <a:pt x="101" y="122"/>
                    <a:pt x="103" y="129"/>
                    <a:pt x="105" y="136"/>
                  </a:cubicBezTo>
                  <a:cubicBezTo>
                    <a:pt x="94" y="117"/>
                    <a:pt x="84" y="98"/>
                    <a:pt x="76" y="79"/>
                  </a:cubicBezTo>
                  <a:cubicBezTo>
                    <a:pt x="74" y="75"/>
                    <a:pt x="72" y="71"/>
                    <a:pt x="71" y="67"/>
                  </a:cubicBezTo>
                  <a:cubicBezTo>
                    <a:pt x="70" y="66"/>
                    <a:pt x="68" y="67"/>
                    <a:pt x="68" y="69"/>
                  </a:cubicBezTo>
                  <a:cubicBezTo>
                    <a:pt x="77" y="88"/>
                    <a:pt x="85" y="107"/>
                    <a:pt x="93" y="127"/>
                  </a:cubicBezTo>
                  <a:cubicBezTo>
                    <a:pt x="78" y="101"/>
                    <a:pt x="62" y="76"/>
                    <a:pt x="47" y="50"/>
                  </a:cubicBezTo>
                  <a:cubicBezTo>
                    <a:pt x="46" y="49"/>
                    <a:pt x="44" y="50"/>
                    <a:pt x="45" y="51"/>
                  </a:cubicBezTo>
                  <a:cubicBezTo>
                    <a:pt x="60" y="81"/>
                    <a:pt x="76" y="111"/>
                    <a:pt x="92" y="142"/>
                  </a:cubicBezTo>
                  <a:cubicBezTo>
                    <a:pt x="62" y="96"/>
                    <a:pt x="36" y="48"/>
                    <a:pt x="10" y="0"/>
                  </a:cubicBezTo>
                  <a:cubicBezTo>
                    <a:pt x="10" y="0"/>
                    <a:pt x="9" y="0"/>
                    <a:pt x="10" y="1"/>
                  </a:cubicBezTo>
                  <a:cubicBezTo>
                    <a:pt x="21" y="24"/>
                    <a:pt x="33" y="47"/>
                    <a:pt x="45" y="70"/>
                  </a:cubicBezTo>
                  <a:cubicBezTo>
                    <a:pt x="34" y="51"/>
                    <a:pt x="21" y="32"/>
                    <a:pt x="8" y="13"/>
                  </a:cubicBezTo>
                  <a:cubicBezTo>
                    <a:pt x="7" y="12"/>
                    <a:pt x="5" y="13"/>
                    <a:pt x="6" y="14"/>
                  </a:cubicBezTo>
                  <a:cubicBezTo>
                    <a:pt x="10" y="26"/>
                    <a:pt x="15" y="38"/>
                    <a:pt x="21" y="49"/>
                  </a:cubicBezTo>
                  <a:cubicBezTo>
                    <a:pt x="15" y="41"/>
                    <a:pt x="9" y="33"/>
                    <a:pt x="3" y="24"/>
                  </a:cubicBezTo>
                  <a:cubicBezTo>
                    <a:pt x="2" y="23"/>
                    <a:pt x="0" y="23"/>
                    <a:pt x="1" y="25"/>
                  </a:cubicBezTo>
                  <a:cubicBezTo>
                    <a:pt x="4" y="33"/>
                    <a:pt x="8" y="40"/>
                    <a:pt x="14" y="46"/>
                  </a:cubicBezTo>
                  <a:cubicBezTo>
                    <a:pt x="14" y="47"/>
                    <a:pt x="15" y="47"/>
                    <a:pt x="15" y="46"/>
                  </a:cubicBezTo>
                  <a:cubicBezTo>
                    <a:pt x="19" y="52"/>
                    <a:pt x="23" y="57"/>
                    <a:pt x="28" y="62"/>
                  </a:cubicBezTo>
                  <a:cubicBezTo>
                    <a:pt x="29" y="64"/>
                    <a:pt x="31" y="62"/>
                    <a:pt x="30" y="61"/>
                  </a:cubicBezTo>
                  <a:cubicBezTo>
                    <a:pt x="24" y="49"/>
                    <a:pt x="18" y="37"/>
                    <a:pt x="13" y="25"/>
                  </a:cubicBezTo>
                  <a:cubicBezTo>
                    <a:pt x="39" y="65"/>
                    <a:pt x="63" y="105"/>
                    <a:pt x="84" y="148"/>
                  </a:cubicBezTo>
                  <a:cubicBezTo>
                    <a:pt x="75" y="137"/>
                    <a:pt x="67" y="125"/>
                    <a:pt x="58" y="114"/>
                  </a:cubicBezTo>
                  <a:cubicBezTo>
                    <a:pt x="57" y="113"/>
                    <a:pt x="55" y="113"/>
                    <a:pt x="55" y="115"/>
                  </a:cubicBezTo>
                  <a:cubicBezTo>
                    <a:pt x="59" y="126"/>
                    <a:pt x="63" y="137"/>
                    <a:pt x="68" y="148"/>
                  </a:cubicBezTo>
                  <a:cubicBezTo>
                    <a:pt x="62" y="141"/>
                    <a:pt x="56" y="135"/>
                    <a:pt x="51" y="128"/>
                  </a:cubicBezTo>
                  <a:cubicBezTo>
                    <a:pt x="50" y="127"/>
                    <a:pt x="48" y="128"/>
                    <a:pt x="49" y="129"/>
                  </a:cubicBezTo>
                  <a:cubicBezTo>
                    <a:pt x="51" y="136"/>
                    <a:pt x="53" y="143"/>
                    <a:pt x="57" y="150"/>
                  </a:cubicBezTo>
                  <a:cubicBezTo>
                    <a:pt x="56" y="149"/>
                    <a:pt x="55" y="148"/>
                    <a:pt x="54" y="147"/>
                  </a:cubicBezTo>
                  <a:cubicBezTo>
                    <a:pt x="50" y="142"/>
                    <a:pt x="46" y="137"/>
                    <a:pt x="41" y="132"/>
                  </a:cubicBezTo>
                  <a:cubicBezTo>
                    <a:pt x="40" y="131"/>
                    <a:pt x="39" y="132"/>
                    <a:pt x="40" y="133"/>
                  </a:cubicBezTo>
                  <a:cubicBezTo>
                    <a:pt x="43" y="141"/>
                    <a:pt x="47" y="149"/>
                    <a:pt x="51" y="157"/>
                  </a:cubicBezTo>
                  <a:cubicBezTo>
                    <a:pt x="51" y="158"/>
                    <a:pt x="54" y="163"/>
                    <a:pt x="54" y="164"/>
                  </a:cubicBezTo>
                  <a:cubicBezTo>
                    <a:pt x="54" y="163"/>
                    <a:pt x="45" y="156"/>
                    <a:pt x="44" y="156"/>
                  </a:cubicBezTo>
                  <a:cubicBezTo>
                    <a:pt x="44" y="155"/>
                    <a:pt x="43" y="156"/>
                    <a:pt x="43" y="157"/>
                  </a:cubicBezTo>
                  <a:cubicBezTo>
                    <a:pt x="44" y="162"/>
                    <a:pt x="46" y="168"/>
                    <a:pt x="46" y="174"/>
                  </a:cubicBezTo>
                  <a:cubicBezTo>
                    <a:pt x="47" y="182"/>
                    <a:pt x="44" y="176"/>
                    <a:pt x="40" y="173"/>
                  </a:cubicBezTo>
                  <a:cubicBezTo>
                    <a:pt x="39" y="172"/>
                    <a:pt x="38" y="173"/>
                    <a:pt x="38" y="174"/>
                  </a:cubicBezTo>
                  <a:cubicBezTo>
                    <a:pt x="38" y="179"/>
                    <a:pt x="42" y="185"/>
                    <a:pt x="36" y="178"/>
                  </a:cubicBezTo>
                  <a:cubicBezTo>
                    <a:pt x="35" y="178"/>
                    <a:pt x="35" y="178"/>
                    <a:pt x="35" y="179"/>
                  </a:cubicBezTo>
                  <a:cubicBezTo>
                    <a:pt x="37" y="181"/>
                    <a:pt x="39" y="184"/>
                    <a:pt x="41" y="186"/>
                  </a:cubicBezTo>
                  <a:cubicBezTo>
                    <a:pt x="42" y="187"/>
                    <a:pt x="43" y="186"/>
                    <a:pt x="42" y="185"/>
                  </a:cubicBezTo>
                  <a:cubicBezTo>
                    <a:pt x="41" y="183"/>
                    <a:pt x="40" y="180"/>
                    <a:pt x="42" y="177"/>
                  </a:cubicBezTo>
                  <a:cubicBezTo>
                    <a:pt x="44" y="179"/>
                    <a:pt x="46" y="181"/>
                    <a:pt x="48" y="183"/>
                  </a:cubicBezTo>
                  <a:cubicBezTo>
                    <a:pt x="49" y="183"/>
                    <a:pt x="50" y="183"/>
                    <a:pt x="50" y="182"/>
                  </a:cubicBezTo>
                  <a:cubicBezTo>
                    <a:pt x="49" y="177"/>
                    <a:pt x="45" y="167"/>
                    <a:pt x="46" y="162"/>
                  </a:cubicBezTo>
                  <a:cubicBezTo>
                    <a:pt x="46" y="161"/>
                    <a:pt x="46" y="160"/>
                    <a:pt x="46" y="160"/>
                  </a:cubicBezTo>
                  <a:cubicBezTo>
                    <a:pt x="46" y="160"/>
                    <a:pt x="47" y="161"/>
                    <a:pt x="48" y="161"/>
                  </a:cubicBezTo>
                  <a:cubicBezTo>
                    <a:pt x="50" y="162"/>
                    <a:pt x="54" y="167"/>
                    <a:pt x="56" y="168"/>
                  </a:cubicBezTo>
                  <a:cubicBezTo>
                    <a:pt x="57" y="169"/>
                    <a:pt x="58" y="168"/>
                    <a:pt x="57" y="167"/>
                  </a:cubicBezTo>
                  <a:cubicBezTo>
                    <a:pt x="55" y="161"/>
                    <a:pt x="52" y="155"/>
                    <a:pt x="49" y="149"/>
                  </a:cubicBezTo>
                  <a:cubicBezTo>
                    <a:pt x="49" y="147"/>
                    <a:pt x="47" y="142"/>
                    <a:pt x="46" y="139"/>
                  </a:cubicBezTo>
                  <a:cubicBezTo>
                    <a:pt x="47" y="142"/>
                    <a:pt x="50" y="145"/>
                    <a:pt x="50" y="145"/>
                  </a:cubicBezTo>
                  <a:cubicBezTo>
                    <a:pt x="54" y="150"/>
                    <a:pt x="58" y="155"/>
                    <a:pt x="63" y="161"/>
                  </a:cubicBezTo>
                  <a:cubicBezTo>
                    <a:pt x="64" y="162"/>
                    <a:pt x="65" y="160"/>
                    <a:pt x="65" y="159"/>
                  </a:cubicBezTo>
                  <a:cubicBezTo>
                    <a:pt x="63" y="155"/>
                    <a:pt x="53" y="133"/>
                    <a:pt x="52" y="133"/>
                  </a:cubicBezTo>
                  <a:cubicBezTo>
                    <a:pt x="55" y="133"/>
                    <a:pt x="71" y="155"/>
                    <a:pt x="73" y="158"/>
                  </a:cubicBezTo>
                  <a:cubicBezTo>
                    <a:pt x="74" y="159"/>
                    <a:pt x="76" y="158"/>
                    <a:pt x="75" y="156"/>
                  </a:cubicBezTo>
                  <a:cubicBezTo>
                    <a:pt x="69" y="145"/>
                    <a:pt x="64" y="134"/>
                    <a:pt x="60" y="122"/>
                  </a:cubicBezTo>
                  <a:cubicBezTo>
                    <a:pt x="70" y="135"/>
                    <a:pt x="80" y="148"/>
                    <a:pt x="90" y="161"/>
                  </a:cubicBezTo>
                  <a:cubicBezTo>
                    <a:pt x="91" y="162"/>
                    <a:pt x="94" y="161"/>
                    <a:pt x="93" y="159"/>
                  </a:cubicBezTo>
                  <a:cubicBezTo>
                    <a:pt x="84" y="141"/>
                    <a:pt x="75" y="123"/>
                    <a:pt x="66" y="106"/>
                  </a:cubicBezTo>
                  <a:cubicBezTo>
                    <a:pt x="77" y="125"/>
                    <a:pt x="90" y="144"/>
                    <a:pt x="103" y="162"/>
                  </a:cubicBezTo>
                  <a:cubicBezTo>
                    <a:pt x="104" y="163"/>
                    <a:pt x="106" y="162"/>
                    <a:pt x="106" y="161"/>
                  </a:cubicBezTo>
                  <a:cubicBezTo>
                    <a:pt x="97" y="144"/>
                    <a:pt x="88" y="127"/>
                    <a:pt x="78" y="110"/>
                  </a:cubicBezTo>
                  <a:cubicBezTo>
                    <a:pt x="74" y="102"/>
                    <a:pt x="70" y="94"/>
                    <a:pt x="66" y="87"/>
                  </a:cubicBezTo>
                  <a:cubicBezTo>
                    <a:pt x="68" y="89"/>
                    <a:pt x="69" y="92"/>
                    <a:pt x="71" y="94"/>
                  </a:cubicBezTo>
                  <a:cubicBezTo>
                    <a:pt x="81" y="111"/>
                    <a:pt x="91" y="128"/>
                    <a:pt x="102" y="145"/>
                  </a:cubicBezTo>
                  <a:cubicBezTo>
                    <a:pt x="103" y="147"/>
                    <a:pt x="105" y="146"/>
                    <a:pt x="104" y="144"/>
                  </a:cubicBezTo>
                  <a:cubicBezTo>
                    <a:pt x="101" y="137"/>
                    <a:pt x="98" y="129"/>
                    <a:pt x="95" y="122"/>
                  </a:cubicBezTo>
                  <a:cubicBezTo>
                    <a:pt x="99" y="131"/>
                    <a:pt x="104" y="139"/>
                    <a:pt x="109" y="148"/>
                  </a:cubicBezTo>
                  <a:cubicBezTo>
                    <a:pt x="110" y="149"/>
                    <a:pt x="113" y="148"/>
                    <a:pt x="112" y="146"/>
                  </a:cubicBezTo>
                  <a:cubicBezTo>
                    <a:pt x="111" y="141"/>
                    <a:pt x="109" y="135"/>
                    <a:pt x="107" y="130"/>
                  </a:cubicBezTo>
                  <a:cubicBezTo>
                    <a:pt x="110" y="134"/>
                    <a:pt x="113" y="138"/>
                    <a:pt x="117" y="139"/>
                  </a:cubicBezTo>
                  <a:cubicBezTo>
                    <a:pt x="118" y="139"/>
                    <a:pt x="119" y="139"/>
                    <a:pt x="119" y="138"/>
                  </a:cubicBezTo>
                  <a:cubicBezTo>
                    <a:pt x="120" y="136"/>
                    <a:pt x="120" y="136"/>
                    <a:pt x="119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1692" y="1778"/>
              <a:ext cx="37" cy="49"/>
            </a:xfrm>
            <a:custGeom>
              <a:avLst/>
              <a:gdLst>
                <a:gd name="T0" fmla="*/ 34 w 35"/>
                <a:gd name="T1" fmla="*/ 38 h 46"/>
                <a:gd name="T2" fmla="*/ 10 w 35"/>
                <a:gd name="T3" fmla="*/ 2 h 46"/>
                <a:gd name="T4" fmla="*/ 7 w 35"/>
                <a:gd name="T5" fmla="*/ 3 h 46"/>
                <a:gd name="T6" fmla="*/ 19 w 35"/>
                <a:gd name="T7" fmla="*/ 39 h 46"/>
                <a:gd name="T8" fmla="*/ 11 w 35"/>
                <a:gd name="T9" fmla="*/ 27 h 46"/>
                <a:gd name="T10" fmla="*/ 2 w 35"/>
                <a:gd name="T11" fmla="*/ 13 h 46"/>
                <a:gd name="T12" fmla="*/ 3 w 35"/>
                <a:gd name="T13" fmla="*/ 14 h 46"/>
                <a:gd name="T14" fmla="*/ 3 w 35"/>
                <a:gd name="T15" fmla="*/ 13 h 46"/>
                <a:gd name="T16" fmla="*/ 3 w 35"/>
                <a:gd name="T17" fmla="*/ 12 h 46"/>
                <a:gd name="T18" fmla="*/ 0 w 35"/>
                <a:gd name="T19" fmla="*/ 12 h 46"/>
                <a:gd name="T20" fmla="*/ 0 w 35"/>
                <a:gd name="T21" fmla="*/ 12 h 46"/>
                <a:gd name="T22" fmla="*/ 8 w 35"/>
                <a:gd name="T23" fmla="*/ 25 h 46"/>
                <a:gd name="T24" fmla="*/ 21 w 35"/>
                <a:gd name="T25" fmla="*/ 45 h 46"/>
                <a:gd name="T26" fmla="*/ 23 w 35"/>
                <a:gd name="T27" fmla="*/ 44 h 46"/>
                <a:gd name="T28" fmla="*/ 14 w 35"/>
                <a:gd name="T29" fmla="*/ 13 h 46"/>
                <a:gd name="T30" fmla="*/ 33 w 35"/>
                <a:gd name="T31" fmla="*/ 39 h 46"/>
                <a:gd name="T32" fmla="*/ 34 w 35"/>
                <a:gd name="T33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6">
                  <a:moveTo>
                    <a:pt x="34" y="38"/>
                  </a:moveTo>
                  <a:cubicBezTo>
                    <a:pt x="27" y="25"/>
                    <a:pt x="18" y="14"/>
                    <a:pt x="10" y="2"/>
                  </a:cubicBezTo>
                  <a:cubicBezTo>
                    <a:pt x="9" y="0"/>
                    <a:pt x="7" y="2"/>
                    <a:pt x="7" y="3"/>
                  </a:cubicBezTo>
                  <a:cubicBezTo>
                    <a:pt x="12" y="15"/>
                    <a:pt x="16" y="27"/>
                    <a:pt x="19" y="39"/>
                  </a:cubicBezTo>
                  <a:cubicBezTo>
                    <a:pt x="17" y="35"/>
                    <a:pt x="14" y="31"/>
                    <a:pt x="11" y="27"/>
                  </a:cubicBezTo>
                  <a:cubicBezTo>
                    <a:pt x="10" y="26"/>
                    <a:pt x="1" y="15"/>
                    <a:pt x="2" y="13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2"/>
                    <a:pt x="3" y="12"/>
                  </a:cubicBezTo>
                  <a:cubicBezTo>
                    <a:pt x="2" y="11"/>
                    <a:pt x="2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6" y="22"/>
                    <a:pt x="8" y="25"/>
                  </a:cubicBezTo>
                  <a:cubicBezTo>
                    <a:pt x="12" y="32"/>
                    <a:pt x="17" y="39"/>
                    <a:pt x="21" y="45"/>
                  </a:cubicBezTo>
                  <a:cubicBezTo>
                    <a:pt x="22" y="46"/>
                    <a:pt x="23" y="46"/>
                    <a:pt x="23" y="44"/>
                  </a:cubicBezTo>
                  <a:cubicBezTo>
                    <a:pt x="21" y="34"/>
                    <a:pt x="18" y="23"/>
                    <a:pt x="14" y="13"/>
                  </a:cubicBezTo>
                  <a:cubicBezTo>
                    <a:pt x="20" y="22"/>
                    <a:pt x="26" y="31"/>
                    <a:pt x="33" y="39"/>
                  </a:cubicBezTo>
                  <a:cubicBezTo>
                    <a:pt x="33" y="40"/>
                    <a:pt x="35" y="39"/>
                    <a:pt x="3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42"/>
            <p:cNvSpPr>
              <a:spLocks noEditPoints="1"/>
            </p:cNvSpPr>
            <p:nvPr/>
          </p:nvSpPr>
          <p:spPr bwMode="auto">
            <a:xfrm>
              <a:off x="1770" y="1766"/>
              <a:ext cx="345" cy="409"/>
            </a:xfrm>
            <a:custGeom>
              <a:avLst/>
              <a:gdLst>
                <a:gd name="T0" fmla="*/ 145 w 324"/>
                <a:gd name="T1" fmla="*/ 18 h 384"/>
                <a:gd name="T2" fmla="*/ 151 w 324"/>
                <a:gd name="T3" fmla="*/ 2 h 384"/>
                <a:gd name="T4" fmla="*/ 139 w 324"/>
                <a:gd name="T5" fmla="*/ 6 h 384"/>
                <a:gd name="T6" fmla="*/ 308 w 324"/>
                <a:gd name="T7" fmla="*/ 275 h 384"/>
                <a:gd name="T8" fmla="*/ 131 w 324"/>
                <a:gd name="T9" fmla="*/ 18 h 384"/>
                <a:gd name="T10" fmla="*/ 195 w 324"/>
                <a:gd name="T11" fmla="*/ 135 h 384"/>
                <a:gd name="T12" fmla="*/ 138 w 324"/>
                <a:gd name="T13" fmla="*/ 62 h 384"/>
                <a:gd name="T14" fmla="*/ 228 w 324"/>
                <a:gd name="T15" fmla="*/ 217 h 384"/>
                <a:gd name="T16" fmla="*/ 126 w 324"/>
                <a:gd name="T17" fmla="*/ 73 h 384"/>
                <a:gd name="T18" fmla="*/ 235 w 324"/>
                <a:gd name="T19" fmla="*/ 252 h 384"/>
                <a:gd name="T20" fmla="*/ 116 w 324"/>
                <a:gd name="T21" fmla="*/ 71 h 384"/>
                <a:gd name="T22" fmla="*/ 120 w 324"/>
                <a:gd name="T23" fmla="*/ 83 h 384"/>
                <a:gd name="T24" fmla="*/ 114 w 324"/>
                <a:gd name="T25" fmla="*/ 88 h 384"/>
                <a:gd name="T26" fmla="*/ 99 w 324"/>
                <a:gd name="T27" fmla="*/ 99 h 384"/>
                <a:gd name="T28" fmla="*/ 92 w 324"/>
                <a:gd name="T29" fmla="*/ 109 h 384"/>
                <a:gd name="T30" fmla="*/ 88 w 324"/>
                <a:gd name="T31" fmla="*/ 126 h 384"/>
                <a:gd name="T32" fmla="*/ 76 w 324"/>
                <a:gd name="T33" fmla="*/ 134 h 384"/>
                <a:gd name="T34" fmla="*/ 71 w 324"/>
                <a:gd name="T35" fmla="*/ 140 h 384"/>
                <a:gd name="T36" fmla="*/ 68 w 324"/>
                <a:gd name="T37" fmla="*/ 164 h 384"/>
                <a:gd name="T38" fmla="*/ 59 w 324"/>
                <a:gd name="T39" fmla="*/ 175 h 384"/>
                <a:gd name="T40" fmla="*/ 52 w 324"/>
                <a:gd name="T41" fmla="*/ 189 h 384"/>
                <a:gd name="T42" fmla="*/ 41 w 324"/>
                <a:gd name="T43" fmla="*/ 195 h 384"/>
                <a:gd name="T44" fmla="*/ 32 w 324"/>
                <a:gd name="T45" fmla="*/ 206 h 384"/>
                <a:gd name="T46" fmla="*/ 24 w 324"/>
                <a:gd name="T47" fmla="*/ 212 h 384"/>
                <a:gd name="T48" fmla="*/ 13 w 324"/>
                <a:gd name="T49" fmla="*/ 214 h 384"/>
                <a:gd name="T50" fmla="*/ 10 w 324"/>
                <a:gd name="T51" fmla="*/ 215 h 384"/>
                <a:gd name="T52" fmla="*/ 29 w 324"/>
                <a:gd name="T53" fmla="*/ 271 h 384"/>
                <a:gd name="T54" fmla="*/ 30 w 324"/>
                <a:gd name="T55" fmla="*/ 278 h 384"/>
                <a:gd name="T56" fmla="*/ 58 w 324"/>
                <a:gd name="T57" fmla="*/ 330 h 384"/>
                <a:gd name="T58" fmla="*/ 41 w 324"/>
                <a:gd name="T59" fmla="*/ 277 h 384"/>
                <a:gd name="T60" fmla="*/ 51 w 324"/>
                <a:gd name="T61" fmla="*/ 270 h 384"/>
                <a:gd name="T62" fmla="*/ 44 w 324"/>
                <a:gd name="T63" fmla="*/ 231 h 384"/>
                <a:gd name="T64" fmla="*/ 54 w 324"/>
                <a:gd name="T65" fmla="*/ 222 h 384"/>
                <a:gd name="T66" fmla="*/ 72 w 324"/>
                <a:gd name="T67" fmla="*/ 227 h 384"/>
                <a:gd name="T68" fmla="*/ 93 w 324"/>
                <a:gd name="T69" fmla="*/ 242 h 384"/>
                <a:gd name="T70" fmla="*/ 89 w 324"/>
                <a:gd name="T71" fmla="*/ 210 h 384"/>
                <a:gd name="T72" fmla="*/ 105 w 324"/>
                <a:gd name="T73" fmla="*/ 205 h 384"/>
                <a:gd name="T74" fmla="*/ 90 w 324"/>
                <a:gd name="T75" fmla="*/ 159 h 384"/>
                <a:gd name="T76" fmla="*/ 124 w 324"/>
                <a:gd name="T77" fmla="*/ 192 h 384"/>
                <a:gd name="T78" fmla="*/ 116 w 324"/>
                <a:gd name="T79" fmla="*/ 155 h 384"/>
                <a:gd name="T80" fmla="*/ 130 w 324"/>
                <a:gd name="T81" fmla="*/ 153 h 384"/>
                <a:gd name="T82" fmla="*/ 262 w 324"/>
                <a:gd name="T83" fmla="*/ 348 h 384"/>
                <a:gd name="T84" fmla="*/ 273 w 324"/>
                <a:gd name="T85" fmla="*/ 353 h 384"/>
                <a:gd name="T86" fmla="*/ 226 w 324"/>
                <a:gd name="T87" fmla="*/ 246 h 384"/>
                <a:gd name="T88" fmla="*/ 232 w 324"/>
                <a:gd name="T89" fmla="*/ 269 h 384"/>
                <a:gd name="T90" fmla="*/ 238 w 324"/>
                <a:gd name="T91" fmla="*/ 257 h 384"/>
                <a:gd name="T92" fmla="*/ 254 w 324"/>
                <a:gd name="T93" fmla="*/ 251 h 384"/>
                <a:gd name="T94" fmla="*/ 240 w 324"/>
                <a:gd name="T95" fmla="*/ 208 h 384"/>
                <a:gd name="T96" fmla="*/ 245 w 324"/>
                <a:gd name="T97" fmla="*/ 209 h 384"/>
                <a:gd name="T98" fmla="*/ 323 w 324"/>
                <a:gd name="T99" fmla="*/ 290 h 384"/>
                <a:gd name="T100" fmla="*/ 212 w 324"/>
                <a:gd name="T101" fmla="*/ 224 h 384"/>
                <a:gd name="T102" fmla="*/ 140 w 324"/>
                <a:gd name="T103" fmla="*/ 93 h 384"/>
                <a:gd name="T104" fmla="*/ 177 w 324"/>
                <a:gd name="T105" fmla="*/ 152 h 384"/>
                <a:gd name="T106" fmla="*/ 137 w 324"/>
                <a:gd name="T107" fmla="*/ 3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84">
                  <a:moveTo>
                    <a:pt x="323" y="290"/>
                  </a:moveTo>
                  <a:cubicBezTo>
                    <a:pt x="290" y="242"/>
                    <a:pt x="258" y="195"/>
                    <a:pt x="225" y="148"/>
                  </a:cubicBezTo>
                  <a:cubicBezTo>
                    <a:pt x="197" y="106"/>
                    <a:pt x="168" y="63"/>
                    <a:pt x="145" y="18"/>
                  </a:cubicBezTo>
                  <a:cubicBezTo>
                    <a:pt x="150" y="23"/>
                    <a:pt x="154" y="28"/>
                    <a:pt x="158" y="33"/>
                  </a:cubicBezTo>
                  <a:cubicBezTo>
                    <a:pt x="159" y="34"/>
                    <a:pt x="161" y="33"/>
                    <a:pt x="161" y="31"/>
                  </a:cubicBezTo>
                  <a:cubicBezTo>
                    <a:pt x="158" y="22"/>
                    <a:pt x="154" y="12"/>
                    <a:pt x="151" y="2"/>
                  </a:cubicBezTo>
                  <a:cubicBezTo>
                    <a:pt x="150" y="0"/>
                    <a:pt x="147" y="1"/>
                    <a:pt x="148" y="3"/>
                  </a:cubicBezTo>
                  <a:cubicBezTo>
                    <a:pt x="150" y="10"/>
                    <a:pt x="152" y="17"/>
                    <a:pt x="155" y="24"/>
                  </a:cubicBezTo>
                  <a:cubicBezTo>
                    <a:pt x="150" y="18"/>
                    <a:pt x="144" y="12"/>
                    <a:pt x="139" y="6"/>
                  </a:cubicBezTo>
                  <a:cubicBezTo>
                    <a:pt x="138" y="4"/>
                    <a:pt x="136" y="6"/>
                    <a:pt x="137" y="8"/>
                  </a:cubicBezTo>
                  <a:cubicBezTo>
                    <a:pt x="160" y="58"/>
                    <a:pt x="191" y="104"/>
                    <a:pt x="223" y="149"/>
                  </a:cubicBezTo>
                  <a:cubicBezTo>
                    <a:pt x="251" y="191"/>
                    <a:pt x="280" y="233"/>
                    <a:pt x="308" y="275"/>
                  </a:cubicBezTo>
                  <a:cubicBezTo>
                    <a:pt x="275" y="239"/>
                    <a:pt x="245" y="200"/>
                    <a:pt x="216" y="160"/>
                  </a:cubicBezTo>
                  <a:cubicBezTo>
                    <a:pt x="210" y="152"/>
                    <a:pt x="205" y="144"/>
                    <a:pt x="199" y="135"/>
                  </a:cubicBezTo>
                  <a:cubicBezTo>
                    <a:pt x="176" y="96"/>
                    <a:pt x="154" y="57"/>
                    <a:pt x="131" y="18"/>
                  </a:cubicBezTo>
                  <a:cubicBezTo>
                    <a:pt x="130" y="17"/>
                    <a:pt x="128" y="18"/>
                    <a:pt x="128" y="19"/>
                  </a:cubicBezTo>
                  <a:cubicBezTo>
                    <a:pt x="136" y="45"/>
                    <a:pt x="149" y="68"/>
                    <a:pt x="164" y="90"/>
                  </a:cubicBezTo>
                  <a:cubicBezTo>
                    <a:pt x="174" y="105"/>
                    <a:pt x="184" y="120"/>
                    <a:pt x="195" y="135"/>
                  </a:cubicBezTo>
                  <a:cubicBezTo>
                    <a:pt x="197" y="139"/>
                    <a:pt x="200" y="143"/>
                    <a:pt x="202" y="148"/>
                  </a:cubicBezTo>
                  <a:cubicBezTo>
                    <a:pt x="207" y="156"/>
                    <a:pt x="212" y="165"/>
                    <a:pt x="217" y="173"/>
                  </a:cubicBezTo>
                  <a:cubicBezTo>
                    <a:pt x="190" y="137"/>
                    <a:pt x="163" y="100"/>
                    <a:pt x="138" y="62"/>
                  </a:cubicBezTo>
                  <a:cubicBezTo>
                    <a:pt x="137" y="61"/>
                    <a:pt x="135" y="62"/>
                    <a:pt x="136" y="64"/>
                  </a:cubicBezTo>
                  <a:cubicBezTo>
                    <a:pt x="172" y="121"/>
                    <a:pt x="209" y="179"/>
                    <a:pt x="245" y="237"/>
                  </a:cubicBezTo>
                  <a:cubicBezTo>
                    <a:pt x="239" y="230"/>
                    <a:pt x="233" y="224"/>
                    <a:pt x="228" y="217"/>
                  </a:cubicBezTo>
                  <a:cubicBezTo>
                    <a:pt x="219" y="200"/>
                    <a:pt x="206" y="184"/>
                    <a:pt x="195" y="169"/>
                  </a:cubicBezTo>
                  <a:cubicBezTo>
                    <a:pt x="173" y="137"/>
                    <a:pt x="151" y="105"/>
                    <a:pt x="128" y="72"/>
                  </a:cubicBezTo>
                  <a:cubicBezTo>
                    <a:pt x="128" y="71"/>
                    <a:pt x="126" y="72"/>
                    <a:pt x="126" y="73"/>
                  </a:cubicBezTo>
                  <a:cubicBezTo>
                    <a:pt x="154" y="125"/>
                    <a:pt x="187" y="175"/>
                    <a:pt x="225" y="220"/>
                  </a:cubicBezTo>
                  <a:cubicBezTo>
                    <a:pt x="229" y="226"/>
                    <a:pt x="232" y="233"/>
                    <a:pt x="234" y="240"/>
                  </a:cubicBezTo>
                  <a:cubicBezTo>
                    <a:pt x="234" y="242"/>
                    <a:pt x="236" y="252"/>
                    <a:pt x="235" y="252"/>
                  </a:cubicBezTo>
                  <a:cubicBezTo>
                    <a:pt x="235" y="252"/>
                    <a:pt x="235" y="252"/>
                    <a:pt x="235" y="252"/>
                  </a:cubicBezTo>
                  <a:cubicBezTo>
                    <a:pt x="201" y="198"/>
                    <a:pt x="165" y="145"/>
                    <a:pt x="127" y="94"/>
                  </a:cubicBezTo>
                  <a:cubicBezTo>
                    <a:pt x="123" y="86"/>
                    <a:pt x="119" y="78"/>
                    <a:pt x="116" y="71"/>
                  </a:cubicBezTo>
                  <a:cubicBezTo>
                    <a:pt x="115" y="70"/>
                    <a:pt x="115" y="71"/>
                    <a:pt x="115" y="71"/>
                  </a:cubicBezTo>
                  <a:cubicBezTo>
                    <a:pt x="117" y="76"/>
                    <a:pt x="119" y="81"/>
                    <a:pt x="121" y="86"/>
                  </a:cubicBezTo>
                  <a:cubicBezTo>
                    <a:pt x="121" y="85"/>
                    <a:pt x="120" y="84"/>
                    <a:pt x="120" y="83"/>
                  </a:cubicBezTo>
                  <a:cubicBezTo>
                    <a:pt x="118" y="81"/>
                    <a:pt x="115" y="83"/>
                    <a:pt x="116" y="85"/>
                  </a:cubicBezTo>
                  <a:cubicBezTo>
                    <a:pt x="157" y="155"/>
                    <a:pt x="199" y="226"/>
                    <a:pt x="240" y="296"/>
                  </a:cubicBezTo>
                  <a:cubicBezTo>
                    <a:pt x="195" y="228"/>
                    <a:pt x="153" y="159"/>
                    <a:pt x="114" y="88"/>
                  </a:cubicBezTo>
                  <a:cubicBezTo>
                    <a:pt x="113" y="86"/>
                    <a:pt x="110" y="88"/>
                    <a:pt x="111" y="90"/>
                  </a:cubicBezTo>
                  <a:cubicBezTo>
                    <a:pt x="130" y="127"/>
                    <a:pt x="148" y="166"/>
                    <a:pt x="167" y="203"/>
                  </a:cubicBezTo>
                  <a:cubicBezTo>
                    <a:pt x="145" y="169"/>
                    <a:pt x="122" y="134"/>
                    <a:pt x="99" y="99"/>
                  </a:cubicBezTo>
                  <a:cubicBezTo>
                    <a:pt x="98" y="97"/>
                    <a:pt x="94" y="99"/>
                    <a:pt x="96" y="101"/>
                  </a:cubicBezTo>
                  <a:cubicBezTo>
                    <a:pt x="122" y="148"/>
                    <a:pt x="149" y="195"/>
                    <a:pt x="176" y="241"/>
                  </a:cubicBezTo>
                  <a:cubicBezTo>
                    <a:pt x="148" y="197"/>
                    <a:pt x="120" y="153"/>
                    <a:pt x="92" y="109"/>
                  </a:cubicBezTo>
                  <a:cubicBezTo>
                    <a:pt x="91" y="107"/>
                    <a:pt x="88" y="109"/>
                    <a:pt x="89" y="111"/>
                  </a:cubicBezTo>
                  <a:cubicBezTo>
                    <a:pt x="110" y="152"/>
                    <a:pt x="132" y="192"/>
                    <a:pt x="154" y="232"/>
                  </a:cubicBezTo>
                  <a:cubicBezTo>
                    <a:pt x="132" y="197"/>
                    <a:pt x="110" y="161"/>
                    <a:pt x="88" y="126"/>
                  </a:cubicBezTo>
                  <a:cubicBezTo>
                    <a:pt x="87" y="124"/>
                    <a:pt x="84" y="126"/>
                    <a:pt x="85" y="128"/>
                  </a:cubicBezTo>
                  <a:cubicBezTo>
                    <a:pt x="105" y="163"/>
                    <a:pt x="125" y="200"/>
                    <a:pt x="143" y="236"/>
                  </a:cubicBezTo>
                  <a:cubicBezTo>
                    <a:pt x="122" y="201"/>
                    <a:pt x="100" y="167"/>
                    <a:pt x="76" y="134"/>
                  </a:cubicBezTo>
                  <a:cubicBezTo>
                    <a:pt x="75" y="132"/>
                    <a:pt x="72" y="133"/>
                    <a:pt x="73" y="136"/>
                  </a:cubicBezTo>
                  <a:cubicBezTo>
                    <a:pt x="88" y="164"/>
                    <a:pt x="103" y="193"/>
                    <a:pt x="119" y="221"/>
                  </a:cubicBezTo>
                  <a:cubicBezTo>
                    <a:pt x="103" y="194"/>
                    <a:pt x="87" y="167"/>
                    <a:pt x="71" y="140"/>
                  </a:cubicBezTo>
                  <a:cubicBezTo>
                    <a:pt x="70" y="138"/>
                    <a:pt x="67" y="139"/>
                    <a:pt x="68" y="141"/>
                  </a:cubicBezTo>
                  <a:cubicBezTo>
                    <a:pt x="94" y="187"/>
                    <a:pt x="116" y="234"/>
                    <a:pt x="135" y="283"/>
                  </a:cubicBezTo>
                  <a:cubicBezTo>
                    <a:pt x="112" y="243"/>
                    <a:pt x="90" y="204"/>
                    <a:pt x="68" y="164"/>
                  </a:cubicBezTo>
                  <a:cubicBezTo>
                    <a:pt x="66" y="162"/>
                    <a:pt x="63" y="164"/>
                    <a:pt x="64" y="166"/>
                  </a:cubicBezTo>
                  <a:cubicBezTo>
                    <a:pt x="83" y="205"/>
                    <a:pt x="102" y="244"/>
                    <a:pt x="120" y="283"/>
                  </a:cubicBezTo>
                  <a:cubicBezTo>
                    <a:pt x="100" y="247"/>
                    <a:pt x="80" y="211"/>
                    <a:pt x="59" y="175"/>
                  </a:cubicBezTo>
                  <a:cubicBezTo>
                    <a:pt x="58" y="173"/>
                    <a:pt x="55" y="175"/>
                    <a:pt x="56" y="177"/>
                  </a:cubicBezTo>
                  <a:cubicBezTo>
                    <a:pt x="74" y="212"/>
                    <a:pt x="92" y="247"/>
                    <a:pt x="109" y="282"/>
                  </a:cubicBezTo>
                  <a:cubicBezTo>
                    <a:pt x="90" y="251"/>
                    <a:pt x="71" y="220"/>
                    <a:pt x="52" y="189"/>
                  </a:cubicBezTo>
                  <a:cubicBezTo>
                    <a:pt x="51" y="187"/>
                    <a:pt x="48" y="188"/>
                    <a:pt x="49" y="190"/>
                  </a:cubicBezTo>
                  <a:cubicBezTo>
                    <a:pt x="67" y="225"/>
                    <a:pt x="85" y="260"/>
                    <a:pt x="103" y="295"/>
                  </a:cubicBezTo>
                  <a:cubicBezTo>
                    <a:pt x="82" y="262"/>
                    <a:pt x="61" y="229"/>
                    <a:pt x="41" y="195"/>
                  </a:cubicBezTo>
                  <a:cubicBezTo>
                    <a:pt x="40" y="193"/>
                    <a:pt x="37" y="195"/>
                    <a:pt x="38" y="197"/>
                  </a:cubicBezTo>
                  <a:cubicBezTo>
                    <a:pt x="53" y="228"/>
                    <a:pt x="68" y="259"/>
                    <a:pt x="84" y="290"/>
                  </a:cubicBezTo>
                  <a:cubicBezTo>
                    <a:pt x="66" y="262"/>
                    <a:pt x="49" y="234"/>
                    <a:pt x="32" y="206"/>
                  </a:cubicBezTo>
                  <a:cubicBezTo>
                    <a:pt x="31" y="204"/>
                    <a:pt x="29" y="205"/>
                    <a:pt x="30" y="207"/>
                  </a:cubicBezTo>
                  <a:cubicBezTo>
                    <a:pt x="45" y="240"/>
                    <a:pt x="61" y="273"/>
                    <a:pt x="76" y="306"/>
                  </a:cubicBezTo>
                  <a:cubicBezTo>
                    <a:pt x="57" y="276"/>
                    <a:pt x="40" y="244"/>
                    <a:pt x="24" y="212"/>
                  </a:cubicBezTo>
                  <a:cubicBezTo>
                    <a:pt x="23" y="210"/>
                    <a:pt x="21" y="211"/>
                    <a:pt x="22" y="213"/>
                  </a:cubicBezTo>
                  <a:cubicBezTo>
                    <a:pt x="42" y="256"/>
                    <a:pt x="62" y="299"/>
                    <a:pt x="82" y="342"/>
                  </a:cubicBezTo>
                  <a:cubicBezTo>
                    <a:pt x="55" y="301"/>
                    <a:pt x="34" y="258"/>
                    <a:pt x="13" y="214"/>
                  </a:cubicBezTo>
                  <a:cubicBezTo>
                    <a:pt x="12" y="212"/>
                    <a:pt x="10" y="213"/>
                    <a:pt x="10" y="215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29" y="260"/>
                    <a:pt x="50" y="304"/>
                    <a:pt x="72" y="347"/>
                  </a:cubicBezTo>
                  <a:cubicBezTo>
                    <a:pt x="57" y="323"/>
                    <a:pt x="42" y="297"/>
                    <a:pt x="29" y="271"/>
                  </a:cubicBezTo>
                  <a:cubicBezTo>
                    <a:pt x="21" y="251"/>
                    <a:pt x="12" y="232"/>
                    <a:pt x="4" y="212"/>
                  </a:cubicBezTo>
                  <a:cubicBezTo>
                    <a:pt x="3" y="210"/>
                    <a:pt x="0" y="211"/>
                    <a:pt x="1" y="213"/>
                  </a:cubicBezTo>
                  <a:cubicBezTo>
                    <a:pt x="10" y="235"/>
                    <a:pt x="19" y="257"/>
                    <a:pt x="30" y="278"/>
                  </a:cubicBezTo>
                  <a:cubicBezTo>
                    <a:pt x="46" y="314"/>
                    <a:pt x="64" y="348"/>
                    <a:pt x="83" y="382"/>
                  </a:cubicBezTo>
                  <a:cubicBezTo>
                    <a:pt x="84" y="384"/>
                    <a:pt x="86" y="382"/>
                    <a:pt x="85" y="381"/>
                  </a:cubicBezTo>
                  <a:cubicBezTo>
                    <a:pt x="76" y="364"/>
                    <a:pt x="67" y="347"/>
                    <a:pt x="58" y="330"/>
                  </a:cubicBezTo>
                  <a:cubicBezTo>
                    <a:pt x="67" y="345"/>
                    <a:pt x="77" y="360"/>
                    <a:pt x="87" y="375"/>
                  </a:cubicBezTo>
                  <a:cubicBezTo>
                    <a:pt x="88" y="376"/>
                    <a:pt x="90" y="375"/>
                    <a:pt x="90" y="373"/>
                  </a:cubicBezTo>
                  <a:cubicBezTo>
                    <a:pt x="72" y="342"/>
                    <a:pt x="56" y="310"/>
                    <a:pt x="41" y="277"/>
                  </a:cubicBezTo>
                  <a:cubicBezTo>
                    <a:pt x="55" y="305"/>
                    <a:pt x="71" y="332"/>
                    <a:pt x="89" y="358"/>
                  </a:cubicBezTo>
                  <a:cubicBezTo>
                    <a:pt x="90" y="360"/>
                    <a:pt x="92" y="358"/>
                    <a:pt x="92" y="357"/>
                  </a:cubicBezTo>
                  <a:cubicBezTo>
                    <a:pt x="78" y="328"/>
                    <a:pt x="65" y="299"/>
                    <a:pt x="51" y="270"/>
                  </a:cubicBezTo>
                  <a:cubicBezTo>
                    <a:pt x="62" y="289"/>
                    <a:pt x="73" y="307"/>
                    <a:pt x="85" y="326"/>
                  </a:cubicBezTo>
                  <a:cubicBezTo>
                    <a:pt x="86" y="327"/>
                    <a:pt x="89" y="326"/>
                    <a:pt x="88" y="324"/>
                  </a:cubicBezTo>
                  <a:cubicBezTo>
                    <a:pt x="73" y="293"/>
                    <a:pt x="59" y="262"/>
                    <a:pt x="44" y="231"/>
                  </a:cubicBezTo>
                  <a:cubicBezTo>
                    <a:pt x="63" y="262"/>
                    <a:pt x="81" y="292"/>
                    <a:pt x="100" y="323"/>
                  </a:cubicBezTo>
                  <a:cubicBezTo>
                    <a:pt x="101" y="325"/>
                    <a:pt x="103" y="323"/>
                    <a:pt x="102" y="322"/>
                  </a:cubicBezTo>
                  <a:cubicBezTo>
                    <a:pt x="86" y="288"/>
                    <a:pt x="70" y="255"/>
                    <a:pt x="54" y="222"/>
                  </a:cubicBezTo>
                  <a:cubicBezTo>
                    <a:pt x="76" y="258"/>
                    <a:pt x="99" y="295"/>
                    <a:pt x="121" y="331"/>
                  </a:cubicBezTo>
                  <a:cubicBezTo>
                    <a:pt x="122" y="333"/>
                    <a:pt x="125" y="331"/>
                    <a:pt x="124" y="329"/>
                  </a:cubicBezTo>
                  <a:cubicBezTo>
                    <a:pt x="107" y="295"/>
                    <a:pt x="89" y="261"/>
                    <a:pt x="72" y="227"/>
                  </a:cubicBezTo>
                  <a:cubicBezTo>
                    <a:pt x="90" y="257"/>
                    <a:pt x="109" y="287"/>
                    <a:pt x="127" y="317"/>
                  </a:cubicBezTo>
                  <a:cubicBezTo>
                    <a:pt x="128" y="319"/>
                    <a:pt x="131" y="318"/>
                    <a:pt x="130" y="316"/>
                  </a:cubicBezTo>
                  <a:cubicBezTo>
                    <a:pt x="118" y="291"/>
                    <a:pt x="105" y="267"/>
                    <a:pt x="93" y="242"/>
                  </a:cubicBezTo>
                  <a:cubicBezTo>
                    <a:pt x="109" y="271"/>
                    <a:pt x="126" y="300"/>
                    <a:pt x="142" y="329"/>
                  </a:cubicBezTo>
                  <a:cubicBezTo>
                    <a:pt x="143" y="331"/>
                    <a:pt x="146" y="329"/>
                    <a:pt x="145" y="327"/>
                  </a:cubicBezTo>
                  <a:cubicBezTo>
                    <a:pt x="126" y="288"/>
                    <a:pt x="108" y="249"/>
                    <a:pt x="89" y="210"/>
                  </a:cubicBezTo>
                  <a:cubicBezTo>
                    <a:pt x="107" y="241"/>
                    <a:pt x="125" y="273"/>
                    <a:pt x="143" y="304"/>
                  </a:cubicBezTo>
                  <a:cubicBezTo>
                    <a:pt x="144" y="306"/>
                    <a:pt x="147" y="305"/>
                    <a:pt x="146" y="303"/>
                  </a:cubicBezTo>
                  <a:cubicBezTo>
                    <a:pt x="134" y="269"/>
                    <a:pt x="120" y="237"/>
                    <a:pt x="105" y="205"/>
                  </a:cubicBezTo>
                  <a:cubicBezTo>
                    <a:pt x="123" y="235"/>
                    <a:pt x="140" y="266"/>
                    <a:pt x="158" y="296"/>
                  </a:cubicBezTo>
                  <a:cubicBezTo>
                    <a:pt x="159" y="298"/>
                    <a:pt x="162" y="296"/>
                    <a:pt x="161" y="294"/>
                  </a:cubicBezTo>
                  <a:cubicBezTo>
                    <a:pt x="137" y="249"/>
                    <a:pt x="114" y="204"/>
                    <a:pt x="90" y="159"/>
                  </a:cubicBezTo>
                  <a:cubicBezTo>
                    <a:pt x="118" y="200"/>
                    <a:pt x="144" y="243"/>
                    <a:pt x="168" y="288"/>
                  </a:cubicBezTo>
                  <a:cubicBezTo>
                    <a:pt x="169" y="290"/>
                    <a:pt x="172" y="288"/>
                    <a:pt x="171" y="286"/>
                  </a:cubicBezTo>
                  <a:cubicBezTo>
                    <a:pt x="156" y="254"/>
                    <a:pt x="141" y="223"/>
                    <a:pt x="124" y="192"/>
                  </a:cubicBezTo>
                  <a:cubicBezTo>
                    <a:pt x="144" y="223"/>
                    <a:pt x="163" y="254"/>
                    <a:pt x="183" y="286"/>
                  </a:cubicBezTo>
                  <a:cubicBezTo>
                    <a:pt x="184" y="288"/>
                    <a:pt x="187" y="286"/>
                    <a:pt x="186" y="284"/>
                  </a:cubicBezTo>
                  <a:cubicBezTo>
                    <a:pt x="163" y="241"/>
                    <a:pt x="139" y="198"/>
                    <a:pt x="116" y="155"/>
                  </a:cubicBezTo>
                  <a:cubicBezTo>
                    <a:pt x="149" y="206"/>
                    <a:pt x="182" y="258"/>
                    <a:pt x="215" y="310"/>
                  </a:cubicBezTo>
                  <a:cubicBezTo>
                    <a:pt x="216" y="312"/>
                    <a:pt x="220" y="310"/>
                    <a:pt x="218" y="308"/>
                  </a:cubicBezTo>
                  <a:cubicBezTo>
                    <a:pt x="189" y="256"/>
                    <a:pt x="159" y="204"/>
                    <a:pt x="130" y="153"/>
                  </a:cubicBezTo>
                  <a:cubicBezTo>
                    <a:pt x="149" y="182"/>
                    <a:pt x="168" y="211"/>
                    <a:pt x="187" y="240"/>
                  </a:cubicBezTo>
                  <a:cubicBezTo>
                    <a:pt x="208" y="279"/>
                    <a:pt x="232" y="316"/>
                    <a:pt x="259" y="350"/>
                  </a:cubicBezTo>
                  <a:cubicBezTo>
                    <a:pt x="260" y="352"/>
                    <a:pt x="263" y="349"/>
                    <a:pt x="262" y="348"/>
                  </a:cubicBezTo>
                  <a:cubicBezTo>
                    <a:pt x="238" y="311"/>
                    <a:pt x="214" y="274"/>
                    <a:pt x="190" y="238"/>
                  </a:cubicBezTo>
                  <a:cubicBezTo>
                    <a:pt x="174" y="209"/>
                    <a:pt x="159" y="179"/>
                    <a:pt x="145" y="150"/>
                  </a:cubicBezTo>
                  <a:cubicBezTo>
                    <a:pt x="185" y="219"/>
                    <a:pt x="228" y="287"/>
                    <a:pt x="273" y="353"/>
                  </a:cubicBezTo>
                  <a:cubicBezTo>
                    <a:pt x="275" y="355"/>
                    <a:pt x="278" y="353"/>
                    <a:pt x="277" y="351"/>
                  </a:cubicBezTo>
                  <a:cubicBezTo>
                    <a:pt x="244" y="295"/>
                    <a:pt x="212" y="240"/>
                    <a:pt x="179" y="184"/>
                  </a:cubicBezTo>
                  <a:cubicBezTo>
                    <a:pt x="194" y="205"/>
                    <a:pt x="209" y="226"/>
                    <a:pt x="226" y="246"/>
                  </a:cubicBezTo>
                  <a:cubicBezTo>
                    <a:pt x="248" y="280"/>
                    <a:pt x="269" y="314"/>
                    <a:pt x="290" y="348"/>
                  </a:cubicBezTo>
                  <a:cubicBezTo>
                    <a:pt x="267" y="325"/>
                    <a:pt x="248" y="297"/>
                    <a:pt x="235" y="267"/>
                  </a:cubicBezTo>
                  <a:cubicBezTo>
                    <a:pt x="234" y="265"/>
                    <a:pt x="231" y="267"/>
                    <a:pt x="232" y="269"/>
                  </a:cubicBezTo>
                  <a:cubicBezTo>
                    <a:pt x="247" y="304"/>
                    <a:pt x="270" y="336"/>
                    <a:pt x="299" y="361"/>
                  </a:cubicBezTo>
                  <a:cubicBezTo>
                    <a:pt x="300" y="363"/>
                    <a:pt x="303" y="361"/>
                    <a:pt x="302" y="359"/>
                  </a:cubicBezTo>
                  <a:cubicBezTo>
                    <a:pt x="281" y="325"/>
                    <a:pt x="260" y="291"/>
                    <a:pt x="238" y="257"/>
                  </a:cubicBezTo>
                  <a:cubicBezTo>
                    <a:pt x="238" y="257"/>
                    <a:pt x="239" y="256"/>
                    <a:pt x="239" y="256"/>
                  </a:cubicBezTo>
                  <a:cubicBezTo>
                    <a:pt x="238" y="246"/>
                    <a:pt x="236" y="237"/>
                    <a:pt x="233" y="228"/>
                  </a:cubicBezTo>
                  <a:cubicBezTo>
                    <a:pt x="240" y="236"/>
                    <a:pt x="247" y="244"/>
                    <a:pt x="254" y="251"/>
                  </a:cubicBezTo>
                  <a:cubicBezTo>
                    <a:pt x="255" y="253"/>
                    <a:pt x="257" y="251"/>
                    <a:pt x="256" y="250"/>
                  </a:cubicBezTo>
                  <a:cubicBezTo>
                    <a:pt x="229" y="207"/>
                    <a:pt x="202" y="163"/>
                    <a:pt x="175" y="120"/>
                  </a:cubicBezTo>
                  <a:cubicBezTo>
                    <a:pt x="196" y="150"/>
                    <a:pt x="217" y="179"/>
                    <a:pt x="240" y="208"/>
                  </a:cubicBezTo>
                  <a:cubicBezTo>
                    <a:pt x="251" y="224"/>
                    <a:pt x="264" y="240"/>
                    <a:pt x="278" y="255"/>
                  </a:cubicBezTo>
                  <a:cubicBezTo>
                    <a:pt x="279" y="257"/>
                    <a:pt x="282" y="255"/>
                    <a:pt x="280" y="253"/>
                  </a:cubicBezTo>
                  <a:cubicBezTo>
                    <a:pt x="268" y="238"/>
                    <a:pt x="256" y="224"/>
                    <a:pt x="245" y="209"/>
                  </a:cubicBezTo>
                  <a:cubicBezTo>
                    <a:pt x="236" y="196"/>
                    <a:pt x="228" y="184"/>
                    <a:pt x="220" y="171"/>
                  </a:cubicBezTo>
                  <a:cubicBezTo>
                    <a:pt x="250" y="213"/>
                    <a:pt x="283" y="255"/>
                    <a:pt x="320" y="292"/>
                  </a:cubicBezTo>
                  <a:cubicBezTo>
                    <a:pt x="322" y="293"/>
                    <a:pt x="324" y="291"/>
                    <a:pt x="323" y="290"/>
                  </a:cubicBezTo>
                  <a:close/>
                  <a:moveTo>
                    <a:pt x="185" y="188"/>
                  </a:moveTo>
                  <a:cubicBezTo>
                    <a:pt x="170" y="167"/>
                    <a:pt x="156" y="145"/>
                    <a:pt x="143" y="123"/>
                  </a:cubicBezTo>
                  <a:cubicBezTo>
                    <a:pt x="167" y="156"/>
                    <a:pt x="190" y="190"/>
                    <a:pt x="212" y="224"/>
                  </a:cubicBezTo>
                  <a:cubicBezTo>
                    <a:pt x="203" y="212"/>
                    <a:pt x="194" y="200"/>
                    <a:pt x="185" y="188"/>
                  </a:cubicBezTo>
                  <a:close/>
                  <a:moveTo>
                    <a:pt x="145" y="102"/>
                  </a:moveTo>
                  <a:cubicBezTo>
                    <a:pt x="143" y="99"/>
                    <a:pt x="142" y="96"/>
                    <a:pt x="140" y="93"/>
                  </a:cubicBezTo>
                  <a:cubicBezTo>
                    <a:pt x="142" y="96"/>
                    <a:pt x="144" y="99"/>
                    <a:pt x="146" y="102"/>
                  </a:cubicBezTo>
                  <a:cubicBezTo>
                    <a:pt x="168" y="135"/>
                    <a:pt x="192" y="167"/>
                    <a:pt x="213" y="200"/>
                  </a:cubicBezTo>
                  <a:cubicBezTo>
                    <a:pt x="201" y="184"/>
                    <a:pt x="188" y="169"/>
                    <a:pt x="177" y="152"/>
                  </a:cubicBezTo>
                  <a:cubicBezTo>
                    <a:pt x="166" y="136"/>
                    <a:pt x="155" y="119"/>
                    <a:pt x="145" y="102"/>
                  </a:cubicBezTo>
                  <a:close/>
                  <a:moveTo>
                    <a:pt x="171" y="95"/>
                  </a:moveTo>
                  <a:cubicBezTo>
                    <a:pt x="158" y="76"/>
                    <a:pt x="146" y="56"/>
                    <a:pt x="137" y="35"/>
                  </a:cubicBezTo>
                  <a:cubicBezTo>
                    <a:pt x="149" y="56"/>
                    <a:pt x="162" y="78"/>
                    <a:pt x="174" y="99"/>
                  </a:cubicBezTo>
                  <a:cubicBezTo>
                    <a:pt x="173" y="98"/>
                    <a:pt x="172" y="96"/>
                    <a:pt x="17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2075" y="2100"/>
              <a:ext cx="50" cy="114"/>
            </a:xfrm>
            <a:custGeom>
              <a:avLst/>
              <a:gdLst>
                <a:gd name="T0" fmla="*/ 46 w 47"/>
                <a:gd name="T1" fmla="*/ 79 h 107"/>
                <a:gd name="T2" fmla="*/ 44 w 47"/>
                <a:gd name="T3" fmla="*/ 74 h 107"/>
                <a:gd name="T4" fmla="*/ 35 w 47"/>
                <a:gd name="T5" fmla="*/ 56 h 107"/>
                <a:gd name="T6" fmla="*/ 26 w 47"/>
                <a:gd name="T7" fmla="*/ 38 h 107"/>
                <a:gd name="T8" fmla="*/ 7 w 47"/>
                <a:gd name="T9" fmla="*/ 1 h 107"/>
                <a:gd name="T10" fmla="*/ 5 w 47"/>
                <a:gd name="T11" fmla="*/ 2 h 107"/>
                <a:gd name="T12" fmla="*/ 13 w 47"/>
                <a:gd name="T13" fmla="*/ 24 h 107"/>
                <a:gd name="T14" fmla="*/ 15 w 47"/>
                <a:gd name="T15" fmla="*/ 32 h 107"/>
                <a:gd name="T16" fmla="*/ 15 w 47"/>
                <a:gd name="T17" fmla="*/ 32 h 107"/>
                <a:gd name="T18" fmla="*/ 5 w 47"/>
                <a:gd name="T19" fmla="*/ 13 h 107"/>
                <a:gd name="T20" fmla="*/ 6 w 47"/>
                <a:gd name="T21" fmla="*/ 11 h 107"/>
                <a:gd name="T22" fmla="*/ 2 w 47"/>
                <a:gd name="T23" fmla="*/ 9 h 107"/>
                <a:gd name="T24" fmla="*/ 0 w 47"/>
                <a:gd name="T25" fmla="*/ 11 h 107"/>
                <a:gd name="T26" fmla="*/ 23 w 47"/>
                <a:gd name="T27" fmla="*/ 51 h 107"/>
                <a:gd name="T28" fmla="*/ 25 w 47"/>
                <a:gd name="T29" fmla="*/ 50 h 107"/>
                <a:gd name="T30" fmla="*/ 14 w 47"/>
                <a:gd name="T31" fmla="*/ 21 h 107"/>
                <a:gd name="T32" fmla="*/ 34 w 47"/>
                <a:gd name="T33" fmla="*/ 60 h 107"/>
                <a:gd name="T34" fmla="*/ 31 w 47"/>
                <a:gd name="T35" fmla="*/ 57 h 107"/>
                <a:gd name="T36" fmla="*/ 29 w 47"/>
                <a:gd name="T37" fmla="*/ 58 h 107"/>
                <a:gd name="T38" fmla="*/ 35 w 47"/>
                <a:gd name="T39" fmla="*/ 74 h 107"/>
                <a:gd name="T40" fmla="*/ 39 w 47"/>
                <a:gd name="T41" fmla="*/ 91 h 107"/>
                <a:gd name="T42" fmla="*/ 33 w 47"/>
                <a:gd name="T43" fmla="*/ 92 h 107"/>
                <a:gd name="T44" fmla="*/ 29 w 47"/>
                <a:gd name="T45" fmla="*/ 79 h 107"/>
                <a:gd name="T46" fmla="*/ 27 w 47"/>
                <a:gd name="T47" fmla="*/ 79 h 107"/>
                <a:gd name="T48" fmla="*/ 31 w 47"/>
                <a:gd name="T49" fmla="*/ 92 h 107"/>
                <a:gd name="T50" fmla="*/ 35 w 47"/>
                <a:gd name="T51" fmla="*/ 106 h 107"/>
                <a:gd name="T52" fmla="*/ 36 w 47"/>
                <a:gd name="T53" fmla="*/ 106 h 107"/>
                <a:gd name="T54" fmla="*/ 34 w 47"/>
                <a:gd name="T55" fmla="*/ 95 h 107"/>
                <a:gd name="T56" fmla="*/ 41 w 47"/>
                <a:gd name="T57" fmla="*/ 101 h 107"/>
                <a:gd name="T58" fmla="*/ 42 w 47"/>
                <a:gd name="T59" fmla="*/ 100 h 107"/>
                <a:gd name="T60" fmla="*/ 36 w 47"/>
                <a:gd name="T61" fmla="*/ 70 h 107"/>
                <a:gd name="T62" fmla="*/ 35 w 47"/>
                <a:gd name="T63" fmla="*/ 64 h 107"/>
                <a:gd name="T64" fmla="*/ 40 w 47"/>
                <a:gd name="T65" fmla="*/ 71 h 107"/>
                <a:gd name="T66" fmla="*/ 41 w 47"/>
                <a:gd name="T67" fmla="*/ 74 h 107"/>
                <a:gd name="T68" fmla="*/ 43 w 47"/>
                <a:gd name="T69" fmla="*/ 77 h 107"/>
                <a:gd name="T70" fmla="*/ 44 w 47"/>
                <a:gd name="T71" fmla="*/ 80 h 107"/>
                <a:gd name="T72" fmla="*/ 46 w 47"/>
                <a:gd name="T73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107">
                  <a:moveTo>
                    <a:pt x="46" y="79"/>
                  </a:moveTo>
                  <a:cubicBezTo>
                    <a:pt x="46" y="77"/>
                    <a:pt x="45" y="76"/>
                    <a:pt x="44" y="74"/>
                  </a:cubicBezTo>
                  <a:cubicBezTo>
                    <a:pt x="45" y="71"/>
                    <a:pt x="36" y="59"/>
                    <a:pt x="35" y="56"/>
                  </a:cubicBezTo>
                  <a:cubicBezTo>
                    <a:pt x="32" y="50"/>
                    <a:pt x="29" y="44"/>
                    <a:pt x="26" y="38"/>
                  </a:cubicBezTo>
                  <a:cubicBezTo>
                    <a:pt x="19" y="26"/>
                    <a:pt x="13" y="13"/>
                    <a:pt x="7" y="1"/>
                  </a:cubicBezTo>
                  <a:cubicBezTo>
                    <a:pt x="6" y="0"/>
                    <a:pt x="4" y="1"/>
                    <a:pt x="5" y="2"/>
                  </a:cubicBezTo>
                  <a:cubicBezTo>
                    <a:pt x="7" y="10"/>
                    <a:pt x="10" y="17"/>
                    <a:pt x="13" y="24"/>
                  </a:cubicBezTo>
                  <a:cubicBezTo>
                    <a:pt x="13" y="26"/>
                    <a:pt x="14" y="29"/>
                    <a:pt x="15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3" y="29"/>
                    <a:pt x="7" y="14"/>
                    <a:pt x="5" y="13"/>
                  </a:cubicBezTo>
                  <a:cubicBezTo>
                    <a:pt x="6" y="13"/>
                    <a:pt x="7" y="12"/>
                    <a:pt x="6" y="11"/>
                  </a:cubicBezTo>
                  <a:cubicBezTo>
                    <a:pt x="4" y="11"/>
                    <a:pt x="3" y="10"/>
                    <a:pt x="2" y="9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8" y="24"/>
                    <a:pt x="15" y="38"/>
                    <a:pt x="23" y="51"/>
                  </a:cubicBezTo>
                  <a:cubicBezTo>
                    <a:pt x="23" y="52"/>
                    <a:pt x="25" y="52"/>
                    <a:pt x="25" y="5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1" y="34"/>
                    <a:pt x="27" y="47"/>
                    <a:pt x="34" y="60"/>
                  </a:cubicBezTo>
                  <a:cubicBezTo>
                    <a:pt x="33" y="59"/>
                    <a:pt x="32" y="58"/>
                    <a:pt x="31" y="57"/>
                  </a:cubicBezTo>
                  <a:cubicBezTo>
                    <a:pt x="30" y="56"/>
                    <a:pt x="29" y="57"/>
                    <a:pt x="29" y="58"/>
                  </a:cubicBezTo>
                  <a:cubicBezTo>
                    <a:pt x="31" y="63"/>
                    <a:pt x="33" y="69"/>
                    <a:pt x="35" y="74"/>
                  </a:cubicBezTo>
                  <a:cubicBezTo>
                    <a:pt x="36" y="78"/>
                    <a:pt x="40" y="88"/>
                    <a:pt x="39" y="91"/>
                  </a:cubicBezTo>
                  <a:cubicBezTo>
                    <a:pt x="37" y="96"/>
                    <a:pt x="35" y="95"/>
                    <a:pt x="33" y="92"/>
                  </a:cubicBezTo>
                  <a:cubicBezTo>
                    <a:pt x="32" y="88"/>
                    <a:pt x="30" y="83"/>
                    <a:pt x="29" y="79"/>
                  </a:cubicBezTo>
                  <a:cubicBezTo>
                    <a:pt x="28" y="77"/>
                    <a:pt x="27" y="78"/>
                    <a:pt x="27" y="79"/>
                  </a:cubicBezTo>
                  <a:cubicBezTo>
                    <a:pt x="27" y="84"/>
                    <a:pt x="29" y="88"/>
                    <a:pt x="31" y="92"/>
                  </a:cubicBezTo>
                  <a:cubicBezTo>
                    <a:pt x="33" y="96"/>
                    <a:pt x="34" y="101"/>
                    <a:pt x="35" y="106"/>
                  </a:cubicBezTo>
                  <a:cubicBezTo>
                    <a:pt x="35" y="107"/>
                    <a:pt x="36" y="106"/>
                    <a:pt x="36" y="106"/>
                  </a:cubicBezTo>
                  <a:cubicBezTo>
                    <a:pt x="36" y="102"/>
                    <a:pt x="35" y="98"/>
                    <a:pt x="34" y="95"/>
                  </a:cubicBezTo>
                  <a:cubicBezTo>
                    <a:pt x="36" y="97"/>
                    <a:pt x="38" y="99"/>
                    <a:pt x="41" y="101"/>
                  </a:cubicBezTo>
                  <a:cubicBezTo>
                    <a:pt x="41" y="101"/>
                    <a:pt x="42" y="100"/>
                    <a:pt x="42" y="100"/>
                  </a:cubicBezTo>
                  <a:cubicBezTo>
                    <a:pt x="41" y="89"/>
                    <a:pt x="39" y="79"/>
                    <a:pt x="36" y="70"/>
                  </a:cubicBezTo>
                  <a:cubicBezTo>
                    <a:pt x="35" y="66"/>
                    <a:pt x="29" y="57"/>
                    <a:pt x="35" y="64"/>
                  </a:cubicBezTo>
                  <a:cubicBezTo>
                    <a:pt x="37" y="66"/>
                    <a:pt x="38" y="69"/>
                    <a:pt x="40" y="71"/>
                  </a:cubicBezTo>
                  <a:cubicBezTo>
                    <a:pt x="40" y="72"/>
                    <a:pt x="41" y="73"/>
                    <a:pt x="41" y="74"/>
                  </a:cubicBezTo>
                  <a:cubicBezTo>
                    <a:pt x="42" y="76"/>
                    <a:pt x="42" y="76"/>
                    <a:pt x="43" y="77"/>
                  </a:cubicBezTo>
                  <a:cubicBezTo>
                    <a:pt x="43" y="78"/>
                    <a:pt x="44" y="79"/>
                    <a:pt x="44" y="80"/>
                  </a:cubicBezTo>
                  <a:cubicBezTo>
                    <a:pt x="45" y="81"/>
                    <a:pt x="47" y="80"/>
                    <a:pt x="46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2096" y="2116"/>
              <a:ext cx="49" cy="62"/>
            </a:xfrm>
            <a:custGeom>
              <a:avLst/>
              <a:gdLst>
                <a:gd name="T0" fmla="*/ 45 w 46"/>
                <a:gd name="T1" fmla="*/ 23 h 58"/>
                <a:gd name="T2" fmla="*/ 33 w 46"/>
                <a:gd name="T3" fmla="*/ 11 h 58"/>
                <a:gd name="T4" fmla="*/ 30 w 46"/>
                <a:gd name="T5" fmla="*/ 13 h 58"/>
                <a:gd name="T6" fmla="*/ 31 w 46"/>
                <a:gd name="T7" fmla="*/ 19 h 58"/>
                <a:gd name="T8" fmla="*/ 27 w 46"/>
                <a:gd name="T9" fmla="*/ 19 h 58"/>
                <a:gd name="T10" fmla="*/ 18 w 46"/>
                <a:gd name="T11" fmla="*/ 9 h 58"/>
                <a:gd name="T12" fmla="*/ 16 w 46"/>
                <a:gd name="T13" fmla="*/ 11 h 58"/>
                <a:gd name="T14" fmla="*/ 26 w 46"/>
                <a:gd name="T15" fmla="*/ 36 h 58"/>
                <a:gd name="T16" fmla="*/ 3 w 46"/>
                <a:gd name="T17" fmla="*/ 1 h 58"/>
                <a:gd name="T18" fmla="*/ 1 w 46"/>
                <a:gd name="T19" fmla="*/ 2 h 58"/>
                <a:gd name="T20" fmla="*/ 30 w 46"/>
                <a:gd name="T21" fmla="*/ 58 h 58"/>
                <a:gd name="T22" fmla="*/ 31 w 46"/>
                <a:gd name="T23" fmla="*/ 57 h 58"/>
                <a:gd name="T24" fmla="*/ 11 w 46"/>
                <a:gd name="T25" fmla="*/ 19 h 58"/>
                <a:gd name="T26" fmla="*/ 29 w 46"/>
                <a:gd name="T27" fmla="*/ 45 h 58"/>
                <a:gd name="T28" fmla="*/ 31 w 46"/>
                <a:gd name="T29" fmla="*/ 44 h 58"/>
                <a:gd name="T30" fmla="*/ 23 w 46"/>
                <a:gd name="T31" fmla="*/ 19 h 58"/>
                <a:gd name="T32" fmla="*/ 30 w 46"/>
                <a:gd name="T33" fmla="*/ 28 h 58"/>
                <a:gd name="T34" fmla="*/ 33 w 46"/>
                <a:gd name="T35" fmla="*/ 27 h 58"/>
                <a:gd name="T36" fmla="*/ 35 w 46"/>
                <a:gd name="T37" fmla="*/ 17 h 58"/>
                <a:gd name="T38" fmla="*/ 43 w 46"/>
                <a:gd name="T39" fmla="*/ 25 h 58"/>
                <a:gd name="T40" fmla="*/ 45 w 46"/>
                <a:gd name="T41" fmla="*/ 2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8">
                  <a:moveTo>
                    <a:pt x="45" y="23"/>
                  </a:moveTo>
                  <a:cubicBezTo>
                    <a:pt x="41" y="19"/>
                    <a:pt x="37" y="15"/>
                    <a:pt x="33" y="11"/>
                  </a:cubicBezTo>
                  <a:cubicBezTo>
                    <a:pt x="32" y="10"/>
                    <a:pt x="30" y="11"/>
                    <a:pt x="30" y="13"/>
                  </a:cubicBezTo>
                  <a:cubicBezTo>
                    <a:pt x="32" y="15"/>
                    <a:pt x="32" y="17"/>
                    <a:pt x="31" y="19"/>
                  </a:cubicBezTo>
                  <a:cubicBezTo>
                    <a:pt x="30" y="23"/>
                    <a:pt x="29" y="23"/>
                    <a:pt x="27" y="19"/>
                  </a:cubicBezTo>
                  <a:cubicBezTo>
                    <a:pt x="23" y="17"/>
                    <a:pt x="20" y="12"/>
                    <a:pt x="18" y="9"/>
                  </a:cubicBezTo>
                  <a:cubicBezTo>
                    <a:pt x="17" y="8"/>
                    <a:pt x="15" y="9"/>
                    <a:pt x="16" y="11"/>
                  </a:cubicBezTo>
                  <a:cubicBezTo>
                    <a:pt x="20" y="19"/>
                    <a:pt x="23" y="27"/>
                    <a:pt x="26" y="36"/>
                  </a:cubicBezTo>
                  <a:cubicBezTo>
                    <a:pt x="18" y="25"/>
                    <a:pt x="11" y="13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1" y="21"/>
                    <a:pt x="20" y="40"/>
                    <a:pt x="30" y="58"/>
                  </a:cubicBezTo>
                  <a:cubicBezTo>
                    <a:pt x="30" y="58"/>
                    <a:pt x="31" y="58"/>
                    <a:pt x="31" y="57"/>
                  </a:cubicBezTo>
                  <a:cubicBezTo>
                    <a:pt x="24" y="44"/>
                    <a:pt x="18" y="32"/>
                    <a:pt x="11" y="19"/>
                  </a:cubicBezTo>
                  <a:cubicBezTo>
                    <a:pt x="17" y="27"/>
                    <a:pt x="23" y="36"/>
                    <a:pt x="29" y="45"/>
                  </a:cubicBezTo>
                  <a:cubicBezTo>
                    <a:pt x="30" y="46"/>
                    <a:pt x="32" y="46"/>
                    <a:pt x="31" y="44"/>
                  </a:cubicBezTo>
                  <a:cubicBezTo>
                    <a:pt x="29" y="35"/>
                    <a:pt x="26" y="27"/>
                    <a:pt x="23" y="19"/>
                  </a:cubicBezTo>
                  <a:cubicBezTo>
                    <a:pt x="25" y="22"/>
                    <a:pt x="28" y="25"/>
                    <a:pt x="30" y="28"/>
                  </a:cubicBezTo>
                  <a:cubicBezTo>
                    <a:pt x="31" y="28"/>
                    <a:pt x="32" y="28"/>
                    <a:pt x="33" y="27"/>
                  </a:cubicBezTo>
                  <a:cubicBezTo>
                    <a:pt x="34" y="24"/>
                    <a:pt x="35" y="20"/>
                    <a:pt x="35" y="17"/>
                  </a:cubicBezTo>
                  <a:cubicBezTo>
                    <a:pt x="37" y="20"/>
                    <a:pt x="40" y="22"/>
                    <a:pt x="43" y="25"/>
                  </a:cubicBezTo>
                  <a:cubicBezTo>
                    <a:pt x="44" y="26"/>
                    <a:pt x="46" y="24"/>
                    <a:pt x="4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1973" y="2154"/>
              <a:ext cx="30" cy="42"/>
            </a:xfrm>
            <a:custGeom>
              <a:avLst/>
              <a:gdLst>
                <a:gd name="T0" fmla="*/ 27 w 28"/>
                <a:gd name="T1" fmla="*/ 23 h 40"/>
                <a:gd name="T2" fmla="*/ 11 w 28"/>
                <a:gd name="T3" fmla="*/ 2 h 40"/>
                <a:gd name="T4" fmla="*/ 8 w 28"/>
                <a:gd name="T5" fmla="*/ 3 h 40"/>
                <a:gd name="T6" fmla="*/ 17 w 28"/>
                <a:gd name="T7" fmla="*/ 24 h 40"/>
                <a:gd name="T8" fmla="*/ 3 w 28"/>
                <a:gd name="T9" fmla="*/ 5 h 40"/>
                <a:gd name="T10" fmla="*/ 1 w 28"/>
                <a:gd name="T11" fmla="*/ 6 h 40"/>
                <a:gd name="T12" fmla="*/ 10 w 28"/>
                <a:gd name="T13" fmla="*/ 26 h 40"/>
                <a:gd name="T14" fmla="*/ 12 w 28"/>
                <a:gd name="T15" fmla="*/ 34 h 40"/>
                <a:gd name="T16" fmla="*/ 13 w 28"/>
                <a:gd name="T17" fmla="*/ 37 h 40"/>
                <a:gd name="T18" fmla="*/ 10 w 28"/>
                <a:gd name="T19" fmla="*/ 28 h 40"/>
                <a:gd name="T20" fmla="*/ 9 w 28"/>
                <a:gd name="T21" fmla="*/ 27 h 40"/>
                <a:gd name="T22" fmla="*/ 15 w 28"/>
                <a:gd name="T23" fmla="*/ 40 h 40"/>
                <a:gd name="T24" fmla="*/ 16 w 28"/>
                <a:gd name="T25" fmla="*/ 39 h 40"/>
                <a:gd name="T26" fmla="*/ 7 w 28"/>
                <a:gd name="T27" fmla="*/ 14 h 40"/>
                <a:gd name="T28" fmla="*/ 22 w 28"/>
                <a:gd name="T29" fmla="*/ 33 h 40"/>
                <a:gd name="T30" fmla="*/ 23 w 28"/>
                <a:gd name="T31" fmla="*/ 31 h 40"/>
                <a:gd name="T32" fmla="*/ 15 w 28"/>
                <a:gd name="T33" fmla="*/ 12 h 40"/>
                <a:gd name="T34" fmla="*/ 26 w 28"/>
                <a:gd name="T35" fmla="*/ 24 h 40"/>
                <a:gd name="T36" fmla="*/ 27 w 28"/>
                <a:gd name="T37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0">
                  <a:moveTo>
                    <a:pt x="27" y="23"/>
                  </a:moveTo>
                  <a:cubicBezTo>
                    <a:pt x="22" y="16"/>
                    <a:pt x="16" y="9"/>
                    <a:pt x="11" y="2"/>
                  </a:cubicBezTo>
                  <a:cubicBezTo>
                    <a:pt x="10" y="0"/>
                    <a:pt x="8" y="2"/>
                    <a:pt x="8" y="3"/>
                  </a:cubicBezTo>
                  <a:cubicBezTo>
                    <a:pt x="11" y="10"/>
                    <a:pt x="14" y="17"/>
                    <a:pt x="17" y="24"/>
                  </a:cubicBezTo>
                  <a:cubicBezTo>
                    <a:pt x="13" y="17"/>
                    <a:pt x="8" y="11"/>
                    <a:pt x="3" y="5"/>
                  </a:cubicBezTo>
                  <a:cubicBezTo>
                    <a:pt x="2" y="4"/>
                    <a:pt x="0" y="5"/>
                    <a:pt x="1" y="6"/>
                  </a:cubicBezTo>
                  <a:cubicBezTo>
                    <a:pt x="4" y="13"/>
                    <a:pt x="7" y="20"/>
                    <a:pt x="10" y="26"/>
                  </a:cubicBezTo>
                  <a:cubicBezTo>
                    <a:pt x="11" y="29"/>
                    <a:pt x="12" y="32"/>
                    <a:pt x="12" y="34"/>
                  </a:cubicBezTo>
                  <a:cubicBezTo>
                    <a:pt x="14" y="36"/>
                    <a:pt x="14" y="37"/>
                    <a:pt x="13" y="37"/>
                  </a:cubicBezTo>
                  <a:cubicBezTo>
                    <a:pt x="10" y="34"/>
                    <a:pt x="9" y="31"/>
                    <a:pt x="10" y="28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8" y="33"/>
                    <a:pt x="10" y="3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4" y="30"/>
                    <a:pt x="10" y="22"/>
                    <a:pt x="7" y="14"/>
                  </a:cubicBezTo>
                  <a:cubicBezTo>
                    <a:pt x="12" y="20"/>
                    <a:pt x="17" y="26"/>
                    <a:pt x="22" y="33"/>
                  </a:cubicBezTo>
                  <a:cubicBezTo>
                    <a:pt x="22" y="34"/>
                    <a:pt x="24" y="32"/>
                    <a:pt x="23" y="31"/>
                  </a:cubicBezTo>
                  <a:cubicBezTo>
                    <a:pt x="21" y="25"/>
                    <a:pt x="18" y="18"/>
                    <a:pt x="15" y="12"/>
                  </a:cubicBezTo>
                  <a:cubicBezTo>
                    <a:pt x="18" y="16"/>
                    <a:pt x="22" y="20"/>
                    <a:pt x="26" y="24"/>
                  </a:cubicBezTo>
                  <a:cubicBezTo>
                    <a:pt x="27" y="25"/>
                    <a:pt x="28" y="24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46"/>
            <p:cNvSpPr>
              <a:spLocks noEditPoints="1"/>
            </p:cNvSpPr>
            <p:nvPr/>
          </p:nvSpPr>
          <p:spPr bwMode="auto">
            <a:xfrm>
              <a:off x="1965" y="2113"/>
              <a:ext cx="20" cy="19"/>
            </a:xfrm>
            <a:custGeom>
              <a:avLst/>
              <a:gdLst>
                <a:gd name="T0" fmla="*/ 18 w 19"/>
                <a:gd name="T1" fmla="*/ 13 h 18"/>
                <a:gd name="T2" fmla="*/ 5 w 19"/>
                <a:gd name="T3" fmla="*/ 1 h 18"/>
                <a:gd name="T4" fmla="*/ 3 w 19"/>
                <a:gd name="T5" fmla="*/ 2 h 18"/>
                <a:gd name="T6" fmla="*/ 6 w 19"/>
                <a:gd name="T7" fmla="*/ 10 h 18"/>
                <a:gd name="T8" fmla="*/ 2 w 19"/>
                <a:gd name="T9" fmla="*/ 7 h 18"/>
                <a:gd name="T10" fmla="*/ 0 w 19"/>
                <a:gd name="T11" fmla="*/ 9 h 18"/>
                <a:gd name="T12" fmla="*/ 5 w 19"/>
                <a:gd name="T13" fmla="*/ 17 h 18"/>
                <a:gd name="T14" fmla="*/ 6 w 19"/>
                <a:gd name="T15" fmla="*/ 17 h 18"/>
                <a:gd name="T16" fmla="*/ 8 w 19"/>
                <a:gd name="T17" fmla="*/ 13 h 18"/>
                <a:gd name="T18" fmla="*/ 9 w 19"/>
                <a:gd name="T19" fmla="*/ 12 h 18"/>
                <a:gd name="T20" fmla="*/ 7 w 19"/>
                <a:gd name="T21" fmla="*/ 8 h 18"/>
                <a:gd name="T22" fmla="*/ 18 w 19"/>
                <a:gd name="T23" fmla="*/ 15 h 18"/>
                <a:gd name="T24" fmla="*/ 18 w 19"/>
                <a:gd name="T25" fmla="*/ 13 h 18"/>
                <a:gd name="T26" fmla="*/ 5 w 19"/>
                <a:gd name="T27" fmla="*/ 12 h 18"/>
                <a:gd name="T28" fmla="*/ 7 w 19"/>
                <a:gd name="T29" fmla="*/ 13 h 18"/>
                <a:gd name="T30" fmla="*/ 6 w 19"/>
                <a:gd name="T31" fmla="*/ 15 h 18"/>
                <a:gd name="T32" fmla="*/ 5 w 19"/>
                <a:gd name="T3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8">
                  <a:moveTo>
                    <a:pt x="18" y="13"/>
                  </a:moveTo>
                  <a:cubicBezTo>
                    <a:pt x="13" y="9"/>
                    <a:pt x="9" y="6"/>
                    <a:pt x="5" y="1"/>
                  </a:cubicBezTo>
                  <a:cubicBezTo>
                    <a:pt x="5" y="0"/>
                    <a:pt x="3" y="1"/>
                    <a:pt x="3" y="2"/>
                  </a:cubicBezTo>
                  <a:cubicBezTo>
                    <a:pt x="4" y="5"/>
                    <a:pt x="5" y="8"/>
                    <a:pt x="6" y="10"/>
                  </a:cubicBezTo>
                  <a:cubicBezTo>
                    <a:pt x="4" y="9"/>
                    <a:pt x="3" y="9"/>
                    <a:pt x="2" y="7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2" y="11"/>
                    <a:pt x="3" y="14"/>
                    <a:pt x="5" y="17"/>
                  </a:cubicBezTo>
                  <a:cubicBezTo>
                    <a:pt x="5" y="17"/>
                    <a:pt x="6" y="18"/>
                    <a:pt x="6" y="17"/>
                  </a:cubicBezTo>
                  <a:cubicBezTo>
                    <a:pt x="7" y="16"/>
                    <a:pt x="8" y="15"/>
                    <a:pt x="8" y="13"/>
                  </a:cubicBezTo>
                  <a:cubicBezTo>
                    <a:pt x="8" y="13"/>
                    <a:pt x="9" y="13"/>
                    <a:pt x="9" y="12"/>
                  </a:cubicBezTo>
                  <a:cubicBezTo>
                    <a:pt x="8" y="11"/>
                    <a:pt x="8" y="9"/>
                    <a:pt x="7" y="8"/>
                  </a:cubicBezTo>
                  <a:cubicBezTo>
                    <a:pt x="10" y="11"/>
                    <a:pt x="14" y="13"/>
                    <a:pt x="18" y="15"/>
                  </a:cubicBezTo>
                  <a:cubicBezTo>
                    <a:pt x="18" y="15"/>
                    <a:pt x="19" y="14"/>
                    <a:pt x="18" y="13"/>
                  </a:cubicBezTo>
                  <a:close/>
                  <a:moveTo>
                    <a:pt x="5" y="12"/>
                  </a:moveTo>
                  <a:cubicBezTo>
                    <a:pt x="5" y="13"/>
                    <a:pt x="6" y="13"/>
                    <a:pt x="7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2066" y="2204"/>
              <a:ext cx="13" cy="18"/>
            </a:xfrm>
            <a:custGeom>
              <a:avLst/>
              <a:gdLst>
                <a:gd name="T0" fmla="*/ 7 w 12"/>
                <a:gd name="T1" fmla="*/ 3 h 17"/>
                <a:gd name="T2" fmla="*/ 9 w 12"/>
                <a:gd name="T3" fmla="*/ 4 h 17"/>
                <a:gd name="T4" fmla="*/ 11 w 12"/>
                <a:gd name="T5" fmla="*/ 4 h 17"/>
                <a:gd name="T6" fmla="*/ 4 w 12"/>
                <a:gd name="T7" fmla="*/ 3 h 17"/>
                <a:gd name="T8" fmla="*/ 4 w 12"/>
                <a:gd name="T9" fmla="*/ 5 h 17"/>
                <a:gd name="T10" fmla="*/ 9 w 12"/>
                <a:gd name="T11" fmla="*/ 13 h 17"/>
                <a:gd name="T12" fmla="*/ 2 w 12"/>
                <a:gd name="T13" fmla="*/ 8 h 17"/>
                <a:gd name="T14" fmla="*/ 0 w 12"/>
                <a:gd name="T15" fmla="*/ 9 h 17"/>
                <a:gd name="T16" fmla="*/ 7 w 12"/>
                <a:gd name="T17" fmla="*/ 15 h 17"/>
                <a:gd name="T18" fmla="*/ 9 w 12"/>
                <a:gd name="T19" fmla="*/ 16 h 17"/>
                <a:gd name="T20" fmla="*/ 11 w 12"/>
                <a:gd name="T21" fmla="*/ 16 h 17"/>
                <a:gd name="T22" fmla="*/ 7 w 12"/>
                <a:gd name="T2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7">
                  <a:moveTo>
                    <a:pt x="7" y="3"/>
                  </a:moveTo>
                  <a:cubicBezTo>
                    <a:pt x="7" y="3"/>
                    <a:pt x="8" y="4"/>
                    <a:pt x="9" y="4"/>
                  </a:cubicBezTo>
                  <a:cubicBezTo>
                    <a:pt x="9" y="5"/>
                    <a:pt x="11" y="5"/>
                    <a:pt x="11" y="4"/>
                  </a:cubicBezTo>
                  <a:cubicBezTo>
                    <a:pt x="11" y="0"/>
                    <a:pt x="5" y="0"/>
                    <a:pt x="4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7" y="7"/>
                    <a:pt x="9" y="10"/>
                    <a:pt x="9" y="13"/>
                  </a:cubicBezTo>
                  <a:cubicBezTo>
                    <a:pt x="7" y="12"/>
                    <a:pt x="4" y="10"/>
                    <a:pt x="2" y="8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2"/>
                    <a:pt x="4" y="15"/>
                    <a:pt x="7" y="15"/>
                  </a:cubicBezTo>
                  <a:cubicBezTo>
                    <a:pt x="8" y="15"/>
                    <a:pt x="8" y="16"/>
                    <a:pt x="9" y="16"/>
                  </a:cubicBezTo>
                  <a:cubicBezTo>
                    <a:pt x="10" y="17"/>
                    <a:pt x="11" y="17"/>
                    <a:pt x="11" y="16"/>
                  </a:cubicBezTo>
                  <a:cubicBezTo>
                    <a:pt x="12" y="11"/>
                    <a:pt x="10" y="6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2088" y="1561"/>
              <a:ext cx="53" cy="59"/>
            </a:xfrm>
            <a:custGeom>
              <a:avLst/>
              <a:gdLst>
                <a:gd name="T0" fmla="*/ 44 w 49"/>
                <a:gd name="T1" fmla="*/ 49 h 55"/>
                <a:gd name="T2" fmla="*/ 2 w 49"/>
                <a:gd name="T3" fmla="*/ 1 h 55"/>
                <a:gd name="T4" fmla="*/ 0 w 49"/>
                <a:gd name="T5" fmla="*/ 3 h 55"/>
                <a:gd name="T6" fmla="*/ 45 w 49"/>
                <a:gd name="T7" fmla="*/ 54 h 55"/>
                <a:gd name="T8" fmla="*/ 48 w 49"/>
                <a:gd name="T9" fmla="*/ 54 h 55"/>
                <a:gd name="T10" fmla="*/ 44 w 49"/>
                <a:gd name="T11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5">
                  <a:moveTo>
                    <a:pt x="44" y="49"/>
                  </a:moveTo>
                  <a:cubicBezTo>
                    <a:pt x="29" y="34"/>
                    <a:pt x="15" y="18"/>
                    <a:pt x="2" y="1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14" y="21"/>
                    <a:pt x="30" y="38"/>
                    <a:pt x="45" y="54"/>
                  </a:cubicBezTo>
                  <a:cubicBezTo>
                    <a:pt x="46" y="55"/>
                    <a:pt x="47" y="55"/>
                    <a:pt x="48" y="54"/>
                  </a:cubicBezTo>
                  <a:cubicBezTo>
                    <a:pt x="49" y="51"/>
                    <a:pt x="47" y="48"/>
                    <a:pt x="44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9"/>
            <p:cNvSpPr/>
            <p:nvPr/>
          </p:nvSpPr>
          <p:spPr bwMode="auto">
            <a:xfrm>
              <a:off x="2304" y="1141"/>
              <a:ext cx="119" cy="182"/>
            </a:xfrm>
            <a:custGeom>
              <a:avLst/>
              <a:gdLst>
                <a:gd name="T0" fmla="*/ 90 w 112"/>
                <a:gd name="T1" fmla="*/ 149 h 171"/>
                <a:gd name="T2" fmla="*/ 47 w 112"/>
                <a:gd name="T3" fmla="*/ 91 h 171"/>
                <a:gd name="T4" fmla="*/ 57 w 112"/>
                <a:gd name="T5" fmla="*/ 97 h 171"/>
                <a:gd name="T6" fmla="*/ 47 w 112"/>
                <a:gd name="T7" fmla="*/ 68 h 171"/>
                <a:gd name="T8" fmla="*/ 18 w 112"/>
                <a:gd name="T9" fmla="*/ 25 h 171"/>
                <a:gd name="T10" fmla="*/ 47 w 112"/>
                <a:gd name="T11" fmla="*/ 49 h 171"/>
                <a:gd name="T12" fmla="*/ 45 w 112"/>
                <a:gd name="T13" fmla="*/ 41 h 171"/>
                <a:gd name="T14" fmla="*/ 56 w 112"/>
                <a:gd name="T15" fmla="*/ 35 h 171"/>
                <a:gd name="T16" fmla="*/ 54 w 112"/>
                <a:gd name="T17" fmla="*/ 20 h 171"/>
                <a:gd name="T18" fmla="*/ 69 w 112"/>
                <a:gd name="T19" fmla="*/ 20 h 171"/>
                <a:gd name="T20" fmla="*/ 68 w 112"/>
                <a:gd name="T21" fmla="*/ 4 h 171"/>
                <a:gd name="T22" fmla="*/ 58 w 112"/>
                <a:gd name="T23" fmla="*/ 1 h 171"/>
                <a:gd name="T24" fmla="*/ 64 w 112"/>
                <a:gd name="T25" fmla="*/ 18 h 171"/>
                <a:gd name="T26" fmla="*/ 49 w 112"/>
                <a:gd name="T27" fmla="*/ 18 h 171"/>
                <a:gd name="T28" fmla="*/ 33 w 112"/>
                <a:gd name="T29" fmla="*/ 18 h 171"/>
                <a:gd name="T30" fmla="*/ 35 w 112"/>
                <a:gd name="T31" fmla="*/ 31 h 171"/>
                <a:gd name="T32" fmla="*/ 13 w 112"/>
                <a:gd name="T33" fmla="*/ 23 h 171"/>
                <a:gd name="T34" fmla="*/ 5 w 112"/>
                <a:gd name="T35" fmla="*/ 31 h 171"/>
                <a:gd name="T36" fmla="*/ 22 w 112"/>
                <a:gd name="T37" fmla="*/ 61 h 171"/>
                <a:gd name="T38" fmla="*/ 1 w 112"/>
                <a:gd name="T39" fmla="*/ 45 h 171"/>
                <a:gd name="T40" fmla="*/ 19 w 112"/>
                <a:gd name="T41" fmla="*/ 83 h 171"/>
                <a:gd name="T42" fmla="*/ 35 w 112"/>
                <a:gd name="T43" fmla="*/ 111 h 171"/>
                <a:gd name="T44" fmla="*/ 11 w 112"/>
                <a:gd name="T45" fmla="*/ 92 h 171"/>
                <a:gd name="T46" fmla="*/ 19 w 112"/>
                <a:gd name="T47" fmla="*/ 109 h 171"/>
                <a:gd name="T48" fmla="*/ 41 w 112"/>
                <a:gd name="T49" fmla="*/ 145 h 171"/>
                <a:gd name="T50" fmla="*/ 22 w 112"/>
                <a:gd name="T51" fmla="*/ 130 h 171"/>
                <a:gd name="T52" fmla="*/ 51 w 112"/>
                <a:gd name="T53" fmla="*/ 150 h 171"/>
                <a:gd name="T54" fmla="*/ 44 w 112"/>
                <a:gd name="T55" fmla="*/ 132 h 171"/>
                <a:gd name="T56" fmla="*/ 69 w 112"/>
                <a:gd name="T57" fmla="*/ 151 h 171"/>
                <a:gd name="T58" fmla="*/ 21 w 112"/>
                <a:gd name="T59" fmla="*/ 102 h 171"/>
                <a:gd name="T60" fmla="*/ 90 w 112"/>
                <a:gd name="T61" fmla="*/ 164 h 171"/>
                <a:gd name="T62" fmla="*/ 61 w 112"/>
                <a:gd name="T63" fmla="*/ 134 h 171"/>
                <a:gd name="T64" fmla="*/ 85 w 112"/>
                <a:gd name="T65" fmla="*/ 149 h 171"/>
                <a:gd name="T66" fmla="*/ 110 w 112"/>
                <a:gd name="T67" fmla="*/ 16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71">
                  <a:moveTo>
                    <a:pt x="110" y="167"/>
                  </a:moveTo>
                  <a:cubicBezTo>
                    <a:pt x="103" y="161"/>
                    <a:pt x="97" y="155"/>
                    <a:pt x="90" y="149"/>
                  </a:cubicBezTo>
                  <a:cubicBezTo>
                    <a:pt x="61" y="120"/>
                    <a:pt x="35" y="89"/>
                    <a:pt x="12" y="56"/>
                  </a:cubicBezTo>
                  <a:cubicBezTo>
                    <a:pt x="24" y="68"/>
                    <a:pt x="36" y="79"/>
                    <a:pt x="47" y="91"/>
                  </a:cubicBezTo>
                  <a:cubicBezTo>
                    <a:pt x="50" y="94"/>
                    <a:pt x="52" y="96"/>
                    <a:pt x="55" y="99"/>
                  </a:cubicBezTo>
                  <a:cubicBezTo>
                    <a:pt x="56" y="100"/>
                    <a:pt x="58" y="98"/>
                    <a:pt x="57" y="97"/>
                  </a:cubicBezTo>
                  <a:cubicBezTo>
                    <a:pt x="39" y="79"/>
                    <a:pt x="24" y="60"/>
                    <a:pt x="10" y="39"/>
                  </a:cubicBezTo>
                  <a:cubicBezTo>
                    <a:pt x="22" y="49"/>
                    <a:pt x="35" y="58"/>
                    <a:pt x="47" y="68"/>
                  </a:cubicBezTo>
                  <a:cubicBezTo>
                    <a:pt x="49" y="69"/>
                    <a:pt x="51" y="67"/>
                    <a:pt x="49" y="65"/>
                  </a:cubicBezTo>
                  <a:cubicBezTo>
                    <a:pt x="37" y="54"/>
                    <a:pt x="26" y="40"/>
                    <a:pt x="18" y="25"/>
                  </a:cubicBezTo>
                  <a:cubicBezTo>
                    <a:pt x="27" y="29"/>
                    <a:pt x="35" y="35"/>
                    <a:pt x="42" y="43"/>
                  </a:cubicBezTo>
                  <a:cubicBezTo>
                    <a:pt x="44" y="45"/>
                    <a:pt x="45" y="47"/>
                    <a:pt x="47" y="49"/>
                  </a:cubicBezTo>
                  <a:cubicBezTo>
                    <a:pt x="48" y="50"/>
                    <a:pt x="51" y="48"/>
                    <a:pt x="50" y="47"/>
                  </a:cubicBezTo>
                  <a:cubicBezTo>
                    <a:pt x="48" y="45"/>
                    <a:pt x="47" y="43"/>
                    <a:pt x="45" y="41"/>
                  </a:cubicBezTo>
                  <a:cubicBezTo>
                    <a:pt x="41" y="36"/>
                    <a:pt x="38" y="30"/>
                    <a:pt x="35" y="24"/>
                  </a:cubicBezTo>
                  <a:cubicBezTo>
                    <a:pt x="42" y="28"/>
                    <a:pt x="49" y="31"/>
                    <a:pt x="56" y="35"/>
                  </a:cubicBezTo>
                  <a:cubicBezTo>
                    <a:pt x="57" y="36"/>
                    <a:pt x="59" y="35"/>
                    <a:pt x="58" y="33"/>
                  </a:cubicBezTo>
                  <a:cubicBezTo>
                    <a:pt x="57" y="29"/>
                    <a:pt x="55" y="24"/>
                    <a:pt x="54" y="20"/>
                  </a:cubicBezTo>
                  <a:cubicBezTo>
                    <a:pt x="58" y="21"/>
                    <a:pt x="63" y="22"/>
                    <a:pt x="67" y="22"/>
                  </a:cubicBezTo>
                  <a:cubicBezTo>
                    <a:pt x="69" y="23"/>
                    <a:pt x="70" y="21"/>
                    <a:pt x="69" y="20"/>
                  </a:cubicBezTo>
                  <a:cubicBezTo>
                    <a:pt x="67" y="15"/>
                    <a:pt x="64" y="9"/>
                    <a:pt x="61" y="4"/>
                  </a:cubicBezTo>
                  <a:cubicBezTo>
                    <a:pt x="64" y="4"/>
                    <a:pt x="66" y="4"/>
                    <a:pt x="68" y="4"/>
                  </a:cubicBezTo>
                  <a:cubicBezTo>
                    <a:pt x="71" y="4"/>
                    <a:pt x="71" y="0"/>
                    <a:pt x="68" y="0"/>
                  </a:cubicBezTo>
                  <a:cubicBezTo>
                    <a:pt x="65" y="1"/>
                    <a:pt x="62" y="1"/>
                    <a:pt x="58" y="1"/>
                  </a:cubicBezTo>
                  <a:cubicBezTo>
                    <a:pt x="57" y="1"/>
                    <a:pt x="56" y="2"/>
                    <a:pt x="57" y="3"/>
                  </a:cubicBezTo>
                  <a:cubicBezTo>
                    <a:pt x="59" y="8"/>
                    <a:pt x="62" y="13"/>
                    <a:pt x="64" y="18"/>
                  </a:cubicBezTo>
                  <a:cubicBezTo>
                    <a:pt x="60" y="18"/>
                    <a:pt x="56" y="17"/>
                    <a:pt x="52" y="16"/>
                  </a:cubicBezTo>
                  <a:cubicBezTo>
                    <a:pt x="50" y="16"/>
                    <a:pt x="49" y="17"/>
                    <a:pt x="49" y="18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46" y="26"/>
                    <a:pt x="39" y="22"/>
                    <a:pt x="33" y="18"/>
                  </a:cubicBezTo>
                  <a:cubicBezTo>
                    <a:pt x="31" y="18"/>
                    <a:pt x="29" y="19"/>
                    <a:pt x="30" y="20"/>
                  </a:cubicBezTo>
                  <a:cubicBezTo>
                    <a:pt x="31" y="24"/>
                    <a:pt x="33" y="28"/>
                    <a:pt x="35" y="31"/>
                  </a:cubicBezTo>
                  <a:cubicBezTo>
                    <a:pt x="29" y="26"/>
                    <a:pt x="22" y="23"/>
                    <a:pt x="15" y="21"/>
                  </a:cubicBezTo>
                  <a:cubicBezTo>
                    <a:pt x="13" y="20"/>
                    <a:pt x="12" y="22"/>
                    <a:pt x="13" y="23"/>
                  </a:cubicBezTo>
                  <a:cubicBezTo>
                    <a:pt x="18" y="33"/>
                    <a:pt x="24" y="43"/>
                    <a:pt x="31" y="51"/>
                  </a:cubicBezTo>
                  <a:cubicBezTo>
                    <a:pt x="22" y="44"/>
                    <a:pt x="13" y="38"/>
                    <a:pt x="5" y="31"/>
                  </a:cubicBezTo>
                  <a:cubicBezTo>
                    <a:pt x="3" y="30"/>
                    <a:pt x="2" y="32"/>
                    <a:pt x="3" y="33"/>
                  </a:cubicBezTo>
                  <a:cubicBezTo>
                    <a:pt x="9" y="43"/>
                    <a:pt x="15" y="52"/>
                    <a:pt x="22" y="61"/>
                  </a:cubicBezTo>
                  <a:cubicBezTo>
                    <a:pt x="16" y="55"/>
                    <a:pt x="9" y="49"/>
                    <a:pt x="3" y="43"/>
                  </a:cubicBezTo>
                  <a:cubicBezTo>
                    <a:pt x="2" y="41"/>
                    <a:pt x="0" y="43"/>
                    <a:pt x="1" y="45"/>
                  </a:cubicBezTo>
                  <a:cubicBezTo>
                    <a:pt x="16" y="68"/>
                    <a:pt x="32" y="91"/>
                    <a:pt x="50" y="112"/>
                  </a:cubicBezTo>
                  <a:cubicBezTo>
                    <a:pt x="40" y="102"/>
                    <a:pt x="29" y="92"/>
                    <a:pt x="19" y="83"/>
                  </a:cubicBezTo>
                  <a:cubicBezTo>
                    <a:pt x="18" y="81"/>
                    <a:pt x="15" y="83"/>
                    <a:pt x="16" y="85"/>
                  </a:cubicBezTo>
                  <a:cubicBezTo>
                    <a:pt x="22" y="94"/>
                    <a:pt x="29" y="102"/>
                    <a:pt x="35" y="111"/>
                  </a:cubicBezTo>
                  <a:cubicBezTo>
                    <a:pt x="28" y="104"/>
                    <a:pt x="21" y="97"/>
                    <a:pt x="13" y="91"/>
                  </a:cubicBezTo>
                  <a:cubicBezTo>
                    <a:pt x="12" y="89"/>
                    <a:pt x="10" y="91"/>
                    <a:pt x="11" y="92"/>
                  </a:cubicBezTo>
                  <a:cubicBezTo>
                    <a:pt x="16" y="100"/>
                    <a:pt x="22" y="108"/>
                    <a:pt x="29" y="116"/>
                  </a:cubicBezTo>
                  <a:cubicBezTo>
                    <a:pt x="25" y="113"/>
                    <a:pt x="22" y="111"/>
                    <a:pt x="19" y="109"/>
                  </a:cubicBezTo>
                  <a:cubicBezTo>
                    <a:pt x="18" y="108"/>
                    <a:pt x="16" y="110"/>
                    <a:pt x="17" y="111"/>
                  </a:cubicBezTo>
                  <a:cubicBezTo>
                    <a:pt x="24" y="124"/>
                    <a:pt x="32" y="135"/>
                    <a:pt x="41" y="145"/>
                  </a:cubicBezTo>
                  <a:cubicBezTo>
                    <a:pt x="34" y="141"/>
                    <a:pt x="28" y="136"/>
                    <a:pt x="23" y="129"/>
                  </a:cubicBezTo>
                  <a:cubicBezTo>
                    <a:pt x="22" y="129"/>
                    <a:pt x="21" y="130"/>
                    <a:pt x="22" y="130"/>
                  </a:cubicBezTo>
                  <a:cubicBezTo>
                    <a:pt x="29" y="140"/>
                    <a:pt x="38" y="147"/>
                    <a:pt x="49" y="153"/>
                  </a:cubicBezTo>
                  <a:cubicBezTo>
                    <a:pt x="50" y="153"/>
                    <a:pt x="52" y="151"/>
                    <a:pt x="51" y="150"/>
                  </a:cubicBezTo>
                  <a:cubicBezTo>
                    <a:pt x="40" y="140"/>
                    <a:pt x="32" y="129"/>
                    <a:pt x="24" y="117"/>
                  </a:cubicBezTo>
                  <a:cubicBezTo>
                    <a:pt x="31" y="122"/>
                    <a:pt x="37" y="127"/>
                    <a:pt x="44" y="132"/>
                  </a:cubicBezTo>
                  <a:cubicBezTo>
                    <a:pt x="51" y="140"/>
                    <a:pt x="59" y="147"/>
                    <a:pt x="67" y="153"/>
                  </a:cubicBezTo>
                  <a:cubicBezTo>
                    <a:pt x="68" y="154"/>
                    <a:pt x="71" y="152"/>
                    <a:pt x="69" y="151"/>
                  </a:cubicBezTo>
                  <a:cubicBezTo>
                    <a:pt x="62" y="144"/>
                    <a:pt x="54" y="137"/>
                    <a:pt x="46" y="130"/>
                  </a:cubicBezTo>
                  <a:cubicBezTo>
                    <a:pt x="37" y="121"/>
                    <a:pt x="29" y="112"/>
                    <a:pt x="21" y="102"/>
                  </a:cubicBezTo>
                  <a:cubicBezTo>
                    <a:pt x="31" y="110"/>
                    <a:pt x="40" y="119"/>
                    <a:pt x="50" y="127"/>
                  </a:cubicBezTo>
                  <a:cubicBezTo>
                    <a:pt x="62" y="141"/>
                    <a:pt x="75" y="153"/>
                    <a:pt x="90" y="164"/>
                  </a:cubicBezTo>
                  <a:cubicBezTo>
                    <a:pt x="91" y="165"/>
                    <a:pt x="94" y="163"/>
                    <a:pt x="92" y="162"/>
                  </a:cubicBezTo>
                  <a:cubicBezTo>
                    <a:pt x="82" y="153"/>
                    <a:pt x="71" y="143"/>
                    <a:pt x="61" y="134"/>
                  </a:cubicBezTo>
                  <a:cubicBezTo>
                    <a:pt x="49" y="122"/>
                    <a:pt x="39" y="110"/>
                    <a:pt x="29" y="97"/>
                  </a:cubicBezTo>
                  <a:cubicBezTo>
                    <a:pt x="48" y="114"/>
                    <a:pt x="66" y="131"/>
                    <a:pt x="85" y="149"/>
                  </a:cubicBezTo>
                  <a:cubicBezTo>
                    <a:pt x="92" y="156"/>
                    <a:pt x="100" y="163"/>
                    <a:pt x="107" y="170"/>
                  </a:cubicBezTo>
                  <a:cubicBezTo>
                    <a:pt x="109" y="171"/>
                    <a:pt x="112" y="169"/>
                    <a:pt x="110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50"/>
            <p:cNvSpPr>
              <a:spLocks noEditPoints="1"/>
            </p:cNvSpPr>
            <p:nvPr/>
          </p:nvSpPr>
          <p:spPr bwMode="auto">
            <a:xfrm>
              <a:off x="1915" y="2239"/>
              <a:ext cx="849" cy="808"/>
            </a:xfrm>
            <a:custGeom>
              <a:avLst/>
              <a:gdLst>
                <a:gd name="T0" fmla="*/ 764 w 797"/>
                <a:gd name="T1" fmla="*/ 324 h 759"/>
                <a:gd name="T2" fmla="*/ 754 w 797"/>
                <a:gd name="T3" fmla="*/ 366 h 759"/>
                <a:gd name="T4" fmla="*/ 686 w 797"/>
                <a:gd name="T5" fmla="*/ 340 h 759"/>
                <a:gd name="T6" fmla="*/ 638 w 797"/>
                <a:gd name="T7" fmla="*/ 269 h 759"/>
                <a:gd name="T8" fmla="*/ 637 w 797"/>
                <a:gd name="T9" fmla="*/ 280 h 759"/>
                <a:gd name="T10" fmla="*/ 399 w 797"/>
                <a:gd name="T11" fmla="*/ 56 h 759"/>
                <a:gd name="T12" fmla="*/ 362 w 797"/>
                <a:gd name="T13" fmla="*/ 51 h 759"/>
                <a:gd name="T14" fmla="*/ 317 w 797"/>
                <a:gd name="T15" fmla="*/ 49 h 759"/>
                <a:gd name="T16" fmla="*/ 284 w 797"/>
                <a:gd name="T17" fmla="*/ 47 h 759"/>
                <a:gd name="T18" fmla="*/ 278 w 797"/>
                <a:gd name="T19" fmla="*/ 101 h 759"/>
                <a:gd name="T20" fmla="*/ 449 w 797"/>
                <a:gd name="T21" fmla="*/ 360 h 759"/>
                <a:gd name="T22" fmla="*/ 315 w 797"/>
                <a:gd name="T23" fmla="*/ 215 h 759"/>
                <a:gd name="T24" fmla="*/ 183 w 797"/>
                <a:gd name="T25" fmla="*/ 78 h 759"/>
                <a:gd name="T26" fmla="*/ 245 w 797"/>
                <a:gd name="T27" fmla="*/ 202 h 759"/>
                <a:gd name="T28" fmla="*/ 226 w 797"/>
                <a:gd name="T29" fmla="*/ 205 h 759"/>
                <a:gd name="T30" fmla="*/ 99 w 797"/>
                <a:gd name="T31" fmla="*/ 43 h 759"/>
                <a:gd name="T32" fmla="*/ 102 w 797"/>
                <a:gd name="T33" fmla="*/ 26 h 759"/>
                <a:gd name="T34" fmla="*/ 98 w 797"/>
                <a:gd name="T35" fmla="*/ 50 h 759"/>
                <a:gd name="T36" fmla="*/ 82 w 797"/>
                <a:gd name="T37" fmla="*/ 60 h 759"/>
                <a:gd name="T38" fmla="*/ 12 w 797"/>
                <a:gd name="T39" fmla="*/ 16 h 759"/>
                <a:gd name="T40" fmla="*/ 444 w 797"/>
                <a:gd name="T41" fmla="*/ 591 h 759"/>
                <a:gd name="T42" fmla="*/ 592 w 797"/>
                <a:gd name="T43" fmla="*/ 745 h 759"/>
                <a:gd name="T44" fmla="*/ 614 w 797"/>
                <a:gd name="T45" fmla="*/ 725 h 759"/>
                <a:gd name="T46" fmla="*/ 529 w 797"/>
                <a:gd name="T47" fmla="*/ 586 h 759"/>
                <a:gd name="T48" fmla="*/ 257 w 797"/>
                <a:gd name="T49" fmla="*/ 224 h 759"/>
                <a:gd name="T50" fmla="*/ 652 w 797"/>
                <a:gd name="T51" fmla="*/ 678 h 759"/>
                <a:gd name="T52" fmla="*/ 526 w 797"/>
                <a:gd name="T53" fmla="*/ 462 h 759"/>
                <a:gd name="T54" fmla="*/ 564 w 797"/>
                <a:gd name="T55" fmla="*/ 456 h 759"/>
                <a:gd name="T56" fmla="*/ 468 w 797"/>
                <a:gd name="T57" fmla="*/ 301 h 759"/>
                <a:gd name="T58" fmla="*/ 298 w 797"/>
                <a:gd name="T59" fmla="*/ 63 h 759"/>
                <a:gd name="T60" fmla="*/ 695 w 797"/>
                <a:gd name="T61" fmla="*/ 505 h 759"/>
                <a:gd name="T62" fmla="*/ 651 w 797"/>
                <a:gd name="T63" fmla="*/ 417 h 759"/>
                <a:gd name="T64" fmla="*/ 633 w 797"/>
                <a:gd name="T65" fmla="*/ 378 h 759"/>
                <a:gd name="T66" fmla="*/ 734 w 797"/>
                <a:gd name="T67" fmla="*/ 442 h 759"/>
                <a:gd name="T68" fmla="*/ 541 w 797"/>
                <a:gd name="T69" fmla="*/ 206 h 759"/>
                <a:gd name="T70" fmla="*/ 771 w 797"/>
                <a:gd name="T71" fmla="*/ 416 h 759"/>
                <a:gd name="T72" fmla="*/ 750 w 797"/>
                <a:gd name="T73" fmla="*/ 356 h 759"/>
                <a:gd name="T74" fmla="*/ 789 w 797"/>
                <a:gd name="T75" fmla="*/ 340 h 759"/>
                <a:gd name="T76" fmla="*/ 311 w 797"/>
                <a:gd name="T77" fmla="*/ 179 h 759"/>
                <a:gd name="T78" fmla="*/ 484 w 797"/>
                <a:gd name="T79" fmla="*/ 437 h 759"/>
                <a:gd name="T80" fmla="*/ 385 w 797"/>
                <a:gd name="T81" fmla="*/ 424 h 759"/>
                <a:gd name="T82" fmla="*/ 164 w 797"/>
                <a:gd name="T83" fmla="*/ 168 h 759"/>
                <a:gd name="T84" fmla="*/ 410 w 797"/>
                <a:gd name="T85" fmla="*/ 523 h 759"/>
                <a:gd name="T86" fmla="*/ 51 w 797"/>
                <a:gd name="T87" fmla="*/ 80 h 759"/>
                <a:gd name="T88" fmla="*/ 174 w 797"/>
                <a:gd name="T89" fmla="*/ 252 h 759"/>
                <a:gd name="T90" fmla="*/ 255 w 797"/>
                <a:gd name="T91" fmla="*/ 348 h 759"/>
                <a:gd name="T92" fmla="*/ 484 w 797"/>
                <a:gd name="T93" fmla="*/ 613 h 759"/>
                <a:gd name="T94" fmla="*/ 474 w 797"/>
                <a:gd name="T95" fmla="*/ 580 h 759"/>
                <a:gd name="T96" fmla="*/ 483 w 797"/>
                <a:gd name="T97" fmla="*/ 576 h 759"/>
                <a:gd name="T98" fmla="*/ 391 w 797"/>
                <a:gd name="T99" fmla="*/ 344 h 759"/>
                <a:gd name="T100" fmla="*/ 513 w 797"/>
                <a:gd name="T101" fmla="*/ 524 h 759"/>
                <a:gd name="T102" fmla="*/ 613 w 797"/>
                <a:gd name="T103" fmla="*/ 502 h 759"/>
                <a:gd name="T104" fmla="*/ 596 w 797"/>
                <a:gd name="T105" fmla="*/ 461 h 759"/>
                <a:gd name="T106" fmla="*/ 351 w 797"/>
                <a:gd name="T107" fmla="*/ 84 h 759"/>
                <a:gd name="T108" fmla="*/ 493 w 797"/>
                <a:gd name="T109" fmla="*/ 265 h 759"/>
                <a:gd name="T110" fmla="*/ 586 w 797"/>
                <a:gd name="T111" fmla="*/ 377 h 759"/>
                <a:gd name="T112" fmla="*/ 674 w 797"/>
                <a:gd name="T113" fmla="*/ 435 h 759"/>
                <a:gd name="T114" fmla="*/ 350 w 797"/>
                <a:gd name="T115" fmla="*/ 77 h 759"/>
                <a:gd name="T116" fmla="*/ 711 w 797"/>
                <a:gd name="T117" fmla="*/ 424 h 759"/>
                <a:gd name="T118" fmla="*/ 447 w 797"/>
                <a:gd name="T119" fmla="*/ 159 h 759"/>
                <a:gd name="T120" fmla="*/ 652 w 797"/>
                <a:gd name="T121" fmla="*/ 318 h 759"/>
                <a:gd name="T122" fmla="*/ 535 w 797"/>
                <a:gd name="T123" fmla="*/ 187 h 759"/>
                <a:gd name="T124" fmla="*/ 717 w 797"/>
                <a:gd name="T125" fmla="*/ 37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7" h="759">
                  <a:moveTo>
                    <a:pt x="796" y="326"/>
                  </a:moveTo>
                  <a:cubicBezTo>
                    <a:pt x="795" y="324"/>
                    <a:pt x="794" y="321"/>
                    <a:pt x="793" y="318"/>
                  </a:cubicBezTo>
                  <a:cubicBezTo>
                    <a:pt x="793" y="315"/>
                    <a:pt x="789" y="316"/>
                    <a:pt x="789" y="319"/>
                  </a:cubicBezTo>
                  <a:cubicBezTo>
                    <a:pt x="790" y="320"/>
                    <a:pt x="790" y="322"/>
                    <a:pt x="791" y="323"/>
                  </a:cubicBezTo>
                  <a:cubicBezTo>
                    <a:pt x="786" y="321"/>
                    <a:pt x="780" y="319"/>
                    <a:pt x="775" y="317"/>
                  </a:cubicBezTo>
                  <a:cubicBezTo>
                    <a:pt x="774" y="316"/>
                    <a:pt x="771" y="318"/>
                    <a:pt x="773" y="320"/>
                  </a:cubicBezTo>
                  <a:cubicBezTo>
                    <a:pt x="776" y="325"/>
                    <a:pt x="779" y="330"/>
                    <a:pt x="782" y="335"/>
                  </a:cubicBezTo>
                  <a:cubicBezTo>
                    <a:pt x="776" y="332"/>
                    <a:pt x="770" y="328"/>
                    <a:pt x="764" y="324"/>
                  </a:cubicBezTo>
                  <a:cubicBezTo>
                    <a:pt x="763" y="323"/>
                    <a:pt x="760" y="325"/>
                    <a:pt x="761" y="327"/>
                  </a:cubicBezTo>
                  <a:cubicBezTo>
                    <a:pt x="782" y="356"/>
                    <a:pt x="782" y="356"/>
                    <a:pt x="782" y="356"/>
                  </a:cubicBezTo>
                  <a:cubicBezTo>
                    <a:pt x="774" y="351"/>
                    <a:pt x="767" y="345"/>
                    <a:pt x="759" y="340"/>
                  </a:cubicBezTo>
                  <a:cubicBezTo>
                    <a:pt x="758" y="339"/>
                    <a:pt x="755" y="341"/>
                    <a:pt x="756" y="343"/>
                  </a:cubicBezTo>
                  <a:cubicBezTo>
                    <a:pt x="763" y="352"/>
                    <a:pt x="769" y="361"/>
                    <a:pt x="776" y="370"/>
                  </a:cubicBezTo>
                  <a:cubicBezTo>
                    <a:pt x="765" y="362"/>
                    <a:pt x="753" y="354"/>
                    <a:pt x="742" y="345"/>
                  </a:cubicBezTo>
                  <a:cubicBezTo>
                    <a:pt x="740" y="344"/>
                    <a:pt x="738" y="346"/>
                    <a:pt x="739" y="348"/>
                  </a:cubicBezTo>
                  <a:cubicBezTo>
                    <a:pt x="744" y="354"/>
                    <a:pt x="749" y="361"/>
                    <a:pt x="754" y="366"/>
                  </a:cubicBezTo>
                  <a:cubicBezTo>
                    <a:pt x="748" y="362"/>
                    <a:pt x="741" y="357"/>
                    <a:pt x="734" y="353"/>
                  </a:cubicBezTo>
                  <a:cubicBezTo>
                    <a:pt x="733" y="352"/>
                    <a:pt x="731" y="354"/>
                    <a:pt x="732" y="356"/>
                  </a:cubicBezTo>
                  <a:cubicBezTo>
                    <a:pt x="741" y="365"/>
                    <a:pt x="749" y="374"/>
                    <a:pt x="757" y="383"/>
                  </a:cubicBezTo>
                  <a:cubicBezTo>
                    <a:pt x="745" y="373"/>
                    <a:pt x="733" y="363"/>
                    <a:pt x="721" y="353"/>
                  </a:cubicBezTo>
                  <a:cubicBezTo>
                    <a:pt x="719" y="352"/>
                    <a:pt x="717" y="354"/>
                    <a:pt x="718" y="356"/>
                  </a:cubicBezTo>
                  <a:cubicBezTo>
                    <a:pt x="728" y="366"/>
                    <a:pt x="737" y="377"/>
                    <a:pt x="746" y="387"/>
                  </a:cubicBezTo>
                  <a:cubicBezTo>
                    <a:pt x="739" y="381"/>
                    <a:pt x="731" y="375"/>
                    <a:pt x="723" y="369"/>
                  </a:cubicBezTo>
                  <a:cubicBezTo>
                    <a:pt x="711" y="359"/>
                    <a:pt x="698" y="349"/>
                    <a:pt x="686" y="340"/>
                  </a:cubicBezTo>
                  <a:cubicBezTo>
                    <a:pt x="686" y="339"/>
                    <a:pt x="686" y="339"/>
                    <a:pt x="685" y="339"/>
                  </a:cubicBezTo>
                  <a:cubicBezTo>
                    <a:pt x="630" y="285"/>
                    <a:pt x="576" y="229"/>
                    <a:pt x="526" y="170"/>
                  </a:cubicBezTo>
                  <a:cubicBezTo>
                    <a:pt x="519" y="162"/>
                    <a:pt x="512" y="153"/>
                    <a:pt x="504" y="144"/>
                  </a:cubicBezTo>
                  <a:cubicBezTo>
                    <a:pt x="490" y="126"/>
                    <a:pt x="475" y="108"/>
                    <a:pt x="461" y="90"/>
                  </a:cubicBezTo>
                  <a:cubicBezTo>
                    <a:pt x="528" y="164"/>
                    <a:pt x="594" y="238"/>
                    <a:pt x="661" y="312"/>
                  </a:cubicBezTo>
                  <a:cubicBezTo>
                    <a:pt x="662" y="313"/>
                    <a:pt x="665" y="311"/>
                    <a:pt x="663" y="310"/>
                  </a:cubicBezTo>
                  <a:cubicBezTo>
                    <a:pt x="654" y="297"/>
                    <a:pt x="645" y="284"/>
                    <a:pt x="635" y="272"/>
                  </a:cubicBezTo>
                  <a:cubicBezTo>
                    <a:pt x="637" y="272"/>
                    <a:pt x="638" y="270"/>
                    <a:pt x="638" y="269"/>
                  </a:cubicBezTo>
                  <a:cubicBezTo>
                    <a:pt x="625" y="240"/>
                    <a:pt x="605" y="216"/>
                    <a:pt x="581" y="197"/>
                  </a:cubicBezTo>
                  <a:cubicBezTo>
                    <a:pt x="579" y="195"/>
                    <a:pt x="576" y="198"/>
                    <a:pt x="578" y="200"/>
                  </a:cubicBezTo>
                  <a:cubicBezTo>
                    <a:pt x="597" y="215"/>
                    <a:pt x="613" y="233"/>
                    <a:pt x="625" y="254"/>
                  </a:cubicBezTo>
                  <a:cubicBezTo>
                    <a:pt x="566" y="186"/>
                    <a:pt x="507" y="119"/>
                    <a:pt x="448" y="51"/>
                  </a:cubicBezTo>
                  <a:cubicBezTo>
                    <a:pt x="447" y="49"/>
                    <a:pt x="445" y="51"/>
                    <a:pt x="445" y="53"/>
                  </a:cubicBezTo>
                  <a:cubicBezTo>
                    <a:pt x="453" y="75"/>
                    <a:pt x="472" y="91"/>
                    <a:pt x="489" y="108"/>
                  </a:cubicBezTo>
                  <a:cubicBezTo>
                    <a:pt x="509" y="129"/>
                    <a:pt x="529" y="150"/>
                    <a:pt x="548" y="172"/>
                  </a:cubicBezTo>
                  <a:cubicBezTo>
                    <a:pt x="579" y="207"/>
                    <a:pt x="609" y="243"/>
                    <a:pt x="637" y="280"/>
                  </a:cubicBezTo>
                  <a:cubicBezTo>
                    <a:pt x="569" y="205"/>
                    <a:pt x="502" y="130"/>
                    <a:pt x="435" y="55"/>
                  </a:cubicBezTo>
                  <a:cubicBezTo>
                    <a:pt x="433" y="53"/>
                    <a:pt x="430" y="55"/>
                    <a:pt x="432" y="57"/>
                  </a:cubicBezTo>
                  <a:cubicBezTo>
                    <a:pt x="441" y="71"/>
                    <a:pt x="451" y="84"/>
                    <a:pt x="462" y="97"/>
                  </a:cubicBezTo>
                  <a:cubicBezTo>
                    <a:pt x="450" y="85"/>
                    <a:pt x="437" y="73"/>
                    <a:pt x="424" y="62"/>
                  </a:cubicBezTo>
                  <a:cubicBezTo>
                    <a:pt x="422" y="60"/>
                    <a:pt x="420" y="63"/>
                    <a:pt x="421" y="65"/>
                  </a:cubicBezTo>
                  <a:cubicBezTo>
                    <a:pt x="447" y="95"/>
                    <a:pt x="473" y="126"/>
                    <a:pt x="499" y="156"/>
                  </a:cubicBezTo>
                  <a:cubicBezTo>
                    <a:pt x="466" y="122"/>
                    <a:pt x="434" y="88"/>
                    <a:pt x="402" y="54"/>
                  </a:cubicBezTo>
                  <a:cubicBezTo>
                    <a:pt x="400" y="52"/>
                    <a:pt x="397" y="54"/>
                    <a:pt x="399" y="56"/>
                  </a:cubicBezTo>
                  <a:cubicBezTo>
                    <a:pt x="441" y="106"/>
                    <a:pt x="483" y="156"/>
                    <a:pt x="525" y="205"/>
                  </a:cubicBezTo>
                  <a:cubicBezTo>
                    <a:pt x="526" y="206"/>
                    <a:pt x="527" y="206"/>
                    <a:pt x="527" y="205"/>
                  </a:cubicBezTo>
                  <a:cubicBezTo>
                    <a:pt x="554" y="235"/>
                    <a:pt x="581" y="265"/>
                    <a:pt x="608" y="295"/>
                  </a:cubicBezTo>
                  <a:cubicBezTo>
                    <a:pt x="528" y="210"/>
                    <a:pt x="448" y="124"/>
                    <a:pt x="369" y="39"/>
                  </a:cubicBezTo>
                  <a:cubicBezTo>
                    <a:pt x="367" y="37"/>
                    <a:pt x="364" y="39"/>
                    <a:pt x="365" y="42"/>
                  </a:cubicBezTo>
                  <a:cubicBezTo>
                    <a:pt x="369" y="48"/>
                    <a:pt x="372" y="55"/>
                    <a:pt x="376" y="61"/>
                  </a:cubicBezTo>
                  <a:cubicBezTo>
                    <a:pt x="372" y="57"/>
                    <a:pt x="369" y="54"/>
                    <a:pt x="366" y="50"/>
                  </a:cubicBezTo>
                  <a:cubicBezTo>
                    <a:pt x="364" y="49"/>
                    <a:pt x="362" y="50"/>
                    <a:pt x="362" y="51"/>
                  </a:cubicBezTo>
                  <a:cubicBezTo>
                    <a:pt x="363" y="62"/>
                    <a:pt x="367" y="71"/>
                    <a:pt x="372" y="80"/>
                  </a:cubicBezTo>
                  <a:cubicBezTo>
                    <a:pt x="365" y="71"/>
                    <a:pt x="357" y="62"/>
                    <a:pt x="349" y="53"/>
                  </a:cubicBezTo>
                  <a:cubicBezTo>
                    <a:pt x="348" y="52"/>
                    <a:pt x="345" y="54"/>
                    <a:pt x="346" y="56"/>
                  </a:cubicBezTo>
                  <a:cubicBezTo>
                    <a:pt x="354" y="68"/>
                    <a:pt x="362" y="81"/>
                    <a:pt x="371" y="92"/>
                  </a:cubicBezTo>
                  <a:cubicBezTo>
                    <a:pt x="358" y="79"/>
                    <a:pt x="345" y="67"/>
                    <a:pt x="332" y="54"/>
                  </a:cubicBezTo>
                  <a:cubicBezTo>
                    <a:pt x="331" y="53"/>
                    <a:pt x="329" y="54"/>
                    <a:pt x="329" y="55"/>
                  </a:cubicBezTo>
                  <a:cubicBezTo>
                    <a:pt x="326" y="53"/>
                    <a:pt x="323" y="50"/>
                    <a:pt x="321" y="47"/>
                  </a:cubicBezTo>
                  <a:cubicBezTo>
                    <a:pt x="319" y="45"/>
                    <a:pt x="316" y="47"/>
                    <a:pt x="317" y="49"/>
                  </a:cubicBezTo>
                  <a:cubicBezTo>
                    <a:pt x="318" y="50"/>
                    <a:pt x="319" y="51"/>
                    <a:pt x="319" y="52"/>
                  </a:cubicBezTo>
                  <a:cubicBezTo>
                    <a:pt x="319" y="53"/>
                    <a:pt x="318" y="54"/>
                    <a:pt x="319" y="55"/>
                  </a:cubicBezTo>
                  <a:cubicBezTo>
                    <a:pt x="319" y="56"/>
                    <a:pt x="320" y="57"/>
                    <a:pt x="321" y="59"/>
                  </a:cubicBezTo>
                  <a:cubicBezTo>
                    <a:pt x="313" y="51"/>
                    <a:pt x="304" y="43"/>
                    <a:pt x="295" y="37"/>
                  </a:cubicBezTo>
                  <a:cubicBezTo>
                    <a:pt x="293" y="35"/>
                    <a:pt x="291" y="38"/>
                    <a:pt x="292" y="40"/>
                  </a:cubicBezTo>
                  <a:cubicBezTo>
                    <a:pt x="308" y="62"/>
                    <a:pt x="325" y="85"/>
                    <a:pt x="342" y="107"/>
                  </a:cubicBezTo>
                  <a:cubicBezTo>
                    <a:pt x="324" y="86"/>
                    <a:pt x="306" y="65"/>
                    <a:pt x="288" y="44"/>
                  </a:cubicBezTo>
                  <a:cubicBezTo>
                    <a:pt x="286" y="42"/>
                    <a:pt x="283" y="45"/>
                    <a:pt x="284" y="47"/>
                  </a:cubicBezTo>
                  <a:cubicBezTo>
                    <a:pt x="293" y="63"/>
                    <a:pt x="302" y="79"/>
                    <a:pt x="312" y="94"/>
                  </a:cubicBezTo>
                  <a:cubicBezTo>
                    <a:pt x="306" y="87"/>
                    <a:pt x="300" y="80"/>
                    <a:pt x="294" y="73"/>
                  </a:cubicBezTo>
                  <a:cubicBezTo>
                    <a:pt x="293" y="71"/>
                    <a:pt x="290" y="73"/>
                    <a:pt x="291" y="75"/>
                  </a:cubicBezTo>
                  <a:cubicBezTo>
                    <a:pt x="313" y="116"/>
                    <a:pt x="340" y="154"/>
                    <a:pt x="369" y="191"/>
                  </a:cubicBezTo>
                  <a:cubicBezTo>
                    <a:pt x="339" y="153"/>
                    <a:pt x="309" y="115"/>
                    <a:pt x="279" y="77"/>
                  </a:cubicBezTo>
                  <a:cubicBezTo>
                    <a:pt x="277" y="75"/>
                    <a:pt x="274" y="78"/>
                    <a:pt x="276" y="80"/>
                  </a:cubicBezTo>
                  <a:cubicBezTo>
                    <a:pt x="295" y="110"/>
                    <a:pt x="315" y="139"/>
                    <a:pt x="335" y="168"/>
                  </a:cubicBezTo>
                  <a:cubicBezTo>
                    <a:pt x="316" y="146"/>
                    <a:pt x="297" y="123"/>
                    <a:pt x="278" y="101"/>
                  </a:cubicBezTo>
                  <a:cubicBezTo>
                    <a:pt x="277" y="99"/>
                    <a:pt x="274" y="102"/>
                    <a:pt x="275" y="104"/>
                  </a:cubicBezTo>
                  <a:cubicBezTo>
                    <a:pt x="396" y="259"/>
                    <a:pt x="517" y="413"/>
                    <a:pt x="637" y="568"/>
                  </a:cubicBezTo>
                  <a:cubicBezTo>
                    <a:pt x="572" y="507"/>
                    <a:pt x="516" y="436"/>
                    <a:pt x="462" y="365"/>
                  </a:cubicBezTo>
                  <a:cubicBezTo>
                    <a:pt x="398" y="281"/>
                    <a:pt x="333" y="196"/>
                    <a:pt x="269" y="112"/>
                  </a:cubicBezTo>
                  <a:cubicBezTo>
                    <a:pt x="268" y="110"/>
                    <a:pt x="264" y="111"/>
                    <a:pt x="265" y="114"/>
                  </a:cubicBezTo>
                  <a:cubicBezTo>
                    <a:pt x="272" y="134"/>
                    <a:pt x="284" y="151"/>
                    <a:pt x="297" y="168"/>
                  </a:cubicBezTo>
                  <a:cubicBezTo>
                    <a:pt x="313" y="189"/>
                    <a:pt x="330" y="210"/>
                    <a:pt x="347" y="231"/>
                  </a:cubicBezTo>
                  <a:cubicBezTo>
                    <a:pt x="381" y="274"/>
                    <a:pt x="415" y="317"/>
                    <a:pt x="449" y="360"/>
                  </a:cubicBezTo>
                  <a:cubicBezTo>
                    <a:pt x="453" y="366"/>
                    <a:pt x="458" y="372"/>
                    <a:pt x="463" y="378"/>
                  </a:cubicBezTo>
                  <a:cubicBezTo>
                    <a:pt x="418" y="323"/>
                    <a:pt x="374" y="268"/>
                    <a:pt x="329" y="213"/>
                  </a:cubicBezTo>
                  <a:cubicBezTo>
                    <a:pt x="237" y="100"/>
                    <a:pt x="237" y="100"/>
                    <a:pt x="237" y="100"/>
                  </a:cubicBezTo>
                  <a:cubicBezTo>
                    <a:pt x="235" y="97"/>
                    <a:pt x="232" y="100"/>
                    <a:pt x="234" y="102"/>
                  </a:cubicBezTo>
                  <a:cubicBezTo>
                    <a:pt x="345" y="242"/>
                    <a:pt x="456" y="381"/>
                    <a:pt x="568" y="521"/>
                  </a:cubicBezTo>
                  <a:cubicBezTo>
                    <a:pt x="654" y="629"/>
                    <a:pt x="654" y="629"/>
                    <a:pt x="654" y="629"/>
                  </a:cubicBezTo>
                  <a:cubicBezTo>
                    <a:pt x="623" y="609"/>
                    <a:pt x="600" y="576"/>
                    <a:pt x="576" y="547"/>
                  </a:cubicBezTo>
                  <a:cubicBezTo>
                    <a:pt x="490" y="435"/>
                    <a:pt x="404" y="324"/>
                    <a:pt x="315" y="215"/>
                  </a:cubicBezTo>
                  <a:cubicBezTo>
                    <a:pt x="281" y="174"/>
                    <a:pt x="247" y="133"/>
                    <a:pt x="212" y="93"/>
                  </a:cubicBezTo>
                  <a:cubicBezTo>
                    <a:pt x="211" y="91"/>
                    <a:pt x="207" y="93"/>
                    <a:pt x="209" y="95"/>
                  </a:cubicBezTo>
                  <a:cubicBezTo>
                    <a:pt x="323" y="245"/>
                    <a:pt x="440" y="392"/>
                    <a:pt x="561" y="536"/>
                  </a:cubicBezTo>
                  <a:cubicBezTo>
                    <a:pt x="568" y="544"/>
                    <a:pt x="574" y="552"/>
                    <a:pt x="581" y="560"/>
                  </a:cubicBezTo>
                  <a:cubicBezTo>
                    <a:pt x="593" y="576"/>
                    <a:pt x="604" y="591"/>
                    <a:pt x="616" y="607"/>
                  </a:cubicBezTo>
                  <a:cubicBezTo>
                    <a:pt x="504" y="477"/>
                    <a:pt x="394" y="345"/>
                    <a:pt x="289" y="210"/>
                  </a:cubicBezTo>
                  <a:cubicBezTo>
                    <a:pt x="254" y="165"/>
                    <a:pt x="220" y="121"/>
                    <a:pt x="187" y="76"/>
                  </a:cubicBezTo>
                  <a:cubicBezTo>
                    <a:pt x="185" y="75"/>
                    <a:pt x="182" y="76"/>
                    <a:pt x="183" y="7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93" y="102"/>
                    <a:pt x="206" y="125"/>
                    <a:pt x="220" y="146"/>
                  </a:cubicBezTo>
                  <a:cubicBezTo>
                    <a:pt x="197" y="119"/>
                    <a:pt x="174" y="93"/>
                    <a:pt x="149" y="67"/>
                  </a:cubicBezTo>
                  <a:cubicBezTo>
                    <a:pt x="148" y="65"/>
                    <a:pt x="145" y="68"/>
                    <a:pt x="146" y="69"/>
                  </a:cubicBezTo>
                  <a:cubicBezTo>
                    <a:pt x="180" y="115"/>
                    <a:pt x="214" y="161"/>
                    <a:pt x="248" y="206"/>
                  </a:cubicBezTo>
                  <a:cubicBezTo>
                    <a:pt x="247" y="205"/>
                    <a:pt x="246" y="203"/>
                    <a:pt x="245" y="202"/>
                  </a:cubicBezTo>
                  <a:cubicBezTo>
                    <a:pt x="206" y="156"/>
                    <a:pt x="167" y="111"/>
                    <a:pt x="128" y="65"/>
                  </a:cubicBezTo>
                  <a:cubicBezTo>
                    <a:pt x="126" y="63"/>
                    <a:pt x="123" y="66"/>
                    <a:pt x="125" y="68"/>
                  </a:cubicBezTo>
                  <a:cubicBezTo>
                    <a:pt x="262" y="232"/>
                    <a:pt x="393" y="400"/>
                    <a:pt x="526" y="567"/>
                  </a:cubicBezTo>
                  <a:cubicBezTo>
                    <a:pt x="562" y="612"/>
                    <a:pt x="598" y="657"/>
                    <a:pt x="635" y="702"/>
                  </a:cubicBezTo>
                  <a:cubicBezTo>
                    <a:pt x="627" y="698"/>
                    <a:pt x="620" y="693"/>
                    <a:pt x="614" y="686"/>
                  </a:cubicBezTo>
                  <a:cubicBezTo>
                    <a:pt x="569" y="627"/>
                    <a:pt x="523" y="570"/>
                    <a:pt x="476" y="514"/>
                  </a:cubicBezTo>
                  <a:cubicBezTo>
                    <a:pt x="461" y="496"/>
                    <a:pt x="447" y="478"/>
                    <a:pt x="432" y="460"/>
                  </a:cubicBezTo>
                  <a:cubicBezTo>
                    <a:pt x="364" y="375"/>
                    <a:pt x="295" y="290"/>
                    <a:pt x="226" y="205"/>
                  </a:cubicBezTo>
                  <a:cubicBezTo>
                    <a:pt x="188" y="157"/>
                    <a:pt x="149" y="110"/>
                    <a:pt x="110" y="62"/>
                  </a:cubicBezTo>
                  <a:cubicBezTo>
                    <a:pt x="109" y="61"/>
                    <a:pt x="107" y="63"/>
                    <a:pt x="108" y="64"/>
                  </a:cubicBezTo>
                  <a:cubicBezTo>
                    <a:pt x="198" y="176"/>
                    <a:pt x="288" y="288"/>
                    <a:pt x="379" y="400"/>
                  </a:cubicBezTo>
                  <a:cubicBezTo>
                    <a:pt x="312" y="323"/>
                    <a:pt x="246" y="246"/>
                    <a:pt x="182" y="166"/>
                  </a:cubicBezTo>
                  <a:cubicBezTo>
                    <a:pt x="154" y="130"/>
                    <a:pt x="126" y="94"/>
                    <a:pt x="100" y="58"/>
                  </a:cubicBezTo>
                  <a:cubicBezTo>
                    <a:pt x="101" y="59"/>
                    <a:pt x="102" y="60"/>
                    <a:pt x="103" y="61"/>
                  </a:cubicBezTo>
                  <a:cubicBezTo>
                    <a:pt x="104" y="62"/>
                    <a:pt x="106" y="61"/>
                    <a:pt x="106" y="59"/>
                  </a:cubicBezTo>
                  <a:cubicBezTo>
                    <a:pt x="103" y="54"/>
                    <a:pt x="101" y="49"/>
                    <a:pt x="99" y="43"/>
                  </a:cubicBezTo>
                  <a:cubicBezTo>
                    <a:pt x="100" y="45"/>
                    <a:pt x="101" y="46"/>
                    <a:pt x="103" y="48"/>
                  </a:cubicBezTo>
                  <a:cubicBezTo>
                    <a:pt x="104" y="49"/>
                    <a:pt x="106" y="48"/>
                    <a:pt x="106" y="46"/>
                  </a:cubicBezTo>
                  <a:cubicBezTo>
                    <a:pt x="102" y="38"/>
                    <a:pt x="99" y="30"/>
                    <a:pt x="95" y="23"/>
                  </a:cubicBezTo>
                  <a:cubicBezTo>
                    <a:pt x="98" y="27"/>
                    <a:pt x="102" y="31"/>
                    <a:pt x="105" y="35"/>
                  </a:cubicBezTo>
                  <a:cubicBezTo>
                    <a:pt x="107" y="36"/>
                    <a:pt x="109" y="35"/>
                    <a:pt x="108" y="33"/>
                  </a:cubicBezTo>
                  <a:cubicBezTo>
                    <a:pt x="105" y="24"/>
                    <a:pt x="102" y="13"/>
                    <a:pt x="98" y="4"/>
                  </a:cubicBezTo>
                  <a:cubicBezTo>
                    <a:pt x="97" y="3"/>
                    <a:pt x="95" y="4"/>
                    <a:pt x="95" y="5"/>
                  </a:cubicBezTo>
                  <a:cubicBezTo>
                    <a:pt x="97" y="12"/>
                    <a:pt x="99" y="19"/>
                    <a:pt x="102" y="26"/>
                  </a:cubicBezTo>
                  <a:cubicBezTo>
                    <a:pt x="97" y="20"/>
                    <a:pt x="91" y="14"/>
                    <a:pt x="85" y="8"/>
                  </a:cubicBezTo>
                  <a:cubicBezTo>
                    <a:pt x="84" y="7"/>
                    <a:pt x="81" y="9"/>
                    <a:pt x="83" y="10"/>
                  </a:cubicBezTo>
                  <a:cubicBezTo>
                    <a:pt x="89" y="19"/>
                    <a:pt x="94" y="28"/>
                    <a:pt x="98" y="38"/>
                  </a:cubicBezTo>
                  <a:cubicBezTo>
                    <a:pt x="96" y="35"/>
                    <a:pt x="93" y="32"/>
                    <a:pt x="90" y="28"/>
                  </a:cubicBezTo>
                  <a:cubicBezTo>
                    <a:pt x="86" y="21"/>
                    <a:pt x="81" y="15"/>
                    <a:pt x="76" y="8"/>
                  </a:cubicBezTo>
                  <a:cubicBezTo>
                    <a:pt x="75" y="7"/>
                    <a:pt x="72" y="9"/>
                    <a:pt x="73" y="11"/>
                  </a:cubicBezTo>
                  <a:cubicBezTo>
                    <a:pt x="78" y="18"/>
                    <a:pt x="82" y="25"/>
                    <a:pt x="88" y="31"/>
                  </a:cubicBezTo>
                  <a:cubicBezTo>
                    <a:pt x="92" y="37"/>
                    <a:pt x="95" y="44"/>
                    <a:pt x="98" y="50"/>
                  </a:cubicBezTo>
                  <a:cubicBezTo>
                    <a:pt x="87" y="37"/>
                    <a:pt x="77" y="23"/>
                    <a:pt x="68" y="9"/>
                  </a:cubicBezTo>
                  <a:cubicBezTo>
                    <a:pt x="67" y="8"/>
                    <a:pt x="66" y="8"/>
                    <a:pt x="66" y="9"/>
                  </a:cubicBezTo>
                  <a:cubicBezTo>
                    <a:pt x="64" y="7"/>
                    <a:pt x="62" y="4"/>
                    <a:pt x="61" y="2"/>
                  </a:cubicBezTo>
                  <a:cubicBezTo>
                    <a:pt x="60" y="0"/>
                    <a:pt x="57" y="1"/>
                    <a:pt x="57" y="3"/>
                  </a:cubicBezTo>
                  <a:cubicBezTo>
                    <a:pt x="61" y="14"/>
                    <a:pt x="65" y="24"/>
                    <a:pt x="69" y="34"/>
                  </a:cubicBezTo>
                  <a:cubicBezTo>
                    <a:pt x="63" y="27"/>
                    <a:pt x="57" y="19"/>
                    <a:pt x="51" y="12"/>
                  </a:cubicBezTo>
                  <a:cubicBezTo>
                    <a:pt x="50" y="10"/>
                    <a:pt x="46" y="13"/>
                    <a:pt x="48" y="15"/>
                  </a:cubicBezTo>
                  <a:cubicBezTo>
                    <a:pt x="59" y="30"/>
                    <a:pt x="71" y="45"/>
                    <a:pt x="82" y="60"/>
                  </a:cubicBezTo>
                  <a:cubicBezTo>
                    <a:pt x="93" y="80"/>
                    <a:pt x="105" y="99"/>
                    <a:pt x="119" y="118"/>
                  </a:cubicBezTo>
                  <a:cubicBezTo>
                    <a:pt x="92" y="84"/>
                    <a:pt x="64" y="49"/>
                    <a:pt x="37" y="15"/>
                  </a:cubicBezTo>
                  <a:cubicBezTo>
                    <a:pt x="35" y="13"/>
                    <a:pt x="33" y="15"/>
                    <a:pt x="34" y="17"/>
                  </a:cubicBezTo>
                  <a:cubicBezTo>
                    <a:pt x="62" y="60"/>
                    <a:pt x="91" y="102"/>
                    <a:pt x="121" y="143"/>
                  </a:cubicBezTo>
                  <a:cubicBezTo>
                    <a:pt x="118" y="140"/>
                    <a:pt x="116" y="137"/>
                    <a:pt x="114" y="134"/>
                  </a:cubicBezTo>
                  <a:cubicBezTo>
                    <a:pt x="85" y="97"/>
                    <a:pt x="54" y="61"/>
                    <a:pt x="22" y="27"/>
                  </a:cubicBezTo>
                  <a:cubicBezTo>
                    <a:pt x="20" y="22"/>
                    <a:pt x="17" y="18"/>
                    <a:pt x="15" y="14"/>
                  </a:cubicBezTo>
                  <a:cubicBezTo>
                    <a:pt x="13" y="12"/>
                    <a:pt x="11" y="14"/>
                    <a:pt x="12" y="16"/>
                  </a:cubicBezTo>
                  <a:cubicBezTo>
                    <a:pt x="15" y="25"/>
                    <a:pt x="20" y="33"/>
                    <a:pt x="24" y="42"/>
                  </a:cubicBezTo>
                  <a:cubicBezTo>
                    <a:pt x="18" y="34"/>
                    <a:pt x="11" y="26"/>
                    <a:pt x="4" y="19"/>
                  </a:cubicBezTo>
                  <a:cubicBezTo>
                    <a:pt x="2" y="17"/>
                    <a:pt x="0" y="19"/>
                    <a:pt x="1" y="21"/>
                  </a:cubicBezTo>
                  <a:cubicBezTo>
                    <a:pt x="12" y="33"/>
                    <a:pt x="23" y="46"/>
                    <a:pt x="34" y="58"/>
                  </a:cubicBezTo>
                  <a:cubicBezTo>
                    <a:pt x="56" y="97"/>
                    <a:pt x="84" y="132"/>
                    <a:pt x="110" y="169"/>
                  </a:cubicBezTo>
                  <a:cubicBezTo>
                    <a:pt x="146" y="218"/>
                    <a:pt x="182" y="268"/>
                    <a:pt x="219" y="317"/>
                  </a:cubicBezTo>
                  <a:cubicBezTo>
                    <a:pt x="284" y="404"/>
                    <a:pt x="352" y="489"/>
                    <a:pt x="425" y="568"/>
                  </a:cubicBezTo>
                  <a:cubicBezTo>
                    <a:pt x="432" y="576"/>
                    <a:pt x="438" y="583"/>
                    <a:pt x="444" y="591"/>
                  </a:cubicBezTo>
                  <a:cubicBezTo>
                    <a:pt x="453" y="602"/>
                    <a:pt x="461" y="612"/>
                    <a:pt x="470" y="623"/>
                  </a:cubicBezTo>
                  <a:cubicBezTo>
                    <a:pt x="503" y="668"/>
                    <a:pt x="535" y="714"/>
                    <a:pt x="570" y="757"/>
                  </a:cubicBezTo>
                  <a:cubicBezTo>
                    <a:pt x="572" y="759"/>
                    <a:pt x="575" y="756"/>
                    <a:pt x="573" y="755"/>
                  </a:cubicBezTo>
                  <a:cubicBezTo>
                    <a:pt x="542" y="708"/>
                    <a:pt x="507" y="663"/>
                    <a:pt x="472" y="619"/>
                  </a:cubicBezTo>
                  <a:cubicBezTo>
                    <a:pt x="469" y="616"/>
                    <a:pt x="467" y="613"/>
                    <a:pt x="465" y="610"/>
                  </a:cubicBezTo>
                  <a:cubicBezTo>
                    <a:pt x="482" y="627"/>
                    <a:pt x="500" y="645"/>
                    <a:pt x="517" y="662"/>
                  </a:cubicBezTo>
                  <a:cubicBezTo>
                    <a:pt x="525" y="675"/>
                    <a:pt x="533" y="689"/>
                    <a:pt x="542" y="702"/>
                  </a:cubicBezTo>
                  <a:cubicBezTo>
                    <a:pt x="554" y="721"/>
                    <a:pt x="569" y="739"/>
                    <a:pt x="592" y="745"/>
                  </a:cubicBezTo>
                  <a:cubicBezTo>
                    <a:pt x="594" y="745"/>
                    <a:pt x="596" y="743"/>
                    <a:pt x="594" y="741"/>
                  </a:cubicBezTo>
                  <a:cubicBezTo>
                    <a:pt x="572" y="714"/>
                    <a:pt x="547" y="688"/>
                    <a:pt x="522" y="662"/>
                  </a:cubicBezTo>
                  <a:cubicBezTo>
                    <a:pt x="517" y="654"/>
                    <a:pt x="512" y="646"/>
                    <a:pt x="506" y="638"/>
                  </a:cubicBezTo>
                  <a:cubicBezTo>
                    <a:pt x="536" y="672"/>
                    <a:pt x="566" y="706"/>
                    <a:pt x="596" y="740"/>
                  </a:cubicBezTo>
                  <a:cubicBezTo>
                    <a:pt x="598" y="741"/>
                    <a:pt x="600" y="739"/>
                    <a:pt x="599" y="738"/>
                  </a:cubicBezTo>
                  <a:cubicBezTo>
                    <a:pt x="561" y="687"/>
                    <a:pt x="522" y="636"/>
                    <a:pt x="483" y="585"/>
                  </a:cubicBezTo>
                  <a:cubicBezTo>
                    <a:pt x="526" y="633"/>
                    <a:pt x="569" y="681"/>
                    <a:pt x="612" y="728"/>
                  </a:cubicBezTo>
                  <a:cubicBezTo>
                    <a:pt x="613" y="730"/>
                    <a:pt x="616" y="727"/>
                    <a:pt x="614" y="725"/>
                  </a:cubicBezTo>
                  <a:cubicBezTo>
                    <a:pt x="481" y="573"/>
                    <a:pt x="358" y="413"/>
                    <a:pt x="235" y="253"/>
                  </a:cubicBezTo>
                  <a:cubicBezTo>
                    <a:pt x="241" y="260"/>
                    <a:pt x="247" y="267"/>
                    <a:pt x="254" y="274"/>
                  </a:cubicBezTo>
                  <a:cubicBezTo>
                    <a:pt x="338" y="368"/>
                    <a:pt x="414" y="469"/>
                    <a:pt x="490" y="571"/>
                  </a:cubicBezTo>
                  <a:cubicBezTo>
                    <a:pt x="529" y="624"/>
                    <a:pt x="570" y="676"/>
                    <a:pt x="619" y="721"/>
                  </a:cubicBezTo>
                  <a:cubicBezTo>
                    <a:pt x="621" y="723"/>
                    <a:pt x="624" y="720"/>
                    <a:pt x="622" y="718"/>
                  </a:cubicBezTo>
                  <a:cubicBezTo>
                    <a:pt x="531" y="600"/>
                    <a:pt x="438" y="482"/>
                    <a:pt x="343" y="366"/>
                  </a:cubicBezTo>
                  <a:cubicBezTo>
                    <a:pt x="391" y="422"/>
                    <a:pt x="439" y="477"/>
                    <a:pt x="486" y="533"/>
                  </a:cubicBezTo>
                  <a:cubicBezTo>
                    <a:pt x="500" y="551"/>
                    <a:pt x="515" y="569"/>
                    <a:pt x="529" y="586"/>
                  </a:cubicBezTo>
                  <a:cubicBezTo>
                    <a:pt x="548" y="610"/>
                    <a:pt x="567" y="634"/>
                    <a:pt x="587" y="658"/>
                  </a:cubicBezTo>
                  <a:cubicBezTo>
                    <a:pt x="593" y="665"/>
                    <a:pt x="599" y="674"/>
                    <a:pt x="605" y="682"/>
                  </a:cubicBezTo>
                  <a:cubicBezTo>
                    <a:pt x="613" y="691"/>
                    <a:pt x="620" y="701"/>
                    <a:pt x="627" y="711"/>
                  </a:cubicBezTo>
                  <a:cubicBezTo>
                    <a:pt x="629" y="713"/>
                    <a:pt x="632" y="711"/>
                    <a:pt x="631" y="708"/>
                  </a:cubicBezTo>
                  <a:cubicBezTo>
                    <a:pt x="629" y="706"/>
                    <a:pt x="628" y="704"/>
                    <a:pt x="626" y="702"/>
                  </a:cubicBezTo>
                  <a:cubicBezTo>
                    <a:pt x="630" y="705"/>
                    <a:pt x="635" y="708"/>
                    <a:pt x="641" y="709"/>
                  </a:cubicBezTo>
                  <a:cubicBezTo>
                    <a:pt x="643" y="710"/>
                    <a:pt x="644" y="707"/>
                    <a:pt x="643" y="706"/>
                  </a:cubicBezTo>
                  <a:cubicBezTo>
                    <a:pt x="514" y="545"/>
                    <a:pt x="387" y="384"/>
                    <a:pt x="257" y="224"/>
                  </a:cubicBezTo>
                  <a:cubicBezTo>
                    <a:pt x="275" y="244"/>
                    <a:pt x="292" y="265"/>
                    <a:pt x="310" y="285"/>
                  </a:cubicBezTo>
                  <a:cubicBezTo>
                    <a:pt x="374" y="367"/>
                    <a:pt x="440" y="447"/>
                    <a:pt x="509" y="525"/>
                  </a:cubicBezTo>
                  <a:cubicBezTo>
                    <a:pt x="516" y="534"/>
                    <a:pt x="523" y="543"/>
                    <a:pt x="530" y="551"/>
                  </a:cubicBezTo>
                  <a:cubicBezTo>
                    <a:pt x="568" y="598"/>
                    <a:pt x="606" y="644"/>
                    <a:pt x="644" y="691"/>
                  </a:cubicBezTo>
                  <a:cubicBezTo>
                    <a:pt x="645" y="693"/>
                    <a:pt x="648" y="690"/>
                    <a:pt x="647" y="688"/>
                  </a:cubicBezTo>
                  <a:cubicBezTo>
                    <a:pt x="630" y="667"/>
                    <a:pt x="613" y="645"/>
                    <a:pt x="596" y="623"/>
                  </a:cubicBezTo>
                  <a:cubicBezTo>
                    <a:pt x="614" y="643"/>
                    <a:pt x="632" y="662"/>
                    <a:pt x="649" y="681"/>
                  </a:cubicBezTo>
                  <a:cubicBezTo>
                    <a:pt x="651" y="682"/>
                    <a:pt x="654" y="680"/>
                    <a:pt x="652" y="678"/>
                  </a:cubicBezTo>
                  <a:cubicBezTo>
                    <a:pt x="596" y="601"/>
                    <a:pt x="538" y="525"/>
                    <a:pt x="477" y="450"/>
                  </a:cubicBezTo>
                  <a:cubicBezTo>
                    <a:pt x="500" y="476"/>
                    <a:pt x="522" y="503"/>
                    <a:pt x="544" y="529"/>
                  </a:cubicBezTo>
                  <a:cubicBezTo>
                    <a:pt x="580" y="571"/>
                    <a:pt x="616" y="613"/>
                    <a:pt x="653" y="655"/>
                  </a:cubicBezTo>
                  <a:cubicBezTo>
                    <a:pt x="654" y="656"/>
                    <a:pt x="657" y="654"/>
                    <a:pt x="656" y="652"/>
                  </a:cubicBezTo>
                  <a:cubicBezTo>
                    <a:pt x="645" y="638"/>
                    <a:pt x="634" y="623"/>
                    <a:pt x="623" y="609"/>
                  </a:cubicBezTo>
                  <a:cubicBezTo>
                    <a:pt x="635" y="620"/>
                    <a:pt x="648" y="631"/>
                    <a:pt x="662" y="639"/>
                  </a:cubicBezTo>
                  <a:cubicBezTo>
                    <a:pt x="665" y="640"/>
                    <a:pt x="666" y="638"/>
                    <a:pt x="665" y="636"/>
                  </a:cubicBezTo>
                  <a:cubicBezTo>
                    <a:pt x="618" y="578"/>
                    <a:pt x="572" y="520"/>
                    <a:pt x="526" y="462"/>
                  </a:cubicBezTo>
                  <a:cubicBezTo>
                    <a:pt x="537" y="476"/>
                    <a:pt x="549" y="490"/>
                    <a:pt x="560" y="504"/>
                  </a:cubicBezTo>
                  <a:cubicBezTo>
                    <a:pt x="591" y="542"/>
                    <a:pt x="622" y="580"/>
                    <a:pt x="652" y="618"/>
                  </a:cubicBezTo>
                  <a:cubicBezTo>
                    <a:pt x="654" y="620"/>
                    <a:pt x="657" y="617"/>
                    <a:pt x="655" y="615"/>
                  </a:cubicBezTo>
                  <a:cubicBezTo>
                    <a:pt x="624" y="575"/>
                    <a:pt x="592" y="535"/>
                    <a:pt x="561" y="495"/>
                  </a:cubicBezTo>
                  <a:cubicBezTo>
                    <a:pt x="589" y="528"/>
                    <a:pt x="619" y="559"/>
                    <a:pt x="652" y="587"/>
                  </a:cubicBezTo>
                  <a:cubicBezTo>
                    <a:pt x="654" y="589"/>
                    <a:pt x="657" y="586"/>
                    <a:pt x="655" y="584"/>
                  </a:cubicBezTo>
                  <a:cubicBezTo>
                    <a:pt x="590" y="500"/>
                    <a:pt x="524" y="416"/>
                    <a:pt x="459" y="332"/>
                  </a:cubicBezTo>
                  <a:cubicBezTo>
                    <a:pt x="493" y="374"/>
                    <a:pt x="528" y="416"/>
                    <a:pt x="564" y="456"/>
                  </a:cubicBezTo>
                  <a:cubicBezTo>
                    <a:pt x="594" y="490"/>
                    <a:pt x="625" y="523"/>
                    <a:pt x="657" y="555"/>
                  </a:cubicBezTo>
                  <a:cubicBezTo>
                    <a:pt x="659" y="557"/>
                    <a:pt x="662" y="554"/>
                    <a:pt x="660" y="552"/>
                  </a:cubicBezTo>
                  <a:cubicBezTo>
                    <a:pt x="563" y="437"/>
                    <a:pt x="466" y="322"/>
                    <a:pt x="368" y="207"/>
                  </a:cubicBezTo>
                  <a:cubicBezTo>
                    <a:pt x="364" y="201"/>
                    <a:pt x="359" y="194"/>
                    <a:pt x="355" y="188"/>
                  </a:cubicBezTo>
                  <a:cubicBezTo>
                    <a:pt x="338" y="165"/>
                    <a:pt x="322" y="142"/>
                    <a:pt x="307" y="119"/>
                  </a:cubicBezTo>
                  <a:cubicBezTo>
                    <a:pt x="420" y="262"/>
                    <a:pt x="535" y="403"/>
                    <a:pt x="659" y="536"/>
                  </a:cubicBezTo>
                  <a:cubicBezTo>
                    <a:pt x="661" y="538"/>
                    <a:pt x="664" y="535"/>
                    <a:pt x="662" y="533"/>
                  </a:cubicBezTo>
                  <a:cubicBezTo>
                    <a:pt x="597" y="456"/>
                    <a:pt x="533" y="378"/>
                    <a:pt x="468" y="301"/>
                  </a:cubicBezTo>
                  <a:cubicBezTo>
                    <a:pt x="412" y="234"/>
                    <a:pt x="350" y="168"/>
                    <a:pt x="306" y="93"/>
                  </a:cubicBezTo>
                  <a:cubicBezTo>
                    <a:pt x="315" y="104"/>
                    <a:pt x="324" y="115"/>
                    <a:pt x="333" y="125"/>
                  </a:cubicBezTo>
                  <a:cubicBezTo>
                    <a:pt x="361" y="165"/>
                    <a:pt x="392" y="202"/>
                    <a:pt x="422" y="239"/>
                  </a:cubicBezTo>
                  <a:cubicBezTo>
                    <a:pt x="477" y="305"/>
                    <a:pt x="531" y="370"/>
                    <a:pt x="586" y="435"/>
                  </a:cubicBezTo>
                  <a:cubicBezTo>
                    <a:pt x="615" y="471"/>
                    <a:pt x="646" y="505"/>
                    <a:pt x="681" y="535"/>
                  </a:cubicBezTo>
                  <a:cubicBezTo>
                    <a:pt x="683" y="537"/>
                    <a:pt x="686" y="534"/>
                    <a:pt x="684" y="532"/>
                  </a:cubicBezTo>
                  <a:cubicBezTo>
                    <a:pt x="568" y="395"/>
                    <a:pt x="452" y="258"/>
                    <a:pt x="336" y="122"/>
                  </a:cubicBezTo>
                  <a:cubicBezTo>
                    <a:pt x="322" y="103"/>
                    <a:pt x="310" y="83"/>
                    <a:pt x="298" y="63"/>
                  </a:cubicBezTo>
                  <a:cubicBezTo>
                    <a:pt x="328" y="98"/>
                    <a:pt x="358" y="132"/>
                    <a:pt x="387" y="167"/>
                  </a:cubicBezTo>
                  <a:cubicBezTo>
                    <a:pt x="454" y="252"/>
                    <a:pt x="523" y="335"/>
                    <a:pt x="595" y="416"/>
                  </a:cubicBezTo>
                  <a:cubicBezTo>
                    <a:pt x="626" y="451"/>
                    <a:pt x="658" y="485"/>
                    <a:pt x="690" y="519"/>
                  </a:cubicBezTo>
                  <a:cubicBezTo>
                    <a:pt x="692" y="521"/>
                    <a:pt x="695" y="518"/>
                    <a:pt x="693" y="516"/>
                  </a:cubicBezTo>
                  <a:cubicBezTo>
                    <a:pt x="631" y="444"/>
                    <a:pt x="568" y="371"/>
                    <a:pt x="506" y="299"/>
                  </a:cubicBezTo>
                  <a:cubicBezTo>
                    <a:pt x="540" y="335"/>
                    <a:pt x="574" y="370"/>
                    <a:pt x="608" y="406"/>
                  </a:cubicBezTo>
                  <a:cubicBezTo>
                    <a:pt x="628" y="428"/>
                    <a:pt x="649" y="451"/>
                    <a:pt x="669" y="474"/>
                  </a:cubicBezTo>
                  <a:cubicBezTo>
                    <a:pt x="678" y="484"/>
                    <a:pt x="686" y="495"/>
                    <a:pt x="695" y="505"/>
                  </a:cubicBezTo>
                  <a:cubicBezTo>
                    <a:pt x="697" y="507"/>
                    <a:pt x="700" y="504"/>
                    <a:pt x="698" y="502"/>
                  </a:cubicBezTo>
                  <a:cubicBezTo>
                    <a:pt x="698" y="502"/>
                    <a:pt x="698" y="501"/>
                    <a:pt x="697" y="501"/>
                  </a:cubicBezTo>
                  <a:cubicBezTo>
                    <a:pt x="699" y="503"/>
                    <a:pt x="700" y="505"/>
                    <a:pt x="702" y="506"/>
                  </a:cubicBezTo>
                  <a:cubicBezTo>
                    <a:pt x="704" y="508"/>
                    <a:pt x="706" y="505"/>
                    <a:pt x="705" y="504"/>
                  </a:cubicBezTo>
                  <a:cubicBezTo>
                    <a:pt x="651" y="440"/>
                    <a:pt x="596" y="376"/>
                    <a:pt x="542" y="312"/>
                  </a:cubicBezTo>
                  <a:cubicBezTo>
                    <a:pt x="594" y="371"/>
                    <a:pt x="647" y="429"/>
                    <a:pt x="701" y="486"/>
                  </a:cubicBezTo>
                  <a:cubicBezTo>
                    <a:pt x="703" y="488"/>
                    <a:pt x="706" y="485"/>
                    <a:pt x="704" y="483"/>
                  </a:cubicBezTo>
                  <a:cubicBezTo>
                    <a:pt x="686" y="461"/>
                    <a:pt x="669" y="439"/>
                    <a:pt x="651" y="417"/>
                  </a:cubicBezTo>
                  <a:cubicBezTo>
                    <a:pt x="669" y="436"/>
                    <a:pt x="689" y="455"/>
                    <a:pt x="709" y="473"/>
                  </a:cubicBezTo>
                  <a:cubicBezTo>
                    <a:pt x="711" y="475"/>
                    <a:pt x="713" y="472"/>
                    <a:pt x="711" y="471"/>
                  </a:cubicBezTo>
                  <a:cubicBezTo>
                    <a:pt x="648" y="401"/>
                    <a:pt x="586" y="332"/>
                    <a:pt x="523" y="262"/>
                  </a:cubicBezTo>
                  <a:cubicBezTo>
                    <a:pt x="511" y="250"/>
                    <a:pt x="500" y="237"/>
                    <a:pt x="489" y="225"/>
                  </a:cubicBezTo>
                  <a:cubicBezTo>
                    <a:pt x="458" y="188"/>
                    <a:pt x="427" y="152"/>
                    <a:pt x="394" y="117"/>
                  </a:cubicBezTo>
                  <a:cubicBezTo>
                    <a:pt x="383" y="103"/>
                    <a:pt x="373" y="90"/>
                    <a:pt x="364" y="76"/>
                  </a:cubicBezTo>
                  <a:cubicBezTo>
                    <a:pt x="422" y="141"/>
                    <a:pt x="479" y="206"/>
                    <a:pt x="537" y="271"/>
                  </a:cubicBezTo>
                  <a:cubicBezTo>
                    <a:pt x="569" y="307"/>
                    <a:pt x="601" y="343"/>
                    <a:pt x="633" y="378"/>
                  </a:cubicBezTo>
                  <a:cubicBezTo>
                    <a:pt x="660" y="409"/>
                    <a:pt x="686" y="444"/>
                    <a:pt x="722" y="464"/>
                  </a:cubicBezTo>
                  <a:cubicBezTo>
                    <a:pt x="724" y="465"/>
                    <a:pt x="727" y="462"/>
                    <a:pt x="725" y="460"/>
                  </a:cubicBezTo>
                  <a:cubicBezTo>
                    <a:pt x="683" y="416"/>
                    <a:pt x="641" y="371"/>
                    <a:pt x="599" y="326"/>
                  </a:cubicBezTo>
                  <a:cubicBezTo>
                    <a:pt x="640" y="368"/>
                    <a:pt x="684" y="408"/>
                    <a:pt x="731" y="445"/>
                  </a:cubicBezTo>
                  <a:cubicBezTo>
                    <a:pt x="731" y="445"/>
                    <a:pt x="731" y="445"/>
                    <a:pt x="731" y="445"/>
                  </a:cubicBezTo>
                  <a:cubicBezTo>
                    <a:pt x="731" y="445"/>
                    <a:pt x="731" y="445"/>
                    <a:pt x="731" y="445"/>
                  </a:cubicBezTo>
                  <a:cubicBezTo>
                    <a:pt x="731" y="445"/>
                    <a:pt x="731" y="445"/>
                    <a:pt x="731" y="445"/>
                  </a:cubicBezTo>
                  <a:cubicBezTo>
                    <a:pt x="733" y="446"/>
                    <a:pt x="735" y="443"/>
                    <a:pt x="734" y="442"/>
                  </a:cubicBezTo>
                  <a:cubicBezTo>
                    <a:pt x="389" y="75"/>
                    <a:pt x="389" y="75"/>
                    <a:pt x="389" y="75"/>
                  </a:cubicBezTo>
                  <a:cubicBezTo>
                    <a:pt x="385" y="68"/>
                    <a:pt x="380" y="61"/>
                    <a:pt x="376" y="53"/>
                  </a:cubicBezTo>
                  <a:cubicBezTo>
                    <a:pt x="497" y="183"/>
                    <a:pt x="619" y="313"/>
                    <a:pt x="740" y="443"/>
                  </a:cubicBezTo>
                  <a:cubicBezTo>
                    <a:pt x="742" y="445"/>
                    <a:pt x="745" y="442"/>
                    <a:pt x="743" y="440"/>
                  </a:cubicBezTo>
                  <a:cubicBezTo>
                    <a:pt x="666" y="354"/>
                    <a:pt x="589" y="268"/>
                    <a:pt x="513" y="182"/>
                  </a:cubicBezTo>
                  <a:cubicBezTo>
                    <a:pt x="511" y="181"/>
                    <a:pt x="510" y="181"/>
                    <a:pt x="509" y="183"/>
                  </a:cubicBezTo>
                  <a:cubicBezTo>
                    <a:pt x="487" y="156"/>
                    <a:pt x="465" y="130"/>
                    <a:pt x="443" y="103"/>
                  </a:cubicBezTo>
                  <a:cubicBezTo>
                    <a:pt x="476" y="138"/>
                    <a:pt x="509" y="172"/>
                    <a:pt x="541" y="206"/>
                  </a:cubicBezTo>
                  <a:cubicBezTo>
                    <a:pt x="556" y="224"/>
                    <a:pt x="571" y="242"/>
                    <a:pt x="586" y="259"/>
                  </a:cubicBezTo>
                  <a:cubicBezTo>
                    <a:pt x="637" y="319"/>
                    <a:pt x="689" y="377"/>
                    <a:pt x="750" y="427"/>
                  </a:cubicBezTo>
                  <a:cubicBezTo>
                    <a:pt x="752" y="428"/>
                    <a:pt x="755" y="426"/>
                    <a:pt x="753" y="424"/>
                  </a:cubicBezTo>
                  <a:cubicBezTo>
                    <a:pt x="744" y="415"/>
                    <a:pt x="736" y="406"/>
                    <a:pt x="728" y="397"/>
                  </a:cubicBezTo>
                  <a:cubicBezTo>
                    <a:pt x="737" y="404"/>
                    <a:pt x="747" y="411"/>
                    <a:pt x="758" y="416"/>
                  </a:cubicBezTo>
                  <a:cubicBezTo>
                    <a:pt x="760" y="417"/>
                    <a:pt x="762" y="415"/>
                    <a:pt x="761" y="413"/>
                  </a:cubicBezTo>
                  <a:cubicBezTo>
                    <a:pt x="756" y="405"/>
                    <a:pt x="751" y="398"/>
                    <a:pt x="745" y="391"/>
                  </a:cubicBezTo>
                  <a:cubicBezTo>
                    <a:pt x="754" y="399"/>
                    <a:pt x="763" y="407"/>
                    <a:pt x="771" y="416"/>
                  </a:cubicBezTo>
                  <a:cubicBezTo>
                    <a:pt x="773" y="417"/>
                    <a:pt x="775" y="415"/>
                    <a:pt x="774" y="413"/>
                  </a:cubicBezTo>
                  <a:cubicBezTo>
                    <a:pt x="761" y="399"/>
                    <a:pt x="749" y="385"/>
                    <a:pt x="737" y="371"/>
                  </a:cubicBezTo>
                  <a:cubicBezTo>
                    <a:pt x="750" y="382"/>
                    <a:pt x="763" y="393"/>
                    <a:pt x="776" y="404"/>
                  </a:cubicBezTo>
                  <a:cubicBezTo>
                    <a:pt x="778" y="405"/>
                    <a:pt x="780" y="403"/>
                    <a:pt x="778" y="401"/>
                  </a:cubicBezTo>
                  <a:cubicBezTo>
                    <a:pt x="767" y="389"/>
                    <a:pt x="757" y="377"/>
                    <a:pt x="746" y="365"/>
                  </a:cubicBezTo>
                  <a:cubicBezTo>
                    <a:pt x="757" y="373"/>
                    <a:pt x="768" y="380"/>
                    <a:pt x="780" y="388"/>
                  </a:cubicBezTo>
                  <a:cubicBezTo>
                    <a:pt x="782" y="389"/>
                    <a:pt x="783" y="386"/>
                    <a:pt x="781" y="385"/>
                  </a:cubicBezTo>
                  <a:cubicBezTo>
                    <a:pt x="770" y="376"/>
                    <a:pt x="759" y="367"/>
                    <a:pt x="750" y="356"/>
                  </a:cubicBezTo>
                  <a:cubicBezTo>
                    <a:pt x="783" y="380"/>
                    <a:pt x="783" y="380"/>
                    <a:pt x="783" y="380"/>
                  </a:cubicBezTo>
                  <a:cubicBezTo>
                    <a:pt x="785" y="382"/>
                    <a:pt x="787" y="379"/>
                    <a:pt x="786" y="378"/>
                  </a:cubicBezTo>
                  <a:cubicBezTo>
                    <a:pt x="779" y="368"/>
                    <a:pt x="773" y="359"/>
                    <a:pt x="766" y="350"/>
                  </a:cubicBezTo>
                  <a:cubicBezTo>
                    <a:pt x="774" y="355"/>
                    <a:pt x="782" y="360"/>
                    <a:pt x="789" y="366"/>
                  </a:cubicBezTo>
                  <a:cubicBezTo>
                    <a:pt x="791" y="367"/>
                    <a:pt x="793" y="365"/>
                    <a:pt x="792" y="363"/>
                  </a:cubicBezTo>
                  <a:cubicBezTo>
                    <a:pt x="785" y="353"/>
                    <a:pt x="778" y="343"/>
                    <a:pt x="771" y="333"/>
                  </a:cubicBezTo>
                  <a:cubicBezTo>
                    <a:pt x="776" y="336"/>
                    <a:pt x="781" y="340"/>
                    <a:pt x="787" y="343"/>
                  </a:cubicBezTo>
                  <a:cubicBezTo>
                    <a:pt x="788" y="344"/>
                    <a:pt x="790" y="342"/>
                    <a:pt x="789" y="340"/>
                  </a:cubicBezTo>
                  <a:cubicBezTo>
                    <a:pt x="786" y="334"/>
                    <a:pt x="783" y="329"/>
                    <a:pt x="779" y="323"/>
                  </a:cubicBezTo>
                  <a:cubicBezTo>
                    <a:pt x="784" y="325"/>
                    <a:pt x="788" y="327"/>
                    <a:pt x="793" y="329"/>
                  </a:cubicBezTo>
                  <a:cubicBezTo>
                    <a:pt x="794" y="329"/>
                    <a:pt x="797" y="328"/>
                    <a:pt x="796" y="326"/>
                  </a:cubicBezTo>
                  <a:close/>
                  <a:moveTo>
                    <a:pt x="454" y="63"/>
                  </a:moveTo>
                  <a:cubicBezTo>
                    <a:pt x="466" y="77"/>
                    <a:pt x="478" y="90"/>
                    <a:pt x="489" y="104"/>
                  </a:cubicBezTo>
                  <a:cubicBezTo>
                    <a:pt x="476" y="91"/>
                    <a:pt x="463" y="78"/>
                    <a:pt x="454" y="63"/>
                  </a:cubicBezTo>
                  <a:close/>
                  <a:moveTo>
                    <a:pt x="359" y="240"/>
                  </a:moveTo>
                  <a:cubicBezTo>
                    <a:pt x="343" y="220"/>
                    <a:pt x="327" y="200"/>
                    <a:pt x="311" y="179"/>
                  </a:cubicBezTo>
                  <a:cubicBezTo>
                    <a:pt x="298" y="163"/>
                    <a:pt x="285" y="146"/>
                    <a:pt x="276" y="128"/>
                  </a:cubicBezTo>
                  <a:cubicBezTo>
                    <a:pt x="325" y="192"/>
                    <a:pt x="373" y="256"/>
                    <a:pt x="422" y="320"/>
                  </a:cubicBezTo>
                  <a:cubicBezTo>
                    <a:pt x="401" y="293"/>
                    <a:pt x="380" y="267"/>
                    <a:pt x="359" y="240"/>
                  </a:cubicBezTo>
                  <a:close/>
                  <a:moveTo>
                    <a:pt x="484" y="437"/>
                  </a:moveTo>
                  <a:cubicBezTo>
                    <a:pt x="425" y="366"/>
                    <a:pt x="368" y="294"/>
                    <a:pt x="311" y="222"/>
                  </a:cubicBezTo>
                  <a:cubicBezTo>
                    <a:pt x="295" y="200"/>
                    <a:pt x="278" y="179"/>
                    <a:pt x="261" y="157"/>
                  </a:cubicBezTo>
                  <a:cubicBezTo>
                    <a:pt x="348" y="260"/>
                    <a:pt x="431" y="365"/>
                    <a:pt x="513" y="472"/>
                  </a:cubicBezTo>
                  <a:cubicBezTo>
                    <a:pt x="503" y="460"/>
                    <a:pt x="493" y="448"/>
                    <a:pt x="484" y="437"/>
                  </a:cubicBezTo>
                  <a:close/>
                  <a:moveTo>
                    <a:pt x="587" y="739"/>
                  </a:moveTo>
                  <a:cubicBezTo>
                    <a:pt x="565" y="730"/>
                    <a:pt x="552" y="710"/>
                    <a:pt x="540" y="690"/>
                  </a:cubicBezTo>
                  <a:cubicBezTo>
                    <a:pt x="537" y="686"/>
                    <a:pt x="535" y="682"/>
                    <a:pt x="532" y="678"/>
                  </a:cubicBezTo>
                  <a:cubicBezTo>
                    <a:pt x="551" y="698"/>
                    <a:pt x="570" y="718"/>
                    <a:pt x="587" y="739"/>
                  </a:cubicBezTo>
                  <a:close/>
                  <a:moveTo>
                    <a:pt x="495" y="562"/>
                  </a:moveTo>
                  <a:cubicBezTo>
                    <a:pt x="530" y="607"/>
                    <a:pt x="565" y="652"/>
                    <a:pt x="600" y="697"/>
                  </a:cubicBezTo>
                  <a:cubicBezTo>
                    <a:pt x="524" y="620"/>
                    <a:pt x="465" y="527"/>
                    <a:pt x="399" y="442"/>
                  </a:cubicBezTo>
                  <a:cubicBezTo>
                    <a:pt x="395" y="436"/>
                    <a:pt x="390" y="430"/>
                    <a:pt x="385" y="424"/>
                  </a:cubicBezTo>
                  <a:cubicBezTo>
                    <a:pt x="422" y="470"/>
                    <a:pt x="459" y="516"/>
                    <a:pt x="495" y="562"/>
                  </a:cubicBezTo>
                  <a:close/>
                  <a:moveTo>
                    <a:pt x="78" y="45"/>
                  </a:moveTo>
                  <a:cubicBezTo>
                    <a:pt x="74" y="35"/>
                    <a:pt x="70" y="26"/>
                    <a:pt x="66" y="16"/>
                  </a:cubicBezTo>
                  <a:cubicBezTo>
                    <a:pt x="89" y="50"/>
                    <a:pt x="114" y="84"/>
                    <a:pt x="139" y="117"/>
                  </a:cubicBezTo>
                  <a:cubicBezTo>
                    <a:pt x="119" y="93"/>
                    <a:pt x="99" y="69"/>
                    <a:pt x="78" y="45"/>
                  </a:cubicBezTo>
                  <a:close/>
                  <a:moveTo>
                    <a:pt x="100" y="83"/>
                  </a:moveTo>
                  <a:cubicBezTo>
                    <a:pt x="123" y="113"/>
                    <a:pt x="145" y="143"/>
                    <a:pt x="167" y="172"/>
                  </a:cubicBezTo>
                  <a:cubicBezTo>
                    <a:pt x="166" y="171"/>
                    <a:pt x="165" y="169"/>
                    <a:pt x="164" y="168"/>
                  </a:cubicBezTo>
                  <a:cubicBezTo>
                    <a:pt x="141" y="141"/>
                    <a:pt x="119" y="113"/>
                    <a:pt x="100" y="83"/>
                  </a:cubicBezTo>
                  <a:close/>
                  <a:moveTo>
                    <a:pt x="59" y="49"/>
                  </a:moveTo>
                  <a:cubicBezTo>
                    <a:pt x="177" y="197"/>
                    <a:pt x="294" y="346"/>
                    <a:pt x="410" y="496"/>
                  </a:cubicBezTo>
                  <a:cubicBezTo>
                    <a:pt x="320" y="393"/>
                    <a:pt x="234" y="289"/>
                    <a:pt x="153" y="180"/>
                  </a:cubicBezTo>
                  <a:cubicBezTo>
                    <a:pt x="121" y="137"/>
                    <a:pt x="89" y="93"/>
                    <a:pt x="59" y="49"/>
                  </a:cubicBezTo>
                  <a:close/>
                  <a:moveTo>
                    <a:pt x="258" y="324"/>
                  </a:moveTo>
                  <a:cubicBezTo>
                    <a:pt x="328" y="410"/>
                    <a:pt x="399" y="495"/>
                    <a:pt x="463" y="584"/>
                  </a:cubicBezTo>
                  <a:cubicBezTo>
                    <a:pt x="445" y="564"/>
                    <a:pt x="427" y="544"/>
                    <a:pt x="410" y="523"/>
                  </a:cubicBezTo>
                  <a:cubicBezTo>
                    <a:pt x="409" y="523"/>
                    <a:pt x="408" y="523"/>
                    <a:pt x="407" y="523"/>
                  </a:cubicBezTo>
                  <a:cubicBezTo>
                    <a:pt x="343" y="448"/>
                    <a:pt x="286" y="367"/>
                    <a:pt x="228" y="287"/>
                  </a:cubicBezTo>
                  <a:cubicBezTo>
                    <a:pt x="238" y="299"/>
                    <a:pt x="248" y="312"/>
                    <a:pt x="258" y="324"/>
                  </a:cubicBezTo>
                  <a:close/>
                  <a:moveTo>
                    <a:pt x="108" y="132"/>
                  </a:moveTo>
                  <a:cubicBezTo>
                    <a:pt x="98" y="121"/>
                    <a:pt x="89" y="109"/>
                    <a:pt x="79" y="97"/>
                  </a:cubicBezTo>
                  <a:cubicBezTo>
                    <a:pt x="89" y="109"/>
                    <a:pt x="98" y="121"/>
                    <a:pt x="108" y="132"/>
                  </a:cubicBezTo>
                  <a:close/>
                  <a:moveTo>
                    <a:pt x="48" y="76"/>
                  </a:moveTo>
                  <a:cubicBezTo>
                    <a:pt x="49" y="77"/>
                    <a:pt x="50" y="78"/>
                    <a:pt x="51" y="80"/>
                  </a:cubicBezTo>
                  <a:cubicBezTo>
                    <a:pt x="61" y="95"/>
                    <a:pt x="71" y="110"/>
                    <a:pt x="81" y="125"/>
                  </a:cubicBezTo>
                  <a:cubicBezTo>
                    <a:pt x="70" y="109"/>
                    <a:pt x="58" y="92"/>
                    <a:pt x="48" y="76"/>
                  </a:cubicBezTo>
                  <a:close/>
                  <a:moveTo>
                    <a:pt x="83" y="120"/>
                  </a:moveTo>
                  <a:cubicBezTo>
                    <a:pt x="118" y="166"/>
                    <a:pt x="152" y="213"/>
                    <a:pt x="185" y="260"/>
                  </a:cubicBezTo>
                  <a:cubicBezTo>
                    <a:pt x="166" y="235"/>
                    <a:pt x="146" y="209"/>
                    <a:pt x="127" y="183"/>
                  </a:cubicBezTo>
                  <a:cubicBezTo>
                    <a:pt x="112" y="162"/>
                    <a:pt x="97" y="141"/>
                    <a:pt x="83" y="120"/>
                  </a:cubicBezTo>
                  <a:close/>
                  <a:moveTo>
                    <a:pt x="349" y="476"/>
                  </a:moveTo>
                  <a:cubicBezTo>
                    <a:pt x="288" y="404"/>
                    <a:pt x="230" y="329"/>
                    <a:pt x="174" y="252"/>
                  </a:cubicBezTo>
                  <a:cubicBezTo>
                    <a:pt x="195" y="279"/>
                    <a:pt x="216" y="306"/>
                    <a:pt x="237" y="332"/>
                  </a:cubicBezTo>
                  <a:cubicBezTo>
                    <a:pt x="279" y="389"/>
                    <a:pt x="324" y="445"/>
                    <a:pt x="369" y="500"/>
                  </a:cubicBezTo>
                  <a:cubicBezTo>
                    <a:pt x="362" y="492"/>
                    <a:pt x="356" y="484"/>
                    <a:pt x="349" y="476"/>
                  </a:cubicBezTo>
                  <a:close/>
                  <a:moveTo>
                    <a:pt x="506" y="646"/>
                  </a:moveTo>
                  <a:cubicBezTo>
                    <a:pt x="495" y="635"/>
                    <a:pt x="483" y="623"/>
                    <a:pt x="471" y="611"/>
                  </a:cubicBezTo>
                  <a:cubicBezTo>
                    <a:pt x="462" y="601"/>
                    <a:pt x="453" y="592"/>
                    <a:pt x="444" y="582"/>
                  </a:cubicBezTo>
                  <a:cubicBezTo>
                    <a:pt x="413" y="543"/>
                    <a:pt x="381" y="504"/>
                    <a:pt x="350" y="465"/>
                  </a:cubicBezTo>
                  <a:cubicBezTo>
                    <a:pt x="318" y="426"/>
                    <a:pt x="286" y="387"/>
                    <a:pt x="255" y="348"/>
                  </a:cubicBezTo>
                  <a:cubicBezTo>
                    <a:pt x="213" y="291"/>
                    <a:pt x="172" y="234"/>
                    <a:pt x="130" y="176"/>
                  </a:cubicBezTo>
                  <a:cubicBezTo>
                    <a:pt x="106" y="143"/>
                    <a:pt x="81" y="110"/>
                    <a:pt x="55" y="78"/>
                  </a:cubicBezTo>
                  <a:cubicBezTo>
                    <a:pt x="50" y="70"/>
                    <a:pt x="45" y="62"/>
                    <a:pt x="39" y="54"/>
                  </a:cubicBezTo>
                  <a:cubicBezTo>
                    <a:pt x="87" y="112"/>
                    <a:pt x="134" y="170"/>
                    <a:pt x="181" y="229"/>
                  </a:cubicBezTo>
                  <a:cubicBezTo>
                    <a:pt x="232" y="298"/>
                    <a:pt x="281" y="368"/>
                    <a:pt x="333" y="436"/>
                  </a:cubicBezTo>
                  <a:cubicBezTo>
                    <a:pt x="361" y="473"/>
                    <a:pt x="391" y="510"/>
                    <a:pt x="421" y="545"/>
                  </a:cubicBezTo>
                  <a:cubicBezTo>
                    <a:pt x="422" y="546"/>
                    <a:pt x="423" y="546"/>
                    <a:pt x="424" y="545"/>
                  </a:cubicBezTo>
                  <a:cubicBezTo>
                    <a:pt x="444" y="568"/>
                    <a:pt x="464" y="590"/>
                    <a:pt x="484" y="613"/>
                  </a:cubicBezTo>
                  <a:cubicBezTo>
                    <a:pt x="485" y="615"/>
                    <a:pt x="487" y="618"/>
                    <a:pt x="489" y="620"/>
                  </a:cubicBezTo>
                  <a:cubicBezTo>
                    <a:pt x="495" y="629"/>
                    <a:pt x="501" y="638"/>
                    <a:pt x="506" y="646"/>
                  </a:cubicBezTo>
                  <a:close/>
                  <a:moveTo>
                    <a:pt x="566" y="700"/>
                  </a:moveTo>
                  <a:cubicBezTo>
                    <a:pt x="540" y="671"/>
                    <a:pt x="515" y="642"/>
                    <a:pt x="489" y="614"/>
                  </a:cubicBezTo>
                  <a:cubicBezTo>
                    <a:pt x="457" y="567"/>
                    <a:pt x="422" y="522"/>
                    <a:pt x="386" y="477"/>
                  </a:cubicBezTo>
                  <a:cubicBezTo>
                    <a:pt x="379" y="467"/>
                    <a:pt x="371" y="458"/>
                    <a:pt x="363" y="448"/>
                  </a:cubicBezTo>
                  <a:cubicBezTo>
                    <a:pt x="391" y="481"/>
                    <a:pt x="420" y="514"/>
                    <a:pt x="448" y="546"/>
                  </a:cubicBezTo>
                  <a:cubicBezTo>
                    <a:pt x="457" y="557"/>
                    <a:pt x="465" y="568"/>
                    <a:pt x="474" y="580"/>
                  </a:cubicBezTo>
                  <a:cubicBezTo>
                    <a:pt x="505" y="620"/>
                    <a:pt x="535" y="660"/>
                    <a:pt x="566" y="700"/>
                  </a:cubicBezTo>
                  <a:close/>
                  <a:moveTo>
                    <a:pt x="483" y="576"/>
                  </a:moveTo>
                  <a:cubicBezTo>
                    <a:pt x="495" y="591"/>
                    <a:pt x="507" y="606"/>
                    <a:pt x="520" y="620"/>
                  </a:cubicBezTo>
                  <a:cubicBezTo>
                    <a:pt x="496" y="594"/>
                    <a:pt x="472" y="567"/>
                    <a:pt x="449" y="541"/>
                  </a:cubicBezTo>
                  <a:cubicBezTo>
                    <a:pt x="355" y="418"/>
                    <a:pt x="260" y="295"/>
                    <a:pt x="163" y="174"/>
                  </a:cubicBezTo>
                  <a:cubicBezTo>
                    <a:pt x="163" y="173"/>
                    <a:pt x="162" y="172"/>
                    <a:pt x="162" y="172"/>
                  </a:cubicBezTo>
                  <a:cubicBezTo>
                    <a:pt x="174" y="186"/>
                    <a:pt x="187" y="201"/>
                    <a:pt x="200" y="215"/>
                  </a:cubicBezTo>
                  <a:cubicBezTo>
                    <a:pt x="293" y="337"/>
                    <a:pt x="386" y="458"/>
                    <a:pt x="483" y="576"/>
                  </a:cubicBezTo>
                  <a:close/>
                  <a:moveTo>
                    <a:pt x="279" y="296"/>
                  </a:moveTo>
                  <a:cubicBezTo>
                    <a:pt x="255" y="269"/>
                    <a:pt x="231" y="242"/>
                    <a:pt x="207" y="216"/>
                  </a:cubicBezTo>
                  <a:cubicBezTo>
                    <a:pt x="196" y="203"/>
                    <a:pt x="186" y="189"/>
                    <a:pt x="176" y="176"/>
                  </a:cubicBezTo>
                  <a:cubicBezTo>
                    <a:pt x="152" y="145"/>
                    <a:pt x="129" y="114"/>
                    <a:pt x="105" y="82"/>
                  </a:cubicBezTo>
                  <a:cubicBezTo>
                    <a:pt x="181" y="174"/>
                    <a:pt x="257" y="266"/>
                    <a:pt x="332" y="359"/>
                  </a:cubicBezTo>
                  <a:cubicBezTo>
                    <a:pt x="315" y="338"/>
                    <a:pt x="297" y="317"/>
                    <a:pt x="279" y="296"/>
                  </a:cubicBezTo>
                  <a:close/>
                  <a:moveTo>
                    <a:pt x="194" y="92"/>
                  </a:moveTo>
                  <a:cubicBezTo>
                    <a:pt x="258" y="177"/>
                    <a:pt x="324" y="261"/>
                    <a:pt x="391" y="344"/>
                  </a:cubicBezTo>
                  <a:cubicBezTo>
                    <a:pt x="353" y="299"/>
                    <a:pt x="315" y="254"/>
                    <a:pt x="276" y="210"/>
                  </a:cubicBezTo>
                  <a:cubicBezTo>
                    <a:pt x="245" y="173"/>
                    <a:pt x="214" y="135"/>
                    <a:pt x="194" y="92"/>
                  </a:cubicBezTo>
                  <a:close/>
                  <a:moveTo>
                    <a:pt x="513" y="524"/>
                  </a:moveTo>
                  <a:cubicBezTo>
                    <a:pt x="446" y="442"/>
                    <a:pt x="378" y="360"/>
                    <a:pt x="309" y="278"/>
                  </a:cubicBezTo>
                  <a:cubicBezTo>
                    <a:pt x="291" y="255"/>
                    <a:pt x="272" y="231"/>
                    <a:pt x="254" y="208"/>
                  </a:cubicBezTo>
                  <a:cubicBezTo>
                    <a:pt x="225" y="170"/>
                    <a:pt x="197" y="132"/>
                    <a:pt x="169" y="94"/>
                  </a:cubicBezTo>
                  <a:cubicBezTo>
                    <a:pt x="298" y="235"/>
                    <a:pt x="411" y="390"/>
                    <a:pt x="528" y="541"/>
                  </a:cubicBezTo>
                  <a:cubicBezTo>
                    <a:pt x="523" y="535"/>
                    <a:pt x="518" y="530"/>
                    <a:pt x="513" y="524"/>
                  </a:cubicBezTo>
                  <a:close/>
                  <a:moveTo>
                    <a:pt x="545" y="540"/>
                  </a:moveTo>
                  <a:cubicBezTo>
                    <a:pt x="573" y="578"/>
                    <a:pt x="602" y="616"/>
                    <a:pt x="630" y="654"/>
                  </a:cubicBezTo>
                  <a:cubicBezTo>
                    <a:pt x="608" y="631"/>
                    <a:pt x="587" y="607"/>
                    <a:pt x="566" y="584"/>
                  </a:cubicBezTo>
                  <a:cubicBezTo>
                    <a:pt x="527" y="534"/>
                    <a:pt x="489" y="484"/>
                    <a:pt x="451" y="435"/>
                  </a:cubicBezTo>
                  <a:cubicBezTo>
                    <a:pt x="407" y="377"/>
                    <a:pt x="363" y="320"/>
                    <a:pt x="318" y="264"/>
                  </a:cubicBezTo>
                  <a:cubicBezTo>
                    <a:pt x="328" y="275"/>
                    <a:pt x="338" y="287"/>
                    <a:pt x="348" y="298"/>
                  </a:cubicBezTo>
                  <a:cubicBezTo>
                    <a:pt x="416" y="377"/>
                    <a:pt x="481" y="458"/>
                    <a:pt x="545" y="540"/>
                  </a:cubicBezTo>
                  <a:close/>
                  <a:moveTo>
                    <a:pt x="613" y="502"/>
                  </a:moveTo>
                  <a:cubicBezTo>
                    <a:pt x="540" y="425"/>
                    <a:pt x="472" y="345"/>
                    <a:pt x="408" y="261"/>
                  </a:cubicBezTo>
                  <a:cubicBezTo>
                    <a:pt x="476" y="341"/>
                    <a:pt x="544" y="422"/>
                    <a:pt x="613" y="502"/>
                  </a:cubicBezTo>
                  <a:close/>
                  <a:moveTo>
                    <a:pt x="365" y="210"/>
                  </a:moveTo>
                  <a:cubicBezTo>
                    <a:pt x="375" y="224"/>
                    <a:pt x="386" y="238"/>
                    <a:pt x="396" y="252"/>
                  </a:cubicBezTo>
                  <a:cubicBezTo>
                    <a:pt x="379" y="229"/>
                    <a:pt x="361" y="207"/>
                    <a:pt x="343" y="184"/>
                  </a:cubicBezTo>
                  <a:cubicBezTo>
                    <a:pt x="351" y="193"/>
                    <a:pt x="358" y="201"/>
                    <a:pt x="365" y="210"/>
                  </a:cubicBezTo>
                  <a:close/>
                  <a:moveTo>
                    <a:pt x="461" y="300"/>
                  </a:moveTo>
                  <a:cubicBezTo>
                    <a:pt x="506" y="353"/>
                    <a:pt x="551" y="407"/>
                    <a:pt x="596" y="461"/>
                  </a:cubicBezTo>
                  <a:cubicBezTo>
                    <a:pt x="518" y="373"/>
                    <a:pt x="444" y="283"/>
                    <a:pt x="371" y="192"/>
                  </a:cubicBezTo>
                  <a:cubicBezTo>
                    <a:pt x="400" y="229"/>
                    <a:pt x="432" y="264"/>
                    <a:pt x="461" y="300"/>
                  </a:cubicBezTo>
                  <a:close/>
                  <a:moveTo>
                    <a:pt x="661" y="511"/>
                  </a:moveTo>
                  <a:cubicBezTo>
                    <a:pt x="610" y="463"/>
                    <a:pt x="567" y="406"/>
                    <a:pt x="522" y="352"/>
                  </a:cubicBezTo>
                  <a:cubicBezTo>
                    <a:pt x="473" y="293"/>
                    <a:pt x="422" y="235"/>
                    <a:pt x="375" y="174"/>
                  </a:cubicBezTo>
                  <a:lnTo>
                    <a:pt x="661" y="511"/>
                  </a:lnTo>
                  <a:close/>
                  <a:moveTo>
                    <a:pt x="333" y="65"/>
                  </a:moveTo>
                  <a:cubicBezTo>
                    <a:pt x="339" y="71"/>
                    <a:pt x="345" y="78"/>
                    <a:pt x="351" y="84"/>
                  </a:cubicBezTo>
                  <a:cubicBezTo>
                    <a:pt x="365" y="102"/>
                    <a:pt x="379" y="120"/>
                    <a:pt x="394" y="137"/>
                  </a:cubicBezTo>
                  <a:cubicBezTo>
                    <a:pt x="373" y="113"/>
                    <a:pt x="353" y="89"/>
                    <a:pt x="333" y="65"/>
                  </a:cubicBezTo>
                  <a:close/>
                  <a:moveTo>
                    <a:pt x="493" y="265"/>
                  </a:moveTo>
                  <a:cubicBezTo>
                    <a:pt x="501" y="275"/>
                    <a:pt x="510" y="285"/>
                    <a:pt x="518" y="295"/>
                  </a:cubicBezTo>
                  <a:cubicBezTo>
                    <a:pt x="512" y="288"/>
                    <a:pt x="505" y="280"/>
                    <a:pt x="498" y="273"/>
                  </a:cubicBezTo>
                  <a:cubicBezTo>
                    <a:pt x="452" y="221"/>
                    <a:pt x="406" y="169"/>
                    <a:pt x="365" y="113"/>
                  </a:cubicBezTo>
                  <a:cubicBezTo>
                    <a:pt x="375" y="125"/>
                    <a:pt x="384" y="136"/>
                    <a:pt x="393" y="147"/>
                  </a:cubicBezTo>
                  <a:cubicBezTo>
                    <a:pt x="427" y="186"/>
                    <a:pt x="460" y="226"/>
                    <a:pt x="493" y="265"/>
                  </a:cubicBezTo>
                  <a:close/>
                  <a:moveTo>
                    <a:pt x="306" y="51"/>
                  </a:moveTo>
                  <a:cubicBezTo>
                    <a:pt x="314" y="58"/>
                    <a:pt x="321" y="65"/>
                    <a:pt x="329" y="73"/>
                  </a:cubicBezTo>
                  <a:cubicBezTo>
                    <a:pt x="344" y="99"/>
                    <a:pt x="361" y="125"/>
                    <a:pt x="380" y="149"/>
                  </a:cubicBezTo>
                  <a:cubicBezTo>
                    <a:pt x="355" y="117"/>
                    <a:pt x="330" y="84"/>
                    <a:pt x="306" y="51"/>
                  </a:cubicBezTo>
                  <a:close/>
                  <a:moveTo>
                    <a:pt x="605" y="420"/>
                  </a:moveTo>
                  <a:cubicBezTo>
                    <a:pt x="559" y="370"/>
                    <a:pt x="515" y="318"/>
                    <a:pt x="472" y="265"/>
                  </a:cubicBezTo>
                  <a:cubicBezTo>
                    <a:pt x="516" y="317"/>
                    <a:pt x="560" y="369"/>
                    <a:pt x="605" y="420"/>
                  </a:cubicBezTo>
                  <a:close/>
                  <a:moveTo>
                    <a:pt x="586" y="377"/>
                  </a:moveTo>
                  <a:cubicBezTo>
                    <a:pt x="520" y="307"/>
                    <a:pt x="452" y="238"/>
                    <a:pt x="393" y="161"/>
                  </a:cubicBezTo>
                  <a:cubicBezTo>
                    <a:pt x="377" y="139"/>
                    <a:pt x="362" y="118"/>
                    <a:pt x="347" y="95"/>
                  </a:cubicBezTo>
                  <a:cubicBezTo>
                    <a:pt x="391" y="158"/>
                    <a:pt x="441" y="215"/>
                    <a:pt x="492" y="272"/>
                  </a:cubicBezTo>
                  <a:cubicBezTo>
                    <a:pt x="523" y="307"/>
                    <a:pt x="555" y="342"/>
                    <a:pt x="586" y="377"/>
                  </a:cubicBezTo>
                  <a:close/>
                  <a:moveTo>
                    <a:pt x="674" y="435"/>
                  </a:moveTo>
                  <a:cubicBezTo>
                    <a:pt x="651" y="412"/>
                    <a:pt x="628" y="388"/>
                    <a:pt x="607" y="364"/>
                  </a:cubicBezTo>
                  <a:cubicBezTo>
                    <a:pt x="594" y="348"/>
                    <a:pt x="580" y="332"/>
                    <a:pt x="567" y="317"/>
                  </a:cubicBezTo>
                  <a:cubicBezTo>
                    <a:pt x="603" y="356"/>
                    <a:pt x="638" y="396"/>
                    <a:pt x="674" y="435"/>
                  </a:cubicBezTo>
                  <a:close/>
                  <a:moveTo>
                    <a:pt x="529" y="279"/>
                  </a:moveTo>
                  <a:cubicBezTo>
                    <a:pt x="552" y="306"/>
                    <a:pt x="575" y="333"/>
                    <a:pt x="598" y="360"/>
                  </a:cubicBezTo>
                  <a:cubicBezTo>
                    <a:pt x="622" y="388"/>
                    <a:pt x="646" y="417"/>
                    <a:pt x="670" y="446"/>
                  </a:cubicBezTo>
                  <a:cubicBezTo>
                    <a:pt x="570" y="340"/>
                    <a:pt x="475" y="231"/>
                    <a:pt x="383" y="118"/>
                  </a:cubicBezTo>
                  <a:cubicBezTo>
                    <a:pt x="433" y="171"/>
                    <a:pt x="482" y="225"/>
                    <a:pt x="529" y="279"/>
                  </a:cubicBezTo>
                  <a:close/>
                  <a:moveTo>
                    <a:pt x="398" y="128"/>
                  </a:moveTo>
                  <a:cubicBezTo>
                    <a:pt x="382" y="111"/>
                    <a:pt x="367" y="95"/>
                    <a:pt x="352" y="79"/>
                  </a:cubicBezTo>
                  <a:cubicBezTo>
                    <a:pt x="351" y="79"/>
                    <a:pt x="351" y="78"/>
                    <a:pt x="350" y="77"/>
                  </a:cubicBezTo>
                  <a:cubicBezTo>
                    <a:pt x="364" y="91"/>
                    <a:pt x="377" y="105"/>
                    <a:pt x="391" y="119"/>
                  </a:cubicBezTo>
                  <a:cubicBezTo>
                    <a:pt x="393" y="122"/>
                    <a:pt x="395" y="125"/>
                    <a:pt x="398" y="128"/>
                  </a:cubicBezTo>
                  <a:close/>
                  <a:moveTo>
                    <a:pt x="712" y="452"/>
                  </a:moveTo>
                  <a:cubicBezTo>
                    <a:pt x="679" y="431"/>
                    <a:pt x="654" y="397"/>
                    <a:pt x="629" y="368"/>
                  </a:cubicBezTo>
                  <a:cubicBezTo>
                    <a:pt x="598" y="333"/>
                    <a:pt x="567" y="299"/>
                    <a:pt x="537" y="264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89" y="321"/>
                    <a:pt x="650" y="387"/>
                    <a:pt x="712" y="452"/>
                  </a:cubicBezTo>
                  <a:close/>
                  <a:moveTo>
                    <a:pt x="711" y="424"/>
                  </a:moveTo>
                  <a:cubicBezTo>
                    <a:pt x="647" y="372"/>
                    <a:pt x="590" y="312"/>
                    <a:pt x="534" y="250"/>
                  </a:cubicBezTo>
                  <a:cubicBezTo>
                    <a:pt x="504" y="217"/>
                    <a:pt x="474" y="184"/>
                    <a:pt x="445" y="149"/>
                  </a:cubicBezTo>
                  <a:cubicBezTo>
                    <a:pt x="431" y="132"/>
                    <a:pt x="417" y="115"/>
                    <a:pt x="404" y="97"/>
                  </a:cubicBezTo>
                  <a:cubicBezTo>
                    <a:pt x="506" y="206"/>
                    <a:pt x="609" y="315"/>
                    <a:pt x="711" y="424"/>
                  </a:cubicBezTo>
                  <a:close/>
                  <a:moveTo>
                    <a:pt x="386" y="78"/>
                  </a:moveTo>
                  <a:cubicBezTo>
                    <a:pt x="402" y="103"/>
                    <a:pt x="420" y="126"/>
                    <a:pt x="440" y="149"/>
                  </a:cubicBezTo>
                  <a:cubicBezTo>
                    <a:pt x="454" y="166"/>
                    <a:pt x="468" y="182"/>
                    <a:pt x="482" y="198"/>
                  </a:cubicBezTo>
                  <a:cubicBezTo>
                    <a:pt x="470" y="185"/>
                    <a:pt x="458" y="172"/>
                    <a:pt x="447" y="159"/>
                  </a:cubicBezTo>
                  <a:cubicBezTo>
                    <a:pt x="432" y="142"/>
                    <a:pt x="417" y="126"/>
                    <a:pt x="403" y="110"/>
                  </a:cubicBezTo>
                  <a:cubicBezTo>
                    <a:pt x="389" y="94"/>
                    <a:pt x="372" y="79"/>
                    <a:pt x="367" y="58"/>
                  </a:cubicBezTo>
                  <a:cubicBezTo>
                    <a:pt x="374" y="65"/>
                    <a:pt x="380" y="71"/>
                    <a:pt x="386" y="78"/>
                  </a:cubicBezTo>
                  <a:close/>
                  <a:moveTo>
                    <a:pt x="667" y="331"/>
                  </a:moveTo>
                  <a:cubicBezTo>
                    <a:pt x="676" y="337"/>
                    <a:pt x="684" y="344"/>
                    <a:pt x="693" y="351"/>
                  </a:cubicBezTo>
                  <a:cubicBezTo>
                    <a:pt x="690" y="349"/>
                    <a:pt x="687" y="347"/>
                    <a:pt x="684" y="346"/>
                  </a:cubicBezTo>
                  <a:cubicBezTo>
                    <a:pt x="682" y="345"/>
                    <a:pt x="680" y="346"/>
                    <a:pt x="681" y="348"/>
                  </a:cubicBezTo>
                  <a:cubicBezTo>
                    <a:pt x="671" y="338"/>
                    <a:pt x="662" y="328"/>
                    <a:pt x="652" y="318"/>
                  </a:cubicBezTo>
                  <a:cubicBezTo>
                    <a:pt x="657" y="322"/>
                    <a:pt x="662" y="326"/>
                    <a:pt x="667" y="331"/>
                  </a:cubicBezTo>
                  <a:close/>
                  <a:moveTo>
                    <a:pt x="649" y="308"/>
                  </a:moveTo>
                  <a:cubicBezTo>
                    <a:pt x="637" y="298"/>
                    <a:pt x="626" y="287"/>
                    <a:pt x="615" y="275"/>
                  </a:cubicBezTo>
                  <a:cubicBezTo>
                    <a:pt x="626" y="286"/>
                    <a:pt x="637" y="297"/>
                    <a:pt x="649" y="308"/>
                  </a:cubicBezTo>
                  <a:close/>
                  <a:moveTo>
                    <a:pt x="549" y="209"/>
                  </a:moveTo>
                  <a:cubicBezTo>
                    <a:pt x="514" y="168"/>
                    <a:pt x="479" y="127"/>
                    <a:pt x="444" y="86"/>
                  </a:cubicBezTo>
                  <a:cubicBezTo>
                    <a:pt x="463" y="103"/>
                    <a:pt x="480" y="122"/>
                    <a:pt x="497" y="142"/>
                  </a:cubicBezTo>
                  <a:cubicBezTo>
                    <a:pt x="509" y="157"/>
                    <a:pt x="522" y="172"/>
                    <a:pt x="535" y="187"/>
                  </a:cubicBezTo>
                  <a:cubicBezTo>
                    <a:pt x="548" y="204"/>
                    <a:pt x="561" y="220"/>
                    <a:pt x="575" y="236"/>
                  </a:cubicBezTo>
                  <a:cubicBezTo>
                    <a:pt x="566" y="227"/>
                    <a:pt x="557" y="218"/>
                    <a:pt x="549" y="209"/>
                  </a:cubicBezTo>
                  <a:close/>
                  <a:moveTo>
                    <a:pt x="595" y="264"/>
                  </a:moveTo>
                  <a:cubicBezTo>
                    <a:pt x="638" y="308"/>
                    <a:pt x="680" y="353"/>
                    <a:pt x="722" y="397"/>
                  </a:cubicBezTo>
                  <a:cubicBezTo>
                    <a:pt x="676" y="356"/>
                    <a:pt x="635" y="310"/>
                    <a:pt x="595" y="264"/>
                  </a:cubicBezTo>
                  <a:close/>
                  <a:moveTo>
                    <a:pt x="753" y="409"/>
                  </a:moveTo>
                  <a:cubicBezTo>
                    <a:pt x="728" y="395"/>
                    <a:pt x="707" y="376"/>
                    <a:pt x="689" y="353"/>
                  </a:cubicBezTo>
                  <a:cubicBezTo>
                    <a:pt x="699" y="359"/>
                    <a:pt x="708" y="364"/>
                    <a:pt x="717" y="370"/>
                  </a:cubicBezTo>
                  <a:cubicBezTo>
                    <a:pt x="731" y="382"/>
                    <a:pt x="743" y="394"/>
                    <a:pt x="753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2619" y="2915"/>
              <a:ext cx="111" cy="168"/>
            </a:xfrm>
            <a:custGeom>
              <a:avLst/>
              <a:gdLst>
                <a:gd name="T0" fmla="*/ 100 w 104"/>
                <a:gd name="T1" fmla="*/ 10 h 158"/>
                <a:gd name="T2" fmla="*/ 93 w 104"/>
                <a:gd name="T3" fmla="*/ 2 h 158"/>
                <a:gd name="T4" fmla="*/ 96 w 104"/>
                <a:gd name="T5" fmla="*/ 12 h 158"/>
                <a:gd name="T6" fmla="*/ 75 w 104"/>
                <a:gd name="T7" fmla="*/ 4 h 158"/>
                <a:gd name="T8" fmla="*/ 70 w 104"/>
                <a:gd name="T9" fmla="*/ 2 h 158"/>
                <a:gd name="T10" fmla="*/ 84 w 104"/>
                <a:gd name="T11" fmla="*/ 27 h 158"/>
                <a:gd name="T12" fmla="*/ 67 w 104"/>
                <a:gd name="T13" fmla="*/ 21 h 158"/>
                <a:gd name="T14" fmla="*/ 57 w 104"/>
                <a:gd name="T15" fmla="*/ 14 h 158"/>
                <a:gd name="T16" fmla="*/ 72 w 104"/>
                <a:gd name="T17" fmla="*/ 45 h 158"/>
                <a:gd name="T18" fmla="*/ 45 w 104"/>
                <a:gd name="T19" fmla="*/ 24 h 158"/>
                <a:gd name="T20" fmla="*/ 45 w 104"/>
                <a:gd name="T21" fmla="*/ 34 h 158"/>
                <a:gd name="T22" fmla="*/ 58 w 104"/>
                <a:gd name="T23" fmla="*/ 63 h 158"/>
                <a:gd name="T24" fmla="*/ 40 w 104"/>
                <a:gd name="T25" fmla="*/ 51 h 158"/>
                <a:gd name="T26" fmla="*/ 40 w 104"/>
                <a:gd name="T27" fmla="*/ 65 h 158"/>
                <a:gd name="T28" fmla="*/ 55 w 104"/>
                <a:gd name="T29" fmla="*/ 95 h 158"/>
                <a:gd name="T30" fmla="*/ 26 w 104"/>
                <a:gd name="T31" fmla="*/ 70 h 158"/>
                <a:gd name="T32" fmla="*/ 20 w 104"/>
                <a:gd name="T33" fmla="*/ 75 h 158"/>
                <a:gd name="T34" fmla="*/ 47 w 104"/>
                <a:gd name="T35" fmla="*/ 122 h 158"/>
                <a:gd name="T36" fmla="*/ 10 w 104"/>
                <a:gd name="T37" fmla="*/ 93 h 158"/>
                <a:gd name="T38" fmla="*/ 9 w 104"/>
                <a:gd name="T39" fmla="*/ 98 h 158"/>
                <a:gd name="T40" fmla="*/ 35 w 104"/>
                <a:gd name="T41" fmla="*/ 133 h 158"/>
                <a:gd name="T42" fmla="*/ 4 w 104"/>
                <a:gd name="T43" fmla="*/ 112 h 158"/>
                <a:gd name="T44" fmla="*/ 29 w 104"/>
                <a:gd name="T45" fmla="*/ 141 h 158"/>
                <a:gd name="T46" fmla="*/ 25 w 104"/>
                <a:gd name="T47" fmla="*/ 138 h 158"/>
                <a:gd name="T48" fmla="*/ 1 w 104"/>
                <a:gd name="T49" fmla="*/ 122 h 158"/>
                <a:gd name="T50" fmla="*/ 3 w 104"/>
                <a:gd name="T51" fmla="*/ 133 h 158"/>
                <a:gd name="T52" fmla="*/ 21 w 104"/>
                <a:gd name="T53" fmla="*/ 158 h 158"/>
                <a:gd name="T54" fmla="*/ 10 w 104"/>
                <a:gd name="T55" fmla="*/ 141 h 158"/>
                <a:gd name="T56" fmla="*/ 24 w 104"/>
                <a:gd name="T57" fmla="*/ 150 h 158"/>
                <a:gd name="T58" fmla="*/ 11 w 104"/>
                <a:gd name="T59" fmla="*/ 130 h 158"/>
                <a:gd name="T60" fmla="*/ 43 w 104"/>
                <a:gd name="T61" fmla="*/ 153 h 158"/>
                <a:gd name="T62" fmla="*/ 44 w 104"/>
                <a:gd name="T63" fmla="*/ 143 h 158"/>
                <a:gd name="T64" fmla="*/ 30 w 104"/>
                <a:gd name="T65" fmla="*/ 122 h 158"/>
                <a:gd name="T66" fmla="*/ 50 w 104"/>
                <a:gd name="T67" fmla="*/ 136 h 158"/>
                <a:gd name="T68" fmla="*/ 55 w 104"/>
                <a:gd name="T69" fmla="*/ 134 h 158"/>
                <a:gd name="T70" fmla="*/ 29 w 104"/>
                <a:gd name="T71" fmla="*/ 89 h 158"/>
                <a:gd name="T72" fmla="*/ 61 w 104"/>
                <a:gd name="T73" fmla="*/ 112 h 158"/>
                <a:gd name="T74" fmla="*/ 66 w 104"/>
                <a:gd name="T75" fmla="*/ 112 h 158"/>
                <a:gd name="T76" fmla="*/ 49 w 104"/>
                <a:gd name="T77" fmla="*/ 78 h 158"/>
                <a:gd name="T78" fmla="*/ 75 w 104"/>
                <a:gd name="T79" fmla="*/ 101 h 158"/>
                <a:gd name="T80" fmla="*/ 73 w 104"/>
                <a:gd name="T81" fmla="*/ 88 h 158"/>
                <a:gd name="T82" fmla="*/ 55 w 104"/>
                <a:gd name="T83" fmla="*/ 51 h 158"/>
                <a:gd name="T84" fmla="*/ 82 w 104"/>
                <a:gd name="T85" fmla="*/ 73 h 158"/>
                <a:gd name="T86" fmla="*/ 84 w 104"/>
                <a:gd name="T87" fmla="*/ 63 h 158"/>
                <a:gd name="T88" fmla="*/ 68 w 104"/>
                <a:gd name="T89" fmla="*/ 31 h 158"/>
                <a:gd name="T90" fmla="*/ 93 w 104"/>
                <a:gd name="T91" fmla="*/ 50 h 158"/>
                <a:gd name="T92" fmla="*/ 94 w 104"/>
                <a:gd name="T93" fmla="*/ 40 h 158"/>
                <a:gd name="T94" fmla="*/ 88 w 104"/>
                <a:gd name="T95" fmla="*/ 25 h 158"/>
                <a:gd name="T96" fmla="*/ 96 w 104"/>
                <a:gd name="T97" fmla="*/ 28 h 158"/>
                <a:gd name="T98" fmla="*/ 100 w 104"/>
                <a:gd name="T99" fmla="*/ 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158">
                  <a:moveTo>
                    <a:pt x="104" y="19"/>
                  </a:moveTo>
                  <a:cubicBezTo>
                    <a:pt x="103" y="16"/>
                    <a:pt x="102" y="12"/>
                    <a:pt x="100" y="10"/>
                  </a:cubicBezTo>
                  <a:cubicBezTo>
                    <a:pt x="101" y="9"/>
                    <a:pt x="102" y="7"/>
                    <a:pt x="100" y="6"/>
                  </a:cubicBezTo>
                  <a:cubicBezTo>
                    <a:pt x="98" y="5"/>
                    <a:pt x="95" y="3"/>
                    <a:pt x="93" y="2"/>
                  </a:cubicBezTo>
                  <a:cubicBezTo>
                    <a:pt x="91" y="0"/>
                    <a:pt x="89" y="3"/>
                    <a:pt x="91" y="5"/>
                  </a:cubicBezTo>
                  <a:cubicBezTo>
                    <a:pt x="93" y="7"/>
                    <a:pt x="95" y="9"/>
                    <a:pt x="96" y="12"/>
                  </a:cubicBezTo>
                  <a:cubicBezTo>
                    <a:pt x="91" y="8"/>
                    <a:pt x="84" y="4"/>
                    <a:pt x="77" y="1"/>
                  </a:cubicBezTo>
                  <a:cubicBezTo>
                    <a:pt x="76" y="1"/>
                    <a:pt x="74" y="3"/>
                    <a:pt x="75" y="4"/>
                  </a:cubicBezTo>
                  <a:cubicBezTo>
                    <a:pt x="77" y="7"/>
                    <a:pt x="79" y="10"/>
                    <a:pt x="81" y="12"/>
                  </a:cubicBezTo>
                  <a:cubicBezTo>
                    <a:pt x="77" y="9"/>
                    <a:pt x="73" y="5"/>
                    <a:pt x="70" y="2"/>
                  </a:cubicBezTo>
                  <a:cubicBezTo>
                    <a:pt x="68" y="0"/>
                    <a:pt x="65" y="3"/>
                    <a:pt x="67" y="5"/>
                  </a:cubicBezTo>
                  <a:cubicBezTo>
                    <a:pt x="73" y="12"/>
                    <a:pt x="79" y="20"/>
                    <a:pt x="84" y="27"/>
                  </a:cubicBezTo>
                  <a:cubicBezTo>
                    <a:pt x="80" y="24"/>
                    <a:pt x="75" y="21"/>
                    <a:pt x="70" y="18"/>
                  </a:cubicBezTo>
                  <a:cubicBezTo>
                    <a:pt x="68" y="17"/>
                    <a:pt x="66" y="19"/>
                    <a:pt x="67" y="21"/>
                  </a:cubicBezTo>
                  <a:cubicBezTo>
                    <a:pt x="70" y="25"/>
                    <a:pt x="72" y="28"/>
                    <a:pt x="75" y="32"/>
                  </a:cubicBezTo>
                  <a:cubicBezTo>
                    <a:pt x="69" y="26"/>
                    <a:pt x="63" y="20"/>
                    <a:pt x="57" y="14"/>
                  </a:cubicBezTo>
                  <a:cubicBezTo>
                    <a:pt x="55" y="13"/>
                    <a:pt x="52" y="15"/>
                    <a:pt x="53" y="17"/>
                  </a:cubicBezTo>
                  <a:cubicBezTo>
                    <a:pt x="60" y="26"/>
                    <a:pt x="66" y="36"/>
                    <a:pt x="72" y="45"/>
                  </a:cubicBezTo>
                  <a:cubicBezTo>
                    <a:pt x="64" y="37"/>
                    <a:pt x="57" y="29"/>
                    <a:pt x="49" y="21"/>
                  </a:cubicBezTo>
                  <a:cubicBezTo>
                    <a:pt x="47" y="20"/>
                    <a:pt x="44" y="22"/>
                    <a:pt x="45" y="24"/>
                  </a:cubicBezTo>
                  <a:cubicBezTo>
                    <a:pt x="52" y="35"/>
                    <a:pt x="59" y="46"/>
                    <a:pt x="66" y="56"/>
                  </a:cubicBezTo>
                  <a:cubicBezTo>
                    <a:pt x="59" y="49"/>
                    <a:pt x="52" y="41"/>
                    <a:pt x="45" y="34"/>
                  </a:cubicBezTo>
                  <a:cubicBezTo>
                    <a:pt x="43" y="32"/>
                    <a:pt x="40" y="34"/>
                    <a:pt x="41" y="37"/>
                  </a:cubicBezTo>
                  <a:cubicBezTo>
                    <a:pt x="47" y="45"/>
                    <a:pt x="52" y="54"/>
                    <a:pt x="58" y="63"/>
                  </a:cubicBezTo>
                  <a:cubicBezTo>
                    <a:pt x="53" y="58"/>
                    <a:pt x="48" y="53"/>
                    <a:pt x="43" y="48"/>
                  </a:cubicBezTo>
                  <a:cubicBezTo>
                    <a:pt x="41" y="47"/>
                    <a:pt x="39" y="49"/>
                    <a:pt x="40" y="51"/>
                  </a:cubicBezTo>
                  <a:cubicBezTo>
                    <a:pt x="47" y="62"/>
                    <a:pt x="53" y="73"/>
                    <a:pt x="60" y="84"/>
                  </a:cubicBezTo>
                  <a:cubicBezTo>
                    <a:pt x="54" y="77"/>
                    <a:pt x="47" y="71"/>
                    <a:pt x="40" y="65"/>
                  </a:cubicBezTo>
                  <a:cubicBezTo>
                    <a:pt x="39" y="63"/>
                    <a:pt x="36" y="65"/>
                    <a:pt x="37" y="67"/>
                  </a:cubicBezTo>
                  <a:cubicBezTo>
                    <a:pt x="43" y="77"/>
                    <a:pt x="49" y="86"/>
                    <a:pt x="55" y="95"/>
                  </a:cubicBezTo>
                  <a:cubicBezTo>
                    <a:pt x="46" y="86"/>
                    <a:pt x="38" y="77"/>
                    <a:pt x="29" y="68"/>
                  </a:cubicBezTo>
                  <a:cubicBezTo>
                    <a:pt x="28" y="66"/>
                    <a:pt x="25" y="68"/>
                    <a:pt x="26" y="70"/>
                  </a:cubicBezTo>
                  <a:cubicBezTo>
                    <a:pt x="34" y="81"/>
                    <a:pt x="42" y="92"/>
                    <a:pt x="50" y="103"/>
                  </a:cubicBezTo>
                  <a:cubicBezTo>
                    <a:pt x="39" y="94"/>
                    <a:pt x="29" y="85"/>
                    <a:pt x="20" y="75"/>
                  </a:cubicBezTo>
                  <a:cubicBezTo>
                    <a:pt x="18" y="74"/>
                    <a:pt x="16" y="76"/>
                    <a:pt x="17" y="77"/>
                  </a:cubicBezTo>
                  <a:cubicBezTo>
                    <a:pt x="27" y="92"/>
                    <a:pt x="37" y="107"/>
                    <a:pt x="47" y="122"/>
                  </a:cubicBezTo>
                  <a:cubicBezTo>
                    <a:pt x="35" y="112"/>
                    <a:pt x="24" y="101"/>
                    <a:pt x="12" y="91"/>
                  </a:cubicBezTo>
                  <a:cubicBezTo>
                    <a:pt x="11" y="89"/>
                    <a:pt x="9" y="91"/>
                    <a:pt x="10" y="93"/>
                  </a:cubicBezTo>
                  <a:cubicBezTo>
                    <a:pt x="19" y="103"/>
                    <a:pt x="27" y="114"/>
                    <a:pt x="35" y="124"/>
                  </a:cubicBezTo>
                  <a:cubicBezTo>
                    <a:pt x="26" y="115"/>
                    <a:pt x="17" y="107"/>
                    <a:pt x="9" y="98"/>
                  </a:cubicBezTo>
                  <a:cubicBezTo>
                    <a:pt x="7" y="97"/>
                    <a:pt x="5" y="99"/>
                    <a:pt x="7" y="100"/>
                  </a:cubicBezTo>
                  <a:cubicBezTo>
                    <a:pt x="16" y="111"/>
                    <a:pt x="26" y="122"/>
                    <a:pt x="35" y="133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4" y="109"/>
                    <a:pt x="3" y="111"/>
                    <a:pt x="4" y="112"/>
                  </a:cubicBezTo>
                  <a:cubicBezTo>
                    <a:pt x="9" y="119"/>
                    <a:pt x="15" y="125"/>
                    <a:pt x="21" y="132"/>
                  </a:cubicBezTo>
                  <a:cubicBezTo>
                    <a:pt x="23" y="135"/>
                    <a:pt x="26" y="138"/>
                    <a:pt x="29" y="141"/>
                  </a:cubicBezTo>
                  <a:cubicBezTo>
                    <a:pt x="29" y="141"/>
                    <a:pt x="30" y="142"/>
                    <a:pt x="31" y="143"/>
                  </a:cubicBezTo>
                  <a:cubicBezTo>
                    <a:pt x="25" y="138"/>
                    <a:pt x="25" y="138"/>
                    <a:pt x="25" y="138"/>
                  </a:cubicBezTo>
                  <a:cubicBezTo>
                    <a:pt x="17" y="132"/>
                    <a:pt x="10" y="126"/>
                    <a:pt x="3" y="120"/>
                  </a:cubicBezTo>
                  <a:cubicBezTo>
                    <a:pt x="2" y="119"/>
                    <a:pt x="0" y="121"/>
                    <a:pt x="1" y="122"/>
                  </a:cubicBezTo>
                  <a:cubicBezTo>
                    <a:pt x="7" y="129"/>
                    <a:pt x="12" y="136"/>
                    <a:pt x="18" y="143"/>
                  </a:cubicBezTo>
                  <a:cubicBezTo>
                    <a:pt x="13" y="139"/>
                    <a:pt x="8" y="136"/>
                    <a:pt x="3" y="133"/>
                  </a:cubicBezTo>
                  <a:cubicBezTo>
                    <a:pt x="2" y="132"/>
                    <a:pt x="0" y="134"/>
                    <a:pt x="1" y="135"/>
                  </a:cubicBezTo>
                  <a:cubicBezTo>
                    <a:pt x="9" y="142"/>
                    <a:pt x="15" y="149"/>
                    <a:pt x="21" y="158"/>
                  </a:cubicBezTo>
                  <a:cubicBezTo>
                    <a:pt x="21" y="158"/>
                    <a:pt x="22" y="158"/>
                    <a:pt x="22" y="157"/>
                  </a:cubicBezTo>
                  <a:cubicBezTo>
                    <a:pt x="18" y="152"/>
                    <a:pt x="15" y="146"/>
                    <a:pt x="10" y="141"/>
                  </a:cubicBezTo>
                  <a:cubicBezTo>
                    <a:pt x="10" y="141"/>
                    <a:pt x="11" y="141"/>
                    <a:pt x="11" y="141"/>
                  </a:cubicBezTo>
                  <a:cubicBezTo>
                    <a:pt x="15" y="144"/>
                    <a:pt x="20" y="147"/>
                    <a:pt x="24" y="150"/>
                  </a:cubicBezTo>
                  <a:cubicBezTo>
                    <a:pt x="25" y="151"/>
                    <a:pt x="26" y="149"/>
                    <a:pt x="26" y="148"/>
                  </a:cubicBezTo>
                  <a:cubicBezTo>
                    <a:pt x="21" y="142"/>
                    <a:pt x="16" y="136"/>
                    <a:pt x="11" y="130"/>
                  </a:cubicBezTo>
                  <a:cubicBezTo>
                    <a:pt x="21" y="138"/>
                    <a:pt x="31" y="147"/>
                    <a:pt x="41" y="155"/>
                  </a:cubicBezTo>
                  <a:cubicBezTo>
                    <a:pt x="42" y="156"/>
                    <a:pt x="44" y="154"/>
                    <a:pt x="43" y="153"/>
                  </a:cubicBezTo>
                  <a:cubicBezTo>
                    <a:pt x="33" y="142"/>
                    <a:pt x="24" y="131"/>
                    <a:pt x="14" y="120"/>
                  </a:cubicBezTo>
                  <a:cubicBezTo>
                    <a:pt x="24" y="128"/>
                    <a:pt x="34" y="136"/>
                    <a:pt x="44" y="143"/>
                  </a:cubicBezTo>
                  <a:cubicBezTo>
                    <a:pt x="46" y="144"/>
                    <a:pt x="47" y="142"/>
                    <a:pt x="46" y="141"/>
                  </a:cubicBezTo>
                  <a:cubicBezTo>
                    <a:pt x="40" y="135"/>
                    <a:pt x="35" y="128"/>
                    <a:pt x="30" y="122"/>
                  </a:cubicBezTo>
                  <a:cubicBezTo>
                    <a:pt x="36" y="128"/>
                    <a:pt x="42" y="133"/>
                    <a:pt x="48" y="138"/>
                  </a:cubicBezTo>
                  <a:cubicBezTo>
                    <a:pt x="49" y="140"/>
                    <a:pt x="51" y="138"/>
                    <a:pt x="50" y="136"/>
                  </a:cubicBezTo>
                  <a:cubicBezTo>
                    <a:pt x="42" y="127"/>
                    <a:pt x="34" y="118"/>
                    <a:pt x="27" y="108"/>
                  </a:cubicBezTo>
                  <a:cubicBezTo>
                    <a:pt x="36" y="117"/>
                    <a:pt x="46" y="126"/>
                    <a:pt x="55" y="134"/>
                  </a:cubicBezTo>
                  <a:cubicBezTo>
                    <a:pt x="56" y="135"/>
                    <a:pt x="59" y="134"/>
                    <a:pt x="58" y="132"/>
                  </a:cubicBezTo>
                  <a:cubicBezTo>
                    <a:pt x="48" y="118"/>
                    <a:pt x="39" y="103"/>
                    <a:pt x="29" y="89"/>
                  </a:cubicBezTo>
                  <a:cubicBezTo>
                    <a:pt x="38" y="98"/>
                    <a:pt x="48" y="106"/>
                    <a:pt x="58" y="114"/>
                  </a:cubicBezTo>
                  <a:cubicBezTo>
                    <a:pt x="59" y="115"/>
                    <a:pt x="62" y="114"/>
                    <a:pt x="61" y="112"/>
                  </a:cubicBezTo>
                  <a:cubicBezTo>
                    <a:pt x="55" y="104"/>
                    <a:pt x="50" y="97"/>
                    <a:pt x="44" y="89"/>
                  </a:cubicBezTo>
                  <a:cubicBezTo>
                    <a:pt x="51" y="97"/>
                    <a:pt x="59" y="104"/>
                    <a:pt x="66" y="112"/>
                  </a:cubicBezTo>
                  <a:cubicBezTo>
                    <a:pt x="67" y="113"/>
                    <a:pt x="70" y="111"/>
                    <a:pt x="69" y="109"/>
                  </a:cubicBezTo>
                  <a:cubicBezTo>
                    <a:pt x="62" y="99"/>
                    <a:pt x="55" y="89"/>
                    <a:pt x="49" y="78"/>
                  </a:cubicBezTo>
                  <a:cubicBezTo>
                    <a:pt x="57" y="86"/>
                    <a:pt x="65" y="95"/>
                    <a:pt x="72" y="104"/>
                  </a:cubicBezTo>
                  <a:cubicBezTo>
                    <a:pt x="73" y="105"/>
                    <a:pt x="76" y="103"/>
                    <a:pt x="75" y="101"/>
                  </a:cubicBezTo>
                  <a:cubicBezTo>
                    <a:pt x="67" y="89"/>
                    <a:pt x="60" y="76"/>
                    <a:pt x="52" y="63"/>
                  </a:cubicBezTo>
                  <a:cubicBezTo>
                    <a:pt x="59" y="71"/>
                    <a:pt x="66" y="79"/>
                    <a:pt x="73" y="88"/>
                  </a:cubicBezTo>
                  <a:cubicBezTo>
                    <a:pt x="75" y="90"/>
                    <a:pt x="78" y="88"/>
                    <a:pt x="77" y="86"/>
                  </a:cubicBezTo>
                  <a:cubicBezTo>
                    <a:pt x="69" y="74"/>
                    <a:pt x="62" y="63"/>
                    <a:pt x="55" y="51"/>
                  </a:cubicBezTo>
                  <a:cubicBezTo>
                    <a:pt x="63" y="59"/>
                    <a:pt x="71" y="67"/>
                    <a:pt x="79" y="75"/>
                  </a:cubicBezTo>
                  <a:cubicBezTo>
                    <a:pt x="80" y="77"/>
                    <a:pt x="83" y="75"/>
                    <a:pt x="82" y="73"/>
                  </a:cubicBezTo>
                  <a:cubicBezTo>
                    <a:pt x="74" y="61"/>
                    <a:pt x="67" y="50"/>
                    <a:pt x="60" y="38"/>
                  </a:cubicBezTo>
                  <a:cubicBezTo>
                    <a:pt x="68" y="46"/>
                    <a:pt x="76" y="54"/>
                    <a:pt x="84" y="63"/>
                  </a:cubicBezTo>
                  <a:cubicBezTo>
                    <a:pt x="86" y="64"/>
                    <a:pt x="89" y="62"/>
                    <a:pt x="87" y="60"/>
                  </a:cubicBezTo>
                  <a:cubicBezTo>
                    <a:pt x="81" y="50"/>
                    <a:pt x="74" y="41"/>
                    <a:pt x="68" y="31"/>
                  </a:cubicBezTo>
                  <a:cubicBezTo>
                    <a:pt x="75" y="38"/>
                    <a:pt x="82" y="45"/>
                    <a:pt x="90" y="52"/>
                  </a:cubicBezTo>
                  <a:cubicBezTo>
                    <a:pt x="91" y="54"/>
                    <a:pt x="95" y="52"/>
                    <a:pt x="93" y="50"/>
                  </a:cubicBezTo>
                  <a:cubicBezTo>
                    <a:pt x="88" y="42"/>
                    <a:pt x="82" y="35"/>
                    <a:pt x="77" y="27"/>
                  </a:cubicBezTo>
                  <a:cubicBezTo>
                    <a:pt x="83" y="31"/>
                    <a:pt x="89" y="35"/>
                    <a:pt x="94" y="40"/>
                  </a:cubicBezTo>
                  <a:cubicBezTo>
                    <a:pt x="97" y="42"/>
                    <a:pt x="99" y="39"/>
                    <a:pt x="97" y="37"/>
                  </a:cubicBezTo>
                  <a:cubicBezTo>
                    <a:pt x="94" y="33"/>
                    <a:pt x="91" y="29"/>
                    <a:pt x="88" y="25"/>
                  </a:cubicBezTo>
                  <a:cubicBezTo>
                    <a:pt x="90" y="27"/>
                    <a:pt x="91" y="28"/>
                    <a:pt x="93" y="30"/>
                  </a:cubicBezTo>
                  <a:cubicBezTo>
                    <a:pt x="95" y="32"/>
                    <a:pt x="98" y="30"/>
                    <a:pt x="96" y="28"/>
                  </a:cubicBezTo>
                  <a:cubicBezTo>
                    <a:pt x="92" y="21"/>
                    <a:pt x="87" y="15"/>
                    <a:pt x="83" y="8"/>
                  </a:cubicBezTo>
                  <a:cubicBezTo>
                    <a:pt x="89" y="11"/>
                    <a:pt x="95" y="16"/>
                    <a:pt x="100" y="21"/>
                  </a:cubicBezTo>
                  <a:cubicBezTo>
                    <a:pt x="101" y="23"/>
                    <a:pt x="104" y="21"/>
                    <a:pt x="104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52"/>
            <p:cNvSpPr>
              <a:spLocks noEditPoints="1"/>
            </p:cNvSpPr>
            <p:nvPr/>
          </p:nvSpPr>
          <p:spPr bwMode="auto">
            <a:xfrm>
              <a:off x="2397" y="2260"/>
              <a:ext cx="302" cy="291"/>
            </a:xfrm>
            <a:custGeom>
              <a:avLst/>
              <a:gdLst>
                <a:gd name="T0" fmla="*/ 281 w 283"/>
                <a:gd name="T1" fmla="*/ 263 h 273"/>
                <a:gd name="T2" fmla="*/ 38 w 283"/>
                <a:gd name="T3" fmla="*/ 2 h 273"/>
                <a:gd name="T4" fmla="*/ 35 w 283"/>
                <a:gd name="T5" fmla="*/ 4 h 273"/>
                <a:gd name="T6" fmla="*/ 63 w 283"/>
                <a:gd name="T7" fmla="*/ 47 h 273"/>
                <a:gd name="T8" fmla="*/ 34 w 283"/>
                <a:gd name="T9" fmla="*/ 16 h 273"/>
                <a:gd name="T10" fmla="*/ 31 w 283"/>
                <a:gd name="T11" fmla="*/ 18 h 273"/>
                <a:gd name="T12" fmla="*/ 48 w 283"/>
                <a:gd name="T13" fmla="*/ 41 h 273"/>
                <a:gd name="T14" fmla="*/ 22 w 283"/>
                <a:gd name="T15" fmla="*/ 15 h 273"/>
                <a:gd name="T16" fmla="*/ 20 w 283"/>
                <a:gd name="T17" fmla="*/ 17 h 273"/>
                <a:gd name="T18" fmla="*/ 48 w 283"/>
                <a:gd name="T19" fmla="*/ 58 h 273"/>
                <a:gd name="T20" fmla="*/ 12 w 283"/>
                <a:gd name="T21" fmla="*/ 25 h 273"/>
                <a:gd name="T22" fmla="*/ 10 w 283"/>
                <a:gd name="T23" fmla="*/ 27 h 273"/>
                <a:gd name="T24" fmla="*/ 39 w 283"/>
                <a:gd name="T25" fmla="*/ 64 h 273"/>
                <a:gd name="T26" fmla="*/ 4 w 283"/>
                <a:gd name="T27" fmla="*/ 30 h 273"/>
                <a:gd name="T28" fmla="*/ 2 w 283"/>
                <a:gd name="T29" fmla="*/ 32 h 273"/>
                <a:gd name="T30" fmla="*/ 58 w 283"/>
                <a:gd name="T31" fmla="*/ 101 h 273"/>
                <a:gd name="T32" fmla="*/ 59 w 283"/>
                <a:gd name="T33" fmla="*/ 101 h 273"/>
                <a:gd name="T34" fmla="*/ 20 w 283"/>
                <a:gd name="T35" fmla="*/ 50 h 273"/>
                <a:gd name="T36" fmla="*/ 52 w 283"/>
                <a:gd name="T37" fmla="*/ 82 h 273"/>
                <a:gd name="T38" fmla="*/ 55 w 283"/>
                <a:gd name="T39" fmla="*/ 80 h 273"/>
                <a:gd name="T40" fmla="*/ 23 w 283"/>
                <a:gd name="T41" fmla="*/ 39 h 273"/>
                <a:gd name="T42" fmla="*/ 55 w 283"/>
                <a:gd name="T43" fmla="*/ 69 h 273"/>
                <a:gd name="T44" fmla="*/ 58 w 283"/>
                <a:gd name="T45" fmla="*/ 67 h 273"/>
                <a:gd name="T46" fmla="*/ 36 w 283"/>
                <a:gd name="T47" fmla="*/ 33 h 273"/>
                <a:gd name="T48" fmla="*/ 61 w 283"/>
                <a:gd name="T49" fmla="*/ 60 h 273"/>
                <a:gd name="T50" fmla="*/ 64 w 283"/>
                <a:gd name="T51" fmla="*/ 58 h 273"/>
                <a:gd name="T52" fmla="*/ 47 w 283"/>
                <a:gd name="T53" fmla="*/ 35 h 273"/>
                <a:gd name="T54" fmla="*/ 73 w 283"/>
                <a:gd name="T55" fmla="*/ 62 h 273"/>
                <a:gd name="T56" fmla="*/ 76 w 283"/>
                <a:gd name="T57" fmla="*/ 60 h 273"/>
                <a:gd name="T58" fmla="*/ 52 w 283"/>
                <a:gd name="T59" fmla="*/ 23 h 273"/>
                <a:gd name="T60" fmla="*/ 137 w 283"/>
                <a:gd name="T61" fmla="*/ 118 h 273"/>
                <a:gd name="T62" fmla="*/ 136 w 283"/>
                <a:gd name="T63" fmla="*/ 120 h 273"/>
                <a:gd name="T64" fmla="*/ 210 w 283"/>
                <a:gd name="T65" fmla="*/ 206 h 273"/>
                <a:gd name="T66" fmla="*/ 261 w 283"/>
                <a:gd name="T67" fmla="*/ 260 h 273"/>
                <a:gd name="T68" fmla="*/ 229 w 283"/>
                <a:gd name="T69" fmla="*/ 237 h 273"/>
                <a:gd name="T70" fmla="*/ 209 w 283"/>
                <a:gd name="T71" fmla="*/ 218 h 273"/>
                <a:gd name="T72" fmla="*/ 207 w 283"/>
                <a:gd name="T73" fmla="*/ 221 h 273"/>
                <a:gd name="T74" fmla="*/ 227 w 283"/>
                <a:gd name="T75" fmla="*/ 240 h 273"/>
                <a:gd name="T76" fmla="*/ 246 w 283"/>
                <a:gd name="T77" fmla="*/ 263 h 273"/>
                <a:gd name="T78" fmla="*/ 214 w 283"/>
                <a:gd name="T79" fmla="*/ 234 h 273"/>
                <a:gd name="T80" fmla="*/ 211 w 283"/>
                <a:gd name="T81" fmla="*/ 236 h 273"/>
                <a:gd name="T82" fmla="*/ 231 w 283"/>
                <a:gd name="T83" fmla="*/ 264 h 273"/>
                <a:gd name="T84" fmla="*/ 218 w 283"/>
                <a:gd name="T85" fmla="*/ 253 h 273"/>
                <a:gd name="T86" fmla="*/ 216 w 283"/>
                <a:gd name="T87" fmla="*/ 256 h 273"/>
                <a:gd name="T88" fmla="*/ 236 w 283"/>
                <a:gd name="T89" fmla="*/ 271 h 273"/>
                <a:gd name="T90" fmla="*/ 238 w 283"/>
                <a:gd name="T91" fmla="*/ 268 h 273"/>
                <a:gd name="T92" fmla="*/ 226 w 283"/>
                <a:gd name="T93" fmla="*/ 251 h 273"/>
                <a:gd name="T94" fmla="*/ 253 w 283"/>
                <a:gd name="T95" fmla="*/ 272 h 273"/>
                <a:gd name="T96" fmla="*/ 255 w 283"/>
                <a:gd name="T97" fmla="*/ 270 h 273"/>
                <a:gd name="T98" fmla="*/ 241 w 283"/>
                <a:gd name="T99" fmla="*/ 252 h 273"/>
                <a:gd name="T100" fmla="*/ 269 w 283"/>
                <a:gd name="T101" fmla="*/ 269 h 273"/>
                <a:gd name="T102" fmla="*/ 271 w 283"/>
                <a:gd name="T103" fmla="*/ 266 h 273"/>
                <a:gd name="T104" fmla="*/ 241 w 283"/>
                <a:gd name="T105" fmla="*/ 235 h 273"/>
                <a:gd name="T106" fmla="*/ 278 w 283"/>
                <a:gd name="T107" fmla="*/ 266 h 273"/>
                <a:gd name="T108" fmla="*/ 281 w 283"/>
                <a:gd name="T109" fmla="*/ 263 h 273"/>
                <a:gd name="T110" fmla="*/ 210 w 283"/>
                <a:gd name="T111" fmla="*/ 201 h 273"/>
                <a:gd name="T112" fmla="*/ 156 w 283"/>
                <a:gd name="T113" fmla="*/ 139 h 273"/>
                <a:gd name="T114" fmla="*/ 256 w 283"/>
                <a:gd name="T115" fmla="*/ 243 h 273"/>
                <a:gd name="T116" fmla="*/ 210 w 283"/>
                <a:gd name="T117" fmla="*/ 20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3" h="273">
                  <a:moveTo>
                    <a:pt x="281" y="263"/>
                  </a:moveTo>
                  <a:cubicBezTo>
                    <a:pt x="198" y="178"/>
                    <a:pt x="116" y="92"/>
                    <a:pt x="38" y="2"/>
                  </a:cubicBezTo>
                  <a:cubicBezTo>
                    <a:pt x="37" y="0"/>
                    <a:pt x="34" y="2"/>
                    <a:pt x="35" y="4"/>
                  </a:cubicBezTo>
                  <a:cubicBezTo>
                    <a:pt x="45" y="18"/>
                    <a:pt x="54" y="32"/>
                    <a:pt x="63" y="47"/>
                  </a:cubicBezTo>
                  <a:cubicBezTo>
                    <a:pt x="53" y="36"/>
                    <a:pt x="44" y="26"/>
                    <a:pt x="34" y="16"/>
                  </a:cubicBezTo>
                  <a:cubicBezTo>
                    <a:pt x="32" y="15"/>
                    <a:pt x="30" y="16"/>
                    <a:pt x="31" y="18"/>
                  </a:cubicBezTo>
                  <a:cubicBezTo>
                    <a:pt x="37" y="26"/>
                    <a:pt x="42" y="34"/>
                    <a:pt x="48" y="41"/>
                  </a:cubicBezTo>
                  <a:cubicBezTo>
                    <a:pt x="39" y="33"/>
                    <a:pt x="31" y="24"/>
                    <a:pt x="22" y="15"/>
                  </a:cubicBezTo>
                  <a:cubicBezTo>
                    <a:pt x="21" y="13"/>
                    <a:pt x="19" y="15"/>
                    <a:pt x="20" y="17"/>
                  </a:cubicBezTo>
                  <a:cubicBezTo>
                    <a:pt x="29" y="30"/>
                    <a:pt x="39" y="44"/>
                    <a:pt x="48" y="58"/>
                  </a:cubicBezTo>
                  <a:cubicBezTo>
                    <a:pt x="36" y="47"/>
                    <a:pt x="24" y="36"/>
                    <a:pt x="12" y="25"/>
                  </a:cubicBezTo>
                  <a:cubicBezTo>
                    <a:pt x="11" y="23"/>
                    <a:pt x="8" y="25"/>
                    <a:pt x="10" y="27"/>
                  </a:cubicBezTo>
                  <a:cubicBezTo>
                    <a:pt x="19" y="39"/>
                    <a:pt x="29" y="52"/>
                    <a:pt x="39" y="64"/>
                  </a:cubicBezTo>
                  <a:cubicBezTo>
                    <a:pt x="27" y="53"/>
                    <a:pt x="15" y="42"/>
                    <a:pt x="4" y="30"/>
                  </a:cubicBezTo>
                  <a:cubicBezTo>
                    <a:pt x="2" y="29"/>
                    <a:pt x="0" y="31"/>
                    <a:pt x="2" y="32"/>
                  </a:cubicBezTo>
                  <a:cubicBezTo>
                    <a:pt x="20" y="56"/>
                    <a:pt x="39" y="78"/>
                    <a:pt x="58" y="101"/>
                  </a:cubicBezTo>
                  <a:cubicBezTo>
                    <a:pt x="59" y="102"/>
                    <a:pt x="59" y="101"/>
                    <a:pt x="59" y="101"/>
                  </a:cubicBezTo>
                  <a:cubicBezTo>
                    <a:pt x="46" y="84"/>
                    <a:pt x="33" y="67"/>
                    <a:pt x="20" y="50"/>
                  </a:cubicBezTo>
                  <a:cubicBezTo>
                    <a:pt x="31" y="61"/>
                    <a:pt x="41" y="71"/>
                    <a:pt x="52" y="82"/>
                  </a:cubicBezTo>
                  <a:cubicBezTo>
                    <a:pt x="53" y="83"/>
                    <a:pt x="56" y="81"/>
                    <a:pt x="55" y="80"/>
                  </a:cubicBezTo>
                  <a:cubicBezTo>
                    <a:pt x="44" y="66"/>
                    <a:pt x="34" y="53"/>
                    <a:pt x="23" y="39"/>
                  </a:cubicBezTo>
                  <a:cubicBezTo>
                    <a:pt x="34" y="49"/>
                    <a:pt x="45" y="59"/>
                    <a:pt x="55" y="69"/>
                  </a:cubicBezTo>
                  <a:cubicBezTo>
                    <a:pt x="57" y="70"/>
                    <a:pt x="59" y="68"/>
                    <a:pt x="58" y="67"/>
                  </a:cubicBezTo>
                  <a:cubicBezTo>
                    <a:pt x="51" y="56"/>
                    <a:pt x="43" y="44"/>
                    <a:pt x="36" y="33"/>
                  </a:cubicBezTo>
                  <a:cubicBezTo>
                    <a:pt x="44" y="42"/>
                    <a:pt x="53" y="51"/>
                    <a:pt x="61" y="60"/>
                  </a:cubicBezTo>
                  <a:cubicBezTo>
                    <a:pt x="62" y="62"/>
                    <a:pt x="65" y="60"/>
                    <a:pt x="64" y="58"/>
                  </a:cubicBezTo>
                  <a:cubicBezTo>
                    <a:pt x="58" y="51"/>
                    <a:pt x="53" y="43"/>
                    <a:pt x="47" y="35"/>
                  </a:cubicBezTo>
                  <a:cubicBezTo>
                    <a:pt x="56" y="44"/>
                    <a:pt x="65" y="53"/>
                    <a:pt x="73" y="62"/>
                  </a:cubicBezTo>
                  <a:cubicBezTo>
                    <a:pt x="75" y="64"/>
                    <a:pt x="77" y="62"/>
                    <a:pt x="76" y="60"/>
                  </a:cubicBezTo>
                  <a:cubicBezTo>
                    <a:pt x="68" y="48"/>
                    <a:pt x="60" y="36"/>
                    <a:pt x="52" y="23"/>
                  </a:cubicBezTo>
                  <a:cubicBezTo>
                    <a:pt x="80" y="55"/>
                    <a:pt x="108" y="87"/>
                    <a:pt x="137" y="118"/>
                  </a:cubicBezTo>
                  <a:cubicBezTo>
                    <a:pt x="136" y="118"/>
                    <a:pt x="136" y="119"/>
                    <a:pt x="136" y="120"/>
                  </a:cubicBezTo>
                  <a:cubicBezTo>
                    <a:pt x="159" y="150"/>
                    <a:pt x="184" y="179"/>
                    <a:pt x="210" y="206"/>
                  </a:cubicBezTo>
                  <a:cubicBezTo>
                    <a:pt x="227" y="224"/>
                    <a:pt x="244" y="243"/>
                    <a:pt x="261" y="260"/>
                  </a:cubicBezTo>
                  <a:cubicBezTo>
                    <a:pt x="249" y="254"/>
                    <a:pt x="239" y="246"/>
                    <a:pt x="229" y="237"/>
                  </a:cubicBezTo>
                  <a:cubicBezTo>
                    <a:pt x="222" y="231"/>
                    <a:pt x="216" y="224"/>
                    <a:pt x="209" y="218"/>
                  </a:cubicBezTo>
                  <a:cubicBezTo>
                    <a:pt x="207" y="217"/>
                    <a:pt x="205" y="219"/>
                    <a:pt x="207" y="221"/>
                  </a:cubicBezTo>
                  <a:cubicBezTo>
                    <a:pt x="213" y="228"/>
                    <a:pt x="220" y="234"/>
                    <a:pt x="227" y="240"/>
                  </a:cubicBezTo>
                  <a:cubicBezTo>
                    <a:pt x="234" y="247"/>
                    <a:pt x="240" y="255"/>
                    <a:pt x="246" y="263"/>
                  </a:cubicBezTo>
                  <a:cubicBezTo>
                    <a:pt x="234" y="254"/>
                    <a:pt x="224" y="244"/>
                    <a:pt x="214" y="234"/>
                  </a:cubicBezTo>
                  <a:cubicBezTo>
                    <a:pt x="213" y="232"/>
                    <a:pt x="210" y="234"/>
                    <a:pt x="211" y="236"/>
                  </a:cubicBezTo>
                  <a:cubicBezTo>
                    <a:pt x="218" y="245"/>
                    <a:pt x="224" y="254"/>
                    <a:pt x="231" y="264"/>
                  </a:cubicBezTo>
                  <a:cubicBezTo>
                    <a:pt x="226" y="261"/>
                    <a:pt x="222" y="257"/>
                    <a:pt x="218" y="253"/>
                  </a:cubicBezTo>
                  <a:cubicBezTo>
                    <a:pt x="217" y="252"/>
                    <a:pt x="214" y="254"/>
                    <a:pt x="216" y="256"/>
                  </a:cubicBezTo>
                  <a:cubicBezTo>
                    <a:pt x="222" y="262"/>
                    <a:pt x="228" y="267"/>
                    <a:pt x="236" y="271"/>
                  </a:cubicBezTo>
                  <a:cubicBezTo>
                    <a:pt x="237" y="271"/>
                    <a:pt x="239" y="270"/>
                    <a:pt x="238" y="268"/>
                  </a:cubicBezTo>
                  <a:cubicBezTo>
                    <a:pt x="234" y="262"/>
                    <a:pt x="230" y="257"/>
                    <a:pt x="226" y="251"/>
                  </a:cubicBezTo>
                  <a:cubicBezTo>
                    <a:pt x="234" y="259"/>
                    <a:pt x="243" y="266"/>
                    <a:pt x="253" y="272"/>
                  </a:cubicBezTo>
                  <a:cubicBezTo>
                    <a:pt x="254" y="273"/>
                    <a:pt x="256" y="271"/>
                    <a:pt x="255" y="270"/>
                  </a:cubicBezTo>
                  <a:cubicBezTo>
                    <a:pt x="251" y="263"/>
                    <a:pt x="246" y="257"/>
                    <a:pt x="241" y="252"/>
                  </a:cubicBezTo>
                  <a:cubicBezTo>
                    <a:pt x="250" y="258"/>
                    <a:pt x="259" y="264"/>
                    <a:pt x="269" y="269"/>
                  </a:cubicBezTo>
                  <a:cubicBezTo>
                    <a:pt x="271" y="270"/>
                    <a:pt x="272" y="268"/>
                    <a:pt x="271" y="266"/>
                  </a:cubicBezTo>
                  <a:cubicBezTo>
                    <a:pt x="261" y="256"/>
                    <a:pt x="251" y="245"/>
                    <a:pt x="241" y="235"/>
                  </a:cubicBezTo>
                  <a:cubicBezTo>
                    <a:pt x="253" y="245"/>
                    <a:pt x="265" y="256"/>
                    <a:pt x="278" y="266"/>
                  </a:cubicBezTo>
                  <a:cubicBezTo>
                    <a:pt x="280" y="267"/>
                    <a:pt x="283" y="265"/>
                    <a:pt x="281" y="263"/>
                  </a:cubicBezTo>
                  <a:close/>
                  <a:moveTo>
                    <a:pt x="210" y="201"/>
                  </a:moveTo>
                  <a:cubicBezTo>
                    <a:pt x="192" y="181"/>
                    <a:pt x="174" y="160"/>
                    <a:pt x="156" y="139"/>
                  </a:cubicBezTo>
                  <a:cubicBezTo>
                    <a:pt x="189" y="174"/>
                    <a:pt x="222" y="209"/>
                    <a:pt x="256" y="243"/>
                  </a:cubicBezTo>
                  <a:cubicBezTo>
                    <a:pt x="240" y="230"/>
                    <a:pt x="225" y="216"/>
                    <a:pt x="210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53"/>
            <p:cNvSpPr>
              <a:spLocks noEditPoints="1"/>
            </p:cNvSpPr>
            <p:nvPr/>
          </p:nvSpPr>
          <p:spPr bwMode="auto">
            <a:xfrm>
              <a:off x="1825" y="1357"/>
              <a:ext cx="1012" cy="1186"/>
            </a:xfrm>
            <a:custGeom>
              <a:avLst/>
              <a:gdLst>
                <a:gd name="T0" fmla="*/ 853 w 950"/>
                <a:gd name="T1" fmla="*/ 919 h 1114"/>
                <a:gd name="T2" fmla="*/ 828 w 950"/>
                <a:gd name="T3" fmla="*/ 819 h 1114"/>
                <a:gd name="T4" fmla="*/ 768 w 950"/>
                <a:gd name="T5" fmla="*/ 727 h 1114"/>
                <a:gd name="T6" fmla="*/ 702 w 950"/>
                <a:gd name="T7" fmla="*/ 566 h 1114"/>
                <a:gd name="T8" fmla="*/ 472 w 950"/>
                <a:gd name="T9" fmla="*/ 238 h 1114"/>
                <a:gd name="T10" fmla="*/ 409 w 950"/>
                <a:gd name="T11" fmla="*/ 145 h 1114"/>
                <a:gd name="T12" fmla="*/ 356 w 950"/>
                <a:gd name="T13" fmla="*/ 92 h 1114"/>
                <a:gd name="T14" fmla="*/ 421 w 950"/>
                <a:gd name="T15" fmla="*/ 97 h 1114"/>
                <a:gd name="T16" fmla="*/ 296 w 950"/>
                <a:gd name="T17" fmla="*/ 16 h 1114"/>
                <a:gd name="T18" fmla="*/ 313 w 950"/>
                <a:gd name="T19" fmla="*/ 110 h 1114"/>
                <a:gd name="T20" fmla="*/ 209 w 950"/>
                <a:gd name="T21" fmla="*/ 24 h 1114"/>
                <a:gd name="T22" fmla="*/ 289 w 950"/>
                <a:gd name="T23" fmla="*/ 198 h 1114"/>
                <a:gd name="T24" fmla="*/ 165 w 950"/>
                <a:gd name="T25" fmla="*/ 143 h 1114"/>
                <a:gd name="T26" fmla="*/ 112 w 950"/>
                <a:gd name="T27" fmla="*/ 162 h 1114"/>
                <a:gd name="T28" fmla="*/ 70 w 950"/>
                <a:gd name="T29" fmla="*/ 171 h 1114"/>
                <a:gd name="T30" fmla="*/ 108 w 950"/>
                <a:gd name="T31" fmla="*/ 315 h 1114"/>
                <a:gd name="T32" fmla="*/ 54 w 950"/>
                <a:gd name="T33" fmla="*/ 323 h 1114"/>
                <a:gd name="T34" fmla="*/ 3 w 950"/>
                <a:gd name="T35" fmla="*/ 339 h 1114"/>
                <a:gd name="T36" fmla="*/ 32 w 950"/>
                <a:gd name="T37" fmla="*/ 351 h 1114"/>
                <a:gd name="T38" fmla="*/ 61 w 950"/>
                <a:gd name="T39" fmla="*/ 329 h 1114"/>
                <a:gd name="T40" fmla="*/ 101 w 950"/>
                <a:gd name="T41" fmla="*/ 333 h 1114"/>
                <a:gd name="T42" fmla="*/ 187 w 950"/>
                <a:gd name="T43" fmla="*/ 368 h 1114"/>
                <a:gd name="T44" fmla="*/ 192 w 950"/>
                <a:gd name="T45" fmla="*/ 284 h 1114"/>
                <a:gd name="T46" fmla="*/ 165 w 950"/>
                <a:gd name="T47" fmla="*/ 224 h 1114"/>
                <a:gd name="T48" fmla="*/ 120 w 950"/>
                <a:gd name="T49" fmla="*/ 118 h 1114"/>
                <a:gd name="T50" fmla="*/ 164 w 950"/>
                <a:gd name="T51" fmla="*/ 73 h 1114"/>
                <a:gd name="T52" fmla="*/ 230 w 950"/>
                <a:gd name="T53" fmla="*/ 187 h 1114"/>
                <a:gd name="T54" fmla="*/ 238 w 950"/>
                <a:gd name="T55" fmla="*/ 245 h 1114"/>
                <a:gd name="T56" fmla="*/ 305 w 950"/>
                <a:gd name="T57" fmla="*/ 246 h 1114"/>
                <a:gd name="T58" fmla="*/ 310 w 950"/>
                <a:gd name="T59" fmla="*/ 289 h 1114"/>
                <a:gd name="T60" fmla="*/ 254 w 950"/>
                <a:gd name="T61" fmla="*/ 306 h 1114"/>
                <a:gd name="T62" fmla="*/ 267 w 950"/>
                <a:gd name="T63" fmla="*/ 391 h 1114"/>
                <a:gd name="T64" fmla="*/ 221 w 950"/>
                <a:gd name="T65" fmla="*/ 425 h 1114"/>
                <a:gd name="T66" fmla="*/ 169 w 950"/>
                <a:gd name="T67" fmla="*/ 450 h 1114"/>
                <a:gd name="T68" fmla="*/ 276 w 950"/>
                <a:gd name="T69" fmla="*/ 668 h 1114"/>
                <a:gd name="T70" fmla="*/ 329 w 950"/>
                <a:gd name="T71" fmla="*/ 734 h 1114"/>
                <a:gd name="T72" fmla="*/ 369 w 950"/>
                <a:gd name="T73" fmla="*/ 781 h 1114"/>
                <a:gd name="T74" fmla="*/ 378 w 950"/>
                <a:gd name="T75" fmla="*/ 777 h 1114"/>
                <a:gd name="T76" fmla="*/ 218 w 950"/>
                <a:gd name="T77" fmla="*/ 495 h 1114"/>
                <a:gd name="T78" fmla="*/ 235 w 950"/>
                <a:gd name="T79" fmla="*/ 442 h 1114"/>
                <a:gd name="T80" fmla="*/ 444 w 950"/>
                <a:gd name="T81" fmla="*/ 624 h 1114"/>
                <a:gd name="T82" fmla="*/ 316 w 950"/>
                <a:gd name="T83" fmla="*/ 359 h 1114"/>
                <a:gd name="T84" fmla="*/ 537 w 950"/>
                <a:gd name="T85" fmla="*/ 563 h 1114"/>
                <a:gd name="T86" fmla="*/ 733 w 950"/>
                <a:gd name="T87" fmla="*/ 734 h 1114"/>
                <a:gd name="T88" fmla="*/ 589 w 950"/>
                <a:gd name="T89" fmla="*/ 660 h 1114"/>
                <a:gd name="T90" fmla="*/ 520 w 950"/>
                <a:gd name="T91" fmla="*/ 661 h 1114"/>
                <a:gd name="T92" fmla="*/ 461 w 950"/>
                <a:gd name="T93" fmla="*/ 710 h 1114"/>
                <a:gd name="T94" fmla="*/ 451 w 950"/>
                <a:gd name="T95" fmla="*/ 746 h 1114"/>
                <a:gd name="T96" fmla="*/ 500 w 950"/>
                <a:gd name="T97" fmla="*/ 781 h 1114"/>
                <a:gd name="T98" fmla="*/ 569 w 950"/>
                <a:gd name="T99" fmla="*/ 768 h 1114"/>
                <a:gd name="T100" fmla="*/ 707 w 950"/>
                <a:gd name="T101" fmla="*/ 908 h 1114"/>
                <a:gd name="T102" fmla="*/ 830 w 950"/>
                <a:gd name="T103" fmla="*/ 1112 h 1114"/>
                <a:gd name="T104" fmla="*/ 643 w 950"/>
                <a:gd name="T105" fmla="*/ 830 h 1114"/>
                <a:gd name="T106" fmla="*/ 607 w 950"/>
                <a:gd name="T107" fmla="*/ 740 h 1114"/>
                <a:gd name="T108" fmla="*/ 623 w 950"/>
                <a:gd name="T109" fmla="*/ 706 h 1114"/>
                <a:gd name="T110" fmla="*/ 935 w 950"/>
                <a:gd name="T111" fmla="*/ 976 h 1114"/>
                <a:gd name="T112" fmla="*/ 432 w 950"/>
                <a:gd name="T113" fmla="*/ 247 h 1114"/>
                <a:gd name="T114" fmla="*/ 880 w 950"/>
                <a:gd name="T115" fmla="*/ 836 h 1114"/>
                <a:gd name="T116" fmla="*/ 271 w 950"/>
                <a:gd name="T117" fmla="*/ 204 h 1114"/>
                <a:gd name="T118" fmla="*/ 362 w 950"/>
                <a:gd name="T119" fmla="*/ 763 h 1114"/>
                <a:gd name="T120" fmla="*/ 398 w 950"/>
                <a:gd name="T121" fmla="*/ 673 h 1114"/>
                <a:gd name="T122" fmla="*/ 630 w 950"/>
                <a:gd name="T123" fmla="*/ 896 h 1114"/>
                <a:gd name="T124" fmla="*/ 603 w 950"/>
                <a:gd name="T125" fmla="*/ 742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0" h="1114">
                  <a:moveTo>
                    <a:pt x="948" y="944"/>
                  </a:moveTo>
                  <a:cubicBezTo>
                    <a:pt x="938" y="932"/>
                    <a:pt x="926" y="921"/>
                    <a:pt x="914" y="911"/>
                  </a:cubicBezTo>
                  <a:cubicBezTo>
                    <a:pt x="912" y="910"/>
                    <a:pt x="909" y="912"/>
                    <a:pt x="911" y="914"/>
                  </a:cubicBezTo>
                  <a:cubicBezTo>
                    <a:pt x="919" y="927"/>
                    <a:pt x="927" y="941"/>
                    <a:pt x="935" y="954"/>
                  </a:cubicBezTo>
                  <a:cubicBezTo>
                    <a:pt x="922" y="941"/>
                    <a:pt x="910" y="928"/>
                    <a:pt x="898" y="915"/>
                  </a:cubicBezTo>
                  <a:cubicBezTo>
                    <a:pt x="896" y="913"/>
                    <a:pt x="894" y="915"/>
                    <a:pt x="895" y="917"/>
                  </a:cubicBezTo>
                  <a:cubicBezTo>
                    <a:pt x="920" y="954"/>
                    <a:pt x="920" y="954"/>
                    <a:pt x="920" y="954"/>
                  </a:cubicBezTo>
                  <a:cubicBezTo>
                    <a:pt x="910" y="944"/>
                    <a:pt x="900" y="933"/>
                    <a:pt x="889" y="923"/>
                  </a:cubicBezTo>
                  <a:cubicBezTo>
                    <a:pt x="888" y="922"/>
                    <a:pt x="885" y="924"/>
                    <a:pt x="886" y="925"/>
                  </a:cubicBezTo>
                  <a:cubicBezTo>
                    <a:pt x="895" y="939"/>
                    <a:pt x="903" y="952"/>
                    <a:pt x="912" y="965"/>
                  </a:cubicBezTo>
                  <a:cubicBezTo>
                    <a:pt x="899" y="951"/>
                    <a:pt x="885" y="937"/>
                    <a:pt x="872" y="923"/>
                  </a:cubicBezTo>
                  <a:cubicBezTo>
                    <a:pt x="870" y="921"/>
                    <a:pt x="868" y="923"/>
                    <a:pt x="869" y="925"/>
                  </a:cubicBezTo>
                  <a:cubicBezTo>
                    <a:pt x="876" y="934"/>
                    <a:pt x="882" y="944"/>
                    <a:pt x="889" y="953"/>
                  </a:cubicBezTo>
                  <a:cubicBezTo>
                    <a:pt x="856" y="917"/>
                    <a:pt x="856" y="917"/>
                    <a:pt x="856" y="917"/>
                  </a:cubicBezTo>
                  <a:cubicBezTo>
                    <a:pt x="854" y="915"/>
                    <a:pt x="852" y="917"/>
                    <a:pt x="853" y="919"/>
                  </a:cubicBezTo>
                  <a:cubicBezTo>
                    <a:pt x="859" y="926"/>
                    <a:pt x="864" y="934"/>
                    <a:pt x="870" y="941"/>
                  </a:cubicBezTo>
                  <a:cubicBezTo>
                    <a:pt x="850" y="919"/>
                    <a:pt x="829" y="897"/>
                    <a:pt x="807" y="877"/>
                  </a:cubicBezTo>
                  <a:cubicBezTo>
                    <a:pt x="759" y="823"/>
                    <a:pt x="711" y="769"/>
                    <a:pt x="662" y="716"/>
                  </a:cubicBezTo>
                  <a:cubicBezTo>
                    <a:pt x="710" y="762"/>
                    <a:pt x="758" y="809"/>
                    <a:pt x="805" y="856"/>
                  </a:cubicBezTo>
                  <a:cubicBezTo>
                    <a:pt x="807" y="858"/>
                    <a:pt x="810" y="855"/>
                    <a:pt x="808" y="853"/>
                  </a:cubicBezTo>
                  <a:cubicBezTo>
                    <a:pt x="751" y="795"/>
                    <a:pt x="694" y="736"/>
                    <a:pt x="646" y="671"/>
                  </a:cubicBezTo>
                  <a:cubicBezTo>
                    <a:pt x="695" y="720"/>
                    <a:pt x="745" y="768"/>
                    <a:pt x="794" y="817"/>
                  </a:cubicBezTo>
                  <a:cubicBezTo>
                    <a:pt x="796" y="819"/>
                    <a:pt x="799" y="816"/>
                    <a:pt x="797" y="814"/>
                  </a:cubicBezTo>
                  <a:cubicBezTo>
                    <a:pt x="790" y="806"/>
                    <a:pt x="782" y="799"/>
                    <a:pt x="774" y="791"/>
                  </a:cubicBezTo>
                  <a:cubicBezTo>
                    <a:pt x="733" y="750"/>
                    <a:pt x="694" y="706"/>
                    <a:pt x="657" y="660"/>
                  </a:cubicBezTo>
                  <a:cubicBezTo>
                    <a:pt x="707" y="712"/>
                    <a:pt x="756" y="764"/>
                    <a:pt x="806" y="815"/>
                  </a:cubicBezTo>
                  <a:cubicBezTo>
                    <a:pt x="808" y="817"/>
                    <a:pt x="811" y="814"/>
                    <a:pt x="809" y="812"/>
                  </a:cubicBezTo>
                  <a:cubicBezTo>
                    <a:pt x="774" y="773"/>
                    <a:pt x="740" y="734"/>
                    <a:pt x="705" y="696"/>
                  </a:cubicBezTo>
                  <a:cubicBezTo>
                    <a:pt x="745" y="738"/>
                    <a:pt x="785" y="780"/>
                    <a:pt x="825" y="822"/>
                  </a:cubicBezTo>
                  <a:cubicBezTo>
                    <a:pt x="827" y="824"/>
                    <a:pt x="830" y="821"/>
                    <a:pt x="828" y="819"/>
                  </a:cubicBezTo>
                  <a:cubicBezTo>
                    <a:pt x="758" y="744"/>
                    <a:pt x="687" y="670"/>
                    <a:pt x="616" y="595"/>
                  </a:cubicBezTo>
                  <a:cubicBezTo>
                    <a:pt x="617" y="594"/>
                    <a:pt x="618" y="593"/>
                    <a:pt x="617" y="592"/>
                  </a:cubicBezTo>
                  <a:cubicBezTo>
                    <a:pt x="572" y="545"/>
                    <a:pt x="529" y="498"/>
                    <a:pt x="486" y="449"/>
                  </a:cubicBezTo>
                  <a:cubicBezTo>
                    <a:pt x="471" y="429"/>
                    <a:pt x="455" y="408"/>
                    <a:pt x="440" y="388"/>
                  </a:cubicBezTo>
                  <a:cubicBezTo>
                    <a:pt x="381" y="310"/>
                    <a:pt x="322" y="233"/>
                    <a:pt x="263" y="156"/>
                  </a:cubicBezTo>
                  <a:cubicBezTo>
                    <a:pt x="251" y="140"/>
                    <a:pt x="239" y="124"/>
                    <a:pt x="227" y="109"/>
                  </a:cubicBezTo>
                  <a:cubicBezTo>
                    <a:pt x="377" y="292"/>
                    <a:pt x="527" y="477"/>
                    <a:pt x="685" y="654"/>
                  </a:cubicBezTo>
                  <a:cubicBezTo>
                    <a:pt x="736" y="711"/>
                    <a:pt x="788" y="767"/>
                    <a:pt x="841" y="822"/>
                  </a:cubicBezTo>
                  <a:cubicBezTo>
                    <a:pt x="841" y="823"/>
                    <a:pt x="842" y="823"/>
                    <a:pt x="842" y="823"/>
                  </a:cubicBezTo>
                  <a:cubicBezTo>
                    <a:pt x="844" y="825"/>
                    <a:pt x="846" y="827"/>
                    <a:pt x="847" y="829"/>
                  </a:cubicBezTo>
                  <a:cubicBezTo>
                    <a:pt x="848" y="830"/>
                    <a:pt x="850" y="829"/>
                    <a:pt x="849" y="828"/>
                  </a:cubicBezTo>
                  <a:cubicBezTo>
                    <a:pt x="847" y="826"/>
                    <a:pt x="846" y="824"/>
                    <a:pt x="844" y="822"/>
                  </a:cubicBezTo>
                  <a:cubicBezTo>
                    <a:pt x="845" y="821"/>
                    <a:pt x="845" y="820"/>
                    <a:pt x="844" y="819"/>
                  </a:cubicBezTo>
                  <a:cubicBezTo>
                    <a:pt x="841" y="816"/>
                    <a:pt x="838" y="813"/>
                    <a:pt x="835" y="811"/>
                  </a:cubicBezTo>
                  <a:cubicBezTo>
                    <a:pt x="813" y="782"/>
                    <a:pt x="791" y="754"/>
                    <a:pt x="768" y="727"/>
                  </a:cubicBezTo>
                  <a:cubicBezTo>
                    <a:pt x="813" y="775"/>
                    <a:pt x="860" y="821"/>
                    <a:pt x="907" y="867"/>
                  </a:cubicBezTo>
                  <a:cubicBezTo>
                    <a:pt x="909" y="869"/>
                    <a:pt x="911" y="866"/>
                    <a:pt x="910" y="865"/>
                  </a:cubicBezTo>
                  <a:cubicBezTo>
                    <a:pt x="719" y="645"/>
                    <a:pt x="528" y="425"/>
                    <a:pt x="336" y="205"/>
                  </a:cubicBezTo>
                  <a:cubicBezTo>
                    <a:pt x="332" y="200"/>
                    <a:pt x="327" y="195"/>
                    <a:pt x="323" y="189"/>
                  </a:cubicBezTo>
                  <a:cubicBezTo>
                    <a:pt x="293" y="150"/>
                    <a:pt x="263" y="111"/>
                    <a:pt x="233" y="72"/>
                  </a:cubicBezTo>
                  <a:cubicBezTo>
                    <a:pt x="366" y="227"/>
                    <a:pt x="500" y="381"/>
                    <a:pt x="633" y="536"/>
                  </a:cubicBezTo>
                  <a:cubicBezTo>
                    <a:pt x="675" y="584"/>
                    <a:pt x="717" y="633"/>
                    <a:pt x="759" y="682"/>
                  </a:cubicBezTo>
                  <a:cubicBezTo>
                    <a:pt x="761" y="684"/>
                    <a:pt x="764" y="681"/>
                    <a:pt x="762" y="679"/>
                  </a:cubicBezTo>
                  <a:cubicBezTo>
                    <a:pt x="706" y="612"/>
                    <a:pt x="649" y="544"/>
                    <a:pt x="593" y="477"/>
                  </a:cubicBezTo>
                  <a:cubicBezTo>
                    <a:pt x="606" y="491"/>
                    <a:pt x="619" y="505"/>
                    <a:pt x="632" y="520"/>
                  </a:cubicBezTo>
                  <a:cubicBezTo>
                    <a:pt x="672" y="565"/>
                    <a:pt x="713" y="610"/>
                    <a:pt x="754" y="655"/>
                  </a:cubicBezTo>
                  <a:cubicBezTo>
                    <a:pt x="756" y="657"/>
                    <a:pt x="759" y="654"/>
                    <a:pt x="757" y="652"/>
                  </a:cubicBezTo>
                  <a:cubicBezTo>
                    <a:pt x="713" y="599"/>
                    <a:pt x="669" y="545"/>
                    <a:pt x="625" y="492"/>
                  </a:cubicBezTo>
                  <a:cubicBezTo>
                    <a:pt x="650" y="518"/>
                    <a:pt x="675" y="543"/>
                    <a:pt x="700" y="569"/>
                  </a:cubicBezTo>
                  <a:cubicBezTo>
                    <a:pt x="701" y="571"/>
                    <a:pt x="704" y="568"/>
                    <a:pt x="702" y="566"/>
                  </a:cubicBezTo>
                  <a:cubicBezTo>
                    <a:pt x="642" y="496"/>
                    <a:pt x="583" y="426"/>
                    <a:pt x="523" y="355"/>
                  </a:cubicBezTo>
                  <a:cubicBezTo>
                    <a:pt x="547" y="382"/>
                    <a:pt x="571" y="409"/>
                    <a:pt x="596" y="436"/>
                  </a:cubicBezTo>
                  <a:cubicBezTo>
                    <a:pt x="631" y="473"/>
                    <a:pt x="667" y="509"/>
                    <a:pt x="703" y="545"/>
                  </a:cubicBezTo>
                  <a:cubicBezTo>
                    <a:pt x="704" y="546"/>
                    <a:pt x="707" y="544"/>
                    <a:pt x="705" y="543"/>
                  </a:cubicBezTo>
                  <a:cubicBezTo>
                    <a:pt x="592" y="426"/>
                    <a:pt x="483" y="304"/>
                    <a:pt x="381" y="176"/>
                  </a:cubicBezTo>
                  <a:cubicBezTo>
                    <a:pt x="373" y="165"/>
                    <a:pt x="365" y="154"/>
                    <a:pt x="356" y="143"/>
                  </a:cubicBezTo>
                  <a:cubicBezTo>
                    <a:pt x="338" y="118"/>
                    <a:pt x="320" y="93"/>
                    <a:pt x="302" y="68"/>
                  </a:cubicBezTo>
                  <a:cubicBezTo>
                    <a:pt x="347" y="123"/>
                    <a:pt x="392" y="179"/>
                    <a:pt x="437" y="235"/>
                  </a:cubicBezTo>
                  <a:cubicBezTo>
                    <a:pt x="489" y="300"/>
                    <a:pt x="542" y="366"/>
                    <a:pt x="598" y="428"/>
                  </a:cubicBezTo>
                  <a:cubicBezTo>
                    <a:pt x="631" y="463"/>
                    <a:pt x="664" y="496"/>
                    <a:pt x="700" y="527"/>
                  </a:cubicBezTo>
                  <a:cubicBezTo>
                    <a:pt x="702" y="529"/>
                    <a:pt x="705" y="526"/>
                    <a:pt x="703" y="525"/>
                  </a:cubicBezTo>
                  <a:cubicBezTo>
                    <a:pt x="587" y="403"/>
                    <a:pt x="471" y="279"/>
                    <a:pt x="376" y="139"/>
                  </a:cubicBezTo>
                  <a:cubicBezTo>
                    <a:pt x="485" y="266"/>
                    <a:pt x="595" y="394"/>
                    <a:pt x="704" y="522"/>
                  </a:cubicBezTo>
                  <a:cubicBezTo>
                    <a:pt x="706" y="524"/>
                    <a:pt x="708" y="521"/>
                    <a:pt x="707" y="519"/>
                  </a:cubicBezTo>
                  <a:cubicBezTo>
                    <a:pt x="628" y="425"/>
                    <a:pt x="550" y="331"/>
                    <a:pt x="472" y="238"/>
                  </a:cubicBezTo>
                  <a:cubicBezTo>
                    <a:pt x="550" y="326"/>
                    <a:pt x="629" y="415"/>
                    <a:pt x="708" y="503"/>
                  </a:cubicBezTo>
                  <a:cubicBezTo>
                    <a:pt x="709" y="505"/>
                    <a:pt x="712" y="502"/>
                    <a:pt x="710" y="500"/>
                  </a:cubicBezTo>
                  <a:cubicBezTo>
                    <a:pt x="632" y="408"/>
                    <a:pt x="553" y="315"/>
                    <a:pt x="475" y="223"/>
                  </a:cubicBezTo>
                  <a:cubicBezTo>
                    <a:pt x="561" y="316"/>
                    <a:pt x="647" y="410"/>
                    <a:pt x="733" y="504"/>
                  </a:cubicBezTo>
                  <a:cubicBezTo>
                    <a:pt x="734" y="506"/>
                    <a:pt x="737" y="503"/>
                    <a:pt x="736" y="501"/>
                  </a:cubicBezTo>
                  <a:cubicBezTo>
                    <a:pt x="657" y="408"/>
                    <a:pt x="578" y="316"/>
                    <a:pt x="500" y="223"/>
                  </a:cubicBezTo>
                  <a:cubicBezTo>
                    <a:pt x="580" y="312"/>
                    <a:pt x="660" y="400"/>
                    <a:pt x="741" y="488"/>
                  </a:cubicBezTo>
                  <a:cubicBezTo>
                    <a:pt x="743" y="490"/>
                    <a:pt x="745" y="487"/>
                    <a:pt x="744" y="485"/>
                  </a:cubicBezTo>
                  <a:cubicBezTo>
                    <a:pt x="643" y="362"/>
                    <a:pt x="539" y="242"/>
                    <a:pt x="432" y="124"/>
                  </a:cubicBezTo>
                  <a:cubicBezTo>
                    <a:pt x="430" y="122"/>
                    <a:pt x="427" y="125"/>
                    <a:pt x="429" y="127"/>
                  </a:cubicBezTo>
                  <a:cubicBezTo>
                    <a:pt x="517" y="224"/>
                    <a:pt x="603" y="322"/>
                    <a:pt x="687" y="422"/>
                  </a:cubicBezTo>
                  <a:cubicBezTo>
                    <a:pt x="600" y="327"/>
                    <a:pt x="512" y="231"/>
                    <a:pt x="425" y="135"/>
                  </a:cubicBezTo>
                  <a:cubicBezTo>
                    <a:pt x="423" y="134"/>
                    <a:pt x="421" y="136"/>
                    <a:pt x="422" y="138"/>
                  </a:cubicBezTo>
                  <a:cubicBezTo>
                    <a:pt x="665" y="424"/>
                    <a:pt x="665" y="424"/>
                    <a:pt x="665" y="424"/>
                  </a:cubicBezTo>
                  <a:cubicBezTo>
                    <a:pt x="579" y="331"/>
                    <a:pt x="494" y="238"/>
                    <a:pt x="409" y="145"/>
                  </a:cubicBezTo>
                  <a:cubicBezTo>
                    <a:pt x="407" y="143"/>
                    <a:pt x="405" y="146"/>
                    <a:pt x="406" y="148"/>
                  </a:cubicBezTo>
                  <a:cubicBezTo>
                    <a:pt x="471" y="224"/>
                    <a:pt x="535" y="299"/>
                    <a:pt x="599" y="375"/>
                  </a:cubicBezTo>
                  <a:cubicBezTo>
                    <a:pt x="530" y="297"/>
                    <a:pt x="461" y="220"/>
                    <a:pt x="392" y="142"/>
                  </a:cubicBezTo>
                  <a:cubicBezTo>
                    <a:pt x="391" y="141"/>
                    <a:pt x="388" y="143"/>
                    <a:pt x="390" y="145"/>
                  </a:cubicBezTo>
                  <a:cubicBezTo>
                    <a:pt x="429" y="193"/>
                    <a:pt x="469" y="241"/>
                    <a:pt x="509" y="288"/>
                  </a:cubicBezTo>
                  <a:cubicBezTo>
                    <a:pt x="459" y="230"/>
                    <a:pt x="409" y="171"/>
                    <a:pt x="359" y="113"/>
                  </a:cubicBezTo>
                  <a:cubicBezTo>
                    <a:pt x="357" y="111"/>
                    <a:pt x="355" y="113"/>
                    <a:pt x="356" y="115"/>
                  </a:cubicBezTo>
                  <a:cubicBezTo>
                    <a:pt x="378" y="149"/>
                    <a:pt x="402" y="183"/>
                    <a:pt x="426" y="215"/>
                  </a:cubicBezTo>
                  <a:cubicBezTo>
                    <a:pt x="406" y="191"/>
                    <a:pt x="386" y="166"/>
                    <a:pt x="366" y="141"/>
                  </a:cubicBezTo>
                  <a:cubicBezTo>
                    <a:pt x="345" y="114"/>
                    <a:pt x="324" y="88"/>
                    <a:pt x="302" y="61"/>
                  </a:cubicBezTo>
                  <a:cubicBezTo>
                    <a:pt x="312" y="71"/>
                    <a:pt x="321" y="80"/>
                    <a:pt x="331" y="89"/>
                  </a:cubicBezTo>
                  <a:cubicBezTo>
                    <a:pt x="332" y="91"/>
                    <a:pt x="334" y="89"/>
                    <a:pt x="333" y="87"/>
                  </a:cubicBezTo>
                  <a:cubicBezTo>
                    <a:pt x="322" y="67"/>
                    <a:pt x="308" y="48"/>
                    <a:pt x="292" y="31"/>
                  </a:cubicBezTo>
                  <a:cubicBezTo>
                    <a:pt x="311" y="47"/>
                    <a:pt x="329" y="64"/>
                    <a:pt x="347" y="82"/>
                  </a:cubicBezTo>
                  <a:cubicBezTo>
                    <a:pt x="350" y="85"/>
                    <a:pt x="353" y="88"/>
                    <a:pt x="356" y="92"/>
                  </a:cubicBezTo>
                  <a:cubicBezTo>
                    <a:pt x="358" y="93"/>
                    <a:pt x="360" y="91"/>
                    <a:pt x="358" y="89"/>
                  </a:cubicBezTo>
                  <a:cubicBezTo>
                    <a:pt x="341" y="72"/>
                    <a:pt x="325" y="54"/>
                    <a:pt x="310" y="35"/>
                  </a:cubicBezTo>
                  <a:cubicBezTo>
                    <a:pt x="321" y="45"/>
                    <a:pt x="332" y="55"/>
                    <a:pt x="343" y="66"/>
                  </a:cubicBezTo>
                  <a:cubicBezTo>
                    <a:pt x="352" y="76"/>
                    <a:pt x="361" y="85"/>
                    <a:pt x="372" y="93"/>
                  </a:cubicBezTo>
                  <a:cubicBezTo>
                    <a:pt x="373" y="95"/>
                    <a:pt x="376" y="92"/>
                    <a:pt x="374" y="91"/>
                  </a:cubicBezTo>
                  <a:cubicBezTo>
                    <a:pt x="368" y="85"/>
                    <a:pt x="362" y="79"/>
                    <a:pt x="356" y="74"/>
                  </a:cubicBezTo>
                  <a:cubicBezTo>
                    <a:pt x="346" y="63"/>
                    <a:pt x="336" y="52"/>
                    <a:pt x="328" y="41"/>
                  </a:cubicBezTo>
                  <a:cubicBezTo>
                    <a:pt x="348" y="58"/>
                    <a:pt x="368" y="76"/>
                    <a:pt x="388" y="94"/>
                  </a:cubicBezTo>
                  <a:cubicBezTo>
                    <a:pt x="390" y="95"/>
                    <a:pt x="392" y="93"/>
                    <a:pt x="390" y="91"/>
                  </a:cubicBezTo>
                  <a:cubicBezTo>
                    <a:pt x="377" y="77"/>
                    <a:pt x="365" y="63"/>
                    <a:pt x="353" y="47"/>
                  </a:cubicBezTo>
                  <a:cubicBezTo>
                    <a:pt x="367" y="60"/>
                    <a:pt x="379" y="72"/>
                    <a:pt x="392" y="86"/>
                  </a:cubicBezTo>
                  <a:cubicBezTo>
                    <a:pt x="393" y="87"/>
                    <a:pt x="396" y="85"/>
                    <a:pt x="395" y="83"/>
                  </a:cubicBezTo>
                  <a:cubicBezTo>
                    <a:pt x="391" y="77"/>
                    <a:pt x="386" y="71"/>
                    <a:pt x="382" y="66"/>
                  </a:cubicBezTo>
                  <a:cubicBezTo>
                    <a:pt x="394" y="77"/>
                    <a:pt x="406" y="88"/>
                    <a:pt x="418" y="99"/>
                  </a:cubicBezTo>
                  <a:cubicBezTo>
                    <a:pt x="420" y="101"/>
                    <a:pt x="422" y="99"/>
                    <a:pt x="421" y="97"/>
                  </a:cubicBezTo>
                  <a:cubicBezTo>
                    <a:pt x="418" y="89"/>
                    <a:pt x="413" y="82"/>
                    <a:pt x="408" y="76"/>
                  </a:cubicBezTo>
                  <a:cubicBezTo>
                    <a:pt x="411" y="77"/>
                    <a:pt x="412" y="74"/>
                    <a:pt x="410" y="72"/>
                  </a:cubicBezTo>
                  <a:cubicBezTo>
                    <a:pt x="407" y="70"/>
                    <a:pt x="403" y="68"/>
                    <a:pt x="400" y="65"/>
                  </a:cubicBezTo>
                  <a:cubicBezTo>
                    <a:pt x="398" y="64"/>
                    <a:pt x="396" y="67"/>
                    <a:pt x="397" y="69"/>
                  </a:cubicBezTo>
                  <a:cubicBezTo>
                    <a:pt x="402" y="74"/>
                    <a:pt x="407" y="80"/>
                    <a:pt x="411" y="87"/>
                  </a:cubicBezTo>
                  <a:cubicBezTo>
                    <a:pt x="397" y="74"/>
                    <a:pt x="384" y="61"/>
                    <a:pt x="370" y="48"/>
                  </a:cubicBezTo>
                  <a:cubicBezTo>
                    <a:pt x="369" y="47"/>
                    <a:pt x="365" y="49"/>
                    <a:pt x="367" y="51"/>
                  </a:cubicBezTo>
                  <a:cubicBezTo>
                    <a:pt x="370" y="55"/>
                    <a:pt x="373" y="59"/>
                    <a:pt x="376" y="64"/>
                  </a:cubicBezTo>
                  <a:cubicBezTo>
                    <a:pt x="365" y="53"/>
                    <a:pt x="354" y="43"/>
                    <a:pt x="343" y="33"/>
                  </a:cubicBezTo>
                  <a:cubicBezTo>
                    <a:pt x="341" y="32"/>
                    <a:pt x="338" y="34"/>
                    <a:pt x="340" y="36"/>
                  </a:cubicBezTo>
                  <a:cubicBezTo>
                    <a:pt x="347" y="47"/>
                    <a:pt x="355" y="57"/>
                    <a:pt x="364" y="67"/>
                  </a:cubicBezTo>
                  <a:cubicBezTo>
                    <a:pt x="348" y="54"/>
                    <a:pt x="333" y="40"/>
                    <a:pt x="318" y="27"/>
                  </a:cubicBezTo>
                  <a:cubicBezTo>
                    <a:pt x="317" y="25"/>
                    <a:pt x="314" y="27"/>
                    <a:pt x="315" y="29"/>
                  </a:cubicBezTo>
                  <a:cubicBezTo>
                    <a:pt x="319" y="35"/>
                    <a:pt x="322" y="40"/>
                    <a:pt x="326" y="46"/>
                  </a:cubicBezTo>
                  <a:cubicBezTo>
                    <a:pt x="316" y="36"/>
                    <a:pt x="306" y="26"/>
                    <a:pt x="296" y="16"/>
                  </a:cubicBezTo>
                  <a:cubicBezTo>
                    <a:pt x="294" y="15"/>
                    <a:pt x="292" y="17"/>
                    <a:pt x="293" y="19"/>
                  </a:cubicBezTo>
                  <a:cubicBezTo>
                    <a:pt x="300" y="28"/>
                    <a:pt x="307" y="37"/>
                    <a:pt x="315" y="46"/>
                  </a:cubicBezTo>
                  <a:cubicBezTo>
                    <a:pt x="298" y="31"/>
                    <a:pt x="281" y="16"/>
                    <a:pt x="263" y="1"/>
                  </a:cubicBezTo>
                  <a:cubicBezTo>
                    <a:pt x="262" y="0"/>
                    <a:pt x="259" y="2"/>
                    <a:pt x="261" y="3"/>
                  </a:cubicBezTo>
                  <a:cubicBezTo>
                    <a:pt x="285" y="25"/>
                    <a:pt x="306" y="50"/>
                    <a:pt x="324" y="78"/>
                  </a:cubicBezTo>
                  <a:cubicBezTo>
                    <a:pt x="311" y="66"/>
                    <a:pt x="298" y="53"/>
                    <a:pt x="285" y="40"/>
                  </a:cubicBezTo>
                  <a:cubicBezTo>
                    <a:pt x="269" y="20"/>
                    <a:pt x="269" y="20"/>
                    <a:pt x="269" y="20"/>
                  </a:cubicBezTo>
                  <a:cubicBezTo>
                    <a:pt x="268" y="19"/>
                    <a:pt x="267" y="20"/>
                    <a:pt x="266" y="20"/>
                  </a:cubicBezTo>
                  <a:cubicBezTo>
                    <a:pt x="266" y="20"/>
                    <a:pt x="266" y="20"/>
                    <a:pt x="266" y="20"/>
                  </a:cubicBezTo>
                  <a:cubicBezTo>
                    <a:pt x="265" y="19"/>
                    <a:pt x="263" y="21"/>
                    <a:pt x="264" y="22"/>
                  </a:cubicBezTo>
                  <a:cubicBezTo>
                    <a:pt x="265" y="23"/>
                    <a:pt x="266" y="24"/>
                    <a:pt x="267" y="25"/>
                  </a:cubicBezTo>
                  <a:cubicBezTo>
                    <a:pt x="277" y="40"/>
                    <a:pt x="287" y="54"/>
                    <a:pt x="298" y="69"/>
                  </a:cubicBezTo>
                  <a:cubicBezTo>
                    <a:pt x="281" y="47"/>
                    <a:pt x="265" y="25"/>
                    <a:pt x="248" y="3"/>
                  </a:cubicBezTo>
                  <a:cubicBezTo>
                    <a:pt x="247" y="1"/>
                    <a:pt x="244" y="3"/>
                    <a:pt x="245" y="5"/>
                  </a:cubicBezTo>
                  <a:cubicBezTo>
                    <a:pt x="262" y="43"/>
                    <a:pt x="286" y="77"/>
                    <a:pt x="313" y="110"/>
                  </a:cubicBezTo>
                  <a:cubicBezTo>
                    <a:pt x="342" y="146"/>
                    <a:pt x="373" y="182"/>
                    <a:pt x="403" y="217"/>
                  </a:cubicBezTo>
                  <a:cubicBezTo>
                    <a:pt x="466" y="292"/>
                    <a:pt x="529" y="367"/>
                    <a:pt x="592" y="442"/>
                  </a:cubicBezTo>
                  <a:cubicBezTo>
                    <a:pt x="617" y="471"/>
                    <a:pt x="642" y="500"/>
                    <a:pt x="666" y="529"/>
                  </a:cubicBezTo>
                  <a:cubicBezTo>
                    <a:pt x="640" y="503"/>
                    <a:pt x="615" y="476"/>
                    <a:pt x="589" y="449"/>
                  </a:cubicBezTo>
                  <a:cubicBezTo>
                    <a:pt x="507" y="349"/>
                    <a:pt x="425" y="249"/>
                    <a:pt x="342" y="150"/>
                  </a:cubicBezTo>
                  <a:cubicBezTo>
                    <a:pt x="303" y="102"/>
                    <a:pt x="264" y="55"/>
                    <a:pt x="225" y="7"/>
                  </a:cubicBezTo>
                  <a:cubicBezTo>
                    <a:pt x="224" y="5"/>
                    <a:pt x="220" y="8"/>
                    <a:pt x="222" y="10"/>
                  </a:cubicBezTo>
                  <a:cubicBezTo>
                    <a:pt x="330" y="167"/>
                    <a:pt x="455" y="312"/>
                    <a:pt x="586" y="451"/>
                  </a:cubicBezTo>
                  <a:cubicBezTo>
                    <a:pt x="587" y="452"/>
                    <a:pt x="588" y="453"/>
                    <a:pt x="588" y="454"/>
                  </a:cubicBezTo>
                  <a:cubicBezTo>
                    <a:pt x="605" y="473"/>
                    <a:pt x="621" y="493"/>
                    <a:pt x="637" y="512"/>
                  </a:cubicBezTo>
                  <a:cubicBezTo>
                    <a:pt x="659" y="540"/>
                    <a:pt x="682" y="567"/>
                    <a:pt x="704" y="594"/>
                  </a:cubicBezTo>
                  <a:cubicBezTo>
                    <a:pt x="639" y="523"/>
                    <a:pt x="575" y="452"/>
                    <a:pt x="512" y="380"/>
                  </a:cubicBezTo>
                  <a:cubicBezTo>
                    <a:pt x="452" y="309"/>
                    <a:pt x="393" y="238"/>
                    <a:pt x="334" y="167"/>
                  </a:cubicBezTo>
                  <a:cubicBezTo>
                    <a:pt x="293" y="118"/>
                    <a:pt x="252" y="70"/>
                    <a:pt x="212" y="21"/>
                  </a:cubicBezTo>
                  <a:cubicBezTo>
                    <a:pt x="210" y="19"/>
                    <a:pt x="207" y="22"/>
                    <a:pt x="209" y="24"/>
                  </a:cubicBezTo>
                  <a:cubicBezTo>
                    <a:pt x="306" y="148"/>
                    <a:pt x="408" y="268"/>
                    <a:pt x="512" y="386"/>
                  </a:cubicBezTo>
                  <a:cubicBezTo>
                    <a:pt x="540" y="420"/>
                    <a:pt x="568" y="453"/>
                    <a:pt x="597" y="487"/>
                  </a:cubicBezTo>
                  <a:cubicBezTo>
                    <a:pt x="503" y="379"/>
                    <a:pt x="410" y="271"/>
                    <a:pt x="317" y="163"/>
                  </a:cubicBezTo>
                  <a:cubicBezTo>
                    <a:pt x="275" y="115"/>
                    <a:pt x="233" y="66"/>
                    <a:pt x="191" y="17"/>
                  </a:cubicBezTo>
                  <a:cubicBezTo>
                    <a:pt x="189" y="16"/>
                    <a:pt x="186" y="18"/>
                    <a:pt x="188" y="20"/>
                  </a:cubicBezTo>
                  <a:cubicBezTo>
                    <a:pt x="218" y="59"/>
                    <a:pt x="248" y="98"/>
                    <a:pt x="278" y="137"/>
                  </a:cubicBezTo>
                  <a:cubicBezTo>
                    <a:pt x="243" y="98"/>
                    <a:pt x="209" y="59"/>
                    <a:pt x="175" y="19"/>
                  </a:cubicBezTo>
                  <a:cubicBezTo>
                    <a:pt x="174" y="18"/>
                    <a:pt x="171" y="20"/>
                    <a:pt x="172" y="21"/>
                  </a:cubicBezTo>
                  <a:cubicBezTo>
                    <a:pt x="288" y="187"/>
                    <a:pt x="422" y="337"/>
                    <a:pt x="556" y="487"/>
                  </a:cubicBezTo>
                  <a:cubicBezTo>
                    <a:pt x="613" y="556"/>
                    <a:pt x="672" y="623"/>
                    <a:pt x="733" y="689"/>
                  </a:cubicBezTo>
                  <a:cubicBezTo>
                    <a:pt x="762" y="724"/>
                    <a:pt x="791" y="758"/>
                    <a:pt x="819" y="793"/>
                  </a:cubicBezTo>
                  <a:cubicBezTo>
                    <a:pt x="640" y="606"/>
                    <a:pt x="476" y="406"/>
                    <a:pt x="312" y="206"/>
                  </a:cubicBezTo>
                  <a:cubicBezTo>
                    <a:pt x="262" y="145"/>
                    <a:pt x="212" y="84"/>
                    <a:pt x="162" y="24"/>
                  </a:cubicBezTo>
                  <a:cubicBezTo>
                    <a:pt x="160" y="22"/>
                    <a:pt x="157" y="24"/>
                    <a:pt x="159" y="26"/>
                  </a:cubicBezTo>
                  <a:cubicBezTo>
                    <a:pt x="202" y="83"/>
                    <a:pt x="246" y="140"/>
                    <a:pt x="289" y="198"/>
                  </a:cubicBezTo>
                  <a:cubicBezTo>
                    <a:pt x="242" y="139"/>
                    <a:pt x="195" y="81"/>
                    <a:pt x="147" y="23"/>
                  </a:cubicBezTo>
                  <a:cubicBezTo>
                    <a:pt x="146" y="22"/>
                    <a:pt x="143" y="24"/>
                    <a:pt x="145" y="25"/>
                  </a:cubicBezTo>
                  <a:cubicBezTo>
                    <a:pt x="160" y="50"/>
                    <a:pt x="175" y="75"/>
                    <a:pt x="191" y="100"/>
                  </a:cubicBezTo>
                  <a:cubicBezTo>
                    <a:pt x="173" y="78"/>
                    <a:pt x="155" y="56"/>
                    <a:pt x="137" y="34"/>
                  </a:cubicBezTo>
                  <a:cubicBezTo>
                    <a:pt x="136" y="32"/>
                    <a:pt x="133" y="34"/>
                    <a:pt x="135" y="36"/>
                  </a:cubicBezTo>
                  <a:cubicBezTo>
                    <a:pt x="151" y="58"/>
                    <a:pt x="166" y="81"/>
                    <a:pt x="180" y="104"/>
                  </a:cubicBezTo>
                  <a:cubicBezTo>
                    <a:pt x="163" y="82"/>
                    <a:pt x="145" y="61"/>
                    <a:pt x="128" y="40"/>
                  </a:cubicBezTo>
                  <a:cubicBezTo>
                    <a:pt x="127" y="38"/>
                    <a:pt x="124" y="40"/>
                    <a:pt x="125" y="42"/>
                  </a:cubicBezTo>
                  <a:cubicBezTo>
                    <a:pt x="143" y="67"/>
                    <a:pt x="160" y="93"/>
                    <a:pt x="176" y="119"/>
                  </a:cubicBezTo>
                  <a:cubicBezTo>
                    <a:pt x="160" y="101"/>
                    <a:pt x="145" y="82"/>
                    <a:pt x="130" y="64"/>
                  </a:cubicBezTo>
                  <a:cubicBezTo>
                    <a:pt x="129" y="63"/>
                    <a:pt x="127" y="65"/>
                    <a:pt x="128" y="66"/>
                  </a:cubicBezTo>
                  <a:cubicBezTo>
                    <a:pt x="142" y="88"/>
                    <a:pt x="156" y="109"/>
                    <a:pt x="170" y="130"/>
                  </a:cubicBezTo>
                  <a:cubicBezTo>
                    <a:pt x="151" y="107"/>
                    <a:pt x="132" y="85"/>
                    <a:pt x="113" y="62"/>
                  </a:cubicBezTo>
                  <a:cubicBezTo>
                    <a:pt x="112" y="60"/>
                    <a:pt x="110" y="62"/>
                    <a:pt x="111" y="64"/>
                  </a:cubicBezTo>
                  <a:cubicBezTo>
                    <a:pt x="129" y="90"/>
                    <a:pt x="147" y="117"/>
                    <a:pt x="165" y="143"/>
                  </a:cubicBezTo>
                  <a:cubicBezTo>
                    <a:pt x="144" y="119"/>
                    <a:pt x="124" y="95"/>
                    <a:pt x="104" y="71"/>
                  </a:cubicBezTo>
                  <a:cubicBezTo>
                    <a:pt x="103" y="70"/>
                    <a:pt x="100" y="72"/>
                    <a:pt x="101" y="73"/>
                  </a:cubicBezTo>
                  <a:cubicBezTo>
                    <a:pt x="113" y="97"/>
                    <a:pt x="127" y="119"/>
                    <a:pt x="142" y="140"/>
                  </a:cubicBezTo>
                  <a:cubicBezTo>
                    <a:pt x="127" y="122"/>
                    <a:pt x="112" y="103"/>
                    <a:pt x="98" y="84"/>
                  </a:cubicBezTo>
                  <a:cubicBezTo>
                    <a:pt x="96" y="82"/>
                    <a:pt x="93" y="83"/>
                    <a:pt x="95" y="85"/>
                  </a:cubicBezTo>
                  <a:cubicBezTo>
                    <a:pt x="101" y="95"/>
                    <a:pt x="107" y="105"/>
                    <a:pt x="113" y="114"/>
                  </a:cubicBezTo>
                  <a:cubicBezTo>
                    <a:pt x="108" y="108"/>
                    <a:pt x="104" y="103"/>
                    <a:pt x="99" y="97"/>
                  </a:cubicBezTo>
                  <a:cubicBezTo>
                    <a:pt x="98" y="96"/>
                    <a:pt x="95" y="97"/>
                    <a:pt x="96" y="99"/>
                  </a:cubicBezTo>
                  <a:cubicBezTo>
                    <a:pt x="107" y="117"/>
                    <a:pt x="118" y="134"/>
                    <a:pt x="130" y="151"/>
                  </a:cubicBezTo>
                  <a:cubicBezTo>
                    <a:pt x="116" y="135"/>
                    <a:pt x="102" y="119"/>
                    <a:pt x="88" y="103"/>
                  </a:cubicBezTo>
                  <a:cubicBezTo>
                    <a:pt x="87" y="102"/>
                    <a:pt x="84" y="103"/>
                    <a:pt x="85" y="105"/>
                  </a:cubicBezTo>
                  <a:cubicBezTo>
                    <a:pt x="101" y="131"/>
                    <a:pt x="117" y="155"/>
                    <a:pt x="136" y="179"/>
                  </a:cubicBezTo>
                  <a:cubicBezTo>
                    <a:pt x="121" y="162"/>
                    <a:pt x="107" y="146"/>
                    <a:pt x="93" y="128"/>
                  </a:cubicBezTo>
                  <a:cubicBezTo>
                    <a:pt x="92" y="127"/>
                    <a:pt x="90" y="129"/>
                    <a:pt x="90" y="130"/>
                  </a:cubicBezTo>
                  <a:cubicBezTo>
                    <a:pt x="97" y="141"/>
                    <a:pt x="105" y="152"/>
                    <a:pt x="112" y="162"/>
                  </a:cubicBezTo>
                  <a:cubicBezTo>
                    <a:pt x="106" y="154"/>
                    <a:pt x="99" y="147"/>
                    <a:pt x="92" y="139"/>
                  </a:cubicBezTo>
                  <a:cubicBezTo>
                    <a:pt x="91" y="138"/>
                    <a:pt x="89" y="139"/>
                    <a:pt x="90" y="141"/>
                  </a:cubicBezTo>
                  <a:cubicBezTo>
                    <a:pt x="99" y="155"/>
                    <a:pt x="108" y="169"/>
                    <a:pt x="118" y="183"/>
                  </a:cubicBezTo>
                  <a:cubicBezTo>
                    <a:pt x="106" y="169"/>
                    <a:pt x="94" y="156"/>
                    <a:pt x="82" y="142"/>
                  </a:cubicBezTo>
                  <a:cubicBezTo>
                    <a:pt x="81" y="141"/>
                    <a:pt x="79" y="142"/>
                    <a:pt x="80" y="144"/>
                  </a:cubicBezTo>
                  <a:cubicBezTo>
                    <a:pt x="101" y="176"/>
                    <a:pt x="124" y="206"/>
                    <a:pt x="148" y="236"/>
                  </a:cubicBezTo>
                  <a:cubicBezTo>
                    <a:pt x="134" y="221"/>
                    <a:pt x="120" y="206"/>
                    <a:pt x="107" y="190"/>
                  </a:cubicBezTo>
                  <a:cubicBezTo>
                    <a:pt x="103" y="184"/>
                    <a:pt x="99" y="179"/>
                    <a:pt x="95" y="174"/>
                  </a:cubicBezTo>
                  <a:cubicBezTo>
                    <a:pt x="95" y="173"/>
                    <a:pt x="94" y="173"/>
                    <a:pt x="94" y="173"/>
                  </a:cubicBezTo>
                  <a:cubicBezTo>
                    <a:pt x="91" y="169"/>
                    <a:pt x="88" y="165"/>
                    <a:pt x="85" y="161"/>
                  </a:cubicBezTo>
                  <a:cubicBezTo>
                    <a:pt x="84" y="159"/>
                    <a:pt x="82" y="160"/>
                    <a:pt x="82" y="162"/>
                  </a:cubicBezTo>
                  <a:cubicBezTo>
                    <a:pt x="93" y="188"/>
                    <a:pt x="108" y="210"/>
                    <a:pt x="128" y="229"/>
                  </a:cubicBezTo>
                  <a:cubicBezTo>
                    <a:pt x="137" y="243"/>
                    <a:pt x="146" y="257"/>
                    <a:pt x="155" y="271"/>
                  </a:cubicBezTo>
                  <a:cubicBezTo>
                    <a:pt x="128" y="237"/>
                    <a:pt x="101" y="203"/>
                    <a:pt x="73" y="169"/>
                  </a:cubicBezTo>
                  <a:cubicBezTo>
                    <a:pt x="72" y="168"/>
                    <a:pt x="69" y="170"/>
                    <a:pt x="70" y="171"/>
                  </a:cubicBezTo>
                  <a:cubicBezTo>
                    <a:pt x="98" y="210"/>
                    <a:pt x="125" y="249"/>
                    <a:pt x="153" y="288"/>
                  </a:cubicBezTo>
                  <a:cubicBezTo>
                    <a:pt x="127" y="258"/>
                    <a:pt x="100" y="227"/>
                    <a:pt x="74" y="197"/>
                  </a:cubicBezTo>
                  <a:cubicBezTo>
                    <a:pt x="73" y="195"/>
                    <a:pt x="70" y="197"/>
                    <a:pt x="71" y="199"/>
                  </a:cubicBezTo>
                  <a:cubicBezTo>
                    <a:pt x="98" y="235"/>
                    <a:pt x="125" y="271"/>
                    <a:pt x="152" y="306"/>
                  </a:cubicBezTo>
                  <a:cubicBezTo>
                    <a:pt x="125" y="274"/>
                    <a:pt x="98" y="241"/>
                    <a:pt x="70" y="208"/>
                  </a:cubicBezTo>
                  <a:cubicBezTo>
                    <a:pt x="69" y="207"/>
                    <a:pt x="66" y="209"/>
                    <a:pt x="67" y="210"/>
                  </a:cubicBezTo>
                  <a:cubicBezTo>
                    <a:pt x="94" y="247"/>
                    <a:pt x="121" y="283"/>
                    <a:pt x="147" y="319"/>
                  </a:cubicBezTo>
                  <a:cubicBezTo>
                    <a:pt x="119" y="284"/>
                    <a:pt x="91" y="250"/>
                    <a:pt x="63" y="215"/>
                  </a:cubicBezTo>
                  <a:cubicBezTo>
                    <a:pt x="61" y="214"/>
                    <a:pt x="59" y="215"/>
                    <a:pt x="60" y="217"/>
                  </a:cubicBezTo>
                  <a:cubicBezTo>
                    <a:pt x="78" y="245"/>
                    <a:pt x="97" y="272"/>
                    <a:pt x="116" y="298"/>
                  </a:cubicBezTo>
                  <a:cubicBezTo>
                    <a:pt x="95" y="272"/>
                    <a:pt x="74" y="246"/>
                    <a:pt x="54" y="220"/>
                  </a:cubicBezTo>
                  <a:cubicBezTo>
                    <a:pt x="52" y="219"/>
                    <a:pt x="50" y="221"/>
                    <a:pt x="51" y="222"/>
                  </a:cubicBezTo>
                  <a:cubicBezTo>
                    <a:pt x="86" y="275"/>
                    <a:pt x="124" y="327"/>
                    <a:pt x="165" y="377"/>
                  </a:cubicBezTo>
                  <a:cubicBezTo>
                    <a:pt x="153" y="371"/>
                    <a:pt x="146" y="360"/>
                    <a:pt x="137" y="350"/>
                  </a:cubicBezTo>
                  <a:cubicBezTo>
                    <a:pt x="108" y="315"/>
                    <a:pt x="108" y="315"/>
                    <a:pt x="108" y="315"/>
                  </a:cubicBezTo>
                  <a:cubicBezTo>
                    <a:pt x="88" y="292"/>
                    <a:pt x="69" y="269"/>
                    <a:pt x="50" y="246"/>
                  </a:cubicBezTo>
                  <a:cubicBezTo>
                    <a:pt x="49" y="245"/>
                    <a:pt x="47" y="247"/>
                    <a:pt x="48" y="248"/>
                  </a:cubicBezTo>
                  <a:cubicBezTo>
                    <a:pt x="77" y="283"/>
                    <a:pt x="106" y="317"/>
                    <a:pt x="135" y="352"/>
                  </a:cubicBezTo>
                  <a:cubicBezTo>
                    <a:pt x="102" y="317"/>
                    <a:pt x="69" y="282"/>
                    <a:pt x="36" y="248"/>
                  </a:cubicBezTo>
                  <a:cubicBezTo>
                    <a:pt x="35" y="246"/>
                    <a:pt x="33" y="248"/>
                    <a:pt x="34" y="250"/>
                  </a:cubicBezTo>
                  <a:cubicBezTo>
                    <a:pt x="72" y="292"/>
                    <a:pt x="110" y="333"/>
                    <a:pt x="148" y="375"/>
                  </a:cubicBezTo>
                  <a:cubicBezTo>
                    <a:pt x="108" y="338"/>
                    <a:pt x="71" y="299"/>
                    <a:pt x="37" y="256"/>
                  </a:cubicBezTo>
                  <a:cubicBezTo>
                    <a:pt x="36" y="255"/>
                    <a:pt x="35" y="257"/>
                    <a:pt x="36" y="258"/>
                  </a:cubicBezTo>
                  <a:cubicBezTo>
                    <a:pt x="42" y="266"/>
                    <a:pt x="50" y="275"/>
                    <a:pt x="57" y="284"/>
                  </a:cubicBezTo>
                  <a:cubicBezTo>
                    <a:pt x="46" y="271"/>
                    <a:pt x="35" y="259"/>
                    <a:pt x="24" y="247"/>
                  </a:cubicBezTo>
                  <a:cubicBezTo>
                    <a:pt x="23" y="246"/>
                    <a:pt x="21" y="247"/>
                    <a:pt x="21" y="249"/>
                  </a:cubicBezTo>
                  <a:cubicBezTo>
                    <a:pt x="35" y="270"/>
                    <a:pt x="48" y="292"/>
                    <a:pt x="61" y="314"/>
                  </a:cubicBezTo>
                  <a:cubicBezTo>
                    <a:pt x="47" y="296"/>
                    <a:pt x="32" y="278"/>
                    <a:pt x="18" y="261"/>
                  </a:cubicBezTo>
                  <a:cubicBezTo>
                    <a:pt x="17" y="260"/>
                    <a:pt x="15" y="261"/>
                    <a:pt x="16" y="263"/>
                  </a:cubicBezTo>
                  <a:cubicBezTo>
                    <a:pt x="29" y="283"/>
                    <a:pt x="42" y="303"/>
                    <a:pt x="54" y="323"/>
                  </a:cubicBezTo>
                  <a:cubicBezTo>
                    <a:pt x="36" y="308"/>
                    <a:pt x="22" y="290"/>
                    <a:pt x="12" y="268"/>
                  </a:cubicBezTo>
                  <a:cubicBezTo>
                    <a:pt x="11" y="267"/>
                    <a:pt x="9" y="268"/>
                    <a:pt x="9" y="270"/>
                  </a:cubicBezTo>
                  <a:cubicBezTo>
                    <a:pt x="14" y="281"/>
                    <a:pt x="20" y="292"/>
                    <a:pt x="26" y="303"/>
                  </a:cubicBezTo>
                  <a:cubicBezTo>
                    <a:pt x="19" y="294"/>
                    <a:pt x="12" y="285"/>
                    <a:pt x="4" y="276"/>
                  </a:cubicBezTo>
                  <a:cubicBezTo>
                    <a:pt x="3" y="275"/>
                    <a:pt x="1" y="276"/>
                    <a:pt x="2" y="278"/>
                  </a:cubicBezTo>
                  <a:cubicBezTo>
                    <a:pt x="18" y="301"/>
                    <a:pt x="34" y="325"/>
                    <a:pt x="50" y="349"/>
                  </a:cubicBezTo>
                  <a:cubicBezTo>
                    <a:pt x="33" y="333"/>
                    <a:pt x="17" y="317"/>
                    <a:pt x="3" y="298"/>
                  </a:cubicBezTo>
                  <a:cubicBezTo>
                    <a:pt x="2" y="297"/>
                    <a:pt x="0" y="298"/>
                    <a:pt x="1" y="300"/>
                  </a:cubicBezTo>
                  <a:cubicBezTo>
                    <a:pt x="8" y="313"/>
                    <a:pt x="17" y="326"/>
                    <a:pt x="27" y="338"/>
                  </a:cubicBezTo>
                  <a:cubicBezTo>
                    <a:pt x="22" y="333"/>
                    <a:pt x="17" y="329"/>
                    <a:pt x="12" y="324"/>
                  </a:cubicBezTo>
                  <a:cubicBezTo>
                    <a:pt x="11" y="323"/>
                    <a:pt x="10" y="324"/>
                    <a:pt x="10" y="325"/>
                  </a:cubicBezTo>
                  <a:cubicBezTo>
                    <a:pt x="16" y="335"/>
                    <a:pt x="23" y="347"/>
                    <a:pt x="32" y="357"/>
                  </a:cubicBezTo>
                  <a:cubicBezTo>
                    <a:pt x="31" y="356"/>
                    <a:pt x="30" y="355"/>
                    <a:pt x="29" y="355"/>
                  </a:cubicBezTo>
                  <a:cubicBezTo>
                    <a:pt x="21" y="349"/>
                    <a:pt x="13" y="343"/>
                    <a:pt x="5" y="337"/>
                  </a:cubicBezTo>
                  <a:cubicBezTo>
                    <a:pt x="4" y="337"/>
                    <a:pt x="2" y="338"/>
                    <a:pt x="3" y="339"/>
                  </a:cubicBezTo>
                  <a:cubicBezTo>
                    <a:pt x="9" y="345"/>
                    <a:pt x="17" y="353"/>
                    <a:pt x="20" y="360"/>
                  </a:cubicBezTo>
                  <a:cubicBezTo>
                    <a:pt x="20" y="359"/>
                    <a:pt x="19" y="359"/>
                    <a:pt x="18" y="358"/>
                  </a:cubicBezTo>
                  <a:cubicBezTo>
                    <a:pt x="17" y="357"/>
                    <a:pt x="16" y="356"/>
                    <a:pt x="14" y="355"/>
                  </a:cubicBezTo>
                  <a:cubicBezTo>
                    <a:pt x="11" y="353"/>
                    <a:pt x="9" y="350"/>
                    <a:pt x="7" y="347"/>
                  </a:cubicBezTo>
                  <a:cubicBezTo>
                    <a:pt x="8" y="347"/>
                    <a:pt x="8" y="345"/>
                    <a:pt x="7" y="345"/>
                  </a:cubicBezTo>
                  <a:cubicBezTo>
                    <a:pt x="7" y="345"/>
                    <a:pt x="6" y="345"/>
                    <a:pt x="6" y="345"/>
                  </a:cubicBezTo>
                  <a:cubicBezTo>
                    <a:pt x="5" y="344"/>
                    <a:pt x="5" y="345"/>
                    <a:pt x="5" y="345"/>
                  </a:cubicBezTo>
                  <a:cubicBezTo>
                    <a:pt x="4" y="345"/>
                    <a:pt x="4" y="346"/>
                    <a:pt x="3" y="346"/>
                  </a:cubicBezTo>
                  <a:cubicBezTo>
                    <a:pt x="3" y="347"/>
                    <a:pt x="3" y="347"/>
                    <a:pt x="3" y="347"/>
                  </a:cubicBezTo>
                  <a:cubicBezTo>
                    <a:pt x="6" y="355"/>
                    <a:pt x="18" y="361"/>
                    <a:pt x="24" y="366"/>
                  </a:cubicBezTo>
                  <a:cubicBezTo>
                    <a:pt x="25" y="366"/>
                    <a:pt x="27" y="365"/>
                    <a:pt x="26" y="364"/>
                  </a:cubicBezTo>
                  <a:cubicBezTo>
                    <a:pt x="22" y="358"/>
                    <a:pt x="18" y="352"/>
                    <a:pt x="13" y="346"/>
                  </a:cubicBezTo>
                  <a:cubicBezTo>
                    <a:pt x="24" y="355"/>
                    <a:pt x="36" y="363"/>
                    <a:pt x="47" y="371"/>
                  </a:cubicBezTo>
                  <a:cubicBezTo>
                    <a:pt x="48" y="372"/>
                    <a:pt x="50" y="370"/>
                    <a:pt x="49" y="369"/>
                  </a:cubicBezTo>
                  <a:cubicBezTo>
                    <a:pt x="43" y="363"/>
                    <a:pt x="37" y="358"/>
                    <a:pt x="32" y="351"/>
                  </a:cubicBezTo>
                  <a:cubicBezTo>
                    <a:pt x="28" y="347"/>
                    <a:pt x="25" y="341"/>
                    <a:pt x="21" y="336"/>
                  </a:cubicBezTo>
                  <a:cubicBezTo>
                    <a:pt x="23" y="338"/>
                    <a:pt x="26" y="340"/>
                    <a:pt x="28" y="342"/>
                  </a:cubicBezTo>
                  <a:cubicBezTo>
                    <a:pt x="35" y="349"/>
                    <a:pt x="42" y="355"/>
                    <a:pt x="50" y="361"/>
                  </a:cubicBezTo>
                  <a:cubicBezTo>
                    <a:pt x="51" y="362"/>
                    <a:pt x="53" y="360"/>
                    <a:pt x="51" y="359"/>
                  </a:cubicBezTo>
                  <a:cubicBezTo>
                    <a:pt x="37" y="346"/>
                    <a:pt x="24" y="331"/>
                    <a:pt x="13" y="315"/>
                  </a:cubicBezTo>
                  <a:cubicBezTo>
                    <a:pt x="26" y="330"/>
                    <a:pt x="41" y="344"/>
                    <a:pt x="56" y="357"/>
                  </a:cubicBezTo>
                  <a:cubicBezTo>
                    <a:pt x="57" y="358"/>
                    <a:pt x="59" y="357"/>
                    <a:pt x="58" y="356"/>
                  </a:cubicBezTo>
                  <a:cubicBezTo>
                    <a:pt x="46" y="337"/>
                    <a:pt x="34" y="319"/>
                    <a:pt x="21" y="301"/>
                  </a:cubicBezTo>
                  <a:cubicBezTo>
                    <a:pt x="28" y="309"/>
                    <a:pt x="34" y="316"/>
                    <a:pt x="40" y="324"/>
                  </a:cubicBezTo>
                  <a:cubicBezTo>
                    <a:pt x="48" y="334"/>
                    <a:pt x="56" y="344"/>
                    <a:pt x="65" y="354"/>
                  </a:cubicBezTo>
                  <a:cubicBezTo>
                    <a:pt x="66" y="355"/>
                    <a:pt x="68" y="353"/>
                    <a:pt x="67" y="352"/>
                  </a:cubicBezTo>
                  <a:cubicBezTo>
                    <a:pt x="59" y="342"/>
                    <a:pt x="52" y="333"/>
                    <a:pt x="44" y="324"/>
                  </a:cubicBezTo>
                  <a:cubicBezTo>
                    <a:pt x="38" y="316"/>
                    <a:pt x="33" y="308"/>
                    <a:pt x="28" y="300"/>
                  </a:cubicBezTo>
                  <a:cubicBezTo>
                    <a:pt x="37" y="311"/>
                    <a:pt x="47" y="322"/>
                    <a:pt x="59" y="330"/>
                  </a:cubicBezTo>
                  <a:cubicBezTo>
                    <a:pt x="60" y="331"/>
                    <a:pt x="62" y="330"/>
                    <a:pt x="61" y="329"/>
                  </a:cubicBezTo>
                  <a:cubicBezTo>
                    <a:pt x="51" y="313"/>
                    <a:pt x="42" y="298"/>
                    <a:pt x="32" y="282"/>
                  </a:cubicBezTo>
                  <a:cubicBezTo>
                    <a:pt x="45" y="298"/>
                    <a:pt x="58" y="314"/>
                    <a:pt x="70" y="330"/>
                  </a:cubicBezTo>
                  <a:cubicBezTo>
                    <a:pt x="71" y="332"/>
                    <a:pt x="73" y="330"/>
                    <a:pt x="73" y="328"/>
                  </a:cubicBezTo>
                  <a:cubicBezTo>
                    <a:pt x="60" y="306"/>
                    <a:pt x="47" y="284"/>
                    <a:pt x="33" y="262"/>
                  </a:cubicBezTo>
                  <a:cubicBezTo>
                    <a:pt x="72" y="306"/>
                    <a:pt x="111" y="350"/>
                    <a:pt x="151" y="393"/>
                  </a:cubicBezTo>
                  <a:cubicBezTo>
                    <a:pt x="140" y="388"/>
                    <a:pt x="131" y="381"/>
                    <a:pt x="123" y="373"/>
                  </a:cubicBezTo>
                  <a:cubicBezTo>
                    <a:pt x="122" y="372"/>
                    <a:pt x="120" y="374"/>
                    <a:pt x="121" y="375"/>
                  </a:cubicBezTo>
                  <a:cubicBezTo>
                    <a:pt x="126" y="381"/>
                    <a:pt x="132" y="387"/>
                    <a:pt x="137" y="393"/>
                  </a:cubicBezTo>
                  <a:cubicBezTo>
                    <a:pt x="141" y="400"/>
                    <a:pt x="146" y="405"/>
                    <a:pt x="153" y="408"/>
                  </a:cubicBezTo>
                  <a:cubicBezTo>
                    <a:pt x="154" y="409"/>
                    <a:pt x="156" y="407"/>
                    <a:pt x="155" y="406"/>
                  </a:cubicBezTo>
                  <a:cubicBezTo>
                    <a:pt x="150" y="401"/>
                    <a:pt x="145" y="397"/>
                    <a:pt x="140" y="392"/>
                  </a:cubicBezTo>
                  <a:cubicBezTo>
                    <a:pt x="140" y="392"/>
                    <a:pt x="140" y="391"/>
                    <a:pt x="139" y="391"/>
                  </a:cubicBezTo>
                  <a:cubicBezTo>
                    <a:pt x="145" y="394"/>
                    <a:pt x="151" y="397"/>
                    <a:pt x="156" y="398"/>
                  </a:cubicBezTo>
                  <a:cubicBezTo>
                    <a:pt x="157" y="399"/>
                    <a:pt x="158" y="397"/>
                    <a:pt x="157" y="396"/>
                  </a:cubicBezTo>
                  <a:cubicBezTo>
                    <a:pt x="138" y="375"/>
                    <a:pt x="120" y="354"/>
                    <a:pt x="101" y="333"/>
                  </a:cubicBezTo>
                  <a:cubicBezTo>
                    <a:pt x="122" y="356"/>
                    <a:pt x="144" y="377"/>
                    <a:pt x="167" y="397"/>
                  </a:cubicBezTo>
                  <a:cubicBezTo>
                    <a:pt x="169" y="398"/>
                    <a:pt x="171" y="396"/>
                    <a:pt x="169" y="395"/>
                  </a:cubicBezTo>
                  <a:cubicBezTo>
                    <a:pt x="150" y="374"/>
                    <a:pt x="131" y="353"/>
                    <a:pt x="112" y="331"/>
                  </a:cubicBezTo>
                  <a:cubicBezTo>
                    <a:pt x="129" y="350"/>
                    <a:pt x="147" y="369"/>
                    <a:pt x="165" y="387"/>
                  </a:cubicBezTo>
                  <a:cubicBezTo>
                    <a:pt x="166" y="388"/>
                    <a:pt x="168" y="386"/>
                    <a:pt x="167" y="385"/>
                  </a:cubicBezTo>
                  <a:cubicBezTo>
                    <a:pt x="165" y="382"/>
                    <a:pt x="162" y="380"/>
                    <a:pt x="160" y="377"/>
                  </a:cubicBezTo>
                  <a:cubicBezTo>
                    <a:pt x="163" y="379"/>
                    <a:pt x="166" y="381"/>
                    <a:pt x="169" y="382"/>
                  </a:cubicBezTo>
                  <a:cubicBezTo>
                    <a:pt x="171" y="382"/>
                    <a:pt x="171" y="380"/>
                    <a:pt x="171" y="379"/>
                  </a:cubicBezTo>
                  <a:cubicBezTo>
                    <a:pt x="137" y="338"/>
                    <a:pt x="106" y="296"/>
                    <a:pt x="76" y="253"/>
                  </a:cubicBezTo>
                  <a:cubicBezTo>
                    <a:pt x="90" y="271"/>
                    <a:pt x="105" y="289"/>
                    <a:pt x="119" y="306"/>
                  </a:cubicBezTo>
                  <a:cubicBezTo>
                    <a:pt x="138" y="330"/>
                    <a:pt x="156" y="359"/>
                    <a:pt x="181" y="377"/>
                  </a:cubicBezTo>
                  <a:cubicBezTo>
                    <a:pt x="182" y="378"/>
                    <a:pt x="184" y="376"/>
                    <a:pt x="183" y="374"/>
                  </a:cubicBezTo>
                  <a:cubicBezTo>
                    <a:pt x="145" y="332"/>
                    <a:pt x="110" y="287"/>
                    <a:pt x="79" y="240"/>
                  </a:cubicBezTo>
                  <a:cubicBezTo>
                    <a:pt x="114" y="283"/>
                    <a:pt x="149" y="327"/>
                    <a:pt x="184" y="370"/>
                  </a:cubicBezTo>
                  <a:cubicBezTo>
                    <a:pt x="185" y="371"/>
                    <a:pt x="188" y="369"/>
                    <a:pt x="187" y="368"/>
                  </a:cubicBezTo>
                  <a:cubicBezTo>
                    <a:pt x="157" y="328"/>
                    <a:pt x="128" y="288"/>
                    <a:pt x="99" y="248"/>
                  </a:cubicBezTo>
                  <a:cubicBezTo>
                    <a:pt x="130" y="285"/>
                    <a:pt x="162" y="323"/>
                    <a:pt x="193" y="360"/>
                  </a:cubicBezTo>
                  <a:cubicBezTo>
                    <a:pt x="194" y="361"/>
                    <a:pt x="197" y="359"/>
                    <a:pt x="196" y="358"/>
                  </a:cubicBezTo>
                  <a:cubicBezTo>
                    <a:pt x="166" y="318"/>
                    <a:pt x="136" y="279"/>
                    <a:pt x="106" y="239"/>
                  </a:cubicBezTo>
                  <a:cubicBezTo>
                    <a:pt x="129" y="265"/>
                    <a:pt x="151" y="292"/>
                    <a:pt x="174" y="318"/>
                  </a:cubicBezTo>
                  <a:cubicBezTo>
                    <a:pt x="176" y="320"/>
                    <a:pt x="178" y="318"/>
                    <a:pt x="177" y="316"/>
                  </a:cubicBezTo>
                  <a:cubicBezTo>
                    <a:pt x="154" y="284"/>
                    <a:pt x="132" y="252"/>
                    <a:pt x="109" y="219"/>
                  </a:cubicBezTo>
                  <a:cubicBezTo>
                    <a:pt x="132" y="248"/>
                    <a:pt x="155" y="277"/>
                    <a:pt x="178" y="306"/>
                  </a:cubicBezTo>
                  <a:cubicBezTo>
                    <a:pt x="179" y="307"/>
                    <a:pt x="182" y="305"/>
                    <a:pt x="181" y="303"/>
                  </a:cubicBezTo>
                  <a:cubicBezTo>
                    <a:pt x="177" y="298"/>
                    <a:pt x="174" y="292"/>
                    <a:pt x="170" y="287"/>
                  </a:cubicBezTo>
                  <a:cubicBezTo>
                    <a:pt x="175" y="294"/>
                    <a:pt x="180" y="301"/>
                    <a:pt x="185" y="308"/>
                  </a:cubicBezTo>
                  <a:cubicBezTo>
                    <a:pt x="186" y="309"/>
                    <a:pt x="188" y="309"/>
                    <a:pt x="189" y="308"/>
                  </a:cubicBezTo>
                  <a:cubicBezTo>
                    <a:pt x="191" y="300"/>
                    <a:pt x="189" y="293"/>
                    <a:pt x="185" y="287"/>
                  </a:cubicBezTo>
                  <a:cubicBezTo>
                    <a:pt x="188" y="287"/>
                    <a:pt x="190" y="288"/>
                    <a:pt x="192" y="288"/>
                  </a:cubicBezTo>
                  <a:cubicBezTo>
                    <a:pt x="195" y="288"/>
                    <a:pt x="195" y="284"/>
                    <a:pt x="192" y="284"/>
                  </a:cubicBezTo>
                  <a:cubicBezTo>
                    <a:pt x="189" y="284"/>
                    <a:pt x="185" y="283"/>
                    <a:pt x="181" y="283"/>
                  </a:cubicBezTo>
                  <a:cubicBezTo>
                    <a:pt x="180" y="282"/>
                    <a:pt x="179" y="284"/>
                    <a:pt x="180" y="286"/>
                  </a:cubicBezTo>
                  <a:cubicBezTo>
                    <a:pt x="183" y="291"/>
                    <a:pt x="186" y="296"/>
                    <a:pt x="186" y="302"/>
                  </a:cubicBezTo>
                  <a:cubicBezTo>
                    <a:pt x="166" y="274"/>
                    <a:pt x="146" y="245"/>
                    <a:pt x="126" y="217"/>
                  </a:cubicBezTo>
                  <a:cubicBezTo>
                    <a:pt x="138" y="230"/>
                    <a:pt x="151" y="243"/>
                    <a:pt x="165" y="255"/>
                  </a:cubicBezTo>
                  <a:cubicBezTo>
                    <a:pt x="166" y="257"/>
                    <a:pt x="168" y="255"/>
                    <a:pt x="167" y="253"/>
                  </a:cubicBezTo>
                  <a:cubicBezTo>
                    <a:pt x="141" y="224"/>
                    <a:pt x="117" y="193"/>
                    <a:pt x="94" y="160"/>
                  </a:cubicBezTo>
                  <a:cubicBezTo>
                    <a:pt x="113" y="181"/>
                    <a:pt x="132" y="202"/>
                    <a:pt x="150" y="224"/>
                  </a:cubicBezTo>
                  <a:cubicBezTo>
                    <a:pt x="154" y="227"/>
                    <a:pt x="157" y="231"/>
                    <a:pt x="161" y="235"/>
                  </a:cubicBezTo>
                  <a:cubicBezTo>
                    <a:pt x="162" y="237"/>
                    <a:pt x="164" y="235"/>
                    <a:pt x="163" y="233"/>
                  </a:cubicBezTo>
                  <a:cubicBezTo>
                    <a:pt x="159" y="229"/>
                    <a:pt x="155" y="225"/>
                    <a:pt x="151" y="221"/>
                  </a:cubicBezTo>
                  <a:cubicBezTo>
                    <a:pt x="133" y="200"/>
                    <a:pt x="117" y="178"/>
                    <a:pt x="102" y="154"/>
                  </a:cubicBezTo>
                  <a:cubicBezTo>
                    <a:pt x="115" y="170"/>
                    <a:pt x="129" y="185"/>
                    <a:pt x="142" y="201"/>
                  </a:cubicBezTo>
                  <a:cubicBezTo>
                    <a:pt x="149" y="209"/>
                    <a:pt x="156" y="218"/>
                    <a:pt x="163" y="226"/>
                  </a:cubicBezTo>
                  <a:cubicBezTo>
                    <a:pt x="165" y="227"/>
                    <a:pt x="167" y="225"/>
                    <a:pt x="165" y="224"/>
                  </a:cubicBezTo>
                  <a:cubicBezTo>
                    <a:pt x="159" y="216"/>
                    <a:pt x="152" y="208"/>
                    <a:pt x="145" y="200"/>
                  </a:cubicBezTo>
                  <a:cubicBezTo>
                    <a:pt x="132" y="185"/>
                    <a:pt x="120" y="169"/>
                    <a:pt x="109" y="153"/>
                  </a:cubicBezTo>
                  <a:cubicBezTo>
                    <a:pt x="127" y="174"/>
                    <a:pt x="146" y="195"/>
                    <a:pt x="165" y="214"/>
                  </a:cubicBezTo>
                  <a:cubicBezTo>
                    <a:pt x="167" y="216"/>
                    <a:pt x="169" y="214"/>
                    <a:pt x="168" y="212"/>
                  </a:cubicBezTo>
                  <a:cubicBezTo>
                    <a:pt x="141" y="183"/>
                    <a:pt x="118" y="151"/>
                    <a:pt x="97" y="117"/>
                  </a:cubicBezTo>
                  <a:cubicBezTo>
                    <a:pt x="119" y="142"/>
                    <a:pt x="141" y="167"/>
                    <a:pt x="163" y="192"/>
                  </a:cubicBezTo>
                  <a:cubicBezTo>
                    <a:pt x="167" y="196"/>
                    <a:pt x="171" y="201"/>
                    <a:pt x="176" y="206"/>
                  </a:cubicBezTo>
                  <a:cubicBezTo>
                    <a:pt x="177" y="207"/>
                    <a:pt x="179" y="205"/>
                    <a:pt x="178" y="204"/>
                  </a:cubicBezTo>
                  <a:cubicBezTo>
                    <a:pt x="174" y="199"/>
                    <a:pt x="169" y="194"/>
                    <a:pt x="165" y="189"/>
                  </a:cubicBezTo>
                  <a:cubicBezTo>
                    <a:pt x="145" y="166"/>
                    <a:pt x="126" y="141"/>
                    <a:pt x="110" y="115"/>
                  </a:cubicBezTo>
                  <a:cubicBezTo>
                    <a:pt x="119" y="127"/>
                    <a:pt x="129" y="139"/>
                    <a:pt x="139" y="150"/>
                  </a:cubicBezTo>
                  <a:cubicBezTo>
                    <a:pt x="149" y="163"/>
                    <a:pt x="159" y="175"/>
                    <a:pt x="169" y="187"/>
                  </a:cubicBezTo>
                  <a:cubicBezTo>
                    <a:pt x="171" y="189"/>
                    <a:pt x="173" y="186"/>
                    <a:pt x="171" y="185"/>
                  </a:cubicBezTo>
                  <a:cubicBezTo>
                    <a:pt x="164" y="176"/>
                    <a:pt x="156" y="166"/>
                    <a:pt x="148" y="157"/>
                  </a:cubicBezTo>
                  <a:cubicBezTo>
                    <a:pt x="138" y="144"/>
                    <a:pt x="129" y="131"/>
                    <a:pt x="120" y="118"/>
                  </a:cubicBezTo>
                  <a:cubicBezTo>
                    <a:pt x="137" y="139"/>
                    <a:pt x="154" y="159"/>
                    <a:pt x="173" y="179"/>
                  </a:cubicBezTo>
                  <a:cubicBezTo>
                    <a:pt x="174" y="180"/>
                    <a:pt x="177" y="178"/>
                    <a:pt x="175" y="176"/>
                  </a:cubicBezTo>
                  <a:cubicBezTo>
                    <a:pt x="151" y="148"/>
                    <a:pt x="130" y="118"/>
                    <a:pt x="112" y="87"/>
                  </a:cubicBezTo>
                  <a:cubicBezTo>
                    <a:pt x="136" y="114"/>
                    <a:pt x="159" y="142"/>
                    <a:pt x="183" y="170"/>
                  </a:cubicBezTo>
                  <a:cubicBezTo>
                    <a:pt x="184" y="171"/>
                    <a:pt x="187" y="170"/>
                    <a:pt x="186" y="168"/>
                  </a:cubicBezTo>
                  <a:cubicBezTo>
                    <a:pt x="168" y="142"/>
                    <a:pt x="151" y="117"/>
                    <a:pt x="133" y="91"/>
                  </a:cubicBezTo>
                  <a:cubicBezTo>
                    <a:pt x="151" y="113"/>
                    <a:pt x="169" y="134"/>
                    <a:pt x="186" y="155"/>
                  </a:cubicBezTo>
                  <a:cubicBezTo>
                    <a:pt x="188" y="157"/>
                    <a:pt x="190" y="155"/>
                    <a:pt x="189" y="153"/>
                  </a:cubicBezTo>
                  <a:cubicBezTo>
                    <a:pt x="175" y="132"/>
                    <a:pt x="161" y="111"/>
                    <a:pt x="147" y="90"/>
                  </a:cubicBezTo>
                  <a:cubicBezTo>
                    <a:pt x="160" y="106"/>
                    <a:pt x="173" y="122"/>
                    <a:pt x="187" y="137"/>
                  </a:cubicBezTo>
                  <a:cubicBezTo>
                    <a:pt x="188" y="139"/>
                    <a:pt x="190" y="137"/>
                    <a:pt x="189" y="135"/>
                  </a:cubicBezTo>
                  <a:cubicBezTo>
                    <a:pt x="178" y="115"/>
                    <a:pt x="165" y="95"/>
                    <a:pt x="152" y="75"/>
                  </a:cubicBezTo>
                  <a:cubicBezTo>
                    <a:pt x="166" y="92"/>
                    <a:pt x="180" y="109"/>
                    <a:pt x="194" y="126"/>
                  </a:cubicBezTo>
                  <a:cubicBezTo>
                    <a:pt x="195" y="127"/>
                    <a:pt x="197" y="125"/>
                    <a:pt x="196" y="123"/>
                  </a:cubicBezTo>
                  <a:cubicBezTo>
                    <a:pt x="186" y="106"/>
                    <a:pt x="175" y="89"/>
                    <a:pt x="164" y="73"/>
                  </a:cubicBezTo>
                  <a:cubicBezTo>
                    <a:pt x="178" y="90"/>
                    <a:pt x="192" y="107"/>
                    <a:pt x="206" y="124"/>
                  </a:cubicBezTo>
                  <a:cubicBezTo>
                    <a:pt x="207" y="126"/>
                    <a:pt x="210" y="124"/>
                    <a:pt x="209" y="122"/>
                  </a:cubicBezTo>
                  <a:cubicBezTo>
                    <a:pt x="193" y="97"/>
                    <a:pt x="178" y="72"/>
                    <a:pt x="162" y="47"/>
                  </a:cubicBezTo>
                  <a:cubicBezTo>
                    <a:pt x="214" y="111"/>
                    <a:pt x="267" y="176"/>
                    <a:pt x="320" y="240"/>
                  </a:cubicBezTo>
                  <a:cubicBezTo>
                    <a:pt x="311" y="234"/>
                    <a:pt x="303" y="227"/>
                    <a:pt x="295" y="220"/>
                  </a:cubicBezTo>
                  <a:cubicBezTo>
                    <a:pt x="279" y="199"/>
                    <a:pt x="262" y="180"/>
                    <a:pt x="244" y="161"/>
                  </a:cubicBezTo>
                  <a:cubicBezTo>
                    <a:pt x="242" y="159"/>
                    <a:pt x="240" y="161"/>
                    <a:pt x="241" y="163"/>
                  </a:cubicBezTo>
                  <a:cubicBezTo>
                    <a:pt x="253" y="176"/>
                    <a:pt x="263" y="189"/>
                    <a:pt x="274" y="202"/>
                  </a:cubicBezTo>
                  <a:cubicBezTo>
                    <a:pt x="264" y="193"/>
                    <a:pt x="254" y="183"/>
                    <a:pt x="244" y="173"/>
                  </a:cubicBezTo>
                  <a:cubicBezTo>
                    <a:pt x="243" y="172"/>
                    <a:pt x="241" y="174"/>
                    <a:pt x="242" y="175"/>
                  </a:cubicBezTo>
                  <a:cubicBezTo>
                    <a:pt x="250" y="184"/>
                    <a:pt x="257" y="192"/>
                    <a:pt x="265" y="200"/>
                  </a:cubicBezTo>
                  <a:cubicBezTo>
                    <a:pt x="255" y="192"/>
                    <a:pt x="244" y="183"/>
                    <a:pt x="234" y="175"/>
                  </a:cubicBezTo>
                  <a:cubicBezTo>
                    <a:pt x="233" y="174"/>
                    <a:pt x="231" y="175"/>
                    <a:pt x="231" y="176"/>
                  </a:cubicBezTo>
                  <a:cubicBezTo>
                    <a:pt x="238" y="189"/>
                    <a:pt x="246" y="200"/>
                    <a:pt x="254" y="211"/>
                  </a:cubicBezTo>
                  <a:cubicBezTo>
                    <a:pt x="246" y="203"/>
                    <a:pt x="238" y="195"/>
                    <a:pt x="230" y="187"/>
                  </a:cubicBezTo>
                  <a:cubicBezTo>
                    <a:pt x="228" y="186"/>
                    <a:pt x="226" y="188"/>
                    <a:pt x="228" y="189"/>
                  </a:cubicBezTo>
                  <a:cubicBezTo>
                    <a:pt x="237" y="201"/>
                    <a:pt x="247" y="212"/>
                    <a:pt x="256" y="224"/>
                  </a:cubicBezTo>
                  <a:cubicBezTo>
                    <a:pt x="247" y="215"/>
                    <a:pt x="238" y="206"/>
                    <a:pt x="228" y="198"/>
                  </a:cubicBezTo>
                  <a:cubicBezTo>
                    <a:pt x="226" y="197"/>
                    <a:pt x="224" y="198"/>
                    <a:pt x="225" y="200"/>
                  </a:cubicBezTo>
                  <a:cubicBezTo>
                    <a:pt x="238" y="218"/>
                    <a:pt x="251" y="236"/>
                    <a:pt x="264" y="253"/>
                  </a:cubicBezTo>
                  <a:cubicBezTo>
                    <a:pt x="248" y="238"/>
                    <a:pt x="232" y="223"/>
                    <a:pt x="216" y="208"/>
                  </a:cubicBezTo>
                  <a:cubicBezTo>
                    <a:pt x="215" y="207"/>
                    <a:pt x="213" y="209"/>
                    <a:pt x="214" y="211"/>
                  </a:cubicBezTo>
                  <a:cubicBezTo>
                    <a:pt x="222" y="221"/>
                    <a:pt x="231" y="231"/>
                    <a:pt x="239" y="241"/>
                  </a:cubicBezTo>
                  <a:cubicBezTo>
                    <a:pt x="229" y="232"/>
                    <a:pt x="220" y="223"/>
                    <a:pt x="210" y="213"/>
                  </a:cubicBezTo>
                  <a:cubicBezTo>
                    <a:pt x="208" y="212"/>
                    <a:pt x="206" y="214"/>
                    <a:pt x="207" y="216"/>
                  </a:cubicBezTo>
                  <a:cubicBezTo>
                    <a:pt x="219" y="230"/>
                    <a:pt x="230" y="245"/>
                    <a:pt x="242" y="260"/>
                  </a:cubicBezTo>
                  <a:cubicBezTo>
                    <a:pt x="243" y="262"/>
                    <a:pt x="245" y="264"/>
                    <a:pt x="247" y="266"/>
                  </a:cubicBezTo>
                  <a:cubicBezTo>
                    <a:pt x="248" y="268"/>
                    <a:pt x="250" y="265"/>
                    <a:pt x="249" y="264"/>
                  </a:cubicBezTo>
                  <a:cubicBezTo>
                    <a:pt x="247" y="261"/>
                    <a:pt x="245" y="259"/>
                    <a:pt x="243" y="256"/>
                  </a:cubicBezTo>
                  <a:cubicBezTo>
                    <a:pt x="241" y="253"/>
                    <a:pt x="239" y="249"/>
                    <a:pt x="238" y="245"/>
                  </a:cubicBezTo>
                  <a:cubicBezTo>
                    <a:pt x="244" y="252"/>
                    <a:pt x="251" y="258"/>
                    <a:pt x="258" y="265"/>
                  </a:cubicBezTo>
                  <a:cubicBezTo>
                    <a:pt x="259" y="266"/>
                    <a:pt x="261" y="264"/>
                    <a:pt x="260" y="262"/>
                  </a:cubicBezTo>
                  <a:cubicBezTo>
                    <a:pt x="251" y="251"/>
                    <a:pt x="242" y="239"/>
                    <a:pt x="232" y="228"/>
                  </a:cubicBezTo>
                  <a:cubicBezTo>
                    <a:pt x="276" y="269"/>
                    <a:pt x="276" y="269"/>
                    <a:pt x="276" y="269"/>
                  </a:cubicBezTo>
                  <a:cubicBezTo>
                    <a:pt x="277" y="270"/>
                    <a:pt x="280" y="268"/>
                    <a:pt x="279" y="267"/>
                  </a:cubicBezTo>
                  <a:cubicBezTo>
                    <a:pt x="265" y="248"/>
                    <a:pt x="251" y="230"/>
                    <a:pt x="237" y="211"/>
                  </a:cubicBezTo>
                  <a:cubicBezTo>
                    <a:pt x="255" y="227"/>
                    <a:pt x="272" y="244"/>
                    <a:pt x="288" y="262"/>
                  </a:cubicBezTo>
                  <a:cubicBezTo>
                    <a:pt x="290" y="264"/>
                    <a:pt x="292" y="261"/>
                    <a:pt x="291" y="260"/>
                  </a:cubicBezTo>
                  <a:cubicBezTo>
                    <a:pt x="278" y="244"/>
                    <a:pt x="265" y="229"/>
                    <a:pt x="252" y="213"/>
                  </a:cubicBezTo>
                  <a:cubicBezTo>
                    <a:pt x="263" y="225"/>
                    <a:pt x="275" y="236"/>
                    <a:pt x="287" y="248"/>
                  </a:cubicBezTo>
                  <a:cubicBezTo>
                    <a:pt x="288" y="249"/>
                    <a:pt x="290" y="247"/>
                    <a:pt x="289" y="245"/>
                  </a:cubicBezTo>
                  <a:cubicBezTo>
                    <a:pt x="286" y="243"/>
                    <a:pt x="283" y="240"/>
                    <a:pt x="280" y="237"/>
                  </a:cubicBezTo>
                  <a:cubicBezTo>
                    <a:pt x="264" y="221"/>
                    <a:pt x="250" y="202"/>
                    <a:pt x="238" y="182"/>
                  </a:cubicBezTo>
                  <a:cubicBezTo>
                    <a:pt x="254" y="195"/>
                    <a:pt x="269" y="208"/>
                    <a:pt x="284" y="222"/>
                  </a:cubicBezTo>
                  <a:cubicBezTo>
                    <a:pt x="291" y="230"/>
                    <a:pt x="298" y="238"/>
                    <a:pt x="305" y="246"/>
                  </a:cubicBezTo>
                  <a:cubicBezTo>
                    <a:pt x="306" y="247"/>
                    <a:pt x="308" y="246"/>
                    <a:pt x="308" y="245"/>
                  </a:cubicBezTo>
                  <a:cubicBezTo>
                    <a:pt x="309" y="246"/>
                    <a:pt x="310" y="247"/>
                    <a:pt x="311" y="248"/>
                  </a:cubicBezTo>
                  <a:cubicBezTo>
                    <a:pt x="312" y="249"/>
                    <a:pt x="315" y="248"/>
                    <a:pt x="314" y="246"/>
                  </a:cubicBezTo>
                  <a:cubicBezTo>
                    <a:pt x="310" y="241"/>
                    <a:pt x="306" y="236"/>
                    <a:pt x="303" y="231"/>
                  </a:cubicBezTo>
                  <a:cubicBezTo>
                    <a:pt x="311" y="238"/>
                    <a:pt x="320" y="245"/>
                    <a:pt x="329" y="252"/>
                  </a:cubicBezTo>
                  <a:cubicBezTo>
                    <a:pt x="330" y="252"/>
                    <a:pt x="330" y="252"/>
                    <a:pt x="331" y="252"/>
                  </a:cubicBezTo>
                  <a:cubicBezTo>
                    <a:pt x="369" y="303"/>
                    <a:pt x="408" y="353"/>
                    <a:pt x="447" y="404"/>
                  </a:cubicBezTo>
                  <a:cubicBezTo>
                    <a:pt x="413" y="363"/>
                    <a:pt x="379" y="322"/>
                    <a:pt x="346" y="281"/>
                  </a:cubicBezTo>
                  <a:cubicBezTo>
                    <a:pt x="345" y="279"/>
                    <a:pt x="342" y="281"/>
                    <a:pt x="344" y="283"/>
                  </a:cubicBezTo>
                  <a:cubicBezTo>
                    <a:pt x="406" y="365"/>
                    <a:pt x="469" y="448"/>
                    <a:pt x="535" y="527"/>
                  </a:cubicBezTo>
                  <a:cubicBezTo>
                    <a:pt x="462" y="449"/>
                    <a:pt x="393" y="368"/>
                    <a:pt x="326" y="285"/>
                  </a:cubicBezTo>
                  <a:cubicBezTo>
                    <a:pt x="325" y="283"/>
                    <a:pt x="323" y="285"/>
                    <a:pt x="324" y="287"/>
                  </a:cubicBezTo>
                  <a:cubicBezTo>
                    <a:pt x="372" y="353"/>
                    <a:pt x="422" y="418"/>
                    <a:pt x="474" y="482"/>
                  </a:cubicBezTo>
                  <a:cubicBezTo>
                    <a:pt x="419" y="418"/>
                    <a:pt x="365" y="354"/>
                    <a:pt x="313" y="287"/>
                  </a:cubicBezTo>
                  <a:cubicBezTo>
                    <a:pt x="312" y="286"/>
                    <a:pt x="309" y="288"/>
                    <a:pt x="310" y="289"/>
                  </a:cubicBezTo>
                  <a:cubicBezTo>
                    <a:pt x="341" y="329"/>
                    <a:pt x="371" y="369"/>
                    <a:pt x="401" y="409"/>
                  </a:cubicBezTo>
                  <a:cubicBezTo>
                    <a:pt x="365" y="370"/>
                    <a:pt x="328" y="331"/>
                    <a:pt x="292" y="291"/>
                  </a:cubicBezTo>
                  <a:cubicBezTo>
                    <a:pt x="290" y="290"/>
                    <a:pt x="288" y="292"/>
                    <a:pt x="289" y="294"/>
                  </a:cubicBezTo>
                  <a:cubicBezTo>
                    <a:pt x="358" y="372"/>
                    <a:pt x="424" y="452"/>
                    <a:pt x="487" y="535"/>
                  </a:cubicBezTo>
                  <a:cubicBezTo>
                    <a:pt x="420" y="457"/>
                    <a:pt x="353" y="379"/>
                    <a:pt x="286" y="301"/>
                  </a:cubicBezTo>
                  <a:cubicBezTo>
                    <a:pt x="285" y="300"/>
                    <a:pt x="282" y="301"/>
                    <a:pt x="283" y="303"/>
                  </a:cubicBezTo>
                  <a:cubicBezTo>
                    <a:pt x="291" y="316"/>
                    <a:pt x="300" y="329"/>
                    <a:pt x="308" y="342"/>
                  </a:cubicBezTo>
                  <a:cubicBezTo>
                    <a:pt x="297" y="329"/>
                    <a:pt x="286" y="316"/>
                    <a:pt x="275" y="303"/>
                  </a:cubicBezTo>
                  <a:cubicBezTo>
                    <a:pt x="274" y="302"/>
                    <a:pt x="272" y="304"/>
                    <a:pt x="273" y="305"/>
                  </a:cubicBezTo>
                  <a:cubicBezTo>
                    <a:pt x="273" y="306"/>
                    <a:pt x="272" y="306"/>
                    <a:pt x="271" y="306"/>
                  </a:cubicBezTo>
                  <a:cubicBezTo>
                    <a:pt x="270" y="307"/>
                    <a:pt x="270" y="308"/>
                    <a:pt x="271" y="309"/>
                  </a:cubicBezTo>
                  <a:cubicBezTo>
                    <a:pt x="271" y="310"/>
                    <a:pt x="271" y="310"/>
                    <a:pt x="272" y="310"/>
                  </a:cubicBezTo>
                  <a:cubicBezTo>
                    <a:pt x="271" y="310"/>
                    <a:pt x="271" y="310"/>
                    <a:pt x="270" y="310"/>
                  </a:cubicBezTo>
                  <a:cubicBezTo>
                    <a:pt x="263" y="310"/>
                    <a:pt x="262" y="306"/>
                    <a:pt x="256" y="303"/>
                  </a:cubicBezTo>
                  <a:cubicBezTo>
                    <a:pt x="254" y="303"/>
                    <a:pt x="253" y="305"/>
                    <a:pt x="254" y="306"/>
                  </a:cubicBezTo>
                  <a:cubicBezTo>
                    <a:pt x="258" y="311"/>
                    <a:pt x="262" y="316"/>
                    <a:pt x="266" y="321"/>
                  </a:cubicBezTo>
                  <a:cubicBezTo>
                    <a:pt x="267" y="322"/>
                    <a:pt x="269" y="320"/>
                    <a:pt x="268" y="319"/>
                  </a:cubicBezTo>
                  <a:cubicBezTo>
                    <a:pt x="267" y="317"/>
                    <a:pt x="266" y="315"/>
                    <a:pt x="264" y="314"/>
                  </a:cubicBezTo>
                  <a:cubicBezTo>
                    <a:pt x="269" y="317"/>
                    <a:pt x="274" y="319"/>
                    <a:pt x="277" y="317"/>
                  </a:cubicBezTo>
                  <a:cubicBezTo>
                    <a:pt x="329" y="382"/>
                    <a:pt x="381" y="447"/>
                    <a:pt x="431" y="514"/>
                  </a:cubicBezTo>
                  <a:cubicBezTo>
                    <a:pt x="387" y="463"/>
                    <a:pt x="342" y="412"/>
                    <a:pt x="298" y="361"/>
                  </a:cubicBezTo>
                  <a:cubicBezTo>
                    <a:pt x="296" y="359"/>
                    <a:pt x="293" y="362"/>
                    <a:pt x="295" y="364"/>
                  </a:cubicBezTo>
                  <a:cubicBezTo>
                    <a:pt x="391" y="488"/>
                    <a:pt x="391" y="488"/>
                    <a:pt x="391" y="488"/>
                  </a:cubicBezTo>
                  <a:cubicBezTo>
                    <a:pt x="355" y="445"/>
                    <a:pt x="317" y="404"/>
                    <a:pt x="279" y="363"/>
                  </a:cubicBezTo>
                  <a:cubicBezTo>
                    <a:pt x="277" y="361"/>
                    <a:pt x="275" y="364"/>
                    <a:pt x="276" y="366"/>
                  </a:cubicBezTo>
                  <a:cubicBezTo>
                    <a:pt x="322" y="425"/>
                    <a:pt x="368" y="484"/>
                    <a:pt x="414" y="543"/>
                  </a:cubicBezTo>
                  <a:cubicBezTo>
                    <a:pt x="362" y="483"/>
                    <a:pt x="309" y="423"/>
                    <a:pt x="257" y="362"/>
                  </a:cubicBezTo>
                  <a:cubicBezTo>
                    <a:pt x="255" y="361"/>
                    <a:pt x="253" y="363"/>
                    <a:pt x="254" y="365"/>
                  </a:cubicBezTo>
                  <a:cubicBezTo>
                    <a:pt x="262" y="379"/>
                    <a:pt x="271" y="392"/>
                    <a:pt x="280" y="406"/>
                  </a:cubicBezTo>
                  <a:cubicBezTo>
                    <a:pt x="276" y="401"/>
                    <a:pt x="271" y="396"/>
                    <a:pt x="267" y="391"/>
                  </a:cubicBezTo>
                  <a:cubicBezTo>
                    <a:pt x="266" y="389"/>
                    <a:pt x="263" y="391"/>
                    <a:pt x="264" y="393"/>
                  </a:cubicBezTo>
                  <a:cubicBezTo>
                    <a:pt x="312" y="456"/>
                    <a:pt x="360" y="518"/>
                    <a:pt x="407" y="581"/>
                  </a:cubicBezTo>
                  <a:cubicBezTo>
                    <a:pt x="357" y="524"/>
                    <a:pt x="307" y="466"/>
                    <a:pt x="258" y="409"/>
                  </a:cubicBezTo>
                  <a:cubicBezTo>
                    <a:pt x="256" y="407"/>
                    <a:pt x="254" y="410"/>
                    <a:pt x="255" y="411"/>
                  </a:cubicBezTo>
                  <a:cubicBezTo>
                    <a:pt x="271" y="436"/>
                    <a:pt x="288" y="461"/>
                    <a:pt x="306" y="485"/>
                  </a:cubicBezTo>
                  <a:cubicBezTo>
                    <a:pt x="289" y="466"/>
                    <a:pt x="272" y="446"/>
                    <a:pt x="255" y="426"/>
                  </a:cubicBezTo>
                  <a:cubicBezTo>
                    <a:pt x="254" y="425"/>
                    <a:pt x="251" y="427"/>
                    <a:pt x="253" y="428"/>
                  </a:cubicBezTo>
                  <a:cubicBezTo>
                    <a:pt x="287" y="473"/>
                    <a:pt x="321" y="518"/>
                    <a:pt x="356" y="564"/>
                  </a:cubicBezTo>
                  <a:cubicBezTo>
                    <a:pt x="348" y="554"/>
                    <a:pt x="340" y="545"/>
                    <a:pt x="333" y="535"/>
                  </a:cubicBezTo>
                  <a:cubicBezTo>
                    <a:pt x="316" y="514"/>
                    <a:pt x="299" y="493"/>
                    <a:pt x="282" y="472"/>
                  </a:cubicBezTo>
                  <a:cubicBezTo>
                    <a:pt x="268" y="454"/>
                    <a:pt x="252" y="438"/>
                    <a:pt x="232" y="428"/>
                  </a:cubicBezTo>
                  <a:cubicBezTo>
                    <a:pt x="230" y="427"/>
                    <a:pt x="229" y="429"/>
                    <a:pt x="230" y="431"/>
                  </a:cubicBezTo>
                  <a:cubicBezTo>
                    <a:pt x="241" y="444"/>
                    <a:pt x="252" y="457"/>
                    <a:pt x="262" y="470"/>
                  </a:cubicBezTo>
                  <a:cubicBezTo>
                    <a:pt x="249" y="455"/>
                    <a:pt x="236" y="439"/>
                    <a:pt x="224" y="424"/>
                  </a:cubicBezTo>
                  <a:cubicBezTo>
                    <a:pt x="222" y="422"/>
                    <a:pt x="220" y="424"/>
                    <a:pt x="221" y="425"/>
                  </a:cubicBezTo>
                  <a:cubicBezTo>
                    <a:pt x="239" y="453"/>
                    <a:pt x="257" y="481"/>
                    <a:pt x="276" y="507"/>
                  </a:cubicBezTo>
                  <a:cubicBezTo>
                    <a:pt x="253" y="479"/>
                    <a:pt x="229" y="450"/>
                    <a:pt x="205" y="421"/>
                  </a:cubicBezTo>
                  <a:cubicBezTo>
                    <a:pt x="204" y="420"/>
                    <a:pt x="202" y="422"/>
                    <a:pt x="202" y="423"/>
                  </a:cubicBezTo>
                  <a:cubicBezTo>
                    <a:pt x="209" y="435"/>
                    <a:pt x="216" y="447"/>
                    <a:pt x="223" y="459"/>
                  </a:cubicBezTo>
                  <a:cubicBezTo>
                    <a:pt x="215" y="448"/>
                    <a:pt x="207" y="438"/>
                    <a:pt x="199" y="428"/>
                  </a:cubicBezTo>
                  <a:cubicBezTo>
                    <a:pt x="198" y="426"/>
                    <a:pt x="196" y="428"/>
                    <a:pt x="196" y="430"/>
                  </a:cubicBezTo>
                  <a:cubicBezTo>
                    <a:pt x="202" y="440"/>
                    <a:pt x="208" y="450"/>
                    <a:pt x="214" y="460"/>
                  </a:cubicBezTo>
                  <a:cubicBezTo>
                    <a:pt x="206" y="452"/>
                    <a:pt x="199" y="443"/>
                    <a:pt x="191" y="434"/>
                  </a:cubicBezTo>
                  <a:cubicBezTo>
                    <a:pt x="190" y="433"/>
                    <a:pt x="188" y="435"/>
                    <a:pt x="189" y="436"/>
                  </a:cubicBezTo>
                  <a:cubicBezTo>
                    <a:pt x="245" y="515"/>
                    <a:pt x="301" y="593"/>
                    <a:pt x="357" y="672"/>
                  </a:cubicBezTo>
                  <a:cubicBezTo>
                    <a:pt x="295" y="598"/>
                    <a:pt x="238" y="521"/>
                    <a:pt x="185" y="442"/>
                  </a:cubicBezTo>
                  <a:cubicBezTo>
                    <a:pt x="184" y="440"/>
                    <a:pt x="181" y="441"/>
                    <a:pt x="182" y="443"/>
                  </a:cubicBezTo>
                  <a:cubicBezTo>
                    <a:pt x="206" y="484"/>
                    <a:pt x="232" y="524"/>
                    <a:pt x="258" y="563"/>
                  </a:cubicBezTo>
                  <a:cubicBezTo>
                    <a:pt x="229" y="525"/>
                    <a:pt x="200" y="487"/>
                    <a:pt x="172" y="449"/>
                  </a:cubicBezTo>
                  <a:cubicBezTo>
                    <a:pt x="171" y="447"/>
                    <a:pt x="168" y="449"/>
                    <a:pt x="169" y="450"/>
                  </a:cubicBezTo>
                  <a:cubicBezTo>
                    <a:pt x="236" y="553"/>
                    <a:pt x="307" y="654"/>
                    <a:pt x="382" y="751"/>
                  </a:cubicBezTo>
                  <a:cubicBezTo>
                    <a:pt x="362" y="731"/>
                    <a:pt x="343" y="710"/>
                    <a:pt x="324" y="689"/>
                  </a:cubicBezTo>
                  <a:cubicBezTo>
                    <a:pt x="269" y="607"/>
                    <a:pt x="221" y="519"/>
                    <a:pt x="150" y="449"/>
                  </a:cubicBezTo>
                  <a:cubicBezTo>
                    <a:pt x="149" y="448"/>
                    <a:pt x="148" y="449"/>
                    <a:pt x="148" y="451"/>
                  </a:cubicBezTo>
                  <a:cubicBezTo>
                    <a:pt x="199" y="535"/>
                    <a:pt x="256" y="614"/>
                    <a:pt x="321" y="688"/>
                  </a:cubicBezTo>
                  <a:cubicBezTo>
                    <a:pt x="334" y="709"/>
                    <a:pt x="349" y="728"/>
                    <a:pt x="364" y="748"/>
                  </a:cubicBezTo>
                  <a:cubicBezTo>
                    <a:pt x="328" y="710"/>
                    <a:pt x="296" y="670"/>
                    <a:pt x="265" y="629"/>
                  </a:cubicBezTo>
                  <a:cubicBezTo>
                    <a:pt x="265" y="628"/>
                    <a:pt x="265" y="628"/>
                    <a:pt x="264" y="628"/>
                  </a:cubicBezTo>
                  <a:cubicBezTo>
                    <a:pt x="238" y="591"/>
                    <a:pt x="212" y="553"/>
                    <a:pt x="186" y="516"/>
                  </a:cubicBezTo>
                  <a:cubicBezTo>
                    <a:pt x="171" y="494"/>
                    <a:pt x="156" y="471"/>
                    <a:pt x="141" y="448"/>
                  </a:cubicBezTo>
                  <a:cubicBezTo>
                    <a:pt x="141" y="448"/>
                    <a:pt x="139" y="448"/>
                    <a:pt x="140" y="449"/>
                  </a:cubicBezTo>
                  <a:cubicBezTo>
                    <a:pt x="142" y="452"/>
                    <a:pt x="143" y="455"/>
                    <a:pt x="145" y="458"/>
                  </a:cubicBezTo>
                  <a:cubicBezTo>
                    <a:pt x="143" y="454"/>
                    <a:pt x="140" y="451"/>
                    <a:pt x="138" y="447"/>
                  </a:cubicBezTo>
                  <a:cubicBezTo>
                    <a:pt x="137" y="445"/>
                    <a:pt x="134" y="447"/>
                    <a:pt x="135" y="448"/>
                  </a:cubicBezTo>
                  <a:cubicBezTo>
                    <a:pt x="184" y="520"/>
                    <a:pt x="231" y="593"/>
                    <a:pt x="276" y="668"/>
                  </a:cubicBezTo>
                  <a:cubicBezTo>
                    <a:pt x="218" y="593"/>
                    <a:pt x="170" y="513"/>
                    <a:pt x="121" y="433"/>
                  </a:cubicBezTo>
                  <a:cubicBezTo>
                    <a:pt x="121" y="432"/>
                    <a:pt x="119" y="432"/>
                    <a:pt x="120" y="433"/>
                  </a:cubicBezTo>
                  <a:cubicBezTo>
                    <a:pt x="171" y="522"/>
                    <a:pt x="224" y="610"/>
                    <a:pt x="288" y="689"/>
                  </a:cubicBezTo>
                  <a:cubicBezTo>
                    <a:pt x="290" y="691"/>
                    <a:pt x="292" y="689"/>
                    <a:pt x="291" y="687"/>
                  </a:cubicBezTo>
                  <a:cubicBezTo>
                    <a:pt x="267" y="646"/>
                    <a:pt x="242" y="605"/>
                    <a:pt x="216" y="564"/>
                  </a:cubicBezTo>
                  <a:cubicBezTo>
                    <a:pt x="216" y="564"/>
                    <a:pt x="216" y="565"/>
                    <a:pt x="216" y="565"/>
                  </a:cubicBezTo>
                  <a:cubicBezTo>
                    <a:pt x="222" y="573"/>
                    <a:pt x="228" y="582"/>
                    <a:pt x="234" y="590"/>
                  </a:cubicBezTo>
                  <a:cubicBezTo>
                    <a:pt x="242" y="602"/>
                    <a:pt x="250" y="614"/>
                    <a:pt x="259" y="626"/>
                  </a:cubicBezTo>
                  <a:cubicBezTo>
                    <a:pt x="277" y="652"/>
                    <a:pt x="295" y="677"/>
                    <a:pt x="315" y="702"/>
                  </a:cubicBezTo>
                  <a:cubicBezTo>
                    <a:pt x="323" y="712"/>
                    <a:pt x="331" y="722"/>
                    <a:pt x="339" y="731"/>
                  </a:cubicBezTo>
                  <a:cubicBezTo>
                    <a:pt x="339" y="732"/>
                    <a:pt x="339" y="732"/>
                    <a:pt x="339" y="733"/>
                  </a:cubicBezTo>
                  <a:cubicBezTo>
                    <a:pt x="344" y="740"/>
                    <a:pt x="349" y="748"/>
                    <a:pt x="354" y="755"/>
                  </a:cubicBezTo>
                  <a:cubicBezTo>
                    <a:pt x="344" y="746"/>
                    <a:pt x="335" y="736"/>
                    <a:pt x="325" y="727"/>
                  </a:cubicBezTo>
                  <a:cubicBezTo>
                    <a:pt x="324" y="726"/>
                    <a:pt x="322" y="727"/>
                    <a:pt x="323" y="728"/>
                  </a:cubicBezTo>
                  <a:cubicBezTo>
                    <a:pt x="325" y="730"/>
                    <a:pt x="327" y="732"/>
                    <a:pt x="329" y="734"/>
                  </a:cubicBezTo>
                  <a:cubicBezTo>
                    <a:pt x="331" y="737"/>
                    <a:pt x="333" y="739"/>
                    <a:pt x="335" y="741"/>
                  </a:cubicBezTo>
                  <a:cubicBezTo>
                    <a:pt x="340" y="747"/>
                    <a:pt x="345" y="753"/>
                    <a:pt x="350" y="760"/>
                  </a:cubicBezTo>
                  <a:cubicBezTo>
                    <a:pt x="356" y="768"/>
                    <a:pt x="352" y="763"/>
                    <a:pt x="347" y="759"/>
                  </a:cubicBezTo>
                  <a:cubicBezTo>
                    <a:pt x="341" y="755"/>
                    <a:pt x="336" y="750"/>
                    <a:pt x="330" y="746"/>
                  </a:cubicBezTo>
                  <a:cubicBezTo>
                    <a:pt x="329" y="745"/>
                    <a:pt x="328" y="746"/>
                    <a:pt x="329" y="747"/>
                  </a:cubicBezTo>
                  <a:cubicBezTo>
                    <a:pt x="330" y="755"/>
                    <a:pt x="334" y="761"/>
                    <a:pt x="341" y="766"/>
                  </a:cubicBezTo>
                  <a:cubicBezTo>
                    <a:pt x="342" y="766"/>
                    <a:pt x="342" y="765"/>
                    <a:pt x="342" y="765"/>
                  </a:cubicBezTo>
                  <a:cubicBezTo>
                    <a:pt x="341" y="765"/>
                    <a:pt x="328" y="752"/>
                    <a:pt x="331" y="750"/>
                  </a:cubicBezTo>
                  <a:cubicBezTo>
                    <a:pt x="333" y="749"/>
                    <a:pt x="336" y="753"/>
                    <a:pt x="337" y="754"/>
                  </a:cubicBezTo>
                  <a:cubicBezTo>
                    <a:pt x="356" y="769"/>
                    <a:pt x="356" y="769"/>
                    <a:pt x="356" y="769"/>
                  </a:cubicBezTo>
                  <a:cubicBezTo>
                    <a:pt x="356" y="769"/>
                    <a:pt x="358" y="768"/>
                    <a:pt x="357" y="767"/>
                  </a:cubicBezTo>
                  <a:cubicBezTo>
                    <a:pt x="353" y="761"/>
                    <a:pt x="349" y="756"/>
                    <a:pt x="345" y="750"/>
                  </a:cubicBezTo>
                  <a:cubicBezTo>
                    <a:pt x="347" y="752"/>
                    <a:pt x="349" y="753"/>
                    <a:pt x="350" y="755"/>
                  </a:cubicBezTo>
                  <a:cubicBezTo>
                    <a:pt x="359" y="764"/>
                    <a:pt x="359" y="764"/>
                    <a:pt x="359" y="764"/>
                  </a:cubicBezTo>
                  <a:cubicBezTo>
                    <a:pt x="363" y="770"/>
                    <a:pt x="366" y="775"/>
                    <a:pt x="369" y="781"/>
                  </a:cubicBezTo>
                  <a:cubicBezTo>
                    <a:pt x="363" y="777"/>
                    <a:pt x="358" y="773"/>
                    <a:pt x="354" y="768"/>
                  </a:cubicBezTo>
                  <a:cubicBezTo>
                    <a:pt x="353" y="766"/>
                    <a:pt x="351" y="768"/>
                    <a:pt x="352" y="769"/>
                  </a:cubicBezTo>
                  <a:cubicBezTo>
                    <a:pt x="355" y="773"/>
                    <a:pt x="358" y="777"/>
                    <a:pt x="361" y="781"/>
                  </a:cubicBezTo>
                  <a:cubicBezTo>
                    <a:pt x="362" y="782"/>
                    <a:pt x="364" y="781"/>
                    <a:pt x="363" y="780"/>
                  </a:cubicBezTo>
                  <a:cubicBezTo>
                    <a:pt x="363" y="780"/>
                    <a:pt x="362" y="780"/>
                    <a:pt x="362" y="779"/>
                  </a:cubicBezTo>
                  <a:cubicBezTo>
                    <a:pt x="365" y="782"/>
                    <a:pt x="368" y="784"/>
                    <a:pt x="372" y="786"/>
                  </a:cubicBezTo>
                  <a:cubicBezTo>
                    <a:pt x="373" y="787"/>
                    <a:pt x="374" y="786"/>
                    <a:pt x="374" y="784"/>
                  </a:cubicBezTo>
                  <a:cubicBezTo>
                    <a:pt x="371" y="780"/>
                    <a:pt x="369" y="775"/>
                    <a:pt x="366" y="771"/>
                  </a:cubicBezTo>
                  <a:cubicBezTo>
                    <a:pt x="369" y="773"/>
                    <a:pt x="371" y="776"/>
                    <a:pt x="374" y="778"/>
                  </a:cubicBezTo>
                  <a:cubicBezTo>
                    <a:pt x="375" y="779"/>
                    <a:pt x="377" y="778"/>
                    <a:pt x="376" y="777"/>
                  </a:cubicBezTo>
                  <a:cubicBezTo>
                    <a:pt x="371" y="769"/>
                    <a:pt x="365" y="761"/>
                    <a:pt x="360" y="753"/>
                  </a:cubicBezTo>
                  <a:cubicBezTo>
                    <a:pt x="361" y="755"/>
                    <a:pt x="362" y="756"/>
                    <a:pt x="363" y="757"/>
                  </a:cubicBezTo>
                  <a:cubicBezTo>
                    <a:pt x="366" y="760"/>
                    <a:pt x="381" y="772"/>
                    <a:pt x="381" y="776"/>
                  </a:cubicBezTo>
                  <a:cubicBezTo>
                    <a:pt x="381" y="775"/>
                    <a:pt x="379" y="774"/>
                    <a:pt x="378" y="776"/>
                  </a:cubicBezTo>
                  <a:cubicBezTo>
                    <a:pt x="378" y="776"/>
                    <a:pt x="378" y="776"/>
                    <a:pt x="378" y="777"/>
                  </a:cubicBezTo>
                  <a:cubicBezTo>
                    <a:pt x="378" y="777"/>
                    <a:pt x="378" y="778"/>
                    <a:pt x="378" y="779"/>
                  </a:cubicBezTo>
                  <a:cubicBezTo>
                    <a:pt x="380" y="781"/>
                    <a:pt x="382" y="781"/>
                    <a:pt x="384" y="779"/>
                  </a:cubicBezTo>
                  <a:cubicBezTo>
                    <a:pt x="385" y="779"/>
                    <a:pt x="385" y="779"/>
                    <a:pt x="385" y="778"/>
                  </a:cubicBezTo>
                  <a:cubicBezTo>
                    <a:pt x="385" y="775"/>
                    <a:pt x="383" y="773"/>
                    <a:pt x="382" y="770"/>
                  </a:cubicBezTo>
                  <a:cubicBezTo>
                    <a:pt x="383" y="771"/>
                    <a:pt x="384" y="772"/>
                    <a:pt x="384" y="773"/>
                  </a:cubicBezTo>
                  <a:cubicBezTo>
                    <a:pt x="386" y="774"/>
                    <a:pt x="388" y="772"/>
                    <a:pt x="386" y="771"/>
                  </a:cubicBezTo>
                  <a:cubicBezTo>
                    <a:pt x="368" y="750"/>
                    <a:pt x="352" y="728"/>
                    <a:pt x="336" y="706"/>
                  </a:cubicBezTo>
                  <a:cubicBezTo>
                    <a:pt x="355" y="727"/>
                    <a:pt x="375" y="748"/>
                    <a:pt x="396" y="769"/>
                  </a:cubicBezTo>
                  <a:cubicBezTo>
                    <a:pt x="397" y="770"/>
                    <a:pt x="399" y="768"/>
                    <a:pt x="398" y="767"/>
                  </a:cubicBezTo>
                  <a:cubicBezTo>
                    <a:pt x="326" y="675"/>
                    <a:pt x="257" y="579"/>
                    <a:pt x="193" y="481"/>
                  </a:cubicBezTo>
                  <a:cubicBezTo>
                    <a:pt x="228" y="527"/>
                    <a:pt x="263" y="573"/>
                    <a:pt x="298" y="620"/>
                  </a:cubicBezTo>
                  <a:cubicBezTo>
                    <a:pt x="322" y="654"/>
                    <a:pt x="348" y="688"/>
                    <a:pt x="374" y="721"/>
                  </a:cubicBezTo>
                  <a:cubicBezTo>
                    <a:pt x="375" y="722"/>
                    <a:pt x="377" y="720"/>
                    <a:pt x="376" y="719"/>
                  </a:cubicBezTo>
                  <a:cubicBezTo>
                    <a:pt x="304" y="624"/>
                    <a:pt x="304" y="624"/>
                    <a:pt x="304" y="624"/>
                  </a:cubicBezTo>
                  <a:cubicBezTo>
                    <a:pt x="274" y="582"/>
                    <a:pt x="245" y="539"/>
                    <a:pt x="218" y="495"/>
                  </a:cubicBezTo>
                  <a:cubicBezTo>
                    <a:pt x="268" y="567"/>
                    <a:pt x="322" y="637"/>
                    <a:pt x="380" y="704"/>
                  </a:cubicBezTo>
                  <a:cubicBezTo>
                    <a:pt x="381" y="705"/>
                    <a:pt x="383" y="703"/>
                    <a:pt x="382" y="702"/>
                  </a:cubicBezTo>
                  <a:cubicBezTo>
                    <a:pt x="355" y="663"/>
                    <a:pt x="327" y="624"/>
                    <a:pt x="299" y="585"/>
                  </a:cubicBezTo>
                  <a:cubicBezTo>
                    <a:pt x="332" y="626"/>
                    <a:pt x="367" y="666"/>
                    <a:pt x="406" y="702"/>
                  </a:cubicBezTo>
                  <a:cubicBezTo>
                    <a:pt x="407" y="703"/>
                    <a:pt x="410" y="702"/>
                    <a:pt x="408" y="700"/>
                  </a:cubicBezTo>
                  <a:cubicBezTo>
                    <a:pt x="350" y="623"/>
                    <a:pt x="289" y="548"/>
                    <a:pt x="226" y="475"/>
                  </a:cubicBezTo>
                  <a:cubicBezTo>
                    <a:pt x="220" y="465"/>
                    <a:pt x="215" y="456"/>
                    <a:pt x="209" y="446"/>
                  </a:cubicBezTo>
                  <a:cubicBezTo>
                    <a:pt x="276" y="532"/>
                    <a:pt x="346" y="616"/>
                    <a:pt x="417" y="699"/>
                  </a:cubicBezTo>
                  <a:cubicBezTo>
                    <a:pt x="418" y="701"/>
                    <a:pt x="420" y="699"/>
                    <a:pt x="419" y="697"/>
                  </a:cubicBezTo>
                  <a:cubicBezTo>
                    <a:pt x="359" y="604"/>
                    <a:pt x="269" y="533"/>
                    <a:pt x="213" y="436"/>
                  </a:cubicBezTo>
                  <a:cubicBezTo>
                    <a:pt x="250" y="480"/>
                    <a:pt x="286" y="524"/>
                    <a:pt x="322" y="568"/>
                  </a:cubicBezTo>
                  <a:cubicBezTo>
                    <a:pt x="356" y="611"/>
                    <a:pt x="392" y="653"/>
                    <a:pt x="428" y="695"/>
                  </a:cubicBezTo>
                  <a:cubicBezTo>
                    <a:pt x="430" y="696"/>
                    <a:pt x="432" y="694"/>
                    <a:pt x="431" y="692"/>
                  </a:cubicBezTo>
                  <a:cubicBezTo>
                    <a:pt x="392" y="646"/>
                    <a:pt x="354" y="600"/>
                    <a:pt x="315" y="554"/>
                  </a:cubicBezTo>
                  <a:cubicBezTo>
                    <a:pt x="287" y="518"/>
                    <a:pt x="260" y="481"/>
                    <a:pt x="235" y="442"/>
                  </a:cubicBezTo>
                  <a:cubicBezTo>
                    <a:pt x="303" y="523"/>
                    <a:pt x="370" y="604"/>
                    <a:pt x="438" y="685"/>
                  </a:cubicBezTo>
                  <a:cubicBezTo>
                    <a:pt x="439" y="687"/>
                    <a:pt x="442" y="685"/>
                    <a:pt x="440" y="683"/>
                  </a:cubicBezTo>
                  <a:cubicBezTo>
                    <a:pt x="373" y="600"/>
                    <a:pt x="305" y="517"/>
                    <a:pt x="238" y="435"/>
                  </a:cubicBezTo>
                  <a:cubicBezTo>
                    <a:pt x="255" y="446"/>
                    <a:pt x="269" y="461"/>
                    <a:pt x="282" y="477"/>
                  </a:cubicBezTo>
                  <a:cubicBezTo>
                    <a:pt x="299" y="499"/>
                    <a:pt x="316" y="520"/>
                    <a:pt x="334" y="542"/>
                  </a:cubicBezTo>
                  <a:cubicBezTo>
                    <a:pt x="368" y="585"/>
                    <a:pt x="402" y="627"/>
                    <a:pt x="437" y="670"/>
                  </a:cubicBezTo>
                  <a:cubicBezTo>
                    <a:pt x="438" y="672"/>
                    <a:pt x="441" y="670"/>
                    <a:pt x="439" y="668"/>
                  </a:cubicBezTo>
                  <a:cubicBezTo>
                    <a:pt x="390" y="603"/>
                    <a:pt x="341" y="539"/>
                    <a:pt x="292" y="474"/>
                  </a:cubicBezTo>
                  <a:cubicBezTo>
                    <a:pt x="310" y="495"/>
                    <a:pt x="328" y="516"/>
                    <a:pt x="345" y="536"/>
                  </a:cubicBezTo>
                  <a:cubicBezTo>
                    <a:pt x="372" y="570"/>
                    <a:pt x="401" y="603"/>
                    <a:pt x="431" y="635"/>
                  </a:cubicBezTo>
                  <a:cubicBezTo>
                    <a:pt x="432" y="637"/>
                    <a:pt x="435" y="634"/>
                    <a:pt x="433" y="633"/>
                  </a:cubicBezTo>
                  <a:cubicBezTo>
                    <a:pt x="405" y="600"/>
                    <a:pt x="377" y="567"/>
                    <a:pt x="349" y="534"/>
                  </a:cubicBezTo>
                  <a:cubicBezTo>
                    <a:pt x="323" y="502"/>
                    <a:pt x="298" y="469"/>
                    <a:pt x="275" y="434"/>
                  </a:cubicBezTo>
                  <a:cubicBezTo>
                    <a:pt x="330" y="498"/>
                    <a:pt x="386" y="562"/>
                    <a:pt x="441" y="626"/>
                  </a:cubicBezTo>
                  <a:cubicBezTo>
                    <a:pt x="443" y="628"/>
                    <a:pt x="446" y="626"/>
                    <a:pt x="444" y="624"/>
                  </a:cubicBezTo>
                  <a:cubicBezTo>
                    <a:pt x="409" y="577"/>
                    <a:pt x="374" y="531"/>
                    <a:pt x="338" y="484"/>
                  </a:cubicBezTo>
                  <a:cubicBezTo>
                    <a:pt x="374" y="528"/>
                    <a:pt x="411" y="570"/>
                    <a:pt x="449" y="612"/>
                  </a:cubicBezTo>
                  <a:cubicBezTo>
                    <a:pt x="451" y="614"/>
                    <a:pt x="453" y="611"/>
                    <a:pt x="452" y="609"/>
                  </a:cubicBezTo>
                  <a:cubicBezTo>
                    <a:pt x="404" y="553"/>
                    <a:pt x="357" y="497"/>
                    <a:pt x="309" y="440"/>
                  </a:cubicBezTo>
                  <a:cubicBezTo>
                    <a:pt x="295" y="422"/>
                    <a:pt x="282" y="403"/>
                    <a:pt x="270" y="383"/>
                  </a:cubicBezTo>
                  <a:cubicBezTo>
                    <a:pt x="332" y="455"/>
                    <a:pt x="394" y="527"/>
                    <a:pt x="457" y="598"/>
                  </a:cubicBezTo>
                  <a:cubicBezTo>
                    <a:pt x="458" y="600"/>
                    <a:pt x="461" y="598"/>
                    <a:pt x="459" y="596"/>
                  </a:cubicBezTo>
                  <a:cubicBezTo>
                    <a:pt x="408" y="529"/>
                    <a:pt x="356" y="463"/>
                    <a:pt x="304" y="396"/>
                  </a:cubicBezTo>
                  <a:cubicBezTo>
                    <a:pt x="356" y="452"/>
                    <a:pt x="406" y="510"/>
                    <a:pt x="454" y="569"/>
                  </a:cubicBezTo>
                  <a:cubicBezTo>
                    <a:pt x="455" y="571"/>
                    <a:pt x="458" y="568"/>
                    <a:pt x="457" y="566"/>
                  </a:cubicBezTo>
                  <a:cubicBezTo>
                    <a:pt x="417" y="515"/>
                    <a:pt x="378" y="464"/>
                    <a:pt x="339" y="414"/>
                  </a:cubicBezTo>
                  <a:cubicBezTo>
                    <a:pt x="381" y="462"/>
                    <a:pt x="424" y="511"/>
                    <a:pt x="466" y="560"/>
                  </a:cubicBezTo>
                  <a:cubicBezTo>
                    <a:pt x="468" y="561"/>
                    <a:pt x="471" y="559"/>
                    <a:pt x="469" y="557"/>
                  </a:cubicBezTo>
                  <a:cubicBezTo>
                    <a:pt x="436" y="513"/>
                    <a:pt x="402" y="469"/>
                    <a:pt x="368" y="425"/>
                  </a:cubicBezTo>
                  <a:cubicBezTo>
                    <a:pt x="351" y="403"/>
                    <a:pt x="334" y="381"/>
                    <a:pt x="316" y="359"/>
                  </a:cubicBezTo>
                  <a:cubicBezTo>
                    <a:pt x="307" y="348"/>
                    <a:pt x="298" y="337"/>
                    <a:pt x="289" y="326"/>
                  </a:cubicBezTo>
                  <a:cubicBezTo>
                    <a:pt x="287" y="323"/>
                    <a:pt x="285" y="321"/>
                    <a:pt x="283" y="318"/>
                  </a:cubicBezTo>
                  <a:cubicBezTo>
                    <a:pt x="282" y="317"/>
                    <a:pt x="281" y="315"/>
                    <a:pt x="279" y="314"/>
                  </a:cubicBezTo>
                  <a:cubicBezTo>
                    <a:pt x="280" y="314"/>
                    <a:pt x="280" y="313"/>
                    <a:pt x="280" y="313"/>
                  </a:cubicBezTo>
                  <a:cubicBezTo>
                    <a:pt x="295" y="331"/>
                    <a:pt x="311" y="349"/>
                    <a:pt x="326" y="367"/>
                  </a:cubicBezTo>
                  <a:cubicBezTo>
                    <a:pt x="380" y="442"/>
                    <a:pt x="443" y="510"/>
                    <a:pt x="506" y="577"/>
                  </a:cubicBezTo>
                  <a:cubicBezTo>
                    <a:pt x="507" y="579"/>
                    <a:pt x="509" y="577"/>
                    <a:pt x="508" y="575"/>
                  </a:cubicBezTo>
                  <a:cubicBezTo>
                    <a:pt x="449" y="505"/>
                    <a:pt x="389" y="436"/>
                    <a:pt x="329" y="367"/>
                  </a:cubicBezTo>
                  <a:cubicBezTo>
                    <a:pt x="318" y="351"/>
                    <a:pt x="307" y="335"/>
                    <a:pt x="297" y="318"/>
                  </a:cubicBezTo>
                  <a:cubicBezTo>
                    <a:pt x="370" y="404"/>
                    <a:pt x="444" y="490"/>
                    <a:pt x="518" y="576"/>
                  </a:cubicBezTo>
                  <a:cubicBezTo>
                    <a:pt x="519" y="577"/>
                    <a:pt x="522" y="575"/>
                    <a:pt x="520" y="573"/>
                  </a:cubicBezTo>
                  <a:cubicBezTo>
                    <a:pt x="467" y="501"/>
                    <a:pt x="412" y="431"/>
                    <a:pt x="354" y="363"/>
                  </a:cubicBezTo>
                  <a:cubicBezTo>
                    <a:pt x="377" y="387"/>
                    <a:pt x="400" y="412"/>
                    <a:pt x="422" y="437"/>
                  </a:cubicBezTo>
                  <a:cubicBezTo>
                    <a:pt x="424" y="439"/>
                    <a:pt x="426" y="441"/>
                    <a:pt x="427" y="444"/>
                  </a:cubicBezTo>
                  <a:cubicBezTo>
                    <a:pt x="460" y="487"/>
                    <a:pt x="492" y="533"/>
                    <a:pt x="537" y="563"/>
                  </a:cubicBezTo>
                  <a:cubicBezTo>
                    <a:pt x="539" y="564"/>
                    <a:pt x="541" y="562"/>
                    <a:pt x="539" y="561"/>
                  </a:cubicBezTo>
                  <a:cubicBezTo>
                    <a:pt x="501" y="518"/>
                    <a:pt x="463" y="476"/>
                    <a:pt x="424" y="43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12" y="417"/>
                    <a:pt x="399" y="401"/>
                    <a:pt x="387" y="385"/>
                  </a:cubicBezTo>
                  <a:cubicBezTo>
                    <a:pt x="437" y="445"/>
                    <a:pt x="488" y="504"/>
                    <a:pt x="542" y="561"/>
                  </a:cubicBezTo>
                  <a:cubicBezTo>
                    <a:pt x="543" y="563"/>
                    <a:pt x="546" y="560"/>
                    <a:pt x="544" y="559"/>
                  </a:cubicBezTo>
                  <a:cubicBezTo>
                    <a:pt x="485" y="491"/>
                    <a:pt x="429" y="422"/>
                    <a:pt x="375" y="350"/>
                  </a:cubicBezTo>
                  <a:cubicBezTo>
                    <a:pt x="440" y="429"/>
                    <a:pt x="507" y="504"/>
                    <a:pt x="577" y="578"/>
                  </a:cubicBezTo>
                  <a:cubicBezTo>
                    <a:pt x="578" y="579"/>
                    <a:pt x="581" y="577"/>
                    <a:pt x="579" y="575"/>
                  </a:cubicBezTo>
                  <a:cubicBezTo>
                    <a:pt x="521" y="508"/>
                    <a:pt x="467" y="439"/>
                    <a:pt x="413" y="368"/>
                  </a:cubicBezTo>
                  <a:cubicBezTo>
                    <a:pt x="437" y="398"/>
                    <a:pt x="462" y="427"/>
                    <a:pt x="487" y="456"/>
                  </a:cubicBezTo>
                  <a:cubicBezTo>
                    <a:pt x="496" y="466"/>
                    <a:pt x="504" y="476"/>
                    <a:pt x="512" y="487"/>
                  </a:cubicBezTo>
                  <a:cubicBezTo>
                    <a:pt x="542" y="525"/>
                    <a:pt x="573" y="561"/>
                    <a:pt x="611" y="591"/>
                  </a:cubicBezTo>
                  <a:cubicBezTo>
                    <a:pt x="610" y="592"/>
                    <a:pt x="609" y="594"/>
                    <a:pt x="610" y="595"/>
                  </a:cubicBezTo>
                  <a:cubicBezTo>
                    <a:pt x="651" y="641"/>
                    <a:pt x="692" y="687"/>
                    <a:pt x="733" y="734"/>
                  </a:cubicBezTo>
                  <a:cubicBezTo>
                    <a:pt x="699" y="698"/>
                    <a:pt x="665" y="663"/>
                    <a:pt x="631" y="627"/>
                  </a:cubicBezTo>
                  <a:cubicBezTo>
                    <a:pt x="629" y="625"/>
                    <a:pt x="626" y="628"/>
                    <a:pt x="628" y="630"/>
                  </a:cubicBezTo>
                  <a:cubicBezTo>
                    <a:pt x="628" y="630"/>
                    <a:pt x="628" y="630"/>
                    <a:pt x="628" y="630"/>
                  </a:cubicBezTo>
                  <a:cubicBezTo>
                    <a:pt x="628" y="630"/>
                    <a:pt x="628" y="630"/>
                    <a:pt x="628" y="630"/>
                  </a:cubicBezTo>
                  <a:cubicBezTo>
                    <a:pt x="628" y="630"/>
                    <a:pt x="628" y="630"/>
                    <a:pt x="628" y="630"/>
                  </a:cubicBezTo>
                  <a:cubicBezTo>
                    <a:pt x="652" y="662"/>
                    <a:pt x="678" y="692"/>
                    <a:pt x="704" y="722"/>
                  </a:cubicBezTo>
                  <a:cubicBezTo>
                    <a:pt x="679" y="698"/>
                    <a:pt x="655" y="674"/>
                    <a:pt x="630" y="650"/>
                  </a:cubicBezTo>
                  <a:cubicBezTo>
                    <a:pt x="629" y="649"/>
                    <a:pt x="626" y="651"/>
                    <a:pt x="627" y="653"/>
                  </a:cubicBezTo>
                  <a:cubicBezTo>
                    <a:pt x="654" y="691"/>
                    <a:pt x="684" y="727"/>
                    <a:pt x="716" y="762"/>
                  </a:cubicBezTo>
                  <a:cubicBezTo>
                    <a:pt x="683" y="730"/>
                    <a:pt x="649" y="697"/>
                    <a:pt x="616" y="664"/>
                  </a:cubicBezTo>
                  <a:cubicBezTo>
                    <a:pt x="614" y="662"/>
                    <a:pt x="611" y="665"/>
                    <a:pt x="613" y="667"/>
                  </a:cubicBezTo>
                  <a:cubicBezTo>
                    <a:pt x="666" y="726"/>
                    <a:pt x="719" y="786"/>
                    <a:pt x="772" y="845"/>
                  </a:cubicBezTo>
                  <a:cubicBezTo>
                    <a:pt x="765" y="838"/>
                    <a:pt x="758" y="832"/>
                    <a:pt x="751" y="825"/>
                  </a:cubicBezTo>
                  <a:cubicBezTo>
                    <a:pt x="696" y="771"/>
                    <a:pt x="644" y="714"/>
                    <a:pt x="593" y="657"/>
                  </a:cubicBezTo>
                  <a:cubicBezTo>
                    <a:pt x="591" y="655"/>
                    <a:pt x="588" y="657"/>
                    <a:pt x="589" y="660"/>
                  </a:cubicBezTo>
                  <a:cubicBezTo>
                    <a:pt x="592" y="665"/>
                    <a:pt x="596" y="670"/>
                    <a:pt x="599" y="674"/>
                  </a:cubicBezTo>
                  <a:cubicBezTo>
                    <a:pt x="591" y="666"/>
                    <a:pt x="583" y="659"/>
                    <a:pt x="570" y="659"/>
                  </a:cubicBezTo>
                  <a:cubicBezTo>
                    <a:pt x="569" y="659"/>
                    <a:pt x="568" y="660"/>
                    <a:pt x="568" y="661"/>
                  </a:cubicBezTo>
                  <a:cubicBezTo>
                    <a:pt x="563" y="656"/>
                    <a:pt x="558" y="651"/>
                    <a:pt x="553" y="646"/>
                  </a:cubicBezTo>
                  <a:cubicBezTo>
                    <a:pt x="552" y="644"/>
                    <a:pt x="549" y="647"/>
                    <a:pt x="550" y="649"/>
                  </a:cubicBezTo>
                  <a:cubicBezTo>
                    <a:pt x="565" y="670"/>
                    <a:pt x="582" y="691"/>
                    <a:pt x="598" y="711"/>
                  </a:cubicBezTo>
                  <a:cubicBezTo>
                    <a:pt x="598" y="710"/>
                    <a:pt x="597" y="710"/>
                    <a:pt x="597" y="709"/>
                  </a:cubicBezTo>
                  <a:cubicBezTo>
                    <a:pt x="581" y="693"/>
                    <a:pt x="566" y="674"/>
                    <a:pt x="548" y="659"/>
                  </a:cubicBezTo>
                  <a:cubicBezTo>
                    <a:pt x="542" y="654"/>
                    <a:pt x="533" y="650"/>
                    <a:pt x="527" y="655"/>
                  </a:cubicBezTo>
                  <a:cubicBezTo>
                    <a:pt x="524" y="653"/>
                    <a:pt x="521" y="651"/>
                    <a:pt x="519" y="649"/>
                  </a:cubicBezTo>
                  <a:cubicBezTo>
                    <a:pt x="518" y="648"/>
                    <a:pt x="517" y="649"/>
                    <a:pt x="516" y="649"/>
                  </a:cubicBezTo>
                  <a:cubicBezTo>
                    <a:pt x="515" y="649"/>
                    <a:pt x="514" y="650"/>
                    <a:pt x="515" y="651"/>
                  </a:cubicBezTo>
                  <a:cubicBezTo>
                    <a:pt x="516" y="652"/>
                    <a:pt x="516" y="652"/>
                    <a:pt x="517" y="653"/>
                  </a:cubicBezTo>
                  <a:cubicBezTo>
                    <a:pt x="528" y="667"/>
                    <a:pt x="539" y="680"/>
                    <a:pt x="551" y="694"/>
                  </a:cubicBezTo>
                  <a:cubicBezTo>
                    <a:pt x="541" y="683"/>
                    <a:pt x="530" y="672"/>
                    <a:pt x="520" y="661"/>
                  </a:cubicBezTo>
                  <a:cubicBezTo>
                    <a:pt x="518" y="659"/>
                    <a:pt x="516" y="662"/>
                    <a:pt x="517" y="664"/>
                  </a:cubicBezTo>
                  <a:cubicBezTo>
                    <a:pt x="542" y="694"/>
                    <a:pt x="567" y="724"/>
                    <a:pt x="591" y="755"/>
                  </a:cubicBezTo>
                  <a:cubicBezTo>
                    <a:pt x="562" y="730"/>
                    <a:pt x="535" y="704"/>
                    <a:pt x="509" y="677"/>
                  </a:cubicBezTo>
                  <a:cubicBezTo>
                    <a:pt x="507" y="676"/>
                    <a:pt x="504" y="678"/>
                    <a:pt x="506" y="680"/>
                  </a:cubicBezTo>
                  <a:cubicBezTo>
                    <a:pt x="522" y="697"/>
                    <a:pt x="538" y="715"/>
                    <a:pt x="553" y="732"/>
                  </a:cubicBezTo>
                  <a:cubicBezTo>
                    <a:pt x="536" y="717"/>
                    <a:pt x="520" y="702"/>
                    <a:pt x="503" y="687"/>
                  </a:cubicBezTo>
                  <a:cubicBezTo>
                    <a:pt x="501" y="686"/>
                    <a:pt x="499" y="688"/>
                    <a:pt x="500" y="690"/>
                  </a:cubicBezTo>
                  <a:cubicBezTo>
                    <a:pt x="515" y="709"/>
                    <a:pt x="530" y="727"/>
                    <a:pt x="546" y="746"/>
                  </a:cubicBezTo>
                  <a:cubicBezTo>
                    <a:pt x="528" y="729"/>
                    <a:pt x="510" y="712"/>
                    <a:pt x="493" y="695"/>
                  </a:cubicBezTo>
                  <a:cubicBezTo>
                    <a:pt x="491" y="693"/>
                    <a:pt x="489" y="696"/>
                    <a:pt x="490" y="698"/>
                  </a:cubicBezTo>
                  <a:cubicBezTo>
                    <a:pt x="505" y="716"/>
                    <a:pt x="520" y="735"/>
                    <a:pt x="534" y="754"/>
                  </a:cubicBezTo>
                  <a:cubicBezTo>
                    <a:pt x="514" y="734"/>
                    <a:pt x="493" y="715"/>
                    <a:pt x="471" y="697"/>
                  </a:cubicBezTo>
                  <a:cubicBezTo>
                    <a:pt x="469" y="695"/>
                    <a:pt x="467" y="698"/>
                    <a:pt x="468" y="699"/>
                  </a:cubicBezTo>
                  <a:cubicBezTo>
                    <a:pt x="486" y="719"/>
                    <a:pt x="504" y="739"/>
                    <a:pt x="522" y="759"/>
                  </a:cubicBezTo>
                  <a:cubicBezTo>
                    <a:pt x="503" y="742"/>
                    <a:pt x="482" y="725"/>
                    <a:pt x="461" y="710"/>
                  </a:cubicBezTo>
                  <a:cubicBezTo>
                    <a:pt x="459" y="709"/>
                    <a:pt x="457" y="711"/>
                    <a:pt x="459" y="712"/>
                  </a:cubicBezTo>
                  <a:cubicBezTo>
                    <a:pt x="473" y="726"/>
                    <a:pt x="487" y="741"/>
                    <a:pt x="499" y="757"/>
                  </a:cubicBezTo>
                  <a:cubicBezTo>
                    <a:pt x="483" y="742"/>
                    <a:pt x="467" y="727"/>
                    <a:pt x="451" y="712"/>
                  </a:cubicBezTo>
                  <a:cubicBezTo>
                    <a:pt x="449" y="710"/>
                    <a:pt x="447" y="712"/>
                    <a:pt x="448" y="714"/>
                  </a:cubicBezTo>
                  <a:cubicBezTo>
                    <a:pt x="461" y="730"/>
                    <a:pt x="474" y="745"/>
                    <a:pt x="487" y="761"/>
                  </a:cubicBezTo>
                  <a:cubicBezTo>
                    <a:pt x="475" y="749"/>
                    <a:pt x="462" y="738"/>
                    <a:pt x="450" y="727"/>
                  </a:cubicBezTo>
                  <a:cubicBezTo>
                    <a:pt x="448" y="725"/>
                    <a:pt x="445" y="728"/>
                    <a:pt x="447" y="729"/>
                  </a:cubicBezTo>
                  <a:cubicBezTo>
                    <a:pt x="467" y="751"/>
                    <a:pt x="467" y="751"/>
                    <a:pt x="467" y="751"/>
                  </a:cubicBezTo>
                  <a:cubicBezTo>
                    <a:pt x="466" y="750"/>
                    <a:pt x="466" y="750"/>
                    <a:pt x="465" y="751"/>
                  </a:cubicBezTo>
                  <a:cubicBezTo>
                    <a:pt x="443" y="731"/>
                    <a:pt x="443" y="731"/>
                    <a:pt x="443" y="731"/>
                  </a:cubicBezTo>
                  <a:cubicBezTo>
                    <a:pt x="441" y="729"/>
                    <a:pt x="438" y="732"/>
                    <a:pt x="440" y="733"/>
                  </a:cubicBezTo>
                  <a:cubicBezTo>
                    <a:pt x="441" y="735"/>
                    <a:pt x="443" y="736"/>
                    <a:pt x="444" y="738"/>
                  </a:cubicBezTo>
                  <a:cubicBezTo>
                    <a:pt x="443" y="737"/>
                    <a:pt x="441" y="737"/>
                    <a:pt x="440" y="736"/>
                  </a:cubicBezTo>
                  <a:cubicBezTo>
                    <a:pt x="438" y="735"/>
                    <a:pt x="436" y="738"/>
                    <a:pt x="438" y="739"/>
                  </a:cubicBezTo>
                  <a:cubicBezTo>
                    <a:pt x="443" y="742"/>
                    <a:pt x="447" y="744"/>
                    <a:pt x="451" y="746"/>
                  </a:cubicBezTo>
                  <a:cubicBezTo>
                    <a:pt x="452" y="747"/>
                    <a:pt x="453" y="746"/>
                    <a:pt x="454" y="746"/>
                  </a:cubicBezTo>
                  <a:cubicBezTo>
                    <a:pt x="466" y="756"/>
                    <a:pt x="466" y="756"/>
                    <a:pt x="466" y="756"/>
                  </a:cubicBezTo>
                  <a:cubicBezTo>
                    <a:pt x="468" y="762"/>
                    <a:pt x="471" y="767"/>
                    <a:pt x="475" y="772"/>
                  </a:cubicBezTo>
                  <a:cubicBezTo>
                    <a:pt x="471" y="768"/>
                    <a:pt x="466" y="765"/>
                    <a:pt x="462" y="761"/>
                  </a:cubicBezTo>
                  <a:cubicBezTo>
                    <a:pt x="461" y="760"/>
                    <a:pt x="460" y="761"/>
                    <a:pt x="460" y="763"/>
                  </a:cubicBezTo>
                  <a:cubicBezTo>
                    <a:pt x="462" y="774"/>
                    <a:pt x="467" y="783"/>
                    <a:pt x="475" y="792"/>
                  </a:cubicBezTo>
                  <a:cubicBezTo>
                    <a:pt x="476" y="792"/>
                    <a:pt x="477" y="791"/>
                    <a:pt x="476" y="791"/>
                  </a:cubicBezTo>
                  <a:cubicBezTo>
                    <a:pt x="470" y="783"/>
                    <a:pt x="466" y="775"/>
                    <a:pt x="464" y="766"/>
                  </a:cubicBezTo>
                  <a:cubicBezTo>
                    <a:pt x="470" y="772"/>
                    <a:pt x="477" y="778"/>
                    <a:pt x="484" y="784"/>
                  </a:cubicBezTo>
                  <a:cubicBezTo>
                    <a:pt x="485" y="786"/>
                    <a:pt x="488" y="784"/>
                    <a:pt x="486" y="782"/>
                  </a:cubicBezTo>
                  <a:cubicBezTo>
                    <a:pt x="481" y="776"/>
                    <a:pt x="477" y="769"/>
                    <a:pt x="473" y="763"/>
                  </a:cubicBezTo>
                  <a:cubicBezTo>
                    <a:pt x="474" y="763"/>
                    <a:pt x="475" y="764"/>
                    <a:pt x="475" y="764"/>
                  </a:cubicBezTo>
                  <a:cubicBezTo>
                    <a:pt x="480" y="769"/>
                    <a:pt x="484" y="773"/>
                    <a:pt x="490" y="777"/>
                  </a:cubicBezTo>
                  <a:cubicBezTo>
                    <a:pt x="492" y="779"/>
                    <a:pt x="495" y="782"/>
                    <a:pt x="497" y="784"/>
                  </a:cubicBezTo>
                  <a:cubicBezTo>
                    <a:pt x="499" y="785"/>
                    <a:pt x="501" y="783"/>
                    <a:pt x="500" y="781"/>
                  </a:cubicBezTo>
                  <a:cubicBezTo>
                    <a:pt x="493" y="774"/>
                    <a:pt x="486" y="766"/>
                    <a:pt x="480" y="759"/>
                  </a:cubicBezTo>
                  <a:cubicBezTo>
                    <a:pt x="488" y="767"/>
                    <a:pt x="497" y="775"/>
                    <a:pt x="506" y="783"/>
                  </a:cubicBezTo>
                  <a:cubicBezTo>
                    <a:pt x="508" y="785"/>
                    <a:pt x="510" y="782"/>
                    <a:pt x="509" y="780"/>
                  </a:cubicBezTo>
                  <a:cubicBezTo>
                    <a:pt x="496" y="765"/>
                    <a:pt x="483" y="750"/>
                    <a:pt x="470" y="735"/>
                  </a:cubicBezTo>
                  <a:cubicBezTo>
                    <a:pt x="484" y="748"/>
                    <a:pt x="498" y="760"/>
                    <a:pt x="512" y="773"/>
                  </a:cubicBezTo>
                  <a:cubicBezTo>
                    <a:pt x="513" y="775"/>
                    <a:pt x="516" y="773"/>
                    <a:pt x="515" y="771"/>
                  </a:cubicBezTo>
                  <a:cubicBezTo>
                    <a:pt x="504" y="756"/>
                    <a:pt x="492" y="742"/>
                    <a:pt x="479" y="728"/>
                  </a:cubicBezTo>
                  <a:cubicBezTo>
                    <a:pt x="505" y="748"/>
                    <a:pt x="529" y="770"/>
                    <a:pt x="553" y="793"/>
                  </a:cubicBezTo>
                  <a:cubicBezTo>
                    <a:pt x="554" y="795"/>
                    <a:pt x="557" y="792"/>
                    <a:pt x="555" y="790"/>
                  </a:cubicBezTo>
                  <a:cubicBezTo>
                    <a:pt x="533" y="765"/>
                    <a:pt x="510" y="740"/>
                    <a:pt x="487" y="715"/>
                  </a:cubicBezTo>
                  <a:cubicBezTo>
                    <a:pt x="513" y="737"/>
                    <a:pt x="538" y="761"/>
                    <a:pt x="560" y="787"/>
                  </a:cubicBezTo>
                  <a:cubicBezTo>
                    <a:pt x="562" y="789"/>
                    <a:pt x="564" y="786"/>
                    <a:pt x="563" y="784"/>
                  </a:cubicBezTo>
                  <a:cubicBezTo>
                    <a:pt x="545" y="762"/>
                    <a:pt x="527" y="739"/>
                    <a:pt x="509" y="716"/>
                  </a:cubicBezTo>
                  <a:cubicBezTo>
                    <a:pt x="528" y="734"/>
                    <a:pt x="548" y="753"/>
                    <a:pt x="567" y="771"/>
                  </a:cubicBezTo>
                  <a:cubicBezTo>
                    <a:pt x="569" y="773"/>
                    <a:pt x="571" y="770"/>
                    <a:pt x="569" y="768"/>
                  </a:cubicBezTo>
                  <a:cubicBezTo>
                    <a:pt x="553" y="748"/>
                    <a:pt x="536" y="727"/>
                    <a:pt x="519" y="707"/>
                  </a:cubicBezTo>
                  <a:cubicBezTo>
                    <a:pt x="538" y="724"/>
                    <a:pt x="557" y="741"/>
                    <a:pt x="577" y="758"/>
                  </a:cubicBezTo>
                  <a:cubicBezTo>
                    <a:pt x="579" y="760"/>
                    <a:pt x="581" y="758"/>
                    <a:pt x="579" y="756"/>
                  </a:cubicBezTo>
                  <a:cubicBezTo>
                    <a:pt x="569" y="745"/>
                    <a:pt x="559" y="734"/>
                    <a:pt x="549" y="722"/>
                  </a:cubicBezTo>
                  <a:cubicBezTo>
                    <a:pt x="567" y="739"/>
                    <a:pt x="585" y="755"/>
                    <a:pt x="604" y="770"/>
                  </a:cubicBezTo>
                  <a:cubicBezTo>
                    <a:pt x="606" y="772"/>
                    <a:pt x="609" y="770"/>
                    <a:pt x="607" y="768"/>
                  </a:cubicBezTo>
                  <a:cubicBezTo>
                    <a:pt x="592" y="749"/>
                    <a:pt x="576" y="730"/>
                    <a:pt x="560" y="711"/>
                  </a:cubicBezTo>
                  <a:cubicBezTo>
                    <a:pt x="620" y="774"/>
                    <a:pt x="620" y="774"/>
                    <a:pt x="620" y="774"/>
                  </a:cubicBezTo>
                  <a:cubicBezTo>
                    <a:pt x="634" y="791"/>
                    <a:pt x="649" y="807"/>
                    <a:pt x="664" y="823"/>
                  </a:cubicBezTo>
                  <a:cubicBezTo>
                    <a:pt x="647" y="806"/>
                    <a:pt x="630" y="788"/>
                    <a:pt x="612" y="770"/>
                  </a:cubicBezTo>
                  <a:cubicBezTo>
                    <a:pt x="611" y="768"/>
                    <a:pt x="608" y="770"/>
                    <a:pt x="609" y="772"/>
                  </a:cubicBezTo>
                  <a:cubicBezTo>
                    <a:pt x="626" y="796"/>
                    <a:pt x="644" y="819"/>
                    <a:pt x="662" y="842"/>
                  </a:cubicBezTo>
                  <a:cubicBezTo>
                    <a:pt x="649" y="829"/>
                    <a:pt x="635" y="817"/>
                    <a:pt x="621" y="804"/>
                  </a:cubicBezTo>
                  <a:cubicBezTo>
                    <a:pt x="619" y="802"/>
                    <a:pt x="616" y="805"/>
                    <a:pt x="618" y="807"/>
                  </a:cubicBezTo>
                  <a:cubicBezTo>
                    <a:pt x="647" y="841"/>
                    <a:pt x="677" y="874"/>
                    <a:pt x="707" y="908"/>
                  </a:cubicBezTo>
                  <a:cubicBezTo>
                    <a:pt x="675" y="875"/>
                    <a:pt x="643" y="843"/>
                    <a:pt x="611" y="811"/>
                  </a:cubicBezTo>
                  <a:cubicBezTo>
                    <a:pt x="609" y="809"/>
                    <a:pt x="607" y="812"/>
                    <a:pt x="608" y="814"/>
                  </a:cubicBezTo>
                  <a:cubicBezTo>
                    <a:pt x="638" y="851"/>
                    <a:pt x="669" y="888"/>
                    <a:pt x="701" y="924"/>
                  </a:cubicBezTo>
                  <a:cubicBezTo>
                    <a:pt x="667" y="889"/>
                    <a:pt x="633" y="854"/>
                    <a:pt x="598" y="819"/>
                  </a:cubicBezTo>
                  <a:cubicBezTo>
                    <a:pt x="597" y="818"/>
                    <a:pt x="594" y="820"/>
                    <a:pt x="596" y="822"/>
                  </a:cubicBezTo>
                  <a:cubicBezTo>
                    <a:pt x="663" y="897"/>
                    <a:pt x="731" y="972"/>
                    <a:pt x="799" y="1048"/>
                  </a:cubicBezTo>
                  <a:cubicBezTo>
                    <a:pt x="729" y="978"/>
                    <a:pt x="661" y="906"/>
                    <a:pt x="597" y="831"/>
                  </a:cubicBezTo>
                  <a:cubicBezTo>
                    <a:pt x="595" y="829"/>
                    <a:pt x="592" y="832"/>
                    <a:pt x="594" y="834"/>
                  </a:cubicBezTo>
                  <a:cubicBezTo>
                    <a:pt x="654" y="905"/>
                    <a:pt x="714" y="975"/>
                    <a:pt x="774" y="1046"/>
                  </a:cubicBezTo>
                  <a:cubicBezTo>
                    <a:pt x="711" y="978"/>
                    <a:pt x="648" y="909"/>
                    <a:pt x="584" y="841"/>
                  </a:cubicBezTo>
                  <a:cubicBezTo>
                    <a:pt x="583" y="840"/>
                    <a:pt x="580" y="842"/>
                    <a:pt x="582" y="844"/>
                  </a:cubicBezTo>
                  <a:cubicBezTo>
                    <a:pt x="586" y="849"/>
                    <a:pt x="590" y="853"/>
                    <a:pt x="593" y="858"/>
                  </a:cubicBezTo>
                  <a:cubicBezTo>
                    <a:pt x="661" y="948"/>
                    <a:pt x="737" y="1031"/>
                    <a:pt x="821" y="1107"/>
                  </a:cubicBezTo>
                  <a:cubicBezTo>
                    <a:pt x="822" y="1108"/>
                    <a:pt x="824" y="1107"/>
                    <a:pt x="824" y="1105"/>
                  </a:cubicBezTo>
                  <a:cubicBezTo>
                    <a:pt x="826" y="1107"/>
                    <a:pt x="828" y="1110"/>
                    <a:pt x="830" y="1112"/>
                  </a:cubicBezTo>
                  <a:cubicBezTo>
                    <a:pt x="832" y="1114"/>
                    <a:pt x="834" y="1111"/>
                    <a:pt x="833" y="1109"/>
                  </a:cubicBezTo>
                  <a:cubicBezTo>
                    <a:pt x="783" y="1051"/>
                    <a:pt x="733" y="993"/>
                    <a:pt x="684" y="934"/>
                  </a:cubicBezTo>
                  <a:cubicBezTo>
                    <a:pt x="734" y="989"/>
                    <a:pt x="786" y="1042"/>
                    <a:pt x="840" y="1093"/>
                  </a:cubicBezTo>
                  <a:cubicBezTo>
                    <a:pt x="841" y="1095"/>
                    <a:pt x="844" y="1093"/>
                    <a:pt x="842" y="1091"/>
                  </a:cubicBezTo>
                  <a:cubicBezTo>
                    <a:pt x="780" y="1022"/>
                    <a:pt x="718" y="952"/>
                    <a:pt x="656" y="883"/>
                  </a:cubicBezTo>
                  <a:cubicBezTo>
                    <a:pt x="695" y="924"/>
                    <a:pt x="735" y="964"/>
                    <a:pt x="774" y="1004"/>
                  </a:cubicBezTo>
                  <a:cubicBezTo>
                    <a:pt x="799" y="1030"/>
                    <a:pt x="823" y="1055"/>
                    <a:pt x="848" y="1080"/>
                  </a:cubicBezTo>
                  <a:cubicBezTo>
                    <a:pt x="850" y="1081"/>
                    <a:pt x="853" y="1079"/>
                    <a:pt x="851" y="1077"/>
                  </a:cubicBezTo>
                  <a:cubicBezTo>
                    <a:pt x="827" y="1052"/>
                    <a:pt x="803" y="1028"/>
                    <a:pt x="779" y="1003"/>
                  </a:cubicBezTo>
                  <a:cubicBezTo>
                    <a:pt x="729" y="951"/>
                    <a:pt x="682" y="897"/>
                    <a:pt x="636" y="841"/>
                  </a:cubicBezTo>
                  <a:cubicBezTo>
                    <a:pt x="695" y="901"/>
                    <a:pt x="753" y="960"/>
                    <a:pt x="812" y="1019"/>
                  </a:cubicBezTo>
                  <a:cubicBezTo>
                    <a:pt x="832" y="1039"/>
                    <a:pt x="852" y="1060"/>
                    <a:pt x="872" y="1080"/>
                  </a:cubicBezTo>
                  <a:cubicBezTo>
                    <a:pt x="874" y="1082"/>
                    <a:pt x="877" y="1079"/>
                    <a:pt x="875" y="1077"/>
                  </a:cubicBezTo>
                  <a:cubicBezTo>
                    <a:pt x="855" y="1057"/>
                    <a:pt x="836" y="1038"/>
                    <a:pt x="817" y="1018"/>
                  </a:cubicBezTo>
                  <a:cubicBezTo>
                    <a:pt x="757" y="957"/>
                    <a:pt x="699" y="894"/>
                    <a:pt x="643" y="830"/>
                  </a:cubicBezTo>
                  <a:cubicBezTo>
                    <a:pt x="655" y="841"/>
                    <a:pt x="668" y="852"/>
                    <a:pt x="680" y="864"/>
                  </a:cubicBezTo>
                  <a:cubicBezTo>
                    <a:pt x="741" y="937"/>
                    <a:pt x="808" y="1006"/>
                    <a:pt x="879" y="1070"/>
                  </a:cubicBezTo>
                  <a:cubicBezTo>
                    <a:pt x="881" y="1072"/>
                    <a:pt x="884" y="1069"/>
                    <a:pt x="882" y="1067"/>
                  </a:cubicBezTo>
                  <a:cubicBezTo>
                    <a:pt x="822" y="993"/>
                    <a:pt x="753" y="926"/>
                    <a:pt x="683" y="861"/>
                  </a:cubicBezTo>
                  <a:cubicBezTo>
                    <a:pt x="666" y="840"/>
                    <a:pt x="648" y="818"/>
                    <a:pt x="632" y="796"/>
                  </a:cubicBezTo>
                  <a:cubicBezTo>
                    <a:pt x="715" y="883"/>
                    <a:pt x="799" y="970"/>
                    <a:pt x="883" y="1058"/>
                  </a:cubicBezTo>
                  <a:cubicBezTo>
                    <a:pt x="885" y="1060"/>
                    <a:pt x="888" y="1057"/>
                    <a:pt x="886" y="1055"/>
                  </a:cubicBezTo>
                  <a:cubicBezTo>
                    <a:pt x="868" y="1035"/>
                    <a:pt x="850" y="1016"/>
                    <a:pt x="832" y="997"/>
                  </a:cubicBezTo>
                  <a:cubicBezTo>
                    <a:pt x="851" y="1015"/>
                    <a:pt x="871" y="1034"/>
                    <a:pt x="890" y="1052"/>
                  </a:cubicBezTo>
                  <a:cubicBezTo>
                    <a:pt x="892" y="1054"/>
                    <a:pt x="894" y="1051"/>
                    <a:pt x="893" y="1050"/>
                  </a:cubicBezTo>
                  <a:cubicBezTo>
                    <a:pt x="875" y="1032"/>
                    <a:pt x="857" y="1014"/>
                    <a:pt x="839" y="996"/>
                  </a:cubicBezTo>
                  <a:cubicBezTo>
                    <a:pt x="860" y="1015"/>
                    <a:pt x="881" y="1034"/>
                    <a:pt x="902" y="1053"/>
                  </a:cubicBezTo>
                  <a:cubicBezTo>
                    <a:pt x="904" y="1055"/>
                    <a:pt x="907" y="1052"/>
                    <a:pt x="905" y="1050"/>
                  </a:cubicBezTo>
                  <a:cubicBezTo>
                    <a:pt x="809" y="950"/>
                    <a:pt x="713" y="850"/>
                    <a:pt x="617" y="750"/>
                  </a:cubicBezTo>
                  <a:cubicBezTo>
                    <a:pt x="614" y="747"/>
                    <a:pt x="610" y="744"/>
                    <a:pt x="607" y="740"/>
                  </a:cubicBezTo>
                  <a:cubicBezTo>
                    <a:pt x="585" y="712"/>
                    <a:pt x="561" y="684"/>
                    <a:pt x="533" y="661"/>
                  </a:cubicBezTo>
                  <a:cubicBezTo>
                    <a:pt x="536" y="660"/>
                    <a:pt x="538" y="659"/>
                    <a:pt x="540" y="659"/>
                  </a:cubicBezTo>
                  <a:cubicBezTo>
                    <a:pt x="547" y="660"/>
                    <a:pt x="554" y="671"/>
                    <a:pt x="558" y="675"/>
                  </a:cubicBezTo>
                  <a:cubicBezTo>
                    <a:pt x="571" y="689"/>
                    <a:pt x="585" y="702"/>
                    <a:pt x="598" y="716"/>
                  </a:cubicBezTo>
                  <a:cubicBezTo>
                    <a:pt x="645" y="765"/>
                    <a:pt x="693" y="814"/>
                    <a:pt x="740" y="863"/>
                  </a:cubicBezTo>
                  <a:cubicBezTo>
                    <a:pt x="795" y="920"/>
                    <a:pt x="850" y="976"/>
                    <a:pt x="905" y="1033"/>
                  </a:cubicBezTo>
                  <a:cubicBezTo>
                    <a:pt x="906" y="1035"/>
                    <a:pt x="909" y="1032"/>
                    <a:pt x="908" y="1030"/>
                  </a:cubicBezTo>
                  <a:cubicBezTo>
                    <a:pt x="802" y="905"/>
                    <a:pt x="671" y="802"/>
                    <a:pt x="572" y="671"/>
                  </a:cubicBezTo>
                  <a:cubicBezTo>
                    <a:pt x="602" y="702"/>
                    <a:pt x="633" y="734"/>
                    <a:pt x="664" y="766"/>
                  </a:cubicBezTo>
                  <a:cubicBezTo>
                    <a:pt x="746" y="852"/>
                    <a:pt x="830" y="937"/>
                    <a:pt x="914" y="1022"/>
                  </a:cubicBezTo>
                  <a:cubicBezTo>
                    <a:pt x="916" y="1023"/>
                    <a:pt x="919" y="1020"/>
                    <a:pt x="917" y="1019"/>
                  </a:cubicBezTo>
                  <a:cubicBezTo>
                    <a:pt x="835" y="934"/>
                    <a:pt x="753" y="851"/>
                    <a:pt x="671" y="767"/>
                  </a:cubicBezTo>
                  <a:cubicBezTo>
                    <a:pt x="639" y="733"/>
                    <a:pt x="608" y="699"/>
                    <a:pt x="576" y="664"/>
                  </a:cubicBezTo>
                  <a:cubicBezTo>
                    <a:pt x="594" y="669"/>
                    <a:pt x="608" y="690"/>
                    <a:pt x="620" y="702"/>
                  </a:cubicBezTo>
                  <a:cubicBezTo>
                    <a:pt x="623" y="706"/>
                    <a:pt x="623" y="706"/>
                    <a:pt x="623" y="706"/>
                  </a:cubicBezTo>
                  <a:cubicBezTo>
                    <a:pt x="647" y="734"/>
                    <a:pt x="673" y="760"/>
                    <a:pt x="700" y="785"/>
                  </a:cubicBezTo>
                  <a:cubicBezTo>
                    <a:pt x="715" y="801"/>
                    <a:pt x="730" y="816"/>
                    <a:pt x="745" y="831"/>
                  </a:cubicBezTo>
                  <a:cubicBezTo>
                    <a:pt x="800" y="889"/>
                    <a:pt x="856" y="947"/>
                    <a:pt x="912" y="1005"/>
                  </a:cubicBezTo>
                  <a:cubicBezTo>
                    <a:pt x="914" y="1007"/>
                    <a:pt x="917" y="1005"/>
                    <a:pt x="916" y="1003"/>
                  </a:cubicBezTo>
                  <a:cubicBezTo>
                    <a:pt x="915" y="1001"/>
                    <a:pt x="914" y="999"/>
                    <a:pt x="913" y="998"/>
                  </a:cubicBezTo>
                  <a:cubicBezTo>
                    <a:pt x="915" y="1001"/>
                    <a:pt x="918" y="1005"/>
                    <a:pt x="921" y="1008"/>
                  </a:cubicBezTo>
                  <a:cubicBezTo>
                    <a:pt x="921" y="1008"/>
                    <a:pt x="922" y="1008"/>
                    <a:pt x="921" y="1007"/>
                  </a:cubicBezTo>
                  <a:cubicBezTo>
                    <a:pt x="907" y="986"/>
                    <a:pt x="892" y="965"/>
                    <a:pt x="876" y="944"/>
                  </a:cubicBezTo>
                  <a:cubicBezTo>
                    <a:pt x="891" y="960"/>
                    <a:pt x="906" y="976"/>
                    <a:pt x="920" y="992"/>
                  </a:cubicBezTo>
                  <a:cubicBezTo>
                    <a:pt x="922" y="994"/>
                    <a:pt x="925" y="991"/>
                    <a:pt x="923" y="990"/>
                  </a:cubicBezTo>
                  <a:cubicBezTo>
                    <a:pt x="911" y="975"/>
                    <a:pt x="899" y="959"/>
                    <a:pt x="887" y="944"/>
                  </a:cubicBezTo>
                  <a:cubicBezTo>
                    <a:pt x="900" y="958"/>
                    <a:pt x="914" y="971"/>
                    <a:pt x="927" y="985"/>
                  </a:cubicBezTo>
                  <a:cubicBezTo>
                    <a:pt x="928" y="986"/>
                    <a:pt x="931" y="985"/>
                    <a:pt x="929" y="983"/>
                  </a:cubicBezTo>
                  <a:cubicBezTo>
                    <a:pt x="918" y="967"/>
                    <a:pt x="907" y="952"/>
                    <a:pt x="897" y="935"/>
                  </a:cubicBezTo>
                  <a:cubicBezTo>
                    <a:pt x="910" y="948"/>
                    <a:pt x="923" y="962"/>
                    <a:pt x="935" y="976"/>
                  </a:cubicBezTo>
                  <a:cubicBezTo>
                    <a:pt x="936" y="978"/>
                    <a:pt x="939" y="976"/>
                    <a:pt x="938" y="974"/>
                  </a:cubicBezTo>
                  <a:cubicBezTo>
                    <a:pt x="911" y="934"/>
                    <a:pt x="911" y="934"/>
                    <a:pt x="911" y="934"/>
                  </a:cubicBezTo>
                  <a:cubicBezTo>
                    <a:pt x="922" y="946"/>
                    <a:pt x="933" y="958"/>
                    <a:pt x="944" y="969"/>
                  </a:cubicBezTo>
                  <a:cubicBezTo>
                    <a:pt x="945" y="971"/>
                    <a:pt x="948" y="969"/>
                    <a:pt x="947" y="967"/>
                  </a:cubicBezTo>
                  <a:cubicBezTo>
                    <a:pt x="938" y="952"/>
                    <a:pt x="929" y="936"/>
                    <a:pt x="919" y="921"/>
                  </a:cubicBezTo>
                  <a:cubicBezTo>
                    <a:pt x="929" y="929"/>
                    <a:pt x="937" y="938"/>
                    <a:pt x="946" y="946"/>
                  </a:cubicBezTo>
                  <a:cubicBezTo>
                    <a:pt x="948" y="948"/>
                    <a:pt x="950" y="946"/>
                    <a:pt x="948" y="944"/>
                  </a:cubicBezTo>
                  <a:close/>
                  <a:moveTo>
                    <a:pt x="668" y="493"/>
                  </a:moveTo>
                  <a:cubicBezTo>
                    <a:pt x="619" y="447"/>
                    <a:pt x="574" y="396"/>
                    <a:pt x="531" y="344"/>
                  </a:cubicBezTo>
                  <a:cubicBezTo>
                    <a:pt x="526" y="338"/>
                    <a:pt x="522" y="333"/>
                    <a:pt x="517" y="327"/>
                  </a:cubicBezTo>
                  <a:cubicBezTo>
                    <a:pt x="566" y="384"/>
                    <a:pt x="617" y="439"/>
                    <a:pt x="668" y="493"/>
                  </a:cubicBezTo>
                  <a:close/>
                  <a:moveTo>
                    <a:pt x="331" y="126"/>
                  </a:moveTo>
                  <a:cubicBezTo>
                    <a:pt x="303" y="93"/>
                    <a:pt x="277" y="59"/>
                    <a:pt x="257" y="21"/>
                  </a:cubicBezTo>
                  <a:cubicBezTo>
                    <a:pt x="295" y="72"/>
                    <a:pt x="334" y="123"/>
                    <a:pt x="373" y="173"/>
                  </a:cubicBezTo>
                  <a:cubicBezTo>
                    <a:pt x="393" y="198"/>
                    <a:pt x="412" y="223"/>
                    <a:pt x="432" y="247"/>
                  </a:cubicBezTo>
                  <a:cubicBezTo>
                    <a:pt x="398" y="207"/>
                    <a:pt x="365" y="167"/>
                    <a:pt x="331" y="126"/>
                  </a:cubicBezTo>
                  <a:close/>
                  <a:moveTo>
                    <a:pt x="323" y="141"/>
                  </a:moveTo>
                  <a:cubicBezTo>
                    <a:pt x="300" y="111"/>
                    <a:pt x="277" y="81"/>
                    <a:pt x="255" y="50"/>
                  </a:cubicBezTo>
                  <a:cubicBezTo>
                    <a:pt x="352" y="167"/>
                    <a:pt x="449" y="285"/>
                    <a:pt x="546" y="403"/>
                  </a:cubicBezTo>
                  <a:cubicBezTo>
                    <a:pt x="469" y="319"/>
                    <a:pt x="393" y="232"/>
                    <a:pt x="323" y="141"/>
                  </a:cubicBezTo>
                  <a:close/>
                  <a:moveTo>
                    <a:pt x="319" y="208"/>
                  </a:moveTo>
                  <a:cubicBezTo>
                    <a:pt x="276" y="156"/>
                    <a:pt x="235" y="103"/>
                    <a:pt x="196" y="49"/>
                  </a:cubicBezTo>
                  <a:cubicBezTo>
                    <a:pt x="235" y="94"/>
                    <a:pt x="275" y="139"/>
                    <a:pt x="314" y="185"/>
                  </a:cubicBezTo>
                  <a:cubicBezTo>
                    <a:pt x="375" y="263"/>
                    <a:pt x="436" y="342"/>
                    <a:pt x="499" y="419"/>
                  </a:cubicBezTo>
                  <a:cubicBezTo>
                    <a:pt x="438" y="350"/>
                    <a:pt x="377" y="280"/>
                    <a:pt x="319" y="208"/>
                  </a:cubicBezTo>
                  <a:close/>
                  <a:moveTo>
                    <a:pt x="723" y="673"/>
                  </a:moveTo>
                  <a:cubicBezTo>
                    <a:pt x="673" y="614"/>
                    <a:pt x="622" y="557"/>
                    <a:pt x="572" y="500"/>
                  </a:cubicBezTo>
                  <a:cubicBezTo>
                    <a:pt x="500" y="415"/>
                    <a:pt x="430" y="327"/>
                    <a:pt x="361" y="239"/>
                  </a:cubicBezTo>
                  <a:cubicBezTo>
                    <a:pt x="490" y="387"/>
                    <a:pt x="619" y="535"/>
                    <a:pt x="748" y="684"/>
                  </a:cubicBezTo>
                  <a:cubicBezTo>
                    <a:pt x="792" y="734"/>
                    <a:pt x="836" y="785"/>
                    <a:pt x="880" y="836"/>
                  </a:cubicBezTo>
                  <a:cubicBezTo>
                    <a:pt x="826" y="783"/>
                    <a:pt x="774" y="729"/>
                    <a:pt x="723" y="673"/>
                  </a:cubicBezTo>
                  <a:close/>
                  <a:moveTo>
                    <a:pt x="166" y="360"/>
                  </a:moveTo>
                  <a:cubicBezTo>
                    <a:pt x="154" y="348"/>
                    <a:pt x="143" y="334"/>
                    <a:pt x="133" y="320"/>
                  </a:cubicBezTo>
                  <a:cubicBezTo>
                    <a:pt x="144" y="333"/>
                    <a:pt x="155" y="347"/>
                    <a:pt x="166" y="360"/>
                  </a:cubicBezTo>
                  <a:close/>
                  <a:moveTo>
                    <a:pt x="92" y="175"/>
                  </a:moveTo>
                  <a:cubicBezTo>
                    <a:pt x="92" y="175"/>
                    <a:pt x="92" y="175"/>
                    <a:pt x="92" y="175"/>
                  </a:cubicBezTo>
                  <a:cubicBezTo>
                    <a:pt x="92" y="175"/>
                    <a:pt x="92" y="176"/>
                    <a:pt x="92" y="176"/>
                  </a:cubicBezTo>
                  <a:cubicBezTo>
                    <a:pt x="102" y="191"/>
                    <a:pt x="112" y="206"/>
                    <a:pt x="122" y="221"/>
                  </a:cubicBezTo>
                  <a:cubicBezTo>
                    <a:pt x="110" y="207"/>
                    <a:pt x="100" y="192"/>
                    <a:pt x="92" y="175"/>
                  </a:cubicBezTo>
                  <a:close/>
                  <a:moveTo>
                    <a:pt x="234" y="245"/>
                  </a:moveTo>
                  <a:cubicBezTo>
                    <a:pt x="231" y="241"/>
                    <a:pt x="228" y="237"/>
                    <a:pt x="225" y="233"/>
                  </a:cubicBezTo>
                  <a:cubicBezTo>
                    <a:pt x="229" y="237"/>
                    <a:pt x="233" y="240"/>
                    <a:pt x="236" y="244"/>
                  </a:cubicBezTo>
                  <a:cubicBezTo>
                    <a:pt x="235" y="243"/>
                    <a:pt x="234" y="244"/>
                    <a:pt x="234" y="245"/>
                  </a:cubicBezTo>
                  <a:close/>
                  <a:moveTo>
                    <a:pt x="284" y="218"/>
                  </a:moveTo>
                  <a:cubicBezTo>
                    <a:pt x="271" y="204"/>
                    <a:pt x="271" y="204"/>
                    <a:pt x="271" y="204"/>
                  </a:cubicBezTo>
                  <a:cubicBezTo>
                    <a:pt x="275" y="207"/>
                    <a:pt x="279" y="211"/>
                    <a:pt x="283" y="214"/>
                  </a:cubicBezTo>
                  <a:cubicBezTo>
                    <a:pt x="285" y="217"/>
                    <a:pt x="287" y="220"/>
                    <a:pt x="289" y="222"/>
                  </a:cubicBezTo>
                  <a:cubicBezTo>
                    <a:pt x="287" y="221"/>
                    <a:pt x="286" y="219"/>
                    <a:pt x="284" y="218"/>
                  </a:cubicBezTo>
                  <a:close/>
                  <a:moveTo>
                    <a:pt x="192" y="516"/>
                  </a:moveTo>
                  <a:cubicBezTo>
                    <a:pt x="185" y="505"/>
                    <a:pt x="179" y="495"/>
                    <a:pt x="172" y="485"/>
                  </a:cubicBezTo>
                  <a:cubicBezTo>
                    <a:pt x="168" y="479"/>
                    <a:pt x="165" y="473"/>
                    <a:pt x="161" y="467"/>
                  </a:cubicBezTo>
                  <a:cubicBezTo>
                    <a:pt x="160" y="464"/>
                    <a:pt x="158" y="462"/>
                    <a:pt x="156" y="459"/>
                  </a:cubicBezTo>
                  <a:cubicBezTo>
                    <a:pt x="156" y="458"/>
                    <a:pt x="155" y="458"/>
                    <a:pt x="155" y="457"/>
                  </a:cubicBezTo>
                  <a:cubicBezTo>
                    <a:pt x="163" y="464"/>
                    <a:pt x="170" y="473"/>
                    <a:pt x="176" y="481"/>
                  </a:cubicBezTo>
                  <a:cubicBezTo>
                    <a:pt x="186" y="492"/>
                    <a:pt x="196" y="503"/>
                    <a:pt x="205" y="515"/>
                  </a:cubicBezTo>
                  <a:cubicBezTo>
                    <a:pt x="235" y="554"/>
                    <a:pt x="261" y="596"/>
                    <a:pt x="288" y="638"/>
                  </a:cubicBezTo>
                  <a:cubicBezTo>
                    <a:pt x="295" y="649"/>
                    <a:pt x="302" y="660"/>
                    <a:pt x="309" y="671"/>
                  </a:cubicBezTo>
                  <a:cubicBezTo>
                    <a:pt x="267" y="622"/>
                    <a:pt x="228" y="570"/>
                    <a:pt x="192" y="516"/>
                  </a:cubicBezTo>
                  <a:close/>
                  <a:moveTo>
                    <a:pt x="367" y="768"/>
                  </a:moveTo>
                  <a:cubicBezTo>
                    <a:pt x="365" y="766"/>
                    <a:pt x="363" y="764"/>
                    <a:pt x="362" y="763"/>
                  </a:cubicBezTo>
                  <a:cubicBezTo>
                    <a:pt x="359" y="759"/>
                    <a:pt x="357" y="755"/>
                    <a:pt x="355" y="752"/>
                  </a:cubicBezTo>
                  <a:cubicBezTo>
                    <a:pt x="359" y="757"/>
                    <a:pt x="363" y="762"/>
                    <a:pt x="367" y="768"/>
                  </a:cubicBezTo>
                  <a:close/>
                  <a:moveTo>
                    <a:pt x="362" y="751"/>
                  </a:moveTo>
                  <a:cubicBezTo>
                    <a:pt x="350" y="739"/>
                    <a:pt x="339" y="727"/>
                    <a:pt x="329" y="714"/>
                  </a:cubicBezTo>
                  <a:cubicBezTo>
                    <a:pt x="325" y="709"/>
                    <a:pt x="321" y="704"/>
                    <a:pt x="317" y="699"/>
                  </a:cubicBezTo>
                  <a:cubicBezTo>
                    <a:pt x="334" y="719"/>
                    <a:pt x="352" y="739"/>
                    <a:pt x="371" y="759"/>
                  </a:cubicBezTo>
                  <a:cubicBezTo>
                    <a:pt x="367" y="756"/>
                    <a:pt x="364" y="753"/>
                    <a:pt x="362" y="751"/>
                  </a:cubicBezTo>
                  <a:close/>
                  <a:moveTo>
                    <a:pt x="392" y="684"/>
                  </a:moveTo>
                  <a:cubicBezTo>
                    <a:pt x="333" y="626"/>
                    <a:pt x="281" y="561"/>
                    <a:pt x="237" y="491"/>
                  </a:cubicBezTo>
                  <a:cubicBezTo>
                    <a:pt x="290" y="554"/>
                    <a:pt x="342" y="619"/>
                    <a:pt x="392" y="684"/>
                  </a:cubicBezTo>
                  <a:close/>
                  <a:moveTo>
                    <a:pt x="239" y="501"/>
                  </a:moveTo>
                  <a:cubicBezTo>
                    <a:pt x="229" y="487"/>
                    <a:pt x="219" y="473"/>
                    <a:pt x="209" y="459"/>
                  </a:cubicBezTo>
                  <a:cubicBezTo>
                    <a:pt x="214" y="465"/>
                    <a:pt x="218" y="470"/>
                    <a:pt x="223" y="475"/>
                  </a:cubicBezTo>
                  <a:cubicBezTo>
                    <a:pt x="228" y="484"/>
                    <a:pt x="233" y="493"/>
                    <a:pt x="239" y="501"/>
                  </a:cubicBezTo>
                  <a:close/>
                  <a:moveTo>
                    <a:pt x="398" y="673"/>
                  </a:moveTo>
                  <a:cubicBezTo>
                    <a:pt x="372" y="642"/>
                    <a:pt x="345" y="610"/>
                    <a:pt x="319" y="578"/>
                  </a:cubicBezTo>
                  <a:cubicBezTo>
                    <a:pt x="347" y="609"/>
                    <a:pt x="374" y="640"/>
                    <a:pt x="398" y="673"/>
                  </a:cubicBezTo>
                  <a:close/>
                  <a:moveTo>
                    <a:pt x="448" y="510"/>
                  </a:moveTo>
                  <a:cubicBezTo>
                    <a:pt x="418" y="477"/>
                    <a:pt x="388" y="443"/>
                    <a:pt x="360" y="408"/>
                  </a:cubicBezTo>
                  <a:cubicBezTo>
                    <a:pt x="390" y="442"/>
                    <a:pt x="419" y="476"/>
                    <a:pt x="448" y="510"/>
                  </a:cubicBezTo>
                  <a:close/>
                  <a:moveTo>
                    <a:pt x="526" y="551"/>
                  </a:moveTo>
                  <a:cubicBezTo>
                    <a:pt x="494" y="526"/>
                    <a:pt x="469" y="494"/>
                    <a:pt x="445" y="462"/>
                  </a:cubicBezTo>
                  <a:cubicBezTo>
                    <a:pt x="472" y="491"/>
                    <a:pt x="499" y="521"/>
                    <a:pt x="526" y="551"/>
                  </a:cubicBezTo>
                  <a:close/>
                  <a:moveTo>
                    <a:pt x="518" y="490"/>
                  </a:moveTo>
                  <a:cubicBezTo>
                    <a:pt x="542" y="517"/>
                    <a:pt x="567" y="544"/>
                    <a:pt x="592" y="571"/>
                  </a:cubicBezTo>
                  <a:cubicBezTo>
                    <a:pt x="565" y="546"/>
                    <a:pt x="541" y="519"/>
                    <a:pt x="518" y="490"/>
                  </a:cubicBezTo>
                  <a:close/>
                  <a:moveTo>
                    <a:pt x="654" y="929"/>
                  </a:moveTo>
                  <a:cubicBezTo>
                    <a:pt x="679" y="958"/>
                    <a:pt x="704" y="986"/>
                    <a:pt x="730" y="1014"/>
                  </a:cubicBezTo>
                  <a:cubicBezTo>
                    <a:pt x="704" y="986"/>
                    <a:pt x="678" y="958"/>
                    <a:pt x="654" y="929"/>
                  </a:cubicBezTo>
                  <a:close/>
                  <a:moveTo>
                    <a:pt x="630" y="896"/>
                  </a:moveTo>
                  <a:cubicBezTo>
                    <a:pt x="692" y="963"/>
                    <a:pt x="754" y="1030"/>
                    <a:pt x="816" y="1097"/>
                  </a:cubicBezTo>
                  <a:cubicBezTo>
                    <a:pt x="751" y="1033"/>
                    <a:pt x="689" y="966"/>
                    <a:pt x="630" y="896"/>
                  </a:cubicBezTo>
                  <a:close/>
                  <a:moveTo>
                    <a:pt x="861" y="1048"/>
                  </a:moveTo>
                  <a:cubicBezTo>
                    <a:pt x="806" y="997"/>
                    <a:pt x="753" y="943"/>
                    <a:pt x="704" y="886"/>
                  </a:cubicBezTo>
                  <a:cubicBezTo>
                    <a:pt x="759" y="938"/>
                    <a:pt x="813" y="991"/>
                    <a:pt x="861" y="1048"/>
                  </a:cubicBezTo>
                  <a:close/>
                  <a:moveTo>
                    <a:pt x="861" y="1010"/>
                  </a:moveTo>
                  <a:cubicBezTo>
                    <a:pt x="829" y="981"/>
                    <a:pt x="798" y="952"/>
                    <a:pt x="767" y="922"/>
                  </a:cubicBezTo>
                  <a:cubicBezTo>
                    <a:pt x="736" y="890"/>
                    <a:pt x="705" y="857"/>
                    <a:pt x="674" y="823"/>
                  </a:cubicBezTo>
                  <a:cubicBezTo>
                    <a:pt x="660" y="807"/>
                    <a:pt x="647" y="790"/>
                    <a:pt x="633" y="773"/>
                  </a:cubicBezTo>
                  <a:cubicBezTo>
                    <a:pt x="709" y="852"/>
                    <a:pt x="785" y="931"/>
                    <a:pt x="861" y="1010"/>
                  </a:cubicBezTo>
                  <a:close/>
                  <a:moveTo>
                    <a:pt x="603" y="742"/>
                  </a:moveTo>
                  <a:cubicBezTo>
                    <a:pt x="605" y="745"/>
                    <a:pt x="608" y="748"/>
                    <a:pt x="610" y="751"/>
                  </a:cubicBezTo>
                  <a:cubicBezTo>
                    <a:pt x="615" y="757"/>
                    <a:pt x="619" y="763"/>
                    <a:pt x="624" y="769"/>
                  </a:cubicBezTo>
                  <a:cubicBezTo>
                    <a:pt x="599" y="741"/>
                    <a:pt x="574" y="713"/>
                    <a:pt x="549" y="685"/>
                  </a:cubicBezTo>
                  <a:cubicBezTo>
                    <a:pt x="567" y="704"/>
                    <a:pt x="585" y="723"/>
                    <a:pt x="603" y="742"/>
                  </a:cubicBezTo>
                  <a:close/>
                  <a:moveTo>
                    <a:pt x="648" y="725"/>
                  </a:moveTo>
                  <a:cubicBezTo>
                    <a:pt x="641" y="718"/>
                    <a:pt x="634" y="710"/>
                    <a:pt x="627" y="703"/>
                  </a:cubicBezTo>
                  <a:cubicBezTo>
                    <a:pt x="624" y="699"/>
                    <a:pt x="620" y="695"/>
                    <a:pt x="617" y="690"/>
                  </a:cubicBezTo>
                  <a:cubicBezTo>
                    <a:pt x="629" y="703"/>
                    <a:pt x="641" y="717"/>
                    <a:pt x="653" y="730"/>
                  </a:cubicBezTo>
                  <a:cubicBezTo>
                    <a:pt x="651" y="728"/>
                    <a:pt x="650" y="726"/>
                    <a:pt x="648" y="725"/>
                  </a:cubicBezTo>
                  <a:close/>
                  <a:moveTo>
                    <a:pt x="759" y="840"/>
                  </a:moveTo>
                  <a:cubicBezTo>
                    <a:pt x="776" y="857"/>
                    <a:pt x="794" y="873"/>
                    <a:pt x="812" y="889"/>
                  </a:cubicBezTo>
                  <a:cubicBezTo>
                    <a:pt x="813" y="890"/>
                    <a:pt x="814" y="890"/>
                    <a:pt x="814" y="890"/>
                  </a:cubicBezTo>
                  <a:cubicBezTo>
                    <a:pt x="844" y="919"/>
                    <a:pt x="872" y="949"/>
                    <a:pt x="897" y="983"/>
                  </a:cubicBezTo>
                  <a:cubicBezTo>
                    <a:pt x="851" y="935"/>
                    <a:pt x="805" y="887"/>
                    <a:pt x="759" y="8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54"/>
            <p:cNvSpPr>
              <a:spLocks noEditPoints="1"/>
            </p:cNvSpPr>
            <p:nvPr/>
          </p:nvSpPr>
          <p:spPr bwMode="auto">
            <a:xfrm>
              <a:off x="2638" y="1909"/>
              <a:ext cx="448" cy="568"/>
            </a:xfrm>
            <a:custGeom>
              <a:avLst/>
              <a:gdLst>
                <a:gd name="T0" fmla="*/ 413 w 420"/>
                <a:gd name="T1" fmla="*/ 387 h 534"/>
                <a:gd name="T2" fmla="*/ 110 w 420"/>
                <a:gd name="T3" fmla="*/ 91 h 534"/>
                <a:gd name="T4" fmla="*/ 16 w 420"/>
                <a:gd name="T5" fmla="*/ 4 h 534"/>
                <a:gd name="T6" fmla="*/ 409 w 420"/>
                <a:gd name="T7" fmla="*/ 391 h 534"/>
                <a:gd name="T8" fmla="*/ 218 w 420"/>
                <a:gd name="T9" fmla="*/ 213 h 534"/>
                <a:gd name="T10" fmla="*/ 146 w 420"/>
                <a:gd name="T11" fmla="*/ 160 h 534"/>
                <a:gd name="T12" fmla="*/ 2 w 420"/>
                <a:gd name="T13" fmla="*/ 30 h 534"/>
                <a:gd name="T14" fmla="*/ 54 w 420"/>
                <a:gd name="T15" fmla="*/ 86 h 534"/>
                <a:gd name="T16" fmla="*/ 73 w 420"/>
                <a:gd name="T17" fmla="*/ 124 h 534"/>
                <a:gd name="T18" fmla="*/ 52 w 420"/>
                <a:gd name="T19" fmla="*/ 101 h 534"/>
                <a:gd name="T20" fmla="*/ 81 w 420"/>
                <a:gd name="T21" fmla="*/ 142 h 534"/>
                <a:gd name="T22" fmla="*/ 84 w 420"/>
                <a:gd name="T23" fmla="*/ 173 h 534"/>
                <a:gd name="T24" fmla="*/ 84 w 420"/>
                <a:gd name="T25" fmla="*/ 194 h 534"/>
                <a:gd name="T26" fmla="*/ 75 w 420"/>
                <a:gd name="T27" fmla="*/ 195 h 534"/>
                <a:gd name="T28" fmla="*/ 54 w 420"/>
                <a:gd name="T29" fmla="*/ 192 h 534"/>
                <a:gd name="T30" fmla="*/ 30 w 420"/>
                <a:gd name="T31" fmla="*/ 191 h 534"/>
                <a:gd name="T32" fmla="*/ 13 w 420"/>
                <a:gd name="T33" fmla="*/ 186 h 534"/>
                <a:gd name="T34" fmla="*/ 165 w 420"/>
                <a:gd name="T35" fmla="*/ 353 h 534"/>
                <a:gd name="T36" fmla="*/ 168 w 420"/>
                <a:gd name="T37" fmla="*/ 350 h 534"/>
                <a:gd name="T38" fmla="*/ 40 w 420"/>
                <a:gd name="T39" fmla="*/ 206 h 534"/>
                <a:gd name="T40" fmla="*/ 187 w 420"/>
                <a:gd name="T41" fmla="*/ 348 h 534"/>
                <a:gd name="T42" fmla="*/ 205 w 420"/>
                <a:gd name="T43" fmla="*/ 353 h 534"/>
                <a:gd name="T44" fmla="*/ 224 w 420"/>
                <a:gd name="T45" fmla="*/ 353 h 534"/>
                <a:gd name="T46" fmla="*/ 255 w 420"/>
                <a:gd name="T47" fmla="*/ 359 h 534"/>
                <a:gd name="T48" fmla="*/ 271 w 420"/>
                <a:gd name="T49" fmla="*/ 359 h 534"/>
                <a:gd name="T50" fmla="*/ 258 w 420"/>
                <a:gd name="T51" fmla="*/ 331 h 534"/>
                <a:gd name="T52" fmla="*/ 316 w 420"/>
                <a:gd name="T53" fmla="*/ 375 h 534"/>
                <a:gd name="T54" fmla="*/ 304 w 420"/>
                <a:gd name="T55" fmla="*/ 381 h 534"/>
                <a:gd name="T56" fmla="*/ 299 w 420"/>
                <a:gd name="T57" fmla="*/ 383 h 534"/>
                <a:gd name="T58" fmla="*/ 313 w 420"/>
                <a:gd name="T59" fmla="*/ 388 h 534"/>
                <a:gd name="T60" fmla="*/ 326 w 420"/>
                <a:gd name="T61" fmla="*/ 379 h 534"/>
                <a:gd name="T62" fmla="*/ 235 w 420"/>
                <a:gd name="T63" fmla="*/ 283 h 534"/>
                <a:gd name="T64" fmla="*/ 372 w 420"/>
                <a:gd name="T65" fmla="*/ 432 h 534"/>
                <a:gd name="T66" fmla="*/ 368 w 420"/>
                <a:gd name="T67" fmla="*/ 447 h 534"/>
                <a:gd name="T68" fmla="*/ 377 w 420"/>
                <a:gd name="T69" fmla="*/ 473 h 534"/>
                <a:gd name="T70" fmla="*/ 369 w 420"/>
                <a:gd name="T71" fmla="*/ 483 h 534"/>
                <a:gd name="T72" fmla="*/ 366 w 420"/>
                <a:gd name="T73" fmla="*/ 500 h 534"/>
                <a:gd name="T74" fmla="*/ 356 w 420"/>
                <a:gd name="T75" fmla="*/ 504 h 534"/>
                <a:gd name="T76" fmla="*/ 346 w 420"/>
                <a:gd name="T77" fmla="*/ 506 h 534"/>
                <a:gd name="T78" fmla="*/ 359 w 420"/>
                <a:gd name="T79" fmla="*/ 521 h 534"/>
                <a:gd name="T80" fmla="*/ 373 w 420"/>
                <a:gd name="T81" fmla="*/ 524 h 534"/>
                <a:gd name="T82" fmla="*/ 360 w 420"/>
                <a:gd name="T83" fmla="*/ 499 h 534"/>
                <a:gd name="T84" fmla="*/ 344 w 420"/>
                <a:gd name="T85" fmla="*/ 469 h 534"/>
                <a:gd name="T86" fmla="*/ 352 w 420"/>
                <a:gd name="T87" fmla="*/ 454 h 534"/>
                <a:gd name="T88" fmla="*/ 363 w 420"/>
                <a:gd name="T89" fmla="*/ 447 h 534"/>
                <a:gd name="T90" fmla="*/ 356 w 420"/>
                <a:gd name="T91" fmla="*/ 422 h 534"/>
                <a:gd name="T92" fmla="*/ 365 w 420"/>
                <a:gd name="T93" fmla="*/ 416 h 534"/>
                <a:gd name="T94" fmla="*/ 375 w 420"/>
                <a:gd name="T95" fmla="*/ 420 h 534"/>
                <a:gd name="T96" fmla="*/ 238 w 420"/>
                <a:gd name="T97" fmla="*/ 280 h 534"/>
                <a:gd name="T98" fmla="*/ 396 w 420"/>
                <a:gd name="T99" fmla="*/ 429 h 534"/>
                <a:gd name="T100" fmla="*/ 203 w 420"/>
                <a:gd name="T101" fmla="*/ 218 h 534"/>
                <a:gd name="T102" fmla="*/ 214 w 420"/>
                <a:gd name="T103" fmla="*/ 224 h 534"/>
                <a:gd name="T104" fmla="*/ 324 w 420"/>
                <a:gd name="T105" fmla="*/ 324 h 534"/>
                <a:gd name="T106" fmla="*/ 64 w 420"/>
                <a:gd name="T107" fmla="*/ 45 h 534"/>
                <a:gd name="T108" fmla="*/ 64 w 420"/>
                <a:gd name="T109" fmla="*/ 45 h 534"/>
                <a:gd name="T110" fmla="*/ 154 w 420"/>
                <a:gd name="T111" fmla="*/ 338 h 534"/>
                <a:gd name="T112" fmla="*/ 238 w 420"/>
                <a:gd name="T113" fmla="*/ 309 h 534"/>
                <a:gd name="T114" fmla="*/ 302 w 420"/>
                <a:gd name="T115" fmla="*/ 36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0" h="534">
                  <a:moveTo>
                    <a:pt x="419" y="395"/>
                  </a:moveTo>
                  <a:cubicBezTo>
                    <a:pt x="355" y="339"/>
                    <a:pt x="292" y="280"/>
                    <a:pt x="232" y="220"/>
                  </a:cubicBezTo>
                  <a:cubicBezTo>
                    <a:pt x="291" y="276"/>
                    <a:pt x="351" y="332"/>
                    <a:pt x="413" y="387"/>
                  </a:cubicBezTo>
                  <a:cubicBezTo>
                    <a:pt x="415" y="388"/>
                    <a:pt x="417" y="385"/>
                    <a:pt x="415" y="384"/>
                  </a:cubicBezTo>
                  <a:cubicBezTo>
                    <a:pt x="326" y="304"/>
                    <a:pt x="238" y="221"/>
                    <a:pt x="152" y="137"/>
                  </a:cubicBezTo>
                  <a:cubicBezTo>
                    <a:pt x="138" y="122"/>
                    <a:pt x="124" y="106"/>
                    <a:pt x="110" y="91"/>
                  </a:cubicBezTo>
                  <a:cubicBezTo>
                    <a:pt x="94" y="73"/>
                    <a:pt x="78" y="56"/>
                    <a:pt x="63" y="38"/>
                  </a:cubicBezTo>
                  <a:cubicBezTo>
                    <a:pt x="49" y="23"/>
                    <a:pt x="36" y="9"/>
                    <a:pt x="18" y="1"/>
                  </a:cubicBezTo>
                  <a:cubicBezTo>
                    <a:pt x="16" y="0"/>
                    <a:pt x="14" y="2"/>
                    <a:pt x="16" y="4"/>
                  </a:cubicBezTo>
                  <a:cubicBezTo>
                    <a:pt x="59" y="49"/>
                    <a:pt x="104" y="95"/>
                    <a:pt x="149" y="139"/>
                  </a:cubicBezTo>
                  <a:cubicBezTo>
                    <a:pt x="169" y="160"/>
                    <a:pt x="189" y="181"/>
                    <a:pt x="209" y="202"/>
                  </a:cubicBezTo>
                  <a:cubicBezTo>
                    <a:pt x="273" y="267"/>
                    <a:pt x="340" y="330"/>
                    <a:pt x="409" y="391"/>
                  </a:cubicBezTo>
                  <a:cubicBezTo>
                    <a:pt x="392" y="383"/>
                    <a:pt x="378" y="372"/>
                    <a:pt x="365" y="359"/>
                  </a:cubicBezTo>
                  <a:cubicBezTo>
                    <a:pt x="348" y="343"/>
                    <a:pt x="332" y="327"/>
                    <a:pt x="316" y="310"/>
                  </a:cubicBezTo>
                  <a:cubicBezTo>
                    <a:pt x="283" y="278"/>
                    <a:pt x="250" y="246"/>
                    <a:pt x="218" y="213"/>
                  </a:cubicBezTo>
                  <a:cubicBezTo>
                    <a:pt x="151" y="148"/>
                    <a:pt x="84" y="82"/>
                    <a:pt x="17" y="16"/>
                  </a:cubicBezTo>
                  <a:cubicBezTo>
                    <a:pt x="15" y="14"/>
                    <a:pt x="13" y="17"/>
                    <a:pt x="14" y="18"/>
                  </a:cubicBezTo>
                  <a:cubicBezTo>
                    <a:pt x="57" y="67"/>
                    <a:pt x="101" y="114"/>
                    <a:pt x="146" y="160"/>
                  </a:cubicBezTo>
                  <a:cubicBezTo>
                    <a:pt x="134" y="148"/>
                    <a:pt x="121" y="137"/>
                    <a:pt x="109" y="125"/>
                  </a:cubicBezTo>
                  <a:cubicBezTo>
                    <a:pt x="75" y="92"/>
                    <a:pt x="40" y="59"/>
                    <a:pt x="4" y="28"/>
                  </a:cubicBezTo>
                  <a:cubicBezTo>
                    <a:pt x="3" y="26"/>
                    <a:pt x="0" y="28"/>
                    <a:pt x="2" y="30"/>
                  </a:cubicBezTo>
                  <a:cubicBezTo>
                    <a:pt x="35" y="61"/>
                    <a:pt x="69" y="92"/>
                    <a:pt x="102" y="123"/>
                  </a:cubicBezTo>
                  <a:cubicBezTo>
                    <a:pt x="192" y="210"/>
                    <a:pt x="278" y="302"/>
                    <a:pt x="363" y="393"/>
                  </a:cubicBezTo>
                  <a:cubicBezTo>
                    <a:pt x="257" y="294"/>
                    <a:pt x="154" y="191"/>
                    <a:pt x="54" y="86"/>
                  </a:cubicBezTo>
                  <a:cubicBezTo>
                    <a:pt x="53" y="85"/>
                    <a:pt x="51" y="86"/>
                    <a:pt x="52" y="88"/>
                  </a:cubicBezTo>
                  <a:cubicBezTo>
                    <a:pt x="59" y="99"/>
                    <a:pt x="67" y="111"/>
                    <a:pt x="74" y="122"/>
                  </a:cubicBezTo>
                  <a:cubicBezTo>
                    <a:pt x="73" y="122"/>
                    <a:pt x="73" y="123"/>
                    <a:pt x="73" y="124"/>
                  </a:cubicBezTo>
                  <a:cubicBezTo>
                    <a:pt x="74" y="125"/>
                    <a:pt x="75" y="126"/>
                    <a:pt x="75" y="127"/>
                  </a:cubicBezTo>
                  <a:cubicBezTo>
                    <a:pt x="67" y="119"/>
                    <a:pt x="60" y="110"/>
                    <a:pt x="53" y="100"/>
                  </a:cubicBezTo>
                  <a:cubicBezTo>
                    <a:pt x="53" y="99"/>
                    <a:pt x="51" y="100"/>
                    <a:pt x="52" y="101"/>
                  </a:cubicBezTo>
                  <a:cubicBezTo>
                    <a:pt x="60" y="115"/>
                    <a:pt x="70" y="127"/>
                    <a:pt x="83" y="137"/>
                  </a:cubicBezTo>
                  <a:cubicBezTo>
                    <a:pt x="88" y="145"/>
                    <a:pt x="94" y="153"/>
                    <a:pt x="100" y="160"/>
                  </a:cubicBezTo>
                  <a:cubicBezTo>
                    <a:pt x="94" y="154"/>
                    <a:pt x="87" y="148"/>
                    <a:pt x="81" y="142"/>
                  </a:cubicBezTo>
                  <a:cubicBezTo>
                    <a:pt x="79" y="140"/>
                    <a:pt x="76" y="143"/>
                    <a:pt x="78" y="145"/>
                  </a:cubicBezTo>
                  <a:cubicBezTo>
                    <a:pt x="135" y="208"/>
                    <a:pt x="191" y="271"/>
                    <a:pt x="248" y="334"/>
                  </a:cubicBezTo>
                  <a:cubicBezTo>
                    <a:pt x="191" y="283"/>
                    <a:pt x="136" y="229"/>
                    <a:pt x="84" y="173"/>
                  </a:cubicBezTo>
                  <a:cubicBezTo>
                    <a:pt x="82" y="171"/>
                    <a:pt x="79" y="174"/>
                    <a:pt x="81" y="176"/>
                  </a:cubicBezTo>
                  <a:cubicBezTo>
                    <a:pt x="118" y="221"/>
                    <a:pt x="158" y="265"/>
                    <a:pt x="200" y="307"/>
                  </a:cubicBezTo>
                  <a:cubicBezTo>
                    <a:pt x="160" y="271"/>
                    <a:pt x="121" y="233"/>
                    <a:pt x="84" y="194"/>
                  </a:cubicBezTo>
                  <a:cubicBezTo>
                    <a:pt x="82" y="193"/>
                    <a:pt x="80" y="195"/>
                    <a:pt x="81" y="197"/>
                  </a:cubicBezTo>
                  <a:cubicBezTo>
                    <a:pt x="91" y="210"/>
                    <a:pt x="101" y="223"/>
                    <a:pt x="112" y="235"/>
                  </a:cubicBezTo>
                  <a:cubicBezTo>
                    <a:pt x="99" y="222"/>
                    <a:pt x="87" y="208"/>
                    <a:pt x="75" y="195"/>
                  </a:cubicBezTo>
                  <a:cubicBezTo>
                    <a:pt x="74" y="193"/>
                    <a:pt x="71" y="195"/>
                    <a:pt x="72" y="197"/>
                  </a:cubicBezTo>
                  <a:cubicBezTo>
                    <a:pt x="93" y="227"/>
                    <a:pt x="116" y="256"/>
                    <a:pt x="140" y="283"/>
                  </a:cubicBezTo>
                  <a:cubicBezTo>
                    <a:pt x="111" y="253"/>
                    <a:pt x="82" y="223"/>
                    <a:pt x="54" y="192"/>
                  </a:cubicBezTo>
                  <a:cubicBezTo>
                    <a:pt x="53" y="190"/>
                    <a:pt x="50" y="192"/>
                    <a:pt x="51" y="194"/>
                  </a:cubicBezTo>
                  <a:cubicBezTo>
                    <a:pt x="70" y="223"/>
                    <a:pt x="90" y="251"/>
                    <a:pt x="112" y="277"/>
                  </a:cubicBezTo>
                  <a:cubicBezTo>
                    <a:pt x="84" y="249"/>
                    <a:pt x="57" y="220"/>
                    <a:pt x="30" y="191"/>
                  </a:cubicBezTo>
                  <a:cubicBezTo>
                    <a:pt x="29" y="190"/>
                    <a:pt x="27" y="192"/>
                    <a:pt x="28" y="193"/>
                  </a:cubicBezTo>
                  <a:cubicBezTo>
                    <a:pt x="31" y="198"/>
                    <a:pt x="34" y="203"/>
                    <a:pt x="37" y="208"/>
                  </a:cubicBezTo>
                  <a:cubicBezTo>
                    <a:pt x="29" y="201"/>
                    <a:pt x="21" y="194"/>
                    <a:pt x="13" y="186"/>
                  </a:cubicBezTo>
                  <a:cubicBezTo>
                    <a:pt x="12" y="186"/>
                    <a:pt x="10" y="187"/>
                    <a:pt x="11" y="188"/>
                  </a:cubicBezTo>
                  <a:cubicBezTo>
                    <a:pt x="22" y="198"/>
                    <a:pt x="33" y="208"/>
                    <a:pt x="43" y="218"/>
                  </a:cubicBezTo>
                  <a:cubicBezTo>
                    <a:pt x="77" y="268"/>
                    <a:pt x="118" y="314"/>
                    <a:pt x="165" y="353"/>
                  </a:cubicBezTo>
                  <a:cubicBezTo>
                    <a:pt x="167" y="354"/>
                    <a:pt x="169" y="352"/>
                    <a:pt x="168" y="351"/>
                  </a:cubicBezTo>
                  <a:cubicBezTo>
                    <a:pt x="168" y="351"/>
                    <a:pt x="168" y="351"/>
                    <a:pt x="168" y="350"/>
                  </a:cubicBezTo>
                  <a:cubicBezTo>
                    <a:pt x="168" y="350"/>
                    <a:pt x="168" y="350"/>
                    <a:pt x="168" y="350"/>
                  </a:cubicBezTo>
                  <a:cubicBezTo>
                    <a:pt x="168" y="350"/>
                    <a:pt x="168" y="350"/>
                    <a:pt x="168" y="350"/>
                  </a:cubicBezTo>
                  <a:cubicBezTo>
                    <a:pt x="131" y="303"/>
                    <a:pt x="91" y="259"/>
                    <a:pt x="48" y="218"/>
                  </a:cubicBezTo>
                  <a:cubicBezTo>
                    <a:pt x="45" y="214"/>
                    <a:pt x="42" y="210"/>
                    <a:pt x="40" y="206"/>
                  </a:cubicBezTo>
                  <a:cubicBezTo>
                    <a:pt x="76" y="245"/>
                    <a:pt x="114" y="284"/>
                    <a:pt x="153" y="321"/>
                  </a:cubicBezTo>
                  <a:cubicBezTo>
                    <a:pt x="163" y="331"/>
                    <a:pt x="174" y="341"/>
                    <a:pt x="184" y="351"/>
                  </a:cubicBezTo>
                  <a:cubicBezTo>
                    <a:pt x="186" y="352"/>
                    <a:pt x="189" y="350"/>
                    <a:pt x="187" y="348"/>
                  </a:cubicBezTo>
                  <a:cubicBezTo>
                    <a:pt x="179" y="341"/>
                    <a:pt x="170" y="333"/>
                    <a:pt x="162" y="325"/>
                  </a:cubicBezTo>
                  <a:cubicBezTo>
                    <a:pt x="126" y="290"/>
                    <a:pt x="94" y="252"/>
                    <a:pt x="66" y="210"/>
                  </a:cubicBezTo>
                  <a:cubicBezTo>
                    <a:pt x="111" y="259"/>
                    <a:pt x="157" y="307"/>
                    <a:pt x="205" y="353"/>
                  </a:cubicBezTo>
                  <a:cubicBezTo>
                    <a:pt x="207" y="355"/>
                    <a:pt x="209" y="352"/>
                    <a:pt x="207" y="351"/>
                  </a:cubicBezTo>
                  <a:cubicBezTo>
                    <a:pt x="167" y="311"/>
                    <a:pt x="130" y="268"/>
                    <a:pt x="96" y="223"/>
                  </a:cubicBezTo>
                  <a:cubicBezTo>
                    <a:pt x="137" y="268"/>
                    <a:pt x="180" y="311"/>
                    <a:pt x="224" y="353"/>
                  </a:cubicBezTo>
                  <a:cubicBezTo>
                    <a:pt x="226" y="355"/>
                    <a:pt x="228" y="352"/>
                    <a:pt x="227" y="351"/>
                  </a:cubicBezTo>
                  <a:cubicBezTo>
                    <a:pt x="185" y="310"/>
                    <a:pt x="144" y="268"/>
                    <a:pt x="107" y="224"/>
                  </a:cubicBezTo>
                  <a:cubicBezTo>
                    <a:pt x="154" y="271"/>
                    <a:pt x="204" y="316"/>
                    <a:pt x="255" y="359"/>
                  </a:cubicBezTo>
                  <a:cubicBezTo>
                    <a:pt x="257" y="361"/>
                    <a:pt x="260" y="358"/>
                    <a:pt x="258" y="356"/>
                  </a:cubicBezTo>
                  <a:cubicBezTo>
                    <a:pt x="215" y="317"/>
                    <a:pt x="173" y="275"/>
                    <a:pt x="134" y="231"/>
                  </a:cubicBezTo>
                  <a:cubicBezTo>
                    <a:pt x="178" y="276"/>
                    <a:pt x="224" y="319"/>
                    <a:pt x="271" y="359"/>
                  </a:cubicBezTo>
                  <a:cubicBezTo>
                    <a:pt x="273" y="361"/>
                    <a:pt x="276" y="358"/>
                    <a:pt x="274" y="357"/>
                  </a:cubicBezTo>
                  <a:cubicBezTo>
                    <a:pt x="253" y="333"/>
                    <a:pt x="231" y="309"/>
                    <a:pt x="210" y="286"/>
                  </a:cubicBezTo>
                  <a:cubicBezTo>
                    <a:pt x="226" y="301"/>
                    <a:pt x="242" y="317"/>
                    <a:pt x="258" y="331"/>
                  </a:cubicBezTo>
                  <a:cubicBezTo>
                    <a:pt x="269" y="341"/>
                    <a:pt x="279" y="352"/>
                    <a:pt x="291" y="360"/>
                  </a:cubicBezTo>
                  <a:cubicBezTo>
                    <a:pt x="295" y="362"/>
                    <a:pt x="299" y="364"/>
                    <a:pt x="303" y="362"/>
                  </a:cubicBezTo>
                  <a:cubicBezTo>
                    <a:pt x="307" y="367"/>
                    <a:pt x="311" y="371"/>
                    <a:pt x="316" y="375"/>
                  </a:cubicBezTo>
                  <a:cubicBezTo>
                    <a:pt x="309" y="372"/>
                    <a:pt x="302" y="370"/>
                    <a:pt x="296" y="367"/>
                  </a:cubicBezTo>
                  <a:cubicBezTo>
                    <a:pt x="294" y="366"/>
                    <a:pt x="293" y="370"/>
                    <a:pt x="294" y="371"/>
                  </a:cubicBezTo>
                  <a:cubicBezTo>
                    <a:pt x="298" y="374"/>
                    <a:pt x="301" y="377"/>
                    <a:pt x="304" y="381"/>
                  </a:cubicBezTo>
                  <a:cubicBezTo>
                    <a:pt x="305" y="382"/>
                    <a:pt x="306" y="383"/>
                    <a:pt x="307" y="385"/>
                  </a:cubicBezTo>
                  <a:cubicBezTo>
                    <a:pt x="309" y="387"/>
                    <a:pt x="308" y="388"/>
                    <a:pt x="306" y="388"/>
                  </a:cubicBezTo>
                  <a:cubicBezTo>
                    <a:pt x="307" y="383"/>
                    <a:pt x="302" y="380"/>
                    <a:pt x="299" y="383"/>
                  </a:cubicBezTo>
                  <a:cubicBezTo>
                    <a:pt x="297" y="385"/>
                    <a:pt x="298" y="389"/>
                    <a:pt x="300" y="390"/>
                  </a:cubicBezTo>
                  <a:cubicBezTo>
                    <a:pt x="303" y="394"/>
                    <a:pt x="308" y="392"/>
                    <a:pt x="312" y="391"/>
                  </a:cubicBezTo>
                  <a:cubicBezTo>
                    <a:pt x="313" y="390"/>
                    <a:pt x="314" y="389"/>
                    <a:pt x="313" y="388"/>
                  </a:cubicBezTo>
                  <a:cubicBezTo>
                    <a:pt x="311" y="383"/>
                    <a:pt x="308" y="379"/>
                    <a:pt x="304" y="375"/>
                  </a:cubicBezTo>
                  <a:cubicBezTo>
                    <a:pt x="311" y="377"/>
                    <a:pt x="317" y="380"/>
                    <a:pt x="324" y="382"/>
                  </a:cubicBezTo>
                  <a:cubicBezTo>
                    <a:pt x="326" y="383"/>
                    <a:pt x="327" y="380"/>
                    <a:pt x="326" y="379"/>
                  </a:cubicBezTo>
                  <a:cubicBezTo>
                    <a:pt x="257" y="311"/>
                    <a:pt x="188" y="244"/>
                    <a:pt x="118" y="178"/>
                  </a:cubicBezTo>
                  <a:cubicBezTo>
                    <a:pt x="108" y="165"/>
                    <a:pt x="98" y="152"/>
                    <a:pt x="89" y="139"/>
                  </a:cubicBezTo>
                  <a:cubicBezTo>
                    <a:pt x="137" y="187"/>
                    <a:pt x="186" y="235"/>
                    <a:pt x="235" y="283"/>
                  </a:cubicBezTo>
                  <a:cubicBezTo>
                    <a:pt x="274" y="321"/>
                    <a:pt x="313" y="361"/>
                    <a:pt x="353" y="399"/>
                  </a:cubicBezTo>
                  <a:cubicBezTo>
                    <a:pt x="351" y="399"/>
                    <a:pt x="349" y="400"/>
                    <a:pt x="351" y="402"/>
                  </a:cubicBezTo>
                  <a:cubicBezTo>
                    <a:pt x="358" y="412"/>
                    <a:pt x="365" y="422"/>
                    <a:pt x="372" y="432"/>
                  </a:cubicBezTo>
                  <a:cubicBezTo>
                    <a:pt x="364" y="424"/>
                    <a:pt x="356" y="416"/>
                    <a:pt x="347" y="408"/>
                  </a:cubicBezTo>
                  <a:cubicBezTo>
                    <a:pt x="346" y="406"/>
                    <a:pt x="343" y="408"/>
                    <a:pt x="344" y="410"/>
                  </a:cubicBezTo>
                  <a:cubicBezTo>
                    <a:pt x="352" y="423"/>
                    <a:pt x="360" y="435"/>
                    <a:pt x="368" y="447"/>
                  </a:cubicBezTo>
                  <a:cubicBezTo>
                    <a:pt x="362" y="441"/>
                    <a:pt x="356" y="435"/>
                    <a:pt x="351" y="430"/>
                  </a:cubicBezTo>
                  <a:cubicBezTo>
                    <a:pt x="349" y="428"/>
                    <a:pt x="347" y="431"/>
                    <a:pt x="348" y="432"/>
                  </a:cubicBezTo>
                  <a:cubicBezTo>
                    <a:pt x="358" y="445"/>
                    <a:pt x="368" y="459"/>
                    <a:pt x="377" y="473"/>
                  </a:cubicBezTo>
                  <a:cubicBezTo>
                    <a:pt x="366" y="462"/>
                    <a:pt x="355" y="452"/>
                    <a:pt x="343" y="442"/>
                  </a:cubicBezTo>
                  <a:cubicBezTo>
                    <a:pt x="342" y="441"/>
                    <a:pt x="340" y="442"/>
                    <a:pt x="341" y="444"/>
                  </a:cubicBezTo>
                  <a:cubicBezTo>
                    <a:pt x="350" y="457"/>
                    <a:pt x="359" y="470"/>
                    <a:pt x="369" y="483"/>
                  </a:cubicBezTo>
                  <a:cubicBezTo>
                    <a:pt x="359" y="476"/>
                    <a:pt x="349" y="468"/>
                    <a:pt x="339" y="462"/>
                  </a:cubicBezTo>
                  <a:cubicBezTo>
                    <a:pt x="338" y="461"/>
                    <a:pt x="336" y="463"/>
                    <a:pt x="337" y="464"/>
                  </a:cubicBezTo>
                  <a:cubicBezTo>
                    <a:pt x="346" y="477"/>
                    <a:pt x="356" y="489"/>
                    <a:pt x="366" y="500"/>
                  </a:cubicBezTo>
                  <a:cubicBezTo>
                    <a:pt x="359" y="495"/>
                    <a:pt x="353" y="491"/>
                    <a:pt x="346" y="486"/>
                  </a:cubicBezTo>
                  <a:cubicBezTo>
                    <a:pt x="345" y="485"/>
                    <a:pt x="343" y="487"/>
                    <a:pt x="344" y="488"/>
                  </a:cubicBezTo>
                  <a:cubicBezTo>
                    <a:pt x="348" y="493"/>
                    <a:pt x="352" y="499"/>
                    <a:pt x="356" y="504"/>
                  </a:cubicBezTo>
                  <a:cubicBezTo>
                    <a:pt x="358" y="506"/>
                    <a:pt x="360" y="511"/>
                    <a:pt x="362" y="514"/>
                  </a:cubicBezTo>
                  <a:cubicBezTo>
                    <a:pt x="358" y="511"/>
                    <a:pt x="353" y="508"/>
                    <a:pt x="347" y="505"/>
                  </a:cubicBezTo>
                  <a:cubicBezTo>
                    <a:pt x="347" y="504"/>
                    <a:pt x="345" y="505"/>
                    <a:pt x="346" y="506"/>
                  </a:cubicBezTo>
                  <a:cubicBezTo>
                    <a:pt x="353" y="515"/>
                    <a:pt x="360" y="524"/>
                    <a:pt x="366" y="533"/>
                  </a:cubicBezTo>
                  <a:cubicBezTo>
                    <a:pt x="367" y="534"/>
                    <a:pt x="368" y="533"/>
                    <a:pt x="367" y="533"/>
                  </a:cubicBezTo>
                  <a:cubicBezTo>
                    <a:pt x="365" y="529"/>
                    <a:pt x="362" y="525"/>
                    <a:pt x="359" y="521"/>
                  </a:cubicBezTo>
                  <a:cubicBezTo>
                    <a:pt x="358" y="519"/>
                    <a:pt x="351" y="511"/>
                    <a:pt x="351" y="509"/>
                  </a:cubicBezTo>
                  <a:cubicBezTo>
                    <a:pt x="351" y="510"/>
                    <a:pt x="368" y="522"/>
                    <a:pt x="371" y="525"/>
                  </a:cubicBezTo>
                  <a:cubicBezTo>
                    <a:pt x="372" y="526"/>
                    <a:pt x="374" y="525"/>
                    <a:pt x="373" y="524"/>
                  </a:cubicBezTo>
                  <a:cubicBezTo>
                    <a:pt x="369" y="518"/>
                    <a:pt x="365" y="513"/>
                    <a:pt x="361" y="507"/>
                  </a:cubicBezTo>
                  <a:cubicBezTo>
                    <a:pt x="360" y="506"/>
                    <a:pt x="355" y="497"/>
                    <a:pt x="352" y="493"/>
                  </a:cubicBezTo>
                  <a:cubicBezTo>
                    <a:pt x="355" y="495"/>
                    <a:pt x="359" y="498"/>
                    <a:pt x="360" y="499"/>
                  </a:cubicBezTo>
                  <a:cubicBezTo>
                    <a:pt x="365" y="503"/>
                    <a:pt x="371" y="507"/>
                    <a:pt x="376" y="510"/>
                  </a:cubicBezTo>
                  <a:cubicBezTo>
                    <a:pt x="377" y="511"/>
                    <a:pt x="379" y="509"/>
                    <a:pt x="378" y="508"/>
                  </a:cubicBezTo>
                  <a:cubicBezTo>
                    <a:pt x="366" y="496"/>
                    <a:pt x="355" y="483"/>
                    <a:pt x="344" y="469"/>
                  </a:cubicBezTo>
                  <a:cubicBezTo>
                    <a:pt x="355" y="476"/>
                    <a:pt x="366" y="484"/>
                    <a:pt x="375" y="493"/>
                  </a:cubicBezTo>
                  <a:cubicBezTo>
                    <a:pt x="377" y="494"/>
                    <a:pt x="379" y="493"/>
                    <a:pt x="378" y="491"/>
                  </a:cubicBezTo>
                  <a:cubicBezTo>
                    <a:pt x="369" y="479"/>
                    <a:pt x="360" y="466"/>
                    <a:pt x="352" y="454"/>
                  </a:cubicBezTo>
                  <a:cubicBezTo>
                    <a:pt x="363" y="464"/>
                    <a:pt x="373" y="473"/>
                    <a:pt x="384" y="483"/>
                  </a:cubicBezTo>
                  <a:cubicBezTo>
                    <a:pt x="386" y="485"/>
                    <a:pt x="388" y="483"/>
                    <a:pt x="387" y="481"/>
                  </a:cubicBezTo>
                  <a:cubicBezTo>
                    <a:pt x="379" y="470"/>
                    <a:pt x="372" y="458"/>
                    <a:pt x="363" y="447"/>
                  </a:cubicBezTo>
                  <a:cubicBezTo>
                    <a:pt x="371" y="454"/>
                    <a:pt x="379" y="462"/>
                    <a:pt x="387" y="469"/>
                  </a:cubicBezTo>
                  <a:cubicBezTo>
                    <a:pt x="389" y="471"/>
                    <a:pt x="391" y="468"/>
                    <a:pt x="390" y="467"/>
                  </a:cubicBezTo>
                  <a:cubicBezTo>
                    <a:pt x="377" y="452"/>
                    <a:pt x="366" y="437"/>
                    <a:pt x="356" y="422"/>
                  </a:cubicBezTo>
                  <a:cubicBezTo>
                    <a:pt x="366" y="432"/>
                    <a:pt x="377" y="443"/>
                    <a:pt x="387" y="454"/>
                  </a:cubicBezTo>
                  <a:cubicBezTo>
                    <a:pt x="389" y="455"/>
                    <a:pt x="392" y="453"/>
                    <a:pt x="390" y="451"/>
                  </a:cubicBezTo>
                  <a:cubicBezTo>
                    <a:pt x="382" y="439"/>
                    <a:pt x="374" y="428"/>
                    <a:pt x="365" y="416"/>
                  </a:cubicBezTo>
                  <a:cubicBezTo>
                    <a:pt x="371" y="421"/>
                    <a:pt x="376" y="427"/>
                    <a:pt x="380" y="434"/>
                  </a:cubicBezTo>
                  <a:cubicBezTo>
                    <a:pt x="382" y="436"/>
                    <a:pt x="385" y="434"/>
                    <a:pt x="384" y="432"/>
                  </a:cubicBezTo>
                  <a:cubicBezTo>
                    <a:pt x="381" y="428"/>
                    <a:pt x="378" y="424"/>
                    <a:pt x="375" y="420"/>
                  </a:cubicBezTo>
                  <a:cubicBezTo>
                    <a:pt x="382" y="427"/>
                    <a:pt x="390" y="434"/>
                    <a:pt x="397" y="441"/>
                  </a:cubicBezTo>
                  <a:cubicBezTo>
                    <a:pt x="399" y="442"/>
                    <a:pt x="401" y="440"/>
                    <a:pt x="399" y="439"/>
                  </a:cubicBezTo>
                  <a:cubicBezTo>
                    <a:pt x="347" y="385"/>
                    <a:pt x="292" y="333"/>
                    <a:pt x="238" y="280"/>
                  </a:cubicBezTo>
                  <a:cubicBezTo>
                    <a:pt x="186" y="229"/>
                    <a:pt x="133" y="178"/>
                    <a:pt x="81" y="127"/>
                  </a:cubicBezTo>
                  <a:cubicBezTo>
                    <a:pt x="75" y="118"/>
                    <a:pt x="69" y="109"/>
                    <a:pt x="63" y="100"/>
                  </a:cubicBezTo>
                  <a:cubicBezTo>
                    <a:pt x="171" y="213"/>
                    <a:pt x="282" y="322"/>
                    <a:pt x="396" y="429"/>
                  </a:cubicBezTo>
                  <a:cubicBezTo>
                    <a:pt x="398" y="430"/>
                    <a:pt x="400" y="428"/>
                    <a:pt x="399" y="426"/>
                  </a:cubicBezTo>
                  <a:cubicBezTo>
                    <a:pt x="329" y="351"/>
                    <a:pt x="260" y="277"/>
                    <a:pt x="188" y="204"/>
                  </a:cubicBezTo>
                  <a:cubicBezTo>
                    <a:pt x="193" y="208"/>
                    <a:pt x="198" y="213"/>
                    <a:pt x="203" y="218"/>
                  </a:cubicBezTo>
                  <a:cubicBezTo>
                    <a:pt x="270" y="285"/>
                    <a:pt x="339" y="349"/>
                    <a:pt x="409" y="412"/>
                  </a:cubicBezTo>
                  <a:cubicBezTo>
                    <a:pt x="411" y="414"/>
                    <a:pt x="413" y="411"/>
                    <a:pt x="411" y="410"/>
                  </a:cubicBezTo>
                  <a:cubicBezTo>
                    <a:pt x="346" y="348"/>
                    <a:pt x="280" y="286"/>
                    <a:pt x="214" y="224"/>
                  </a:cubicBezTo>
                  <a:cubicBezTo>
                    <a:pt x="162" y="171"/>
                    <a:pt x="110" y="118"/>
                    <a:pt x="60" y="64"/>
                  </a:cubicBezTo>
                  <a:cubicBezTo>
                    <a:pt x="114" y="117"/>
                    <a:pt x="168" y="170"/>
                    <a:pt x="222" y="223"/>
                  </a:cubicBezTo>
                  <a:cubicBezTo>
                    <a:pt x="256" y="257"/>
                    <a:pt x="290" y="290"/>
                    <a:pt x="324" y="324"/>
                  </a:cubicBezTo>
                  <a:cubicBezTo>
                    <a:pt x="352" y="351"/>
                    <a:pt x="379" y="385"/>
                    <a:pt x="417" y="398"/>
                  </a:cubicBezTo>
                  <a:cubicBezTo>
                    <a:pt x="419" y="398"/>
                    <a:pt x="420" y="396"/>
                    <a:pt x="419" y="395"/>
                  </a:cubicBezTo>
                  <a:close/>
                  <a:moveTo>
                    <a:pt x="64" y="45"/>
                  </a:moveTo>
                  <a:cubicBezTo>
                    <a:pt x="74" y="57"/>
                    <a:pt x="85" y="69"/>
                    <a:pt x="95" y="80"/>
                  </a:cubicBezTo>
                  <a:cubicBezTo>
                    <a:pt x="72" y="57"/>
                    <a:pt x="48" y="33"/>
                    <a:pt x="25" y="9"/>
                  </a:cubicBezTo>
                  <a:cubicBezTo>
                    <a:pt x="40" y="18"/>
                    <a:pt x="52" y="32"/>
                    <a:pt x="64" y="45"/>
                  </a:cubicBezTo>
                  <a:close/>
                  <a:moveTo>
                    <a:pt x="154" y="338"/>
                  </a:moveTo>
                  <a:cubicBezTo>
                    <a:pt x="117" y="306"/>
                    <a:pt x="84" y="269"/>
                    <a:pt x="56" y="230"/>
                  </a:cubicBezTo>
                  <a:cubicBezTo>
                    <a:pt x="91" y="264"/>
                    <a:pt x="123" y="300"/>
                    <a:pt x="154" y="338"/>
                  </a:cubicBezTo>
                  <a:close/>
                  <a:moveTo>
                    <a:pt x="302" y="361"/>
                  </a:moveTo>
                  <a:cubicBezTo>
                    <a:pt x="292" y="362"/>
                    <a:pt x="275" y="342"/>
                    <a:pt x="269" y="337"/>
                  </a:cubicBezTo>
                  <a:cubicBezTo>
                    <a:pt x="258" y="328"/>
                    <a:pt x="248" y="318"/>
                    <a:pt x="238" y="309"/>
                  </a:cubicBezTo>
                  <a:cubicBezTo>
                    <a:pt x="219" y="290"/>
                    <a:pt x="200" y="271"/>
                    <a:pt x="181" y="251"/>
                  </a:cubicBezTo>
                  <a:cubicBezTo>
                    <a:pt x="168" y="236"/>
                    <a:pt x="154" y="221"/>
                    <a:pt x="141" y="205"/>
                  </a:cubicBezTo>
                  <a:cubicBezTo>
                    <a:pt x="195" y="257"/>
                    <a:pt x="248" y="309"/>
                    <a:pt x="302" y="3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55"/>
            <p:cNvSpPr>
              <a:spLocks noEditPoints="1"/>
            </p:cNvSpPr>
            <p:nvPr/>
          </p:nvSpPr>
          <p:spPr bwMode="auto">
            <a:xfrm>
              <a:off x="2280" y="1162"/>
              <a:ext cx="889" cy="1147"/>
            </a:xfrm>
            <a:custGeom>
              <a:avLst/>
              <a:gdLst>
                <a:gd name="T0" fmla="*/ 323 w 834"/>
                <a:gd name="T1" fmla="*/ 335 h 1077"/>
                <a:gd name="T2" fmla="*/ 672 w 834"/>
                <a:gd name="T3" fmla="*/ 618 h 1077"/>
                <a:gd name="T4" fmla="*/ 501 w 834"/>
                <a:gd name="T5" fmla="*/ 415 h 1077"/>
                <a:gd name="T6" fmla="*/ 714 w 834"/>
                <a:gd name="T7" fmla="*/ 570 h 1077"/>
                <a:gd name="T8" fmla="*/ 748 w 834"/>
                <a:gd name="T9" fmla="*/ 545 h 1077"/>
                <a:gd name="T10" fmla="*/ 349 w 834"/>
                <a:gd name="T11" fmla="*/ 161 h 1077"/>
                <a:gd name="T12" fmla="*/ 694 w 834"/>
                <a:gd name="T13" fmla="*/ 409 h 1077"/>
                <a:gd name="T14" fmla="*/ 408 w 834"/>
                <a:gd name="T15" fmla="*/ 132 h 1077"/>
                <a:gd name="T16" fmla="*/ 495 w 834"/>
                <a:gd name="T17" fmla="*/ 163 h 1077"/>
                <a:gd name="T18" fmla="*/ 294 w 834"/>
                <a:gd name="T19" fmla="*/ 4 h 1077"/>
                <a:gd name="T20" fmla="*/ 524 w 834"/>
                <a:gd name="T21" fmla="*/ 237 h 1077"/>
                <a:gd name="T22" fmla="*/ 303 w 834"/>
                <a:gd name="T23" fmla="*/ 107 h 1077"/>
                <a:gd name="T24" fmla="*/ 321 w 834"/>
                <a:gd name="T25" fmla="*/ 170 h 1077"/>
                <a:gd name="T26" fmla="*/ 310 w 834"/>
                <a:gd name="T27" fmla="*/ 219 h 1077"/>
                <a:gd name="T28" fmla="*/ 273 w 834"/>
                <a:gd name="T29" fmla="*/ 154 h 1077"/>
                <a:gd name="T30" fmla="*/ 254 w 834"/>
                <a:gd name="T31" fmla="*/ 143 h 1077"/>
                <a:gd name="T32" fmla="*/ 270 w 834"/>
                <a:gd name="T33" fmla="*/ 175 h 1077"/>
                <a:gd name="T34" fmla="*/ 207 w 834"/>
                <a:gd name="T35" fmla="*/ 149 h 1077"/>
                <a:gd name="T36" fmla="*/ 197 w 834"/>
                <a:gd name="T37" fmla="*/ 191 h 1077"/>
                <a:gd name="T38" fmla="*/ 156 w 834"/>
                <a:gd name="T39" fmla="*/ 181 h 1077"/>
                <a:gd name="T40" fmla="*/ 275 w 834"/>
                <a:gd name="T41" fmla="*/ 344 h 1077"/>
                <a:gd name="T42" fmla="*/ 95 w 834"/>
                <a:gd name="T43" fmla="*/ 234 h 1077"/>
                <a:gd name="T44" fmla="*/ 346 w 834"/>
                <a:gd name="T45" fmla="*/ 522 h 1077"/>
                <a:gd name="T46" fmla="*/ 65 w 834"/>
                <a:gd name="T47" fmla="*/ 247 h 1077"/>
                <a:gd name="T48" fmla="*/ 43 w 834"/>
                <a:gd name="T49" fmla="*/ 257 h 1077"/>
                <a:gd name="T50" fmla="*/ 213 w 834"/>
                <a:gd name="T51" fmla="*/ 453 h 1077"/>
                <a:gd name="T52" fmla="*/ 19 w 834"/>
                <a:gd name="T53" fmla="*/ 278 h 1077"/>
                <a:gd name="T54" fmla="*/ 1 w 834"/>
                <a:gd name="T55" fmla="*/ 295 h 1077"/>
                <a:gd name="T56" fmla="*/ 749 w 834"/>
                <a:gd name="T57" fmla="*/ 1066 h 1077"/>
                <a:gd name="T58" fmla="*/ 603 w 834"/>
                <a:gd name="T59" fmla="*/ 883 h 1077"/>
                <a:gd name="T60" fmla="*/ 786 w 834"/>
                <a:gd name="T61" fmla="*/ 1025 h 1077"/>
                <a:gd name="T62" fmla="*/ 825 w 834"/>
                <a:gd name="T63" fmla="*/ 1032 h 1077"/>
                <a:gd name="T64" fmla="*/ 476 w 834"/>
                <a:gd name="T65" fmla="*/ 687 h 1077"/>
                <a:gd name="T66" fmla="*/ 830 w 834"/>
                <a:gd name="T67" fmla="*/ 956 h 1077"/>
                <a:gd name="T68" fmla="*/ 157 w 834"/>
                <a:gd name="T69" fmla="*/ 296 h 1077"/>
                <a:gd name="T70" fmla="*/ 824 w 834"/>
                <a:gd name="T71" fmla="*/ 909 h 1077"/>
                <a:gd name="T72" fmla="*/ 324 w 834"/>
                <a:gd name="T73" fmla="*/ 416 h 1077"/>
                <a:gd name="T74" fmla="*/ 807 w 834"/>
                <a:gd name="T75" fmla="*/ 855 h 1077"/>
                <a:gd name="T76" fmla="*/ 676 w 834"/>
                <a:gd name="T77" fmla="*/ 645 h 1077"/>
                <a:gd name="T78" fmla="*/ 530 w 834"/>
                <a:gd name="T79" fmla="*/ 196 h 1077"/>
                <a:gd name="T80" fmla="*/ 609 w 834"/>
                <a:gd name="T81" fmla="*/ 335 h 1077"/>
                <a:gd name="T82" fmla="*/ 417 w 834"/>
                <a:gd name="T83" fmla="*/ 254 h 1077"/>
                <a:gd name="T84" fmla="*/ 423 w 834"/>
                <a:gd name="T85" fmla="*/ 303 h 1077"/>
                <a:gd name="T86" fmla="*/ 221 w 834"/>
                <a:gd name="T87" fmla="*/ 168 h 1077"/>
                <a:gd name="T88" fmla="*/ 662 w 834"/>
                <a:gd name="T89" fmla="*/ 567 h 1077"/>
                <a:gd name="T90" fmla="*/ 217 w 834"/>
                <a:gd name="T91" fmla="*/ 391 h 1077"/>
                <a:gd name="T92" fmla="*/ 148 w 834"/>
                <a:gd name="T93" fmla="*/ 368 h 1077"/>
                <a:gd name="T94" fmla="*/ 188 w 834"/>
                <a:gd name="T95" fmla="*/ 477 h 1077"/>
                <a:gd name="T96" fmla="*/ 558 w 834"/>
                <a:gd name="T97" fmla="*/ 884 h 1077"/>
                <a:gd name="T98" fmla="*/ 600 w 834"/>
                <a:gd name="T99" fmla="*/ 897 h 1077"/>
                <a:gd name="T100" fmla="*/ 624 w 834"/>
                <a:gd name="T101" fmla="*/ 874 h 1077"/>
                <a:gd name="T102" fmla="*/ 489 w 834"/>
                <a:gd name="T103" fmla="*/ 693 h 1077"/>
                <a:gd name="T104" fmla="*/ 814 w 834"/>
                <a:gd name="T105" fmla="*/ 948 h 1077"/>
                <a:gd name="T106" fmla="*/ 651 w 834"/>
                <a:gd name="T107" fmla="*/ 819 h 1077"/>
                <a:gd name="T108" fmla="*/ 200 w 834"/>
                <a:gd name="T109" fmla="*/ 348 h 1077"/>
                <a:gd name="T110" fmla="*/ 365 w 834"/>
                <a:gd name="T111" fmla="*/ 48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34" h="1077">
                  <a:moveTo>
                    <a:pt x="832" y="844"/>
                  </a:moveTo>
                  <a:cubicBezTo>
                    <a:pt x="774" y="793"/>
                    <a:pt x="717" y="742"/>
                    <a:pt x="660" y="690"/>
                  </a:cubicBezTo>
                  <a:cubicBezTo>
                    <a:pt x="612" y="643"/>
                    <a:pt x="562" y="598"/>
                    <a:pt x="512" y="553"/>
                  </a:cubicBezTo>
                  <a:cubicBezTo>
                    <a:pt x="438" y="482"/>
                    <a:pt x="366" y="410"/>
                    <a:pt x="297" y="335"/>
                  </a:cubicBezTo>
                  <a:cubicBezTo>
                    <a:pt x="264" y="300"/>
                    <a:pt x="232" y="264"/>
                    <a:pt x="201" y="227"/>
                  </a:cubicBezTo>
                  <a:cubicBezTo>
                    <a:pt x="351" y="383"/>
                    <a:pt x="501" y="538"/>
                    <a:pt x="663" y="681"/>
                  </a:cubicBezTo>
                  <a:cubicBezTo>
                    <a:pt x="714" y="726"/>
                    <a:pt x="765" y="769"/>
                    <a:pt x="818" y="811"/>
                  </a:cubicBezTo>
                  <a:cubicBezTo>
                    <a:pt x="820" y="813"/>
                    <a:pt x="824" y="810"/>
                    <a:pt x="821" y="808"/>
                  </a:cubicBezTo>
                  <a:cubicBezTo>
                    <a:pt x="652" y="653"/>
                    <a:pt x="483" y="499"/>
                    <a:pt x="323" y="335"/>
                  </a:cubicBezTo>
                  <a:cubicBezTo>
                    <a:pt x="290" y="302"/>
                    <a:pt x="258" y="268"/>
                    <a:pt x="226" y="233"/>
                  </a:cubicBezTo>
                  <a:cubicBezTo>
                    <a:pt x="241" y="248"/>
                    <a:pt x="257" y="262"/>
                    <a:pt x="272" y="276"/>
                  </a:cubicBezTo>
                  <a:cubicBezTo>
                    <a:pt x="400" y="409"/>
                    <a:pt x="529" y="539"/>
                    <a:pt x="670" y="658"/>
                  </a:cubicBezTo>
                  <a:cubicBezTo>
                    <a:pt x="717" y="698"/>
                    <a:pt x="765" y="736"/>
                    <a:pt x="815" y="772"/>
                  </a:cubicBezTo>
                  <a:cubicBezTo>
                    <a:pt x="817" y="774"/>
                    <a:pt x="819" y="770"/>
                    <a:pt x="817" y="769"/>
                  </a:cubicBezTo>
                  <a:cubicBezTo>
                    <a:pt x="654" y="619"/>
                    <a:pt x="491" y="470"/>
                    <a:pt x="327" y="320"/>
                  </a:cubicBezTo>
                  <a:cubicBezTo>
                    <a:pt x="310" y="304"/>
                    <a:pt x="292" y="288"/>
                    <a:pt x="275" y="272"/>
                  </a:cubicBezTo>
                  <a:cubicBezTo>
                    <a:pt x="261" y="258"/>
                    <a:pt x="248" y="244"/>
                    <a:pt x="234" y="230"/>
                  </a:cubicBezTo>
                  <a:cubicBezTo>
                    <a:pt x="380" y="359"/>
                    <a:pt x="526" y="488"/>
                    <a:pt x="672" y="618"/>
                  </a:cubicBezTo>
                  <a:cubicBezTo>
                    <a:pt x="809" y="739"/>
                    <a:pt x="809" y="739"/>
                    <a:pt x="809" y="739"/>
                  </a:cubicBezTo>
                  <a:cubicBezTo>
                    <a:pt x="811" y="741"/>
                    <a:pt x="814" y="737"/>
                    <a:pt x="812" y="735"/>
                  </a:cubicBezTo>
                  <a:cubicBezTo>
                    <a:pt x="750" y="678"/>
                    <a:pt x="688" y="621"/>
                    <a:pt x="626" y="564"/>
                  </a:cubicBezTo>
                  <a:cubicBezTo>
                    <a:pt x="640" y="576"/>
                    <a:pt x="656" y="589"/>
                    <a:pt x="671" y="601"/>
                  </a:cubicBezTo>
                  <a:cubicBezTo>
                    <a:pt x="710" y="631"/>
                    <a:pt x="752" y="658"/>
                    <a:pt x="796" y="681"/>
                  </a:cubicBezTo>
                  <a:cubicBezTo>
                    <a:pt x="798" y="682"/>
                    <a:pt x="800" y="679"/>
                    <a:pt x="798" y="678"/>
                  </a:cubicBezTo>
                  <a:cubicBezTo>
                    <a:pt x="796" y="676"/>
                    <a:pt x="794" y="674"/>
                    <a:pt x="791" y="672"/>
                  </a:cubicBezTo>
                  <a:cubicBezTo>
                    <a:pt x="791" y="671"/>
                    <a:pt x="791" y="671"/>
                    <a:pt x="791" y="670"/>
                  </a:cubicBezTo>
                  <a:cubicBezTo>
                    <a:pt x="501" y="415"/>
                    <a:pt x="501" y="415"/>
                    <a:pt x="501" y="415"/>
                  </a:cubicBezTo>
                  <a:cubicBezTo>
                    <a:pt x="460" y="377"/>
                    <a:pt x="419" y="339"/>
                    <a:pt x="379" y="300"/>
                  </a:cubicBezTo>
                  <a:cubicBezTo>
                    <a:pt x="356" y="277"/>
                    <a:pt x="333" y="254"/>
                    <a:pt x="309" y="230"/>
                  </a:cubicBezTo>
                  <a:cubicBezTo>
                    <a:pt x="431" y="338"/>
                    <a:pt x="553" y="446"/>
                    <a:pt x="674" y="554"/>
                  </a:cubicBezTo>
                  <a:cubicBezTo>
                    <a:pt x="713" y="588"/>
                    <a:pt x="752" y="623"/>
                    <a:pt x="791" y="657"/>
                  </a:cubicBezTo>
                  <a:cubicBezTo>
                    <a:pt x="793" y="659"/>
                    <a:pt x="796" y="656"/>
                    <a:pt x="794" y="654"/>
                  </a:cubicBezTo>
                  <a:cubicBezTo>
                    <a:pt x="763" y="626"/>
                    <a:pt x="732" y="599"/>
                    <a:pt x="701" y="571"/>
                  </a:cubicBezTo>
                  <a:cubicBezTo>
                    <a:pt x="727" y="593"/>
                    <a:pt x="753" y="616"/>
                    <a:pt x="779" y="638"/>
                  </a:cubicBezTo>
                  <a:cubicBezTo>
                    <a:pt x="781" y="639"/>
                    <a:pt x="783" y="637"/>
                    <a:pt x="781" y="635"/>
                  </a:cubicBezTo>
                  <a:cubicBezTo>
                    <a:pt x="759" y="613"/>
                    <a:pt x="737" y="592"/>
                    <a:pt x="714" y="570"/>
                  </a:cubicBezTo>
                  <a:cubicBezTo>
                    <a:pt x="727" y="582"/>
                    <a:pt x="740" y="594"/>
                    <a:pt x="754" y="606"/>
                  </a:cubicBezTo>
                  <a:cubicBezTo>
                    <a:pt x="755" y="607"/>
                    <a:pt x="757" y="605"/>
                    <a:pt x="756" y="603"/>
                  </a:cubicBezTo>
                  <a:cubicBezTo>
                    <a:pt x="731" y="576"/>
                    <a:pt x="705" y="551"/>
                    <a:pt x="678" y="526"/>
                  </a:cubicBezTo>
                  <a:cubicBezTo>
                    <a:pt x="706" y="547"/>
                    <a:pt x="735" y="567"/>
                    <a:pt x="766" y="586"/>
                  </a:cubicBezTo>
                  <a:cubicBezTo>
                    <a:pt x="767" y="587"/>
                    <a:pt x="770" y="584"/>
                    <a:pt x="768" y="583"/>
                  </a:cubicBezTo>
                  <a:cubicBezTo>
                    <a:pt x="648" y="476"/>
                    <a:pt x="528" y="369"/>
                    <a:pt x="407" y="263"/>
                  </a:cubicBezTo>
                  <a:cubicBezTo>
                    <a:pt x="385" y="238"/>
                    <a:pt x="364" y="213"/>
                    <a:pt x="342" y="189"/>
                  </a:cubicBezTo>
                  <a:cubicBezTo>
                    <a:pt x="353" y="198"/>
                    <a:pt x="363" y="207"/>
                    <a:pt x="374" y="217"/>
                  </a:cubicBezTo>
                  <a:cubicBezTo>
                    <a:pt x="491" y="335"/>
                    <a:pt x="615" y="444"/>
                    <a:pt x="748" y="545"/>
                  </a:cubicBezTo>
                  <a:cubicBezTo>
                    <a:pt x="749" y="546"/>
                    <a:pt x="752" y="543"/>
                    <a:pt x="750" y="542"/>
                  </a:cubicBezTo>
                  <a:cubicBezTo>
                    <a:pt x="625" y="432"/>
                    <a:pt x="500" y="323"/>
                    <a:pt x="375" y="213"/>
                  </a:cubicBezTo>
                  <a:cubicBezTo>
                    <a:pt x="372" y="210"/>
                    <a:pt x="368" y="206"/>
                    <a:pt x="365" y="203"/>
                  </a:cubicBezTo>
                  <a:cubicBezTo>
                    <a:pt x="393" y="225"/>
                    <a:pt x="421" y="248"/>
                    <a:pt x="449" y="271"/>
                  </a:cubicBezTo>
                  <a:cubicBezTo>
                    <a:pt x="545" y="364"/>
                    <a:pt x="647" y="451"/>
                    <a:pt x="755" y="531"/>
                  </a:cubicBezTo>
                  <a:cubicBezTo>
                    <a:pt x="757" y="532"/>
                    <a:pt x="759" y="529"/>
                    <a:pt x="757" y="528"/>
                  </a:cubicBezTo>
                  <a:cubicBezTo>
                    <a:pt x="657" y="441"/>
                    <a:pt x="556" y="354"/>
                    <a:pt x="454" y="270"/>
                  </a:cubicBezTo>
                  <a:cubicBezTo>
                    <a:pt x="414" y="232"/>
                    <a:pt x="376" y="192"/>
                    <a:pt x="339" y="152"/>
                  </a:cubicBezTo>
                  <a:cubicBezTo>
                    <a:pt x="342" y="155"/>
                    <a:pt x="345" y="158"/>
                    <a:pt x="349" y="161"/>
                  </a:cubicBezTo>
                  <a:cubicBezTo>
                    <a:pt x="463" y="280"/>
                    <a:pt x="589" y="387"/>
                    <a:pt x="724" y="482"/>
                  </a:cubicBezTo>
                  <a:cubicBezTo>
                    <a:pt x="726" y="483"/>
                    <a:pt x="728" y="480"/>
                    <a:pt x="726" y="479"/>
                  </a:cubicBezTo>
                  <a:cubicBezTo>
                    <a:pt x="601" y="371"/>
                    <a:pt x="475" y="264"/>
                    <a:pt x="350" y="157"/>
                  </a:cubicBezTo>
                  <a:cubicBezTo>
                    <a:pt x="340" y="147"/>
                    <a:pt x="330" y="136"/>
                    <a:pt x="320" y="126"/>
                  </a:cubicBezTo>
                  <a:cubicBezTo>
                    <a:pt x="454" y="234"/>
                    <a:pt x="587" y="342"/>
                    <a:pt x="720" y="451"/>
                  </a:cubicBezTo>
                  <a:cubicBezTo>
                    <a:pt x="722" y="452"/>
                    <a:pt x="725" y="449"/>
                    <a:pt x="723" y="448"/>
                  </a:cubicBezTo>
                  <a:cubicBezTo>
                    <a:pt x="594" y="340"/>
                    <a:pt x="466" y="232"/>
                    <a:pt x="338" y="124"/>
                  </a:cubicBezTo>
                  <a:cubicBezTo>
                    <a:pt x="370" y="147"/>
                    <a:pt x="403" y="171"/>
                    <a:pt x="435" y="195"/>
                  </a:cubicBezTo>
                  <a:cubicBezTo>
                    <a:pt x="520" y="268"/>
                    <a:pt x="607" y="339"/>
                    <a:pt x="694" y="409"/>
                  </a:cubicBezTo>
                  <a:cubicBezTo>
                    <a:pt x="696" y="410"/>
                    <a:pt x="699" y="407"/>
                    <a:pt x="697" y="406"/>
                  </a:cubicBezTo>
                  <a:cubicBezTo>
                    <a:pt x="614" y="331"/>
                    <a:pt x="528" y="261"/>
                    <a:pt x="439" y="193"/>
                  </a:cubicBezTo>
                  <a:cubicBezTo>
                    <a:pt x="401" y="161"/>
                    <a:pt x="364" y="129"/>
                    <a:pt x="327" y="97"/>
                  </a:cubicBezTo>
                  <a:cubicBezTo>
                    <a:pt x="356" y="111"/>
                    <a:pt x="381" y="131"/>
                    <a:pt x="406" y="151"/>
                  </a:cubicBezTo>
                  <a:cubicBezTo>
                    <a:pt x="435" y="174"/>
                    <a:pt x="464" y="196"/>
                    <a:pt x="493" y="219"/>
                  </a:cubicBezTo>
                  <a:cubicBezTo>
                    <a:pt x="552" y="264"/>
                    <a:pt x="611" y="310"/>
                    <a:pt x="670" y="356"/>
                  </a:cubicBezTo>
                  <a:cubicBezTo>
                    <a:pt x="672" y="357"/>
                    <a:pt x="675" y="354"/>
                    <a:pt x="673" y="353"/>
                  </a:cubicBezTo>
                  <a:cubicBezTo>
                    <a:pt x="561" y="262"/>
                    <a:pt x="449" y="171"/>
                    <a:pt x="337" y="80"/>
                  </a:cubicBezTo>
                  <a:cubicBezTo>
                    <a:pt x="361" y="97"/>
                    <a:pt x="385" y="114"/>
                    <a:pt x="408" y="132"/>
                  </a:cubicBezTo>
                  <a:cubicBezTo>
                    <a:pt x="479" y="193"/>
                    <a:pt x="552" y="252"/>
                    <a:pt x="628" y="307"/>
                  </a:cubicBezTo>
                  <a:cubicBezTo>
                    <a:pt x="630" y="309"/>
                    <a:pt x="632" y="306"/>
                    <a:pt x="631" y="304"/>
                  </a:cubicBezTo>
                  <a:cubicBezTo>
                    <a:pt x="560" y="243"/>
                    <a:pt x="487" y="184"/>
                    <a:pt x="411" y="129"/>
                  </a:cubicBezTo>
                  <a:cubicBezTo>
                    <a:pt x="381" y="102"/>
                    <a:pt x="350" y="75"/>
                    <a:pt x="321" y="47"/>
                  </a:cubicBezTo>
                  <a:cubicBezTo>
                    <a:pt x="322" y="48"/>
                    <a:pt x="323" y="48"/>
                    <a:pt x="325" y="49"/>
                  </a:cubicBezTo>
                  <a:cubicBezTo>
                    <a:pt x="366" y="83"/>
                    <a:pt x="408" y="117"/>
                    <a:pt x="449" y="150"/>
                  </a:cubicBezTo>
                  <a:cubicBezTo>
                    <a:pt x="496" y="188"/>
                    <a:pt x="545" y="238"/>
                    <a:pt x="605" y="254"/>
                  </a:cubicBezTo>
                  <a:cubicBezTo>
                    <a:pt x="607" y="254"/>
                    <a:pt x="609" y="252"/>
                    <a:pt x="607" y="250"/>
                  </a:cubicBezTo>
                  <a:cubicBezTo>
                    <a:pt x="570" y="221"/>
                    <a:pt x="533" y="192"/>
                    <a:pt x="495" y="163"/>
                  </a:cubicBezTo>
                  <a:cubicBezTo>
                    <a:pt x="486" y="156"/>
                    <a:pt x="477" y="149"/>
                    <a:pt x="469" y="143"/>
                  </a:cubicBezTo>
                  <a:cubicBezTo>
                    <a:pt x="420" y="103"/>
                    <a:pt x="371" y="63"/>
                    <a:pt x="322" y="23"/>
                  </a:cubicBezTo>
                  <a:cubicBezTo>
                    <a:pt x="390" y="66"/>
                    <a:pt x="454" y="113"/>
                    <a:pt x="515" y="165"/>
                  </a:cubicBezTo>
                  <a:cubicBezTo>
                    <a:pt x="517" y="167"/>
                    <a:pt x="520" y="164"/>
                    <a:pt x="518" y="162"/>
                  </a:cubicBezTo>
                  <a:cubicBezTo>
                    <a:pt x="465" y="113"/>
                    <a:pt x="410" y="67"/>
                    <a:pt x="353" y="24"/>
                  </a:cubicBezTo>
                  <a:cubicBezTo>
                    <a:pt x="351" y="22"/>
                    <a:pt x="349" y="26"/>
                    <a:pt x="351" y="27"/>
                  </a:cubicBezTo>
                  <a:cubicBezTo>
                    <a:pt x="383" y="52"/>
                    <a:pt x="415" y="77"/>
                    <a:pt x="446" y="104"/>
                  </a:cubicBezTo>
                  <a:cubicBezTo>
                    <a:pt x="398" y="67"/>
                    <a:pt x="348" y="33"/>
                    <a:pt x="296" y="1"/>
                  </a:cubicBezTo>
                  <a:cubicBezTo>
                    <a:pt x="294" y="0"/>
                    <a:pt x="292" y="3"/>
                    <a:pt x="294" y="4"/>
                  </a:cubicBezTo>
                  <a:cubicBezTo>
                    <a:pt x="325" y="30"/>
                    <a:pt x="356" y="55"/>
                    <a:pt x="387" y="81"/>
                  </a:cubicBezTo>
                  <a:cubicBezTo>
                    <a:pt x="352" y="56"/>
                    <a:pt x="317" y="32"/>
                    <a:pt x="281" y="8"/>
                  </a:cubicBezTo>
                  <a:cubicBezTo>
                    <a:pt x="279" y="7"/>
                    <a:pt x="276" y="10"/>
                    <a:pt x="278" y="12"/>
                  </a:cubicBezTo>
                  <a:cubicBezTo>
                    <a:pt x="286" y="18"/>
                    <a:pt x="293" y="24"/>
                    <a:pt x="301" y="30"/>
                  </a:cubicBezTo>
                  <a:cubicBezTo>
                    <a:pt x="300" y="31"/>
                    <a:pt x="300" y="32"/>
                    <a:pt x="301" y="33"/>
                  </a:cubicBezTo>
                  <a:cubicBezTo>
                    <a:pt x="326" y="57"/>
                    <a:pt x="351" y="81"/>
                    <a:pt x="377" y="104"/>
                  </a:cubicBezTo>
                  <a:cubicBezTo>
                    <a:pt x="350" y="85"/>
                    <a:pt x="324" y="66"/>
                    <a:pt x="297" y="48"/>
                  </a:cubicBezTo>
                  <a:cubicBezTo>
                    <a:pt x="295" y="47"/>
                    <a:pt x="293" y="50"/>
                    <a:pt x="295" y="52"/>
                  </a:cubicBezTo>
                  <a:cubicBezTo>
                    <a:pt x="371" y="114"/>
                    <a:pt x="448" y="175"/>
                    <a:pt x="524" y="237"/>
                  </a:cubicBezTo>
                  <a:cubicBezTo>
                    <a:pt x="512" y="228"/>
                    <a:pt x="500" y="219"/>
                    <a:pt x="488" y="210"/>
                  </a:cubicBezTo>
                  <a:cubicBezTo>
                    <a:pt x="458" y="186"/>
                    <a:pt x="427" y="162"/>
                    <a:pt x="397" y="139"/>
                  </a:cubicBezTo>
                  <a:cubicBezTo>
                    <a:pt x="372" y="119"/>
                    <a:pt x="346" y="100"/>
                    <a:pt x="316" y="88"/>
                  </a:cubicBezTo>
                  <a:cubicBezTo>
                    <a:pt x="314" y="87"/>
                    <a:pt x="313" y="90"/>
                    <a:pt x="314" y="91"/>
                  </a:cubicBezTo>
                  <a:cubicBezTo>
                    <a:pt x="340" y="113"/>
                    <a:pt x="365" y="135"/>
                    <a:pt x="391" y="157"/>
                  </a:cubicBezTo>
                  <a:cubicBezTo>
                    <a:pt x="362" y="136"/>
                    <a:pt x="333" y="115"/>
                    <a:pt x="303" y="95"/>
                  </a:cubicBezTo>
                  <a:cubicBezTo>
                    <a:pt x="302" y="93"/>
                    <a:pt x="299" y="96"/>
                    <a:pt x="301" y="97"/>
                  </a:cubicBezTo>
                  <a:cubicBezTo>
                    <a:pt x="384" y="167"/>
                    <a:pt x="467" y="237"/>
                    <a:pt x="550" y="307"/>
                  </a:cubicBezTo>
                  <a:cubicBezTo>
                    <a:pt x="468" y="240"/>
                    <a:pt x="385" y="174"/>
                    <a:pt x="303" y="107"/>
                  </a:cubicBezTo>
                  <a:cubicBezTo>
                    <a:pt x="301" y="105"/>
                    <a:pt x="299" y="108"/>
                    <a:pt x="300" y="109"/>
                  </a:cubicBezTo>
                  <a:cubicBezTo>
                    <a:pt x="308" y="118"/>
                    <a:pt x="315" y="126"/>
                    <a:pt x="323" y="134"/>
                  </a:cubicBezTo>
                  <a:cubicBezTo>
                    <a:pt x="321" y="132"/>
                    <a:pt x="319" y="130"/>
                    <a:pt x="317" y="128"/>
                  </a:cubicBezTo>
                  <a:cubicBezTo>
                    <a:pt x="315" y="127"/>
                    <a:pt x="312" y="129"/>
                    <a:pt x="314" y="131"/>
                  </a:cubicBezTo>
                  <a:cubicBezTo>
                    <a:pt x="349" y="169"/>
                    <a:pt x="384" y="207"/>
                    <a:pt x="421" y="243"/>
                  </a:cubicBezTo>
                  <a:cubicBezTo>
                    <a:pt x="396" y="223"/>
                    <a:pt x="371" y="202"/>
                    <a:pt x="345" y="182"/>
                  </a:cubicBezTo>
                  <a:cubicBezTo>
                    <a:pt x="344" y="181"/>
                    <a:pt x="342" y="182"/>
                    <a:pt x="342" y="184"/>
                  </a:cubicBezTo>
                  <a:cubicBezTo>
                    <a:pt x="336" y="179"/>
                    <a:pt x="330" y="173"/>
                    <a:pt x="324" y="168"/>
                  </a:cubicBezTo>
                  <a:cubicBezTo>
                    <a:pt x="322" y="166"/>
                    <a:pt x="320" y="169"/>
                    <a:pt x="321" y="170"/>
                  </a:cubicBezTo>
                  <a:cubicBezTo>
                    <a:pt x="342" y="194"/>
                    <a:pt x="363" y="218"/>
                    <a:pt x="384" y="242"/>
                  </a:cubicBezTo>
                  <a:cubicBezTo>
                    <a:pt x="369" y="228"/>
                    <a:pt x="354" y="215"/>
                    <a:pt x="339" y="202"/>
                  </a:cubicBezTo>
                  <a:cubicBezTo>
                    <a:pt x="337" y="200"/>
                    <a:pt x="335" y="202"/>
                    <a:pt x="336" y="204"/>
                  </a:cubicBezTo>
                  <a:cubicBezTo>
                    <a:pt x="358" y="236"/>
                    <a:pt x="384" y="266"/>
                    <a:pt x="410" y="294"/>
                  </a:cubicBezTo>
                  <a:cubicBezTo>
                    <a:pt x="379" y="267"/>
                    <a:pt x="348" y="240"/>
                    <a:pt x="317" y="212"/>
                  </a:cubicBezTo>
                  <a:cubicBezTo>
                    <a:pt x="315" y="211"/>
                    <a:pt x="313" y="214"/>
                    <a:pt x="315" y="215"/>
                  </a:cubicBezTo>
                  <a:cubicBezTo>
                    <a:pt x="396" y="287"/>
                    <a:pt x="477" y="359"/>
                    <a:pt x="559" y="432"/>
                  </a:cubicBezTo>
                  <a:cubicBezTo>
                    <a:pt x="619" y="487"/>
                    <a:pt x="680" y="542"/>
                    <a:pt x="739" y="599"/>
                  </a:cubicBezTo>
                  <a:cubicBezTo>
                    <a:pt x="593" y="475"/>
                    <a:pt x="450" y="348"/>
                    <a:pt x="310" y="219"/>
                  </a:cubicBezTo>
                  <a:cubicBezTo>
                    <a:pt x="309" y="218"/>
                    <a:pt x="308" y="219"/>
                    <a:pt x="309" y="220"/>
                  </a:cubicBezTo>
                  <a:cubicBezTo>
                    <a:pt x="333" y="243"/>
                    <a:pt x="358" y="267"/>
                    <a:pt x="383" y="290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3" y="204"/>
                    <a:pt x="286" y="195"/>
                    <a:pt x="279" y="186"/>
                  </a:cubicBezTo>
                  <a:cubicBezTo>
                    <a:pt x="277" y="184"/>
                    <a:pt x="271" y="180"/>
                    <a:pt x="275" y="180"/>
                  </a:cubicBezTo>
                  <a:cubicBezTo>
                    <a:pt x="278" y="180"/>
                    <a:pt x="282" y="184"/>
                    <a:pt x="285" y="185"/>
                  </a:cubicBezTo>
                  <a:cubicBezTo>
                    <a:pt x="294" y="190"/>
                    <a:pt x="302" y="195"/>
                    <a:pt x="310" y="202"/>
                  </a:cubicBezTo>
                  <a:cubicBezTo>
                    <a:pt x="311" y="203"/>
                    <a:pt x="313" y="201"/>
                    <a:pt x="312" y="200"/>
                  </a:cubicBezTo>
                  <a:cubicBezTo>
                    <a:pt x="299" y="185"/>
                    <a:pt x="286" y="169"/>
                    <a:pt x="273" y="154"/>
                  </a:cubicBezTo>
                  <a:cubicBezTo>
                    <a:pt x="282" y="158"/>
                    <a:pt x="290" y="164"/>
                    <a:pt x="297" y="171"/>
                  </a:cubicBezTo>
                  <a:cubicBezTo>
                    <a:pt x="299" y="172"/>
                    <a:pt x="301" y="170"/>
                    <a:pt x="299" y="169"/>
                  </a:cubicBezTo>
                  <a:cubicBezTo>
                    <a:pt x="273" y="141"/>
                    <a:pt x="243" y="116"/>
                    <a:pt x="211" y="95"/>
                  </a:cubicBezTo>
                  <a:cubicBezTo>
                    <a:pt x="210" y="94"/>
                    <a:pt x="209" y="96"/>
                    <a:pt x="210" y="97"/>
                  </a:cubicBezTo>
                  <a:cubicBezTo>
                    <a:pt x="218" y="108"/>
                    <a:pt x="227" y="119"/>
                    <a:pt x="237" y="129"/>
                  </a:cubicBezTo>
                  <a:cubicBezTo>
                    <a:pt x="221" y="116"/>
                    <a:pt x="208" y="101"/>
                    <a:pt x="197" y="83"/>
                  </a:cubicBezTo>
                  <a:cubicBezTo>
                    <a:pt x="196" y="82"/>
                    <a:pt x="195" y="83"/>
                    <a:pt x="195" y="84"/>
                  </a:cubicBezTo>
                  <a:cubicBezTo>
                    <a:pt x="209" y="109"/>
                    <a:pt x="229" y="129"/>
                    <a:pt x="252" y="145"/>
                  </a:cubicBezTo>
                  <a:cubicBezTo>
                    <a:pt x="253" y="145"/>
                    <a:pt x="255" y="144"/>
                    <a:pt x="254" y="143"/>
                  </a:cubicBezTo>
                  <a:cubicBezTo>
                    <a:pt x="244" y="133"/>
                    <a:pt x="234" y="124"/>
                    <a:pt x="225" y="113"/>
                  </a:cubicBezTo>
                  <a:cubicBezTo>
                    <a:pt x="223" y="110"/>
                    <a:pt x="220" y="106"/>
                    <a:pt x="217" y="103"/>
                  </a:cubicBezTo>
                  <a:cubicBezTo>
                    <a:pt x="216" y="101"/>
                    <a:pt x="211" y="98"/>
                    <a:pt x="216" y="101"/>
                  </a:cubicBezTo>
                  <a:cubicBezTo>
                    <a:pt x="221" y="105"/>
                    <a:pt x="227" y="109"/>
                    <a:pt x="232" y="113"/>
                  </a:cubicBezTo>
                  <a:cubicBezTo>
                    <a:pt x="250" y="127"/>
                    <a:pt x="266" y="141"/>
                    <a:pt x="282" y="156"/>
                  </a:cubicBezTo>
                  <a:cubicBezTo>
                    <a:pt x="278" y="153"/>
                    <a:pt x="273" y="151"/>
                    <a:pt x="268" y="149"/>
                  </a:cubicBezTo>
                  <a:cubicBezTo>
                    <a:pt x="267" y="148"/>
                    <a:pt x="266" y="150"/>
                    <a:pt x="267" y="151"/>
                  </a:cubicBezTo>
                  <a:cubicBezTo>
                    <a:pt x="278" y="165"/>
                    <a:pt x="290" y="178"/>
                    <a:pt x="301" y="192"/>
                  </a:cubicBezTo>
                  <a:cubicBezTo>
                    <a:pt x="292" y="185"/>
                    <a:pt x="281" y="180"/>
                    <a:pt x="270" y="175"/>
                  </a:cubicBezTo>
                  <a:cubicBezTo>
                    <a:pt x="269" y="175"/>
                    <a:pt x="268" y="177"/>
                    <a:pt x="269" y="178"/>
                  </a:cubicBezTo>
                  <a:cubicBezTo>
                    <a:pt x="277" y="187"/>
                    <a:pt x="285" y="198"/>
                    <a:pt x="292" y="20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67" y="187"/>
                    <a:pt x="264" y="190"/>
                    <a:pt x="266" y="192"/>
                  </a:cubicBezTo>
                  <a:cubicBezTo>
                    <a:pt x="309" y="237"/>
                    <a:pt x="353" y="281"/>
                    <a:pt x="397" y="324"/>
                  </a:cubicBezTo>
                  <a:cubicBezTo>
                    <a:pt x="387" y="315"/>
                    <a:pt x="378" y="306"/>
                    <a:pt x="368" y="298"/>
                  </a:cubicBezTo>
                  <a:cubicBezTo>
                    <a:pt x="362" y="292"/>
                    <a:pt x="355" y="287"/>
                    <a:pt x="349" y="281"/>
                  </a:cubicBezTo>
                  <a:cubicBezTo>
                    <a:pt x="344" y="277"/>
                    <a:pt x="339" y="272"/>
                    <a:pt x="335" y="268"/>
                  </a:cubicBezTo>
                  <a:cubicBezTo>
                    <a:pt x="292" y="228"/>
                    <a:pt x="249" y="189"/>
                    <a:pt x="207" y="149"/>
                  </a:cubicBezTo>
                  <a:cubicBezTo>
                    <a:pt x="205" y="147"/>
                    <a:pt x="202" y="149"/>
                    <a:pt x="204" y="151"/>
                  </a:cubicBezTo>
                  <a:cubicBezTo>
                    <a:pt x="220" y="175"/>
                    <a:pt x="237" y="198"/>
                    <a:pt x="254" y="221"/>
                  </a:cubicBezTo>
                  <a:cubicBezTo>
                    <a:pt x="227" y="196"/>
                    <a:pt x="199" y="171"/>
                    <a:pt x="172" y="145"/>
                  </a:cubicBezTo>
                  <a:cubicBezTo>
                    <a:pt x="169" y="143"/>
                    <a:pt x="166" y="146"/>
                    <a:pt x="168" y="148"/>
                  </a:cubicBezTo>
                  <a:cubicBezTo>
                    <a:pt x="277" y="253"/>
                    <a:pt x="277" y="253"/>
                    <a:pt x="277" y="253"/>
                  </a:cubicBezTo>
                  <a:cubicBezTo>
                    <a:pt x="278" y="254"/>
                    <a:pt x="280" y="253"/>
                    <a:pt x="281" y="252"/>
                  </a:cubicBezTo>
                  <a:cubicBezTo>
                    <a:pt x="402" y="363"/>
                    <a:pt x="522" y="474"/>
                    <a:pt x="643" y="586"/>
                  </a:cubicBezTo>
                  <a:cubicBezTo>
                    <a:pt x="540" y="494"/>
                    <a:pt x="437" y="403"/>
                    <a:pt x="333" y="312"/>
                  </a:cubicBezTo>
                  <a:cubicBezTo>
                    <a:pt x="288" y="271"/>
                    <a:pt x="242" y="231"/>
                    <a:pt x="197" y="191"/>
                  </a:cubicBezTo>
                  <a:cubicBezTo>
                    <a:pt x="195" y="189"/>
                    <a:pt x="192" y="192"/>
                    <a:pt x="194" y="194"/>
                  </a:cubicBezTo>
                  <a:cubicBezTo>
                    <a:pt x="204" y="204"/>
                    <a:pt x="214" y="215"/>
                    <a:pt x="224" y="226"/>
                  </a:cubicBezTo>
                  <a:cubicBezTo>
                    <a:pt x="213" y="215"/>
                    <a:pt x="201" y="204"/>
                    <a:pt x="189" y="194"/>
                  </a:cubicBezTo>
                  <a:cubicBezTo>
                    <a:pt x="187" y="192"/>
                    <a:pt x="184" y="195"/>
                    <a:pt x="186" y="197"/>
                  </a:cubicBezTo>
                  <a:cubicBezTo>
                    <a:pt x="340" y="366"/>
                    <a:pt x="506" y="524"/>
                    <a:pt x="675" y="679"/>
                  </a:cubicBezTo>
                  <a:cubicBezTo>
                    <a:pt x="703" y="706"/>
                    <a:pt x="732" y="732"/>
                    <a:pt x="761" y="758"/>
                  </a:cubicBezTo>
                  <a:cubicBezTo>
                    <a:pt x="598" y="623"/>
                    <a:pt x="447" y="475"/>
                    <a:pt x="300" y="323"/>
                  </a:cubicBezTo>
                  <a:cubicBezTo>
                    <a:pt x="252" y="275"/>
                    <a:pt x="206" y="226"/>
                    <a:pt x="159" y="177"/>
                  </a:cubicBezTo>
                  <a:cubicBezTo>
                    <a:pt x="157" y="175"/>
                    <a:pt x="154" y="178"/>
                    <a:pt x="156" y="181"/>
                  </a:cubicBezTo>
                  <a:cubicBezTo>
                    <a:pt x="220" y="259"/>
                    <a:pt x="288" y="334"/>
                    <a:pt x="359" y="407"/>
                  </a:cubicBezTo>
                  <a:cubicBezTo>
                    <a:pt x="337" y="385"/>
                    <a:pt x="315" y="363"/>
                    <a:pt x="293" y="341"/>
                  </a:cubicBezTo>
                  <a:cubicBezTo>
                    <a:pt x="244" y="292"/>
                    <a:pt x="195" y="242"/>
                    <a:pt x="147" y="191"/>
                  </a:cubicBezTo>
                  <a:cubicBezTo>
                    <a:pt x="145" y="189"/>
                    <a:pt x="142" y="192"/>
                    <a:pt x="144" y="194"/>
                  </a:cubicBezTo>
                  <a:cubicBezTo>
                    <a:pt x="232" y="303"/>
                    <a:pt x="333" y="397"/>
                    <a:pt x="436" y="490"/>
                  </a:cubicBezTo>
                  <a:cubicBezTo>
                    <a:pt x="513" y="565"/>
                    <a:pt x="590" y="639"/>
                    <a:pt x="670" y="710"/>
                  </a:cubicBezTo>
                  <a:cubicBezTo>
                    <a:pt x="683" y="722"/>
                    <a:pt x="696" y="733"/>
                    <a:pt x="709" y="745"/>
                  </a:cubicBezTo>
                  <a:cubicBezTo>
                    <a:pt x="734" y="771"/>
                    <a:pt x="759" y="798"/>
                    <a:pt x="782" y="826"/>
                  </a:cubicBezTo>
                  <a:cubicBezTo>
                    <a:pt x="613" y="665"/>
                    <a:pt x="444" y="504"/>
                    <a:pt x="275" y="344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121" y="197"/>
                    <a:pt x="118" y="199"/>
                    <a:pt x="119" y="201"/>
                  </a:cubicBezTo>
                  <a:cubicBezTo>
                    <a:pt x="120" y="202"/>
                    <a:pt x="120" y="203"/>
                    <a:pt x="121" y="203"/>
                  </a:cubicBezTo>
                  <a:cubicBezTo>
                    <a:pt x="118" y="200"/>
                    <a:pt x="114" y="197"/>
                    <a:pt x="111" y="194"/>
                  </a:cubicBezTo>
                  <a:cubicBezTo>
                    <a:pt x="110" y="192"/>
                    <a:pt x="107" y="194"/>
                    <a:pt x="108" y="196"/>
                  </a:cubicBezTo>
                  <a:cubicBezTo>
                    <a:pt x="120" y="218"/>
                    <a:pt x="134" y="238"/>
                    <a:pt x="149" y="258"/>
                  </a:cubicBezTo>
                  <a:cubicBezTo>
                    <a:pt x="130" y="242"/>
                    <a:pt x="110" y="227"/>
                    <a:pt x="86" y="218"/>
                  </a:cubicBezTo>
                  <a:cubicBezTo>
                    <a:pt x="84" y="217"/>
                    <a:pt x="83" y="220"/>
                    <a:pt x="84" y="222"/>
                  </a:cubicBezTo>
                  <a:cubicBezTo>
                    <a:pt x="88" y="226"/>
                    <a:pt x="92" y="230"/>
                    <a:pt x="95" y="234"/>
                  </a:cubicBezTo>
                  <a:cubicBezTo>
                    <a:pt x="87" y="228"/>
                    <a:pt x="78" y="222"/>
                    <a:pt x="68" y="218"/>
                  </a:cubicBezTo>
                  <a:cubicBezTo>
                    <a:pt x="66" y="217"/>
                    <a:pt x="64" y="219"/>
                    <a:pt x="66" y="221"/>
                  </a:cubicBezTo>
                  <a:cubicBezTo>
                    <a:pt x="113" y="276"/>
                    <a:pt x="166" y="326"/>
                    <a:pt x="219" y="376"/>
                  </a:cubicBezTo>
                  <a:cubicBezTo>
                    <a:pt x="242" y="404"/>
                    <a:pt x="266" y="432"/>
                    <a:pt x="290" y="459"/>
                  </a:cubicBezTo>
                  <a:cubicBezTo>
                    <a:pt x="271" y="440"/>
                    <a:pt x="251" y="420"/>
                    <a:pt x="232" y="400"/>
                  </a:cubicBezTo>
                  <a:cubicBezTo>
                    <a:pt x="178" y="344"/>
                    <a:pt x="125" y="288"/>
                    <a:pt x="73" y="231"/>
                  </a:cubicBezTo>
                  <a:cubicBezTo>
                    <a:pt x="71" y="229"/>
                    <a:pt x="68" y="232"/>
                    <a:pt x="69" y="233"/>
                  </a:cubicBezTo>
                  <a:cubicBezTo>
                    <a:pt x="105" y="286"/>
                    <a:pt x="150" y="330"/>
                    <a:pt x="195" y="374"/>
                  </a:cubicBezTo>
                  <a:cubicBezTo>
                    <a:pt x="245" y="423"/>
                    <a:pt x="296" y="472"/>
                    <a:pt x="346" y="522"/>
                  </a:cubicBezTo>
                  <a:cubicBezTo>
                    <a:pt x="346" y="522"/>
                    <a:pt x="347" y="522"/>
                    <a:pt x="347" y="522"/>
                  </a:cubicBezTo>
                  <a:cubicBezTo>
                    <a:pt x="347" y="522"/>
                    <a:pt x="347" y="523"/>
                    <a:pt x="347" y="523"/>
                  </a:cubicBezTo>
                  <a:cubicBezTo>
                    <a:pt x="443" y="628"/>
                    <a:pt x="543" y="730"/>
                    <a:pt x="648" y="826"/>
                  </a:cubicBezTo>
                  <a:cubicBezTo>
                    <a:pt x="674" y="849"/>
                    <a:pt x="699" y="872"/>
                    <a:pt x="727" y="893"/>
                  </a:cubicBezTo>
                  <a:cubicBezTo>
                    <a:pt x="753" y="919"/>
                    <a:pt x="779" y="944"/>
                    <a:pt x="805" y="970"/>
                  </a:cubicBezTo>
                  <a:cubicBezTo>
                    <a:pt x="754" y="932"/>
                    <a:pt x="706" y="892"/>
                    <a:pt x="659" y="851"/>
                  </a:cubicBezTo>
                  <a:cubicBezTo>
                    <a:pt x="630" y="824"/>
                    <a:pt x="602" y="798"/>
                    <a:pt x="574" y="772"/>
                  </a:cubicBezTo>
                  <a:cubicBezTo>
                    <a:pt x="454" y="656"/>
                    <a:pt x="343" y="532"/>
                    <a:pt x="229" y="412"/>
                  </a:cubicBezTo>
                  <a:cubicBezTo>
                    <a:pt x="175" y="356"/>
                    <a:pt x="121" y="301"/>
                    <a:pt x="65" y="247"/>
                  </a:cubicBezTo>
                  <a:cubicBezTo>
                    <a:pt x="63" y="246"/>
                    <a:pt x="60" y="248"/>
                    <a:pt x="62" y="250"/>
                  </a:cubicBezTo>
                  <a:cubicBezTo>
                    <a:pt x="176" y="374"/>
                    <a:pt x="290" y="497"/>
                    <a:pt x="408" y="618"/>
                  </a:cubicBezTo>
                  <a:cubicBezTo>
                    <a:pt x="340" y="555"/>
                    <a:pt x="273" y="491"/>
                    <a:pt x="208" y="424"/>
                  </a:cubicBezTo>
                  <a:cubicBezTo>
                    <a:pt x="206" y="421"/>
                    <a:pt x="204" y="418"/>
                    <a:pt x="201" y="415"/>
                  </a:cubicBezTo>
                  <a:cubicBezTo>
                    <a:pt x="170" y="378"/>
                    <a:pt x="137" y="341"/>
                    <a:pt x="101" y="308"/>
                  </a:cubicBezTo>
                  <a:cubicBezTo>
                    <a:pt x="73" y="275"/>
                    <a:pt x="45" y="241"/>
                    <a:pt x="19" y="206"/>
                  </a:cubicBezTo>
                  <a:cubicBezTo>
                    <a:pt x="17" y="205"/>
                    <a:pt x="14" y="206"/>
                    <a:pt x="15" y="208"/>
                  </a:cubicBezTo>
                  <a:cubicBezTo>
                    <a:pt x="25" y="227"/>
                    <a:pt x="36" y="245"/>
                    <a:pt x="48" y="261"/>
                  </a:cubicBezTo>
                  <a:cubicBezTo>
                    <a:pt x="46" y="260"/>
                    <a:pt x="44" y="259"/>
                    <a:pt x="43" y="257"/>
                  </a:cubicBezTo>
                  <a:cubicBezTo>
                    <a:pt x="43" y="257"/>
                    <a:pt x="43" y="257"/>
                    <a:pt x="43" y="257"/>
                  </a:cubicBezTo>
                  <a:cubicBezTo>
                    <a:pt x="43" y="257"/>
                    <a:pt x="43" y="257"/>
                    <a:pt x="43" y="257"/>
                  </a:cubicBezTo>
                  <a:cubicBezTo>
                    <a:pt x="42" y="257"/>
                    <a:pt x="42" y="257"/>
                    <a:pt x="42" y="257"/>
                  </a:cubicBezTo>
                  <a:cubicBezTo>
                    <a:pt x="40" y="255"/>
                    <a:pt x="38" y="259"/>
                    <a:pt x="40" y="260"/>
                  </a:cubicBezTo>
                  <a:cubicBezTo>
                    <a:pt x="100" y="324"/>
                    <a:pt x="161" y="388"/>
                    <a:pt x="222" y="450"/>
                  </a:cubicBezTo>
                  <a:cubicBezTo>
                    <a:pt x="231" y="460"/>
                    <a:pt x="239" y="469"/>
                    <a:pt x="248" y="478"/>
                  </a:cubicBezTo>
                  <a:cubicBezTo>
                    <a:pt x="271" y="506"/>
                    <a:pt x="294" y="533"/>
                    <a:pt x="317" y="560"/>
                  </a:cubicBezTo>
                  <a:cubicBezTo>
                    <a:pt x="343" y="590"/>
                    <a:pt x="369" y="619"/>
                    <a:pt x="395" y="648"/>
                  </a:cubicBezTo>
                  <a:cubicBezTo>
                    <a:pt x="334" y="584"/>
                    <a:pt x="273" y="518"/>
                    <a:pt x="213" y="453"/>
                  </a:cubicBezTo>
                  <a:cubicBezTo>
                    <a:pt x="157" y="393"/>
                    <a:pt x="102" y="333"/>
                    <a:pt x="46" y="274"/>
                  </a:cubicBezTo>
                  <a:cubicBezTo>
                    <a:pt x="44" y="272"/>
                    <a:pt x="41" y="274"/>
                    <a:pt x="43" y="276"/>
                  </a:cubicBezTo>
                  <a:cubicBezTo>
                    <a:pt x="126" y="372"/>
                    <a:pt x="210" y="468"/>
                    <a:pt x="295" y="562"/>
                  </a:cubicBezTo>
                  <a:cubicBezTo>
                    <a:pt x="261" y="526"/>
                    <a:pt x="228" y="489"/>
                    <a:pt x="194" y="452"/>
                  </a:cubicBezTo>
                  <a:cubicBezTo>
                    <a:pt x="142" y="394"/>
                    <a:pt x="90" y="335"/>
                    <a:pt x="39" y="275"/>
                  </a:cubicBezTo>
                  <a:cubicBezTo>
                    <a:pt x="37" y="273"/>
                    <a:pt x="34" y="276"/>
                    <a:pt x="36" y="278"/>
                  </a:cubicBezTo>
                  <a:cubicBezTo>
                    <a:pt x="106" y="365"/>
                    <a:pt x="179" y="450"/>
                    <a:pt x="253" y="534"/>
                  </a:cubicBezTo>
                  <a:cubicBezTo>
                    <a:pt x="229" y="507"/>
                    <a:pt x="204" y="480"/>
                    <a:pt x="180" y="454"/>
                  </a:cubicBezTo>
                  <a:cubicBezTo>
                    <a:pt x="126" y="395"/>
                    <a:pt x="72" y="337"/>
                    <a:pt x="19" y="278"/>
                  </a:cubicBezTo>
                  <a:cubicBezTo>
                    <a:pt x="17" y="276"/>
                    <a:pt x="15" y="279"/>
                    <a:pt x="16" y="281"/>
                  </a:cubicBezTo>
                  <a:cubicBezTo>
                    <a:pt x="43" y="313"/>
                    <a:pt x="70" y="345"/>
                    <a:pt x="97" y="377"/>
                  </a:cubicBezTo>
                  <a:cubicBezTo>
                    <a:pt x="69" y="347"/>
                    <a:pt x="40" y="316"/>
                    <a:pt x="11" y="286"/>
                  </a:cubicBezTo>
                  <a:cubicBezTo>
                    <a:pt x="10" y="285"/>
                    <a:pt x="9" y="287"/>
                    <a:pt x="10" y="288"/>
                  </a:cubicBezTo>
                  <a:cubicBezTo>
                    <a:pt x="51" y="332"/>
                    <a:pt x="93" y="377"/>
                    <a:pt x="135" y="421"/>
                  </a:cubicBezTo>
                  <a:cubicBezTo>
                    <a:pt x="172" y="465"/>
                    <a:pt x="210" y="508"/>
                    <a:pt x="248" y="552"/>
                  </a:cubicBezTo>
                  <a:cubicBezTo>
                    <a:pt x="247" y="552"/>
                    <a:pt x="247" y="553"/>
                    <a:pt x="248" y="554"/>
                  </a:cubicBezTo>
                  <a:cubicBezTo>
                    <a:pt x="256" y="567"/>
                    <a:pt x="264" y="579"/>
                    <a:pt x="273" y="591"/>
                  </a:cubicBezTo>
                  <a:cubicBezTo>
                    <a:pt x="183" y="492"/>
                    <a:pt x="93" y="393"/>
                    <a:pt x="1" y="295"/>
                  </a:cubicBezTo>
                  <a:cubicBezTo>
                    <a:pt x="1" y="294"/>
                    <a:pt x="0" y="295"/>
                    <a:pt x="0" y="296"/>
                  </a:cubicBezTo>
                  <a:cubicBezTo>
                    <a:pt x="100" y="409"/>
                    <a:pt x="202" y="520"/>
                    <a:pt x="304" y="632"/>
                  </a:cubicBezTo>
                  <a:cubicBezTo>
                    <a:pt x="339" y="675"/>
                    <a:pt x="379" y="716"/>
                    <a:pt x="419" y="755"/>
                  </a:cubicBezTo>
                  <a:cubicBezTo>
                    <a:pt x="462" y="797"/>
                    <a:pt x="505" y="839"/>
                    <a:pt x="549" y="880"/>
                  </a:cubicBezTo>
                  <a:cubicBezTo>
                    <a:pt x="576" y="908"/>
                    <a:pt x="604" y="935"/>
                    <a:pt x="632" y="961"/>
                  </a:cubicBezTo>
                  <a:cubicBezTo>
                    <a:pt x="649" y="977"/>
                    <a:pt x="666" y="993"/>
                    <a:pt x="684" y="1009"/>
                  </a:cubicBezTo>
                  <a:cubicBezTo>
                    <a:pt x="707" y="1031"/>
                    <a:pt x="730" y="1053"/>
                    <a:pt x="753" y="1075"/>
                  </a:cubicBezTo>
                  <a:cubicBezTo>
                    <a:pt x="755" y="1077"/>
                    <a:pt x="757" y="1075"/>
                    <a:pt x="756" y="1073"/>
                  </a:cubicBezTo>
                  <a:cubicBezTo>
                    <a:pt x="754" y="1071"/>
                    <a:pt x="751" y="1068"/>
                    <a:pt x="749" y="1066"/>
                  </a:cubicBezTo>
                  <a:cubicBezTo>
                    <a:pt x="749" y="1066"/>
                    <a:pt x="750" y="1066"/>
                    <a:pt x="750" y="1066"/>
                  </a:cubicBezTo>
                  <a:cubicBezTo>
                    <a:pt x="752" y="1068"/>
                    <a:pt x="754" y="1066"/>
                    <a:pt x="752" y="1064"/>
                  </a:cubicBezTo>
                  <a:cubicBezTo>
                    <a:pt x="724" y="1034"/>
                    <a:pt x="695" y="1004"/>
                    <a:pt x="666" y="974"/>
                  </a:cubicBezTo>
                  <a:cubicBezTo>
                    <a:pt x="700" y="1003"/>
                    <a:pt x="735" y="1031"/>
                    <a:pt x="770" y="1059"/>
                  </a:cubicBezTo>
                  <a:cubicBezTo>
                    <a:pt x="772" y="1060"/>
                    <a:pt x="775" y="1058"/>
                    <a:pt x="773" y="1056"/>
                  </a:cubicBezTo>
                  <a:cubicBezTo>
                    <a:pt x="567" y="867"/>
                    <a:pt x="372" y="666"/>
                    <a:pt x="190" y="455"/>
                  </a:cubicBezTo>
                  <a:cubicBezTo>
                    <a:pt x="177" y="440"/>
                    <a:pt x="165" y="426"/>
                    <a:pt x="152" y="411"/>
                  </a:cubicBezTo>
                  <a:cubicBezTo>
                    <a:pt x="266" y="540"/>
                    <a:pt x="383" y="665"/>
                    <a:pt x="505" y="786"/>
                  </a:cubicBezTo>
                  <a:cubicBezTo>
                    <a:pt x="537" y="819"/>
                    <a:pt x="570" y="851"/>
                    <a:pt x="603" y="883"/>
                  </a:cubicBezTo>
                  <a:cubicBezTo>
                    <a:pt x="659" y="937"/>
                    <a:pt x="717" y="990"/>
                    <a:pt x="777" y="1041"/>
                  </a:cubicBezTo>
                  <a:cubicBezTo>
                    <a:pt x="779" y="1043"/>
                    <a:pt x="781" y="1040"/>
                    <a:pt x="780" y="1038"/>
                  </a:cubicBezTo>
                  <a:cubicBezTo>
                    <a:pt x="681" y="950"/>
                    <a:pt x="585" y="859"/>
                    <a:pt x="491" y="765"/>
                  </a:cubicBezTo>
                  <a:cubicBezTo>
                    <a:pt x="391" y="663"/>
                    <a:pt x="295" y="558"/>
                    <a:pt x="201" y="451"/>
                  </a:cubicBezTo>
                  <a:cubicBezTo>
                    <a:pt x="179" y="426"/>
                    <a:pt x="158" y="402"/>
                    <a:pt x="137" y="378"/>
                  </a:cubicBezTo>
                  <a:cubicBezTo>
                    <a:pt x="202" y="449"/>
                    <a:pt x="268" y="519"/>
                    <a:pt x="334" y="590"/>
                  </a:cubicBezTo>
                  <a:cubicBezTo>
                    <a:pt x="396" y="656"/>
                    <a:pt x="459" y="721"/>
                    <a:pt x="525" y="783"/>
                  </a:cubicBezTo>
                  <a:cubicBezTo>
                    <a:pt x="552" y="811"/>
                    <a:pt x="581" y="839"/>
                    <a:pt x="609" y="866"/>
                  </a:cubicBezTo>
                  <a:cubicBezTo>
                    <a:pt x="667" y="921"/>
                    <a:pt x="726" y="974"/>
                    <a:pt x="786" y="1025"/>
                  </a:cubicBezTo>
                  <a:cubicBezTo>
                    <a:pt x="788" y="1027"/>
                    <a:pt x="791" y="1025"/>
                    <a:pt x="790" y="1023"/>
                  </a:cubicBezTo>
                  <a:cubicBezTo>
                    <a:pt x="752" y="971"/>
                    <a:pt x="702" y="933"/>
                    <a:pt x="653" y="892"/>
                  </a:cubicBezTo>
                  <a:cubicBezTo>
                    <a:pt x="610" y="857"/>
                    <a:pt x="569" y="819"/>
                    <a:pt x="528" y="781"/>
                  </a:cubicBezTo>
                  <a:cubicBezTo>
                    <a:pt x="511" y="764"/>
                    <a:pt x="494" y="747"/>
                    <a:pt x="477" y="729"/>
                  </a:cubicBezTo>
                  <a:cubicBezTo>
                    <a:pt x="415" y="664"/>
                    <a:pt x="355" y="597"/>
                    <a:pt x="297" y="529"/>
                  </a:cubicBezTo>
                  <a:cubicBezTo>
                    <a:pt x="300" y="532"/>
                    <a:pt x="304" y="536"/>
                    <a:pt x="307" y="539"/>
                  </a:cubicBezTo>
                  <a:cubicBezTo>
                    <a:pt x="411" y="647"/>
                    <a:pt x="517" y="755"/>
                    <a:pt x="627" y="856"/>
                  </a:cubicBezTo>
                  <a:cubicBezTo>
                    <a:pt x="668" y="894"/>
                    <a:pt x="710" y="930"/>
                    <a:pt x="752" y="965"/>
                  </a:cubicBezTo>
                  <a:cubicBezTo>
                    <a:pt x="777" y="987"/>
                    <a:pt x="801" y="1010"/>
                    <a:pt x="825" y="1032"/>
                  </a:cubicBezTo>
                  <a:cubicBezTo>
                    <a:pt x="828" y="1034"/>
                    <a:pt x="831" y="1030"/>
                    <a:pt x="829" y="1029"/>
                  </a:cubicBezTo>
                  <a:cubicBezTo>
                    <a:pt x="823" y="1023"/>
                    <a:pt x="817" y="1018"/>
                    <a:pt x="811" y="1013"/>
                  </a:cubicBezTo>
                  <a:cubicBezTo>
                    <a:pt x="815" y="1015"/>
                    <a:pt x="818" y="1018"/>
                    <a:pt x="821" y="1021"/>
                  </a:cubicBezTo>
                  <a:cubicBezTo>
                    <a:pt x="822" y="1021"/>
                    <a:pt x="823" y="1020"/>
                    <a:pt x="822" y="1019"/>
                  </a:cubicBezTo>
                  <a:cubicBezTo>
                    <a:pt x="812" y="1011"/>
                    <a:pt x="801" y="1002"/>
                    <a:pt x="791" y="994"/>
                  </a:cubicBezTo>
                  <a:cubicBezTo>
                    <a:pt x="605" y="825"/>
                    <a:pt x="424" y="650"/>
                    <a:pt x="248" y="471"/>
                  </a:cubicBezTo>
                  <a:cubicBezTo>
                    <a:pt x="246" y="468"/>
                    <a:pt x="243" y="465"/>
                    <a:pt x="240" y="462"/>
                  </a:cubicBezTo>
                  <a:cubicBezTo>
                    <a:pt x="261" y="483"/>
                    <a:pt x="282" y="503"/>
                    <a:pt x="303" y="524"/>
                  </a:cubicBezTo>
                  <a:cubicBezTo>
                    <a:pt x="360" y="579"/>
                    <a:pt x="418" y="633"/>
                    <a:pt x="476" y="687"/>
                  </a:cubicBezTo>
                  <a:cubicBezTo>
                    <a:pt x="531" y="742"/>
                    <a:pt x="588" y="797"/>
                    <a:pt x="645" y="850"/>
                  </a:cubicBezTo>
                  <a:cubicBezTo>
                    <a:pt x="703" y="904"/>
                    <a:pt x="762" y="957"/>
                    <a:pt x="822" y="1008"/>
                  </a:cubicBezTo>
                  <a:cubicBezTo>
                    <a:pt x="824" y="1009"/>
                    <a:pt x="827" y="1007"/>
                    <a:pt x="825" y="1005"/>
                  </a:cubicBezTo>
                  <a:cubicBezTo>
                    <a:pt x="793" y="975"/>
                    <a:pt x="760" y="945"/>
                    <a:pt x="728" y="915"/>
                  </a:cubicBezTo>
                  <a:cubicBezTo>
                    <a:pt x="759" y="940"/>
                    <a:pt x="791" y="965"/>
                    <a:pt x="824" y="989"/>
                  </a:cubicBezTo>
                  <a:cubicBezTo>
                    <a:pt x="826" y="990"/>
                    <a:pt x="828" y="987"/>
                    <a:pt x="826" y="985"/>
                  </a:cubicBezTo>
                  <a:cubicBezTo>
                    <a:pt x="801" y="961"/>
                    <a:pt x="776" y="936"/>
                    <a:pt x="750" y="911"/>
                  </a:cubicBezTo>
                  <a:cubicBezTo>
                    <a:pt x="775" y="929"/>
                    <a:pt x="801" y="945"/>
                    <a:pt x="828" y="959"/>
                  </a:cubicBezTo>
                  <a:cubicBezTo>
                    <a:pt x="830" y="960"/>
                    <a:pt x="832" y="958"/>
                    <a:pt x="830" y="956"/>
                  </a:cubicBezTo>
                  <a:cubicBezTo>
                    <a:pt x="659" y="812"/>
                    <a:pt x="493" y="661"/>
                    <a:pt x="334" y="503"/>
                  </a:cubicBezTo>
                  <a:cubicBezTo>
                    <a:pt x="302" y="468"/>
                    <a:pt x="271" y="432"/>
                    <a:pt x="241" y="396"/>
                  </a:cubicBezTo>
                  <a:cubicBezTo>
                    <a:pt x="255" y="410"/>
                    <a:pt x="270" y="423"/>
                    <a:pt x="284" y="436"/>
                  </a:cubicBezTo>
                  <a:cubicBezTo>
                    <a:pt x="400" y="556"/>
                    <a:pt x="520" y="671"/>
                    <a:pt x="644" y="781"/>
                  </a:cubicBezTo>
                  <a:cubicBezTo>
                    <a:pt x="700" y="831"/>
                    <a:pt x="757" y="880"/>
                    <a:pt x="815" y="928"/>
                  </a:cubicBezTo>
                  <a:cubicBezTo>
                    <a:pt x="817" y="930"/>
                    <a:pt x="820" y="927"/>
                    <a:pt x="818" y="925"/>
                  </a:cubicBezTo>
                  <a:cubicBezTo>
                    <a:pt x="641" y="761"/>
                    <a:pt x="463" y="597"/>
                    <a:pt x="286" y="433"/>
                  </a:cubicBezTo>
                  <a:cubicBezTo>
                    <a:pt x="271" y="417"/>
                    <a:pt x="255" y="401"/>
                    <a:pt x="240" y="385"/>
                  </a:cubicBezTo>
                  <a:cubicBezTo>
                    <a:pt x="212" y="355"/>
                    <a:pt x="185" y="326"/>
                    <a:pt x="157" y="296"/>
                  </a:cubicBezTo>
                  <a:cubicBezTo>
                    <a:pt x="153" y="291"/>
                    <a:pt x="149" y="286"/>
                    <a:pt x="145" y="282"/>
                  </a:cubicBezTo>
                  <a:cubicBezTo>
                    <a:pt x="136" y="271"/>
                    <a:pt x="126" y="260"/>
                    <a:pt x="116" y="251"/>
                  </a:cubicBezTo>
                  <a:cubicBezTo>
                    <a:pt x="108" y="242"/>
                    <a:pt x="101" y="234"/>
                    <a:pt x="93" y="225"/>
                  </a:cubicBezTo>
                  <a:cubicBezTo>
                    <a:pt x="118" y="237"/>
                    <a:pt x="140" y="253"/>
                    <a:pt x="160" y="272"/>
                  </a:cubicBezTo>
                  <a:cubicBezTo>
                    <a:pt x="204" y="328"/>
                    <a:pt x="255" y="379"/>
                    <a:pt x="307" y="427"/>
                  </a:cubicBezTo>
                  <a:cubicBezTo>
                    <a:pt x="326" y="448"/>
                    <a:pt x="346" y="468"/>
                    <a:pt x="365" y="487"/>
                  </a:cubicBezTo>
                  <a:cubicBezTo>
                    <a:pt x="457" y="583"/>
                    <a:pt x="551" y="676"/>
                    <a:pt x="650" y="765"/>
                  </a:cubicBezTo>
                  <a:cubicBezTo>
                    <a:pt x="705" y="816"/>
                    <a:pt x="762" y="865"/>
                    <a:pt x="821" y="911"/>
                  </a:cubicBezTo>
                  <a:cubicBezTo>
                    <a:pt x="823" y="913"/>
                    <a:pt x="826" y="910"/>
                    <a:pt x="824" y="909"/>
                  </a:cubicBezTo>
                  <a:cubicBezTo>
                    <a:pt x="724" y="814"/>
                    <a:pt x="624" y="720"/>
                    <a:pt x="524" y="626"/>
                  </a:cubicBezTo>
                  <a:cubicBezTo>
                    <a:pt x="375" y="485"/>
                    <a:pt x="375" y="485"/>
                    <a:pt x="375" y="485"/>
                  </a:cubicBezTo>
                  <a:cubicBezTo>
                    <a:pt x="352" y="464"/>
                    <a:pt x="329" y="443"/>
                    <a:pt x="307" y="421"/>
                  </a:cubicBezTo>
                  <a:cubicBezTo>
                    <a:pt x="284" y="397"/>
                    <a:pt x="261" y="374"/>
                    <a:pt x="238" y="350"/>
                  </a:cubicBezTo>
                  <a:cubicBezTo>
                    <a:pt x="215" y="325"/>
                    <a:pt x="193" y="301"/>
                    <a:pt x="169" y="277"/>
                  </a:cubicBezTo>
                  <a:cubicBezTo>
                    <a:pt x="152" y="256"/>
                    <a:pt x="135" y="233"/>
                    <a:pt x="121" y="209"/>
                  </a:cubicBezTo>
                  <a:cubicBezTo>
                    <a:pt x="127" y="216"/>
                    <a:pt x="133" y="222"/>
                    <a:pt x="139" y="228"/>
                  </a:cubicBezTo>
                  <a:cubicBezTo>
                    <a:pt x="168" y="265"/>
                    <a:pt x="201" y="299"/>
                    <a:pt x="235" y="332"/>
                  </a:cubicBezTo>
                  <a:cubicBezTo>
                    <a:pt x="264" y="360"/>
                    <a:pt x="294" y="388"/>
                    <a:pt x="324" y="416"/>
                  </a:cubicBezTo>
                  <a:cubicBezTo>
                    <a:pt x="434" y="529"/>
                    <a:pt x="546" y="640"/>
                    <a:pt x="661" y="747"/>
                  </a:cubicBezTo>
                  <a:cubicBezTo>
                    <a:pt x="714" y="796"/>
                    <a:pt x="767" y="843"/>
                    <a:pt x="822" y="889"/>
                  </a:cubicBezTo>
                  <a:cubicBezTo>
                    <a:pt x="825" y="890"/>
                    <a:pt x="828" y="888"/>
                    <a:pt x="826" y="886"/>
                  </a:cubicBezTo>
                  <a:cubicBezTo>
                    <a:pt x="666" y="734"/>
                    <a:pt x="506" y="583"/>
                    <a:pt x="346" y="432"/>
                  </a:cubicBezTo>
                  <a:cubicBezTo>
                    <a:pt x="321" y="405"/>
                    <a:pt x="295" y="379"/>
                    <a:pt x="269" y="353"/>
                  </a:cubicBezTo>
                  <a:cubicBezTo>
                    <a:pt x="143" y="226"/>
                    <a:pt x="143" y="226"/>
                    <a:pt x="143" y="226"/>
                  </a:cubicBezTo>
                  <a:cubicBezTo>
                    <a:pt x="141" y="223"/>
                    <a:pt x="139" y="221"/>
                    <a:pt x="137" y="219"/>
                  </a:cubicBezTo>
                  <a:cubicBezTo>
                    <a:pt x="310" y="383"/>
                    <a:pt x="482" y="547"/>
                    <a:pt x="655" y="711"/>
                  </a:cubicBezTo>
                  <a:cubicBezTo>
                    <a:pt x="706" y="759"/>
                    <a:pt x="757" y="807"/>
                    <a:pt x="807" y="855"/>
                  </a:cubicBezTo>
                  <a:cubicBezTo>
                    <a:pt x="809" y="857"/>
                    <a:pt x="812" y="855"/>
                    <a:pt x="810" y="852"/>
                  </a:cubicBezTo>
                  <a:cubicBezTo>
                    <a:pt x="788" y="825"/>
                    <a:pt x="765" y="799"/>
                    <a:pt x="742" y="774"/>
                  </a:cubicBezTo>
                  <a:cubicBezTo>
                    <a:pt x="770" y="799"/>
                    <a:pt x="799" y="823"/>
                    <a:pt x="829" y="847"/>
                  </a:cubicBezTo>
                  <a:cubicBezTo>
                    <a:pt x="831" y="849"/>
                    <a:pt x="834" y="846"/>
                    <a:pt x="832" y="844"/>
                  </a:cubicBezTo>
                  <a:close/>
                  <a:moveTo>
                    <a:pt x="676" y="645"/>
                  </a:moveTo>
                  <a:cubicBezTo>
                    <a:pt x="711" y="677"/>
                    <a:pt x="746" y="709"/>
                    <a:pt x="781" y="741"/>
                  </a:cubicBezTo>
                  <a:cubicBezTo>
                    <a:pt x="617" y="616"/>
                    <a:pt x="469" y="473"/>
                    <a:pt x="326" y="325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443" y="432"/>
                    <a:pt x="559" y="539"/>
                    <a:pt x="676" y="645"/>
                  </a:cubicBezTo>
                  <a:close/>
                  <a:moveTo>
                    <a:pt x="310" y="32"/>
                  </a:moveTo>
                  <a:cubicBezTo>
                    <a:pt x="343" y="54"/>
                    <a:pt x="376" y="77"/>
                    <a:pt x="408" y="101"/>
                  </a:cubicBezTo>
                  <a:cubicBezTo>
                    <a:pt x="381" y="82"/>
                    <a:pt x="353" y="63"/>
                    <a:pt x="325" y="45"/>
                  </a:cubicBezTo>
                  <a:cubicBezTo>
                    <a:pt x="320" y="40"/>
                    <a:pt x="315" y="36"/>
                    <a:pt x="310" y="32"/>
                  </a:cubicBezTo>
                  <a:close/>
                  <a:moveTo>
                    <a:pt x="444" y="141"/>
                  </a:moveTo>
                  <a:cubicBezTo>
                    <a:pt x="417" y="119"/>
                    <a:pt x="389" y="96"/>
                    <a:pt x="362" y="74"/>
                  </a:cubicBezTo>
                  <a:cubicBezTo>
                    <a:pt x="405" y="104"/>
                    <a:pt x="448" y="134"/>
                    <a:pt x="490" y="165"/>
                  </a:cubicBezTo>
                  <a:cubicBezTo>
                    <a:pt x="502" y="175"/>
                    <a:pt x="515" y="186"/>
                    <a:pt x="527" y="196"/>
                  </a:cubicBezTo>
                  <a:cubicBezTo>
                    <a:pt x="528" y="197"/>
                    <a:pt x="530" y="197"/>
                    <a:pt x="530" y="196"/>
                  </a:cubicBezTo>
                  <a:cubicBezTo>
                    <a:pt x="552" y="212"/>
                    <a:pt x="574" y="229"/>
                    <a:pt x="595" y="247"/>
                  </a:cubicBezTo>
                  <a:cubicBezTo>
                    <a:pt x="569" y="237"/>
                    <a:pt x="546" y="222"/>
                    <a:pt x="524" y="205"/>
                  </a:cubicBezTo>
                  <a:cubicBezTo>
                    <a:pt x="497" y="184"/>
                    <a:pt x="471" y="162"/>
                    <a:pt x="444" y="141"/>
                  </a:cubicBezTo>
                  <a:close/>
                  <a:moveTo>
                    <a:pt x="580" y="266"/>
                  </a:moveTo>
                  <a:cubicBezTo>
                    <a:pt x="538" y="235"/>
                    <a:pt x="498" y="203"/>
                    <a:pt x="458" y="169"/>
                  </a:cubicBezTo>
                  <a:cubicBezTo>
                    <a:pt x="500" y="201"/>
                    <a:pt x="540" y="233"/>
                    <a:pt x="580" y="266"/>
                  </a:cubicBezTo>
                  <a:close/>
                  <a:moveTo>
                    <a:pt x="609" y="335"/>
                  </a:moveTo>
                  <a:cubicBezTo>
                    <a:pt x="579" y="310"/>
                    <a:pt x="549" y="285"/>
                    <a:pt x="519" y="260"/>
                  </a:cubicBezTo>
                  <a:cubicBezTo>
                    <a:pt x="549" y="285"/>
                    <a:pt x="579" y="309"/>
                    <a:pt x="609" y="335"/>
                  </a:cubicBezTo>
                  <a:close/>
                  <a:moveTo>
                    <a:pt x="381" y="188"/>
                  </a:moveTo>
                  <a:cubicBezTo>
                    <a:pt x="484" y="276"/>
                    <a:pt x="586" y="364"/>
                    <a:pt x="689" y="452"/>
                  </a:cubicBezTo>
                  <a:cubicBezTo>
                    <a:pt x="580" y="373"/>
                    <a:pt x="476" y="284"/>
                    <a:pt x="381" y="188"/>
                  </a:cubicBezTo>
                  <a:close/>
                  <a:moveTo>
                    <a:pt x="711" y="493"/>
                  </a:moveTo>
                  <a:cubicBezTo>
                    <a:pt x="635" y="434"/>
                    <a:pt x="562" y="371"/>
                    <a:pt x="491" y="306"/>
                  </a:cubicBezTo>
                  <a:cubicBezTo>
                    <a:pt x="565" y="367"/>
                    <a:pt x="638" y="430"/>
                    <a:pt x="711" y="493"/>
                  </a:cubicBezTo>
                  <a:close/>
                  <a:moveTo>
                    <a:pt x="417" y="254"/>
                  </a:moveTo>
                  <a:cubicBezTo>
                    <a:pt x="511" y="338"/>
                    <a:pt x="606" y="421"/>
                    <a:pt x="701" y="504"/>
                  </a:cubicBezTo>
                  <a:cubicBezTo>
                    <a:pt x="602" y="426"/>
                    <a:pt x="507" y="343"/>
                    <a:pt x="417" y="254"/>
                  </a:cubicBezTo>
                  <a:close/>
                  <a:moveTo>
                    <a:pt x="728" y="578"/>
                  </a:moveTo>
                  <a:cubicBezTo>
                    <a:pt x="688" y="543"/>
                    <a:pt x="649" y="508"/>
                    <a:pt x="610" y="473"/>
                  </a:cubicBezTo>
                  <a:cubicBezTo>
                    <a:pt x="600" y="465"/>
                    <a:pt x="591" y="456"/>
                    <a:pt x="582" y="448"/>
                  </a:cubicBezTo>
                  <a:cubicBezTo>
                    <a:pt x="609" y="470"/>
                    <a:pt x="636" y="493"/>
                    <a:pt x="662" y="516"/>
                  </a:cubicBezTo>
                  <a:cubicBezTo>
                    <a:pt x="684" y="536"/>
                    <a:pt x="706" y="556"/>
                    <a:pt x="728" y="578"/>
                  </a:cubicBezTo>
                  <a:close/>
                  <a:moveTo>
                    <a:pt x="747" y="570"/>
                  </a:moveTo>
                  <a:cubicBezTo>
                    <a:pt x="628" y="493"/>
                    <a:pt x="526" y="393"/>
                    <a:pt x="431" y="288"/>
                  </a:cubicBezTo>
                  <a:cubicBezTo>
                    <a:pt x="536" y="382"/>
                    <a:pt x="642" y="476"/>
                    <a:pt x="747" y="570"/>
                  </a:cubicBezTo>
                  <a:close/>
                  <a:moveTo>
                    <a:pt x="423" y="303"/>
                  </a:moveTo>
                  <a:cubicBezTo>
                    <a:pt x="396" y="275"/>
                    <a:pt x="371" y="246"/>
                    <a:pt x="348" y="215"/>
                  </a:cubicBezTo>
                  <a:cubicBezTo>
                    <a:pt x="367" y="232"/>
                    <a:pt x="386" y="249"/>
                    <a:pt x="405" y="266"/>
                  </a:cubicBezTo>
                  <a:cubicBezTo>
                    <a:pt x="453" y="319"/>
                    <a:pt x="502" y="371"/>
                    <a:pt x="554" y="420"/>
                  </a:cubicBezTo>
                  <a:cubicBezTo>
                    <a:pt x="542" y="410"/>
                    <a:pt x="529" y="400"/>
                    <a:pt x="517" y="389"/>
                  </a:cubicBezTo>
                  <a:cubicBezTo>
                    <a:pt x="497" y="371"/>
                    <a:pt x="477" y="353"/>
                    <a:pt x="457" y="335"/>
                  </a:cubicBezTo>
                  <a:cubicBezTo>
                    <a:pt x="445" y="325"/>
                    <a:pt x="434" y="314"/>
                    <a:pt x="423" y="303"/>
                  </a:cubicBezTo>
                  <a:close/>
                  <a:moveTo>
                    <a:pt x="313" y="275"/>
                  </a:moveTo>
                  <a:cubicBezTo>
                    <a:pt x="299" y="262"/>
                    <a:pt x="285" y="249"/>
                    <a:pt x="271" y="236"/>
                  </a:cubicBezTo>
                  <a:cubicBezTo>
                    <a:pt x="254" y="214"/>
                    <a:pt x="238" y="191"/>
                    <a:pt x="221" y="168"/>
                  </a:cubicBezTo>
                  <a:cubicBezTo>
                    <a:pt x="230" y="176"/>
                    <a:pt x="238" y="184"/>
                    <a:pt x="247" y="192"/>
                  </a:cubicBezTo>
                  <a:cubicBezTo>
                    <a:pt x="245" y="193"/>
                    <a:pt x="244" y="195"/>
                    <a:pt x="246" y="196"/>
                  </a:cubicBezTo>
                  <a:cubicBezTo>
                    <a:pt x="467" y="414"/>
                    <a:pt x="467" y="414"/>
                    <a:pt x="467" y="414"/>
                  </a:cubicBezTo>
                  <a:cubicBezTo>
                    <a:pt x="487" y="434"/>
                    <a:pt x="507" y="453"/>
                    <a:pt x="527" y="473"/>
                  </a:cubicBezTo>
                  <a:cubicBezTo>
                    <a:pt x="456" y="407"/>
                    <a:pt x="384" y="341"/>
                    <a:pt x="313" y="275"/>
                  </a:cubicBezTo>
                  <a:close/>
                  <a:moveTo>
                    <a:pt x="373" y="316"/>
                  </a:moveTo>
                  <a:cubicBezTo>
                    <a:pt x="351" y="294"/>
                    <a:pt x="329" y="272"/>
                    <a:pt x="306" y="250"/>
                  </a:cubicBezTo>
                  <a:cubicBezTo>
                    <a:pt x="320" y="262"/>
                    <a:pt x="333" y="273"/>
                    <a:pt x="347" y="285"/>
                  </a:cubicBezTo>
                  <a:cubicBezTo>
                    <a:pt x="451" y="381"/>
                    <a:pt x="556" y="475"/>
                    <a:pt x="662" y="567"/>
                  </a:cubicBezTo>
                  <a:cubicBezTo>
                    <a:pt x="701" y="601"/>
                    <a:pt x="740" y="634"/>
                    <a:pt x="779" y="667"/>
                  </a:cubicBezTo>
                  <a:cubicBezTo>
                    <a:pt x="706" y="627"/>
                    <a:pt x="641" y="574"/>
                    <a:pt x="580" y="517"/>
                  </a:cubicBezTo>
                  <a:cubicBezTo>
                    <a:pt x="510" y="452"/>
                    <a:pt x="442" y="383"/>
                    <a:pt x="373" y="316"/>
                  </a:cubicBezTo>
                  <a:close/>
                  <a:moveTo>
                    <a:pt x="287" y="345"/>
                  </a:moveTo>
                  <a:cubicBezTo>
                    <a:pt x="251" y="309"/>
                    <a:pt x="217" y="273"/>
                    <a:pt x="184" y="236"/>
                  </a:cubicBezTo>
                  <a:cubicBezTo>
                    <a:pt x="244" y="298"/>
                    <a:pt x="305" y="359"/>
                    <a:pt x="366" y="420"/>
                  </a:cubicBezTo>
                  <a:cubicBezTo>
                    <a:pt x="339" y="395"/>
                    <a:pt x="313" y="370"/>
                    <a:pt x="287" y="345"/>
                  </a:cubicBezTo>
                  <a:close/>
                  <a:moveTo>
                    <a:pt x="93" y="259"/>
                  </a:moveTo>
                  <a:cubicBezTo>
                    <a:pt x="134" y="303"/>
                    <a:pt x="176" y="347"/>
                    <a:pt x="217" y="391"/>
                  </a:cubicBezTo>
                  <a:cubicBezTo>
                    <a:pt x="174" y="348"/>
                    <a:pt x="130" y="307"/>
                    <a:pt x="93" y="259"/>
                  </a:cubicBezTo>
                  <a:close/>
                  <a:moveTo>
                    <a:pt x="29" y="226"/>
                  </a:moveTo>
                  <a:cubicBezTo>
                    <a:pt x="45" y="247"/>
                    <a:pt x="62" y="267"/>
                    <a:pt x="79" y="287"/>
                  </a:cubicBezTo>
                  <a:cubicBezTo>
                    <a:pt x="72" y="281"/>
                    <a:pt x="65" y="276"/>
                    <a:pt x="59" y="270"/>
                  </a:cubicBezTo>
                  <a:cubicBezTo>
                    <a:pt x="48" y="256"/>
                    <a:pt x="38" y="241"/>
                    <a:pt x="29" y="226"/>
                  </a:cubicBezTo>
                  <a:close/>
                  <a:moveTo>
                    <a:pt x="210" y="432"/>
                  </a:moveTo>
                  <a:cubicBezTo>
                    <a:pt x="207" y="430"/>
                    <a:pt x="205" y="427"/>
                    <a:pt x="203" y="425"/>
                  </a:cubicBezTo>
                  <a:cubicBezTo>
                    <a:pt x="194" y="416"/>
                    <a:pt x="186" y="407"/>
                    <a:pt x="178" y="398"/>
                  </a:cubicBezTo>
                  <a:cubicBezTo>
                    <a:pt x="168" y="388"/>
                    <a:pt x="158" y="378"/>
                    <a:pt x="148" y="368"/>
                  </a:cubicBezTo>
                  <a:cubicBezTo>
                    <a:pt x="127" y="347"/>
                    <a:pt x="107" y="326"/>
                    <a:pt x="87" y="304"/>
                  </a:cubicBezTo>
                  <a:cubicBezTo>
                    <a:pt x="82" y="298"/>
                    <a:pt x="76" y="292"/>
                    <a:pt x="71" y="286"/>
                  </a:cubicBezTo>
                  <a:cubicBezTo>
                    <a:pt x="81" y="294"/>
                    <a:pt x="91" y="303"/>
                    <a:pt x="100" y="312"/>
                  </a:cubicBezTo>
                  <a:cubicBezTo>
                    <a:pt x="135" y="352"/>
                    <a:pt x="171" y="391"/>
                    <a:pt x="208" y="429"/>
                  </a:cubicBezTo>
                  <a:cubicBezTo>
                    <a:pt x="210" y="432"/>
                    <a:pt x="212" y="434"/>
                    <a:pt x="214" y="437"/>
                  </a:cubicBezTo>
                  <a:cubicBezTo>
                    <a:pt x="213" y="435"/>
                    <a:pt x="211" y="434"/>
                    <a:pt x="210" y="432"/>
                  </a:cubicBezTo>
                  <a:close/>
                  <a:moveTo>
                    <a:pt x="188" y="477"/>
                  </a:moveTo>
                  <a:cubicBezTo>
                    <a:pt x="318" y="615"/>
                    <a:pt x="448" y="753"/>
                    <a:pt x="579" y="891"/>
                  </a:cubicBezTo>
                  <a:cubicBezTo>
                    <a:pt x="440" y="762"/>
                    <a:pt x="312" y="621"/>
                    <a:pt x="188" y="477"/>
                  </a:cubicBezTo>
                  <a:close/>
                  <a:moveTo>
                    <a:pt x="368" y="698"/>
                  </a:moveTo>
                  <a:cubicBezTo>
                    <a:pt x="368" y="698"/>
                    <a:pt x="369" y="697"/>
                    <a:pt x="368" y="696"/>
                  </a:cubicBezTo>
                  <a:cubicBezTo>
                    <a:pt x="346" y="672"/>
                    <a:pt x="325" y="648"/>
                    <a:pt x="303" y="624"/>
                  </a:cubicBezTo>
                  <a:cubicBezTo>
                    <a:pt x="290" y="608"/>
                    <a:pt x="278" y="592"/>
                    <a:pt x="266" y="575"/>
                  </a:cubicBezTo>
                  <a:cubicBezTo>
                    <a:pt x="339" y="656"/>
                    <a:pt x="412" y="738"/>
                    <a:pt x="487" y="817"/>
                  </a:cubicBezTo>
                  <a:cubicBezTo>
                    <a:pt x="447" y="778"/>
                    <a:pt x="406" y="739"/>
                    <a:pt x="368" y="698"/>
                  </a:cubicBezTo>
                  <a:close/>
                  <a:moveTo>
                    <a:pt x="698" y="1017"/>
                  </a:moveTo>
                  <a:cubicBezTo>
                    <a:pt x="693" y="1012"/>
                    <a:pt x="688" y="1008"/>
                    <a:pt x="683" y="1003"/>
                  </a:cubicBezTo>
                  <a:cubicBezTo>
                    <a:pt x="641" y="963"/>
                    <a:pt x="599" y="924"/>
                    <a:pt x="558" y="884"/>
                  </a:cubicBezTo>
                  <a:cubicBezTo>
                    <a:pt x="511" y="837"/>
                    <a:pt x="465" y="788"/>
                    <a:pt x="419" y="739"/>
                  </a:cubicBezTo>
                  <a:cubicBezTo>
                    <a:pt x="474" y="796"/>
                    <a:pt x="531" y="852"/>
                    <a:pt x="589" y="906"/>
                  </a:cubicBezTo>
                  <a:cubicBezTo>
                    <a:pt x="598" y="913"/>
                    <a:pt x="606" y="921"/>
                    <a:pt x="614" y="928"/>
                  </a:cubicBezTo>
                  <a:cubicBezTo>
                    <a:pt x="642" y="958"/>
                    <a:pt x="670" y="987"/>
                    <a:pt x="698" y="1017"/>
                  </a:cubicBezTo>
                  <a:close/>
                  <a:moveTo>
                    <a:pt x="600" y="897"/>
                  </a:moveTo>
                  <a:cubicBezTo>
                    <a:pt x="645" y="941"/>
                    <a:pt x="690" y="984"/>
                    <a:pt x="735" y="1027"/>
                  </a:cubicBezTo>
                  <a:cubicBezTo>
                    <a:pt x="703" y="1000"/>
                    <a:pt x="671" y="973"/>
                    <a:pt x="639" y="945"/>
                  </a:cubicBezTo>
                  <a:cubicBezTo>
                    <a:pt x="588" y="891"/>
                    <a:pt x="536" y="837"/>
                    <a:pt x="485" y="782"/>
                  </a:cubicBezTo>
                  <a:cubicBezTo>
                    <a:pt x="523" y="821"/>
                    <a:pt x="561" y="859"/>
                    <a:pt x="600" y="897"/>
                  </a:cubicBezTo>
                  <a:close/>
                  <a:moveTo>
                    <a:pt x="175" y="459"/>
                  </a:moveTo>
                  <a:cubicBezTo>
                    <a:pt x="165" y="448"/>
                    <a:pt x="154" y="437"/>
                    <a:pt x="144" y="426"/>
                  </a:cubicBezTo>
                  <a:cubicBezTo>
                    <a:pt x="124" y="402"/>
                    <a:pt x="104" y="379"/>
                    <a:pt x="84" y="355"/>
                  </a:cubicBezTo>
                  <a:cubicBezTo>
                    <a:pt x="167" y="447"/>
                    <a:pt x="251" y="538"/>
                    <a:pt x="335" y="628"/>
                  </a:cubicBezTo>
                  <a:cubicBezTo>
                    <a:pt x="282" y="572"/>
                    <a:pt x="229" y="515"/>
                    <a:pt x="175" y="459"/>
                  </a:cubicBezTo>
                  <a:close/>
                  <a:moveTo>
                    <a:pt x="624" y="874"/>
                  </a:moveTo>
                  <a:cubicBezTo>
                    <a:pt x="674" y="917"/>
                    <a:pt x="729" y="956"/>
                    <a:pt x="772" y="1007"/>
                  </a:cubicBezTo>
                  <a:cubicBezTo>
                    <a:pt x="719" y="962"/>
                    <a:pt x="668" y="916"/>
                    <a:pt x="618" y="868"/>
                  </a:cubicBezTo>
                  <a:cubicBezTo>
                    <a:pt x="620" y="870"/>
                    <a:pt x="622" y="872"/>
                    <a:pt x="624" y="874"/>
                  </a:cubicBezTo>
                  <a:close/>
                  <a:moveTo>
                    <a:pt x="647" y="868"/>
                  </a:moveTo>
                  <a:cubicBezTo>
                    <a:pt x="667" y="886"/>
                    <a:pt x="686" y="903"/>
                    <a:pt x="705" y="921"/>
                  </a:cubicBezTo>
                  <a:cubicBezTo>
                    <a:pt x="595" y="825"/>
                    <a:pt x="491" y="723"/>
                    <a:pt x="389" y="619"/>
                  </a:cubicBezTo>
                  <a:cubicBezTo>
                    <a:pt x="474" y="703"/>
                    <a:pt x="560" y="786"/>
                    <a:pt x="647" y="868"/>
                  </a:cubicBezTo>
                  <a:close/>
                  <a:moveTo>
                    <a:pt x="484" y="688"/>
                  </a:moveTo>
                  <a:cubicBezTo>
                    <a:pt x="481" y="685"/>
                    <a:pt x="477" y="682"/>
                    <a:pt x="474" y="679"/>
                  </a:cubicBezTo>
                  <a:cubicBezTo>
                    <a:pt x="390" y="595"/>
                    <a:pt x="307" y="508"/>
                    <a:pt x="226" y="421"/>
                  </a:cubicBezTo>
                  <a:cubicBezTo>
                    <a:pt x="188" y="381"/>
                    <a:pt x="150" y="340"/>
                    <a:pt x="113" y="299"/>
                  </a:cubicBezTo>
                  <a:cubicBezTo>
                    <a:pt x="242" y="427"/>
                    <a:pt x="362" y="564"/>
                    <a:pt x="489" y="693"/>
                  </a:cubicBezTo>
                  <a:cubicBezTo>
                    <a:pt x="487" y="692"/>
                    <a:pt x="486" y="690"/>
                    <a:pt x="484" y="688"/>
                  </a:cubicBezTo>
                  <a:close/>
                  <a:moveTo>
                    <a:pt x="740" y="931"/>
                  </a:moveTo>
                  <a:cubicBezTo>
                    <a:pt x="682" y="880"/>
                    <a:pt x="626" y="828"/>
                    <a:pt x="570" y="774"/>
                  </a:cubicBezTo>
                  <a:cubicBezTo>
                    <a:pt x="571" y="774"/>
                    <a:pt x="571" y="775"/>
                    <a:pt x="572" y="775"/>
                  </a:cubicBezTo>
                  <a:cubicBezTo>
                    <a:pt x="595" y="798"/>
                    <a:pt x="619" y="821"/>
                    <a:pt x="644" y="843"/>
                  </a:cubicBezTo>
                  <a:cubicBezTo>
                    <a:pt x="649" y="847"/>
                    <a:pt x="653" y="851"/>
                    <a:pt x="658" y="855"/>
                  </a:cubicBezTo>
                  <a:cubicBezTo>
                    <a:pt x="685" y="881"/>
                    <a:pt x="713" y="906"/>
                    <a:pt x="740" y="931"/>
                  </a:cubicBezTo>
                  <a:close/>
                  <a:moveTo>
                    <a:pt x="652" y="807"/>
                  </a:moveTo>
                  <a:cubicBezTo>
                    <a:pt x="705" y="855"/>
                    <a:pt x="760" y="902"/>
                    <a:pt x="814" y="948"/>
                  </a:cubicBezTo>
                  <a:cubicBezTo>
                    <a:pt x="785" y="932"/>
                    <a:pt x="758" y="913"/>
                    <a:pt x="731" y="893"/>
                  </a:cubicBezTo>
                  <a:cubicBezTo>
                    <a:pt x="668" y="831"/>
                    <a:pt x="606" y="770"/>
                    <a:pt x="543" y="708"/>
                  </a:cubicBezTo>
                  <a:cubicBezTo>
                    <a:pt x="579" y="742"/>
                    <a:pt x="615" y="775"/>
                    <a:pt x="652" y="807"/>
                  </a:cubicBezTo>
                  <a:close/>
                  <a:moveTo>
                    <a:pt x="651" y="819"/>
                  </a:moveTo>
                  <a:cubicBezTo>
                    <a:pt x="667" y="835"/>
                    <a:pt x="683" y="851"/>
                    <a:pt x="699" y="867"/>
                  </a:cubicBezTo>
                  <a:cubicBezTo>
                    <a:pt x="686" y="856"/>
                    <a:pt x="673" y="844"/>
                    <a:pt x="661" y="833"/>
                  </a:cubicBezTo>
                  <a:cubicBezTo>
                    <a:pt x="609" y="786"/>
                    <a:pt x="559" y="737"/>
                    <a:pt x="509" y="688"/>
                  </a:cubicBezTo>
                  <a:cubicBezTo>
                    <a:pt x="471" y="649"/>
                    <a:pt x="433" y="610"/>
                    <a:pt x="396" y="571"/>
                  </a:cubicBezTo>
                  <a:cubicBezTo>
                    <a:pt x="481" y="654"/>
                    <a:pt x="566" y="737"/>
                    <a:pt x="651" y="819"/>
                  </a:cubicBezTo>
                  <a:close/>
                  <a:moveTo>
                    <a:pt x="349" y="496"/>
                  </a:moveTo>
                  <a:cubicBezTo>
                    <a:pt x="448" y="587"/>
                    <a:pt x="547" y="679"/>
                    <a:pt x="645" y="771"/>
                  </a:cubicBezTo>
                  <a:cubicBezTo>
                    <a:pt x="680" y="804"/>
                    <a:pt x="715" y="836"/>
                    <a:pt x="750" y="868"/>
                  </a:cubicBezTo>
                  <a:cubicBezTo>
                    <a:pt x="608" y="747"/>
                    <a:pt x="472" y="621"/>
                    <a:pt x="341" y="488"/>
                  </a:cubicBezTo>
                  <a:cubicBezTo>
                    <a:pt x="343" y="491"/>
                    <a:pt x="346" y="493"/>
                    <a:pt x="349" y="496"/>
                  </a:cubicBezTo>
                  <a:close/>
                  <a:moveTo>
                    <a:pt x="235" y="385"/>
                  </a:moveTo>
                  <a:cubicBezTo>
                    <a:pt x="230" y="381"/>
                    <a:pt x="226" y="376"/>
                    <a:pt x="221" y="372"/>
                  </a:cubicBezTo>
                  <a:cubicBezTo>
                    <a:pt x="219" y="371"/>
                    <a:pt x="218" y="369"/>
                    <a:pt x="216" y="368"/>
                  </a:cubicBezTo>
                  <a:cubicBezTo>
                    <a:pt x="211" y="361"/>
                    <a:pt x="205" y="354"/>
                    <a:pt x="200" y="348"/>
                  </a:cubicBezTo>
                  <a:cubicBezTo>
                    <a:pt x="211" y="360"/>
                    <a:pt x="223" y="372"/>
                    <a:pt x="235" y="385"/>
                  </a:cubicBezTo>
                  <a:close/>
                  <a:moveTo>
                    <a:pt x="160" y="305"/>
                  </a:moveTo>
                  <a:cubicBezTo>
                    <a:pt x="172" y="320"/>
                    <a:pt x="183" y="334"/>
                    <a:pt x="195" y="348"/>
                  </a:cubicBezTo>
                  <a:cubicBezTo>
                    <a:pt x="153" y="308"/>
                    <a:pt x="113" y="268"/>
                    <a:pt x="75" y="225"/>
                  </a:cubicBezTo>
                  <a:cubicBezTo>
                    <a:pt x="88" y="232"/>
                    <a:pt x="99" y="241"/>
                    <a:pt x="110" y="251"/>
                  </a:cubicBezTo>
                  <a:cubicBezTo>
                    <a:pt x="127" y="269"/>
                    <a:pt x="144" y="287"/>
                    <a:pt x="160" y="305"/>
                  </a:cubicBezTo>
                  <a:close/>
                  <a:moveTo>
                    <a:pt x="649" y="749"/>
                  </a:moveTo>
                  <a:cubicBezTo>
                    <a:pt x="693" y="791"/>
                    <a:pt x="737" y="832"/>
                    <a:pt x="781" y="874"/>
                  </a:cubicBezTo>
                  <a:cubicBezTo>
                    <a:pt x="634" y="752"/>
                    <a:pt x="498" y="619"/>
                    <a:pt x="365" y="482"/>
                  </a:cubicBezTo>
                  <a:lnTo>
                    <a:pt x="649" y="749"/>
                  </a:lnTo>
                  <a:close/>
                  <a:moveTo>
                    <a:pt x="660" y="735"/>
                  </a:moveTo>
                  <a:cubicBezTo>
                    <a:pt x="695" y="768"/>
                    <a:pt x="729" y="800"/>
                    <a:pt x="764" y="833"/>
                  </a:cubicBezTo>
                  <a:cubicBezTo>
                    <a:pt x="651" y="735"/>
                    <a:pt x="544" y="631"/>
                    <a:pt x="439" y="525"/>
                  </a:cubicBezTo>
                  <a:cubicBezTo>
                    <a:pt x="513" y="595"/>
                    <a:pt x="586" y="665"/>
                    <a:pt x="660" y="735"/>
                  </a:cubicBezTo>
                  <a:close/>
                  <a:moveTo>
                    <a:pt x="233" y="324"/>
                  </a:moveTo>
                  <a:cubicBezTo>
                    <a:pt x="216" y="307"/>
                    <a:pt x="200" y="291"/>
                    <a:pt x="184" y="274"/>
                  </a:cubicBezTo>
                  <a:cubicBezTo>
                    <a:pt x="201" y="290"/>
                    <a:pt x="217" y="307"/>
                    <a:pt x="233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3124" y="2238"/>
              <a:ext cx="35" cy="96"/>
            </a:xfrm>
            <a:custGeom>
              <a:avLst/>
              <a:gdLst>
                <a:gd name="T0" fmla="*/ 32 w 33"/>
                <a:gd name="T1" fmla="*/ 52 h 90"/>
                <a:gd name="T2" fmla="*/ 9 w 33"/>
                <a:gd name="T3" fmla="*/ 11 h 90"/>
                <a:gd name="T4" fmla="*/ 28 w 33"/>
                <a:gd name="T5" fmla="*/ 28 h 90"/>
                <a:gd name="T6" fmla="*/ 30 w 33"/>
                <a:gd name="T7" fmla="*/ 25 h 90"/>
                <a:gd name="T8" fmla="*/ 4 w 33"/>
                <a:gd name="T9" fmla="*/ 1 h 90"/>
                <a:gd name="T10" fmla="*/ 1 w 33"/>
                <a:gd name="T11" fmla="*/ 3 h 90"/>
                <a:gd name="T12" fmla="*/ 25 w 33"/>
                <a:gd name="T13" fmla="*/ 45 h 90"/>
                <a:gd name="T14" fmla="*/ 18 w 33"/>
                <a:gd name="T15" fmla="*/ 42 h 90"/>
                <a:gd name="T16" fmla="*/ 16 w 33"/>
                <a:gd name="T17" fmla="*/ 44 h 90"/>
                <a:gd name="T18" fmla="*/ 26 w 33"/>
                <a:gd name="T19" fmla="*/ 68 h 90"/>
                <a:gd name="T20" fmla="*/ 9 w 33"/>
                <a:gd name="T21" fmla="*/ 62 h 90"/>
                <a:gd name="T22" fmla="*/ 7 w 33"/>
                <a:gd name="T23" fmla="*/ 64 h 90"/>
                <a:gd name="T24" fmla="*/ 18 w 33"/>
                <a:gd name="T25" fmla="*/ 90 h 90"/>
                <a:gd name="T26" fmla="*/ 19 w 33"/>
                <a:gd name="T27" fmla="*/ 89 h 90"/>
                <a:gd name="T28" fmla="*/ 15 w 33"/>
                <a:gd name="T29" fmla="*/ 71 h 90"/>
                <a:gd name="T30" fmla="*/ 14 w 33"/>
                <a:gd name="T31" fmla="*/ 67 h 90"/>
                <a:gd name="T32" fmla="*/ 28 w 33"/>
                <a:gd name="T33" fmla="*/ 73 h 90"/>
                <a:gd name="T34" fmla="*/ 30 w 33"/>
                <a:gd name="T35" fmla="*/ 72 h 90"/>
                <a:gd name="T36" fmla="*/ 23 w 33"/>
                <a:gd name="T37" fmla="*/ 53 h 90"/>
                <a:gd name="T38" fmla="*/ 23 w 33"/>
                <a:gd name="T39" fmla="*/ 48 h 90"/>
                <a:gd name="T40" fmla="*/ 30 w 33"/>
                <a:gd name="T41" fmla="*/ 54 h 90"/>
                <a:gd name="T42" fmla="*/ 30 w 33"/>
                <a:gd name="T43" fmla="*/ 54 h 90"/>
                <a:gd name="T44" fmla="*/ 30 w 33"/>
                <a:gd name="T45" fmla="*/ 54 h 90"/>
                <a:gd name="T46" fmla="*/ 30 w 33"/>
                <a:gd name="T47" fmla="*/ 54 h 90"/>
                <a:gd name="T48" fmla="*/ 32 w 33"/>
                <a:gd name="T49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90">
                  <a:moveTo>
                    <a:pt x="32" y="52"/>
                  </a:moveTo>
                  <a:cubicBezTo>
                    <a:pt x="25" y="39"/>
                    <a:pt x="17" y="25"/>
                    <a:pt x="9" y="11"/>
                  </a:cubicBezTo>
                  <a:cubicBezTo>
                    <a:pt x="15" y="17"/>
                    <a:pt x="21" y="22"/>
                    <a:pt x="28" y="28"/>
                  </a:cubicBezTo>
                  <a:cubicBezTo>
                    <a:pt x="29" y="29"/>
                    <a:pt x="32" y="27"/>
                    <a:pt x="30" y="25"/>
                  </a:cubicBezTo>
                  <a:cubicBezTo>
                    <a:pt x="21" y="17"/>
                    <a:pt x="12" y="9"/>
                    <a:pt x="4" y="1"/>
                  </a:cubicBezTo>
                  <a:cubicBezTo>
                    <a:pt x="2" y="0"/>
                    <a:pt x="0" y="1"/>
                    <a:pt x="1" y="3"/>
                  </a:cubicBezTo>
                  <a:cubicBezTo>
                    <a:pt x="9" y="17"/>
                    <a:pt x="17" y="31"/>
                    <a:pt x="25" y="45"/>
                  </a:cubicBezTo>
                  <a:cubicBezTo>
                    <a:pt x="23" y="44"/>
                    <a:pt x="21" y="43"/>
                    <a:pt x="18" y="42"/>
                  </a:cubicBezTo>
                  <a:cubicBezTo>
                    <a:pt x="17" y="42"/>
                    <a:pt x="16" y="43"/>
                    <a:pt x="16" y="44"/>
                  </a:cubicBezTo>
                  <a:cubicBezTo>
                    <a:pt x="17" y="46"/>
                    <a:pt x="27" y="66"/>
                    <a:pt x="26" y="68"/>
                  </a:cubicBezTo>
                  <a:cubicBezTo>
                    <a:pt x="24" y="70"/>
                    <a:pt x="12" y="64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13" y="72"/>
                    <a:pt x="16" y="80"/>
                    <a:pt x="18" y="90"/>
                  </a:cubicBezTo>
                  <a:cubicBezTo>
                    <a:pt x="18" y="90"/>
                    <a:pt x="19" y="90"/>
                    <a:pt x="19" y="89"/>
                  </a:cubicBezTo>
                  <a:cubicBezTo>
                    <a:pt x="18" y="83"/>
                    <a:pt x="17" y="77"/>
                    <a:pt x="15" y="71"/>
                  </a:cubicBezTo>
                  <a:cubicBezTo>
                    <a:pt x="13" y="67"/>
                    <a:pt x="10" y="67"/>
                    <a:pt x="14" y="67"/>
                  </a:cubicBezTo>
                  <a:cubicBezTo>
                    <a:pt x="18" y="67"/>
                    <a:pt x="25" y="72"/>
                    <a:pt x="28" y="73"/>
                  </a:cubicBezTo>
                  <a:cubicBezTo>
                    <a:pt x="29" y="74"/>
                    <a:pt x="31" y="73"/>
                    <a:pt x="30" y="72"/>
                  </a:cubicBezTo>
                  <a:cubicBezTo>
                    <a:pt x="28" y="66"/>
                    <a:pt x="24" y="59"/>
                    <a:pt x="23" y="53"/>
                  </a:cubicBezTo>
                  <a:cubicBezTo>
                    <a:pt x="20" y="49"/>
                    <a:pt x="20" y="47"/>
                    <a:pt x="23" y="48"/>
                  </a:cubicBezTo>
                  <a:cubicBezTo>
                    <a:pt x="26" y="49"/>
                    <a:pt x="28" y="51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1" y="56"/>
                    <a:pt x="33" y="54"/>
                    <a:pt x="3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6" name="任意多边形 145"/>
          <p:cNvSpPr/>
          <p:nvPr/>
        </p:nvSpPr>
        <p:spPr>
          <a:xfrm>
            <a:off x="4307840" y="1178560"/>
            <a:ext cx="1457159" cy="4663440"/>
          </a:xfrm>
          <a:custGeom>
            <a:avLst/>
            <a:gdLst>
              <a:gd name="connsiteX0" fmla="*/ 274320 w 1426679"/>
              <a:gd name="connsiteY0" fmla="*/ 0 h 4632960"/>
              <a:gd name="connsiteX1" fmla="*/ 1168400 w 1426679"/>
              <a:gd name="connsiteY1" fmla="*/ 995680 h 4632960"/>
              <a:gd name="connsiteX2" fmla="*/ 1422400 w 1426679"/>
              <a:gd name="connsiteY2" fmla="*/ 2306320 h 4632960"/>
              <a:gd name="connsiteX3" fmla="*/ 1016000 w 1426679"/>
              <a:gd name="connsiteY3" fmla="*/ 3718560 h 4632960"/>
              <a:gd name="connsiteX4" fmla="*/ 0 w 1426679"/>
              <a:gd name="connsiteY4" fmla="*/ 4632960 h 4632960"/>
              <a:gd name="connsiteX0-1" fmla="*/ 304800 w 1457159"/>
              <a:gd name="connsiteY0-2" fmla="*/ 0 h 4663440"/>
              <a:gd name="connsiteX1-3" fmla="*/ 1198880 w 1457159"/>
              <a:gd name="connsiteY1-4" fmla="*/ 995680 h 4663440"/>
              <a:gd name="connsiteX2-5" fmla="*/ 1452880 w 1457159"/>
              <a:gd name="connsiteY2-6" fmla="*/ 2306320 h 4663440"/>
              <a:gd name="connsiteX3-7" fmla="*/ 1046480 w 1457159"/>
              <a:gd name="connsiteY3-8" fmla="*/ 3718560 h 4663440"/>
              <a:gd name="connsiteX4-9" fmla="*/ 0 w 1457159"/>
              <a:gd name="connsiteY4-10" fmla="*/ 4663440 h 4663440"/>
              <a:gd name="connsiteX0-11" fmla="*/ 304800 w 1457159"/>
              <a:gd name="connsiteY0-12" fmla="*/ 0 h 4663440"/>
              <a:gd name="connsiteX1-13" fmla="*/ 1198880 w 1457159"/>
              <a:gd name="connsiteY1-14" fmla="*/ 995680 h 4663440"/>
              <a:gd name="connsiteX2-15" fmla="*/ 1452880 w 1457159"/>
              <a:gd name="connsiteY2-16" fmla="*/ 2306320 h 4663440"/>
              <a:gd name="connsiteX3-17" fmla="*/ 1046480 w 1457159"/>
              <a:gd name="connsiteY3-18" fmla="*/ 3718560 h 4663440"/>
              <a:gd name="connsiteX4-19" fmla="*/ 0 w 1457159"/>
              <a:gd name="connsiteY4-20" fmla="*/ 4663440 h 4663440"/>
              <a:gd name="connsiteX0-21" fmla="*/ 304800 w 1457159"/>
              <a:gd name="connsiteY0-22" fmla="*/ 0 h 4663440"/>
              <a:gd name="connsiteX1-23" fmla="*/ 1198880 w 1457159"/>
              <a:gd name="connsiteY1-24" fmla="*/ 995680 h 4663440"/>
              <a:gd name="connsiteX2-25" fmla="*/ 1452880 w 1457159"/>
              <a:gd name="connsiteY2-26" fmla="*/ 2306320 h 4663440"/>
              <a:gd name="connsiteX3-27" fmla="*/ 1046480 w 1457159"/>
              <a:gd name="connsiteY3-28" fmla="*/ 3718560 h 4663440"/>
              <a:gd name="connsiteX4-29" fmla="*/ 0 w 1457159"/>
              <a:gd name="connsiteY4-30" fmla="*/ 4663440 h 46634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57159" h="4663440">
                <a:moveTo>
                  <a:pt x="304800" y="0"/>
                </a:moveTo>
                <a:cubicBezTo>
                  <a:pt x="656166" y="305646"/>
                  <a:pt x="1007533" y="611293"/>
                  <a:pt x="1198880" y="995680"/>
                </a:cubicBezTo>
                <a:cubicBezTo>
                  <a:pt x="1390227" y="1380067"/>
                  <a:pt x="1478280" y="1852507"/>
                  <a:pt x="1452880" y="2306320"/>
                </a:cubicBezTo>
                <a:cubicBezTo>
                  <a:pt x="1427480" y="2760133"/>
                  <a:pt x="1288627" y="3325707"/>
                  <a:pt x="1046480" y="3718560"/>
                </a:cubicBezTo>
                <a:cubicBezTo>
                  <a:pt x="804333" y="4111413"/>
                  <a:pt x="98213" y="4595707"/>
                  <a:pt x="0" y="4663440"/>
                </a:cubicBezTo>
              </a:path>
            </a:pathLst>
          </a:cu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任意多边形 146"/>
          <p:cNvSpPr/>
          <p:nvPr/>
        </p:nvSpPr>
        <p:spPr>
          <a:xfrm flipH="1">
            <a:off x="4899025" y="1389380"/>
            <a:ext cx="521335" cy="487680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B6464"/>
          </a:solidFill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1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48" name="任意多边形 147"/>
          <p:cNvSpPr/>
          <p:nvPr/>
        </p:nvSpPr>
        <p:spPr>
          <a:xfrm flipH="1">
            <a:off x="5420360" y="2362790"/>
            <a:ext cx="459574" cy="48777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5C720"/>
          </a:solidFill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2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49" name="任意多边形 148"/>
          <p:cNvSpPr/>
          <p:nvPr/>
        </p:nvSpPr>
        <p:spPr>
          <a:xfrm flipH="1">
            <a:off x="5515929" y="3607497"/>
            <a:ext cx="459574" cy="48777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EB6464"/>
          </a:solidFill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3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561965" y="1127125"/>
            <a:ext cx="5548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任何一个集体中，总有同学这方面强一些，那方面相对弱一些</a:t>
            </a:r>
          </a:p>
        </p:txBody>
      </p:sp>
      <p:sp>
        <p:nvSpPr>
          <p:cNvPr id="152" name="文本框 151"/>
          <p:cNvSpPr txBox="1"/>
          <p:nvPr/>
        </p:nvSpPr>
        <p:spPr>
          <a:xfrm>
            <a:off x="6147435" y="2436495"/>
            <a:ext cx="5180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遇到困难时，互相鼓励，互相帮助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6118225" y="3467735"/>
            <a:ext cx="5259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只要能爱护比自己更弱小的人，你就不是最弱小的！</a:t>
            </a:r>
          </a:p>
        </p:txBody>
      </p:sp>
      <p:grpSp>
        <p:nvGrpSpPr>
          <p:cNvPr id="156" name="组合 155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157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文本框 161"/>
          <p:cNvSpPr txBox="1"/>
          <p:nvPr/>
        </p:nvSpPr>
        <p:spPr>
          <a:xfrm>
            <a:off x="1329691" y="260223"/>
            <a:ext cx="89789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总结</a:t>
            </a:r>
          </a:p>
        </p:txBody>
      </p:sp>
      <p:sp>
        <p:nvSpPr>
          <p:cNvPr id="2" name="任意多边形 1"/>
          <p:cNvSpPr/>
          <p:nvPr/>
        </p:nvSpPr>
        <p:spPr>
          <a:xfrm flipH="1">
            <a:off x="5056505" y="4726895"/>
            <a:ext cx="459574" cy="487771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-1" fmla="*/ 63 w 140227"/>
              <a:gd name="connsiteY0-2" fmla="*/ 65738 h 154534"/>
              <a:gd name="connsiteX1-3" fmla="*/ 62928 w 140227"/>
              <a:gd name="connsiteY1-4" fmla="*/ 16 h 154534"/>
              <a:gd name="connsiteX2-5" fmla="*/ 140080 w 140227"/>
              <a:gd name="connsiteY2-6" fmla="*/ 71453 h 154534"/>
              <a:gd name="connsiteX3-7" fmla="*/ 74358 w 140227"/>
              <a:gd name="connsiteY3-8" fmla="*/ 154321 h 154534"/>
              <a:gd name="connsiteX4-9" fmla="*/ 63 w 140227"/>
              <a:gd name="connsiteY4-10" fmla="*/ 65738 h 154534"/>
              <a:gd name="connsiteX0-11" fmla="*/ 63 w 140227"/>
              <a:gd name="connsiteY0-12" fmla="*/ 65738 h 154534"/>
              <a:gd name="connsiteX1-13" fmla="*/ 62928 w 140227"/>
              <a:gd name="connsiteY1-14" fmla="*/ 16 h 154534"/>
              <a:gd name="connsiteX2-15" fmla="*/ 140080 w 140227"/>
              <a:gd name="connsiteY2-16" fmla="*/ 71453 h 154534"/>
              <a:gd name="connsiteX3-17" fmla="*/ 74358 w 140227"/>
              <a:gd name="connsiteY3-18" fmla="*/ 154321 h 154534"/>
              <a:gd name="connsiteX4-19" fmla="*/ 63 w 140227"/>
              <a:gd name="connsiteY4-20" fmla="*/ 65738 h 154534"/>
              <a:gd name="connsiteX0-21" fmla="*/ 178 w 140342"/>
              <a:gd name="connsiteY0-22" fmla="*/ 65738 h 154534"/>
              <a:gd name="connsiteX1-23" fmla="*/ 63043 w 140342"/>
              <a:gd name="connsiteY1-24" fmla="*/ 16 h 154534"/>
              <a:gd name="connsiteX2-25" fmla="*/ 140195 w 140342"/>
              <a:gd name="connsiteY2-26" fmla="*/ 71453 h 154534"/>
              <a:gd name="connsiteX3-27" fmla="*/ 74473 w 140342"/>
              <a:gd name="connsiteY3-28" fmla="*/ 154321 h 154534"/>
              <a:gd name="connsiteX4-29" fmla="*/ 178 w 140342"/>
              <a:gd name="connsiteY4-30" fmla="*/ 65738 h 154534"/>
              <a:gd name="connsiteX0-31" fmla="*/ 178 w 140342"/>
              <a:gd name="connsiteY0-32" fmla="*/ 65740 h 154536"/>
              <a:gd name="connsiteX1-33" fmla="*/ 63043 w 140342"/>
              <a:gd name="connsiteY1-34" fmla="*/ 18 h 154536"/>
              <a:gd name="connsiteX2-35" fmla="*/ 140195 w 140342"/>
              <a:gd name="connsiteY2-36" fmla="*/ 71455 h 154536"/>
              <a:gd name="connsiteX3-37" fmla="*/ 74473 w 140342"/>
              <a:gd name="connsiteY3-38" fmla="*/ 154323 h 154536"/>
              <a:gd name="connsiteX4-39" fmla="*/ 178 w 140342"/>
              <a:gd name="connsiteY4-40" fmla="*/ 65740 h 154536"/>
              <a:gd name="connsiteX0-41" fmla="*/ 9 w 140173"/>
              <a:gd name="connsiteY0-42" fmla="*/ 71451 h 160247"/>
              <a:gd name="connsiteX1-43" fmla="*/ 71446 w 140173"/>
              <a:gd name="connsiteY1-44" fmla="*/ 14 h 160247"/>
              <a:gd name="connsiteX2-45" fmla="*/ 140026 w 140173"/>
              <a:gd name="connsiteY2-46" fmla="*/ 77166 h 160247"/>
              <a:gd name="connsiteX3-47" fmla="*/ 74304 w 140173"/>
              <a:gd name="connsiteY3-48" fmla="*/ 160034 h 160247"/>
              <a:gd name="connsiteX4-49" fmla="*/ 9 w 140173"/>
              <a:gd name="connsiteY4-50" fmla="*/ 71451 h 160247"/>
              <a:gd name="connsiteX0-51" fmla="*/ 9 w 140173"/>
              <a:gd name="connsiteY0-52" fmla="*/ 71451 h 148862"/>
              <a:gd name="connsiteX1-53" fmla="*/ 71446 w 140173"/>
              <a:gd name="connsiteY1-54" fmla="*/ 14 h 148862"/>
              <a:gd name="connsiteX2-55" fmla="*/ 140026 w 140173"/>
              <a:gd name="connsiteY2-56" fmla="*/ 77166 h 148862"/>
              <a:gd name="connsiteX3-57" fmla="*/ 74304 w 140173"/>
              <a:gd name="connsiteY3-58" fmla="*/ 148604 h 148862"/>
              <a:gd name="connsiteX4-59" fmla="*/ 9 w 140173"/>
              <a:gd name="connsiteY4-60" fmla="*/ 71451 h 148862"/>
              <a:gd name="connsiteX0-61" fmla="*/ 9 w 141024"/>
              <a:gd name="connsiteY0-62" fmla="*/ 71451 h 148862"/>
              <a:gd name="connsiteX1-63" fmla="*/ 71446 w 141024"/>
              <a:gd name="connsiteY1-64" fmla="*/ 14 h 148862"/>
              <a:gd name="connsiteX2-65" fmla="*/ 140026 w 141024"/>
              <a:gd name="connsiteY2-66" fmla="*/ 77166 h 148862"/>
              <a:gd name="connsiteX3-67" fmla="*/ 74304 w 141024"/>
              <a:gd name="connsiteY3-68" fmla="*/ 148604 h 148862"/>
              <a:gd name="connsiteX4-69" fmla="*/ 9 w 141024"/>
              <a:gd name="connsiteY4-70" fmla="*/ 71451 h 148862"/>
              <a:gd name="connsiteX0-71" fmla="*/ 9 w 140173"/>
              <a:gd name="connsiteY0-72" fmla="*/ 71451 h 148862"/>
              <a:gd name="connsiteX1-73" fmla="*/ 71446 w 140173"/>
              <a:gd name="connsiteY1-74" fmla="*/ 14 h 148862"/>
              <a:gd name="connsiteX2-75" fmla="*/ 140026 w 140173"/>
              <a:gd name="connsiteY2-76" fmla="*/ 77166 h 148862"/>
              <a:gd name="connsiteX3-77" fmla="*/ 74304 w 140173"/>
              <a:gd name="connsiteY3-78" fmla="*/ 148604 h 148862"/>
              <a:gd name="connsiteX4-79" fmla="*/ 9 w 140173"/>
              <a:gd name="connsiteY4-80" fmla="*/ 71451 h 148862"/>
              <a:gd name="connsiteX0-81" fmla="*/ 9 w 140257"/>
              <a:gd name="connsiteY0-82" fmla="*/ 71451 h 148862"/>
              <a:gd name="connsiteX1-83" fmla="*/ 71446 w 140257"/>
              <a:gd name="connsiteY1-84" fmla="*/ 14 h 148862"/>
              <a:gd name="connsiteX2-85" fmla="*/ 140026 w 140257"/>
              <a:gd name="connsiteY2-86" fmla="*/ 77166 h 148862"/>
              <a:gd name="connsiteX3-87" fmla="*/ 74304 w 140257"/>
              <a:gd name="connsiteY3-88" fmla="*/ 148604 h 148862"/>
              <a:gd name="connsiteX4-89" fmla="*/ 9 w 140257"/>
              <a:gd name="connsiteY4-90" fmla="*/ 71451 h 148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solidFill>
            <a:srgbClr val="F5C720"/>
          </a:solidFill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4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53735" y="4692650"/>
            <a:ext cx="5247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只要大家互帮互助，共同学习和进步，我们会成为一个越来越有爱、越来越棒的班集体！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bldLvl="0" animBg="1"/>
      <p:bldP spid="148" grpId="0" bldLvl="0" animBg="1"/>
      <p:bldP spid="149" grpId="0" bldLvl="0" animBg="1"/>
      <p:bldP spid="150" grpId="1"/>
      <p:bldP spid="152" grpId="0"/>
      <p:bldP spid="154" grpId="0"/>
      <p:bldP spid="2" grpId="0" bldLvl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 rot="511302">
            <a:off x="2343184" y="1930598"/>
            <a:ext cx="3005912" cy="2975215"/>
            <a:chOff x="4283622" y="1442158"/>
            <a:chExt cx="3348546" cy="3314350"/>
          </a:xfrm>
        </p:grpSpPr>
        <p:sp>
          <p:nvSpPr>
            <p:cNvPr id="34" name="Freeform 13"/>
            <p:cNvSpPr/>
            <p:nvPr/>
          </p:nvSpPr>
          <p:spPr bwMode="auto">
            <a:xfrm>
              <a:off x="4283622" y="3243459"/>
              <a:ext cx="1782853" cy="1505242"/>
            </a:xfrm>
            <a:custGeom>
              <a:avLst/>
              <a:gdLst>
                <a:gd name="T0" fmla="*/ 98 w 539"/>
                <a:gd name="T1" fmla="*/ 439 h 455"/>
                <a:gd name="T2" fmla="*/ 224 w 539"/>
                <a:gd name="T3" fmla="*/ 450 h 455"/>
                <a:gd name="T4" fmla="*/ 244 w 539"/>
                <a:gd name="T5" fmla="*/ 417 h 455"/>
                <a:gd name="T6" fmla="*/ 282 w 539"/>
                <a:gd name="T7" fmla="*/ 349 h 455"/>
                <a:gd name="T8" fmla="*/ 334 w 539"/>
                <a:gd name="T9" fmla="*/ 407 h 455"/>
                <a:gd name="T10" fmla="*/ 360 w 539"/>
                <a:gd name="T11" fmla="*/ 436 h 455"/>
                <a:gd name="T12" fmla="*/ 481 w 539"/>
                <a:gd name="T13" fmla="*/ 399 h 455"/>
                <a:gd name="T14" fmla="*/ 444 w 539"/>
                <a:gd name="T15" fmla="*/ 279 h 455"/>
                <a:gd name="T16" fmla="*/ 472 w 539"/>
                <a:gd name="T17" fmla="*/ 252 h 455"/>
                <a:gd name="T18" fmla="*/ 531 w 539"/>
                <a:gd name="T19" fmla="*/ 200 h 455"/>
                <a:gd name="T20" fmla="*/ 463 w 539"/>
                <a:gd name="T21" fmla="*/ 162 h 455"/>
                <a:gd name="T22" fmla="*/ 429 w 539"/>
                <a:gd name="T23" fmla="*/ 142 h 455"/>
                <a:gd name="T24" fmla="*/ 441 w 539"/>
                <a:gd name="T25" fmla="*/ 17 h 455"/>
                <a:gd name="T26" fmla="*/ 315 w 539"/>
                <a:gd name="T27" fmla="*/ 5 h 455"/>
                <a:gd name="T28" fmla="*/ 295 w 539"/>
                <a:gd name="T29" fmla="*/ 39 h 455"/>
                <a:gd name="T30" fmla="*/ 257 w 539"/>
                <a:gd name="T31" fmla="*/ 107 h 455"/>
                <a:gd name="T32" fmla="*/ 205 w 539"/>
                <a:gd name="T33" fmla="*/ 49 h 455"/>
                <a:gd name="T34" fmla="*/ 178 w 539"/>
                <a:gd name="T35" fmla="*/ 20 h 455"/>
                <a:gd name="T36" fmla="*/ 58 w 539"/>
                <a:gd name="T37" fmla="*/ 57 h 455"/>
                <a:gd name="T38" fmla="*/ 95 w 539"/>
                <a:gd name="T39" fmla="*/ 177 h 455"/>
                <a:gd name="T40" fmla="*/ 66 w 539"/>
                <a:gd name="T41" fmla="*/ 203 h 455"/>
                <a:gd name="T42" fmla="*/ 8 w 539"/>
                <a:gd name="T43" fmla="*/ 255 h 455"/>
                <a:gd name="T44" fmla="*/ 76 w 539"/>
                <a:gd name="T45" fmla="*/ 294 h 455"/>
                <a:gd name="T46" fmla="*/ 109 w 539"/>
                <a:gd name="T47" fmla="*/ 314 h 455"/>
                <a:gd name="T48" fmla="*/ 98 w 539"/>
                <a:gd name="T49" fmla="*/ 439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9" h="455">
                  <a:moveTo>
                    <a:pt x="98" y="439"/>
                  </a:moveTo>
                  <a:cubicBezTo>
                    <a:pt x="153" y="455"/>
                    <a:pt x="201" y="453"/>
                    <a:pt x="224" y="450"/>
                  </a:cubicBezTo>
                  <a:cubicBezTo>
                    <a:pt x="240" y="448"/>
                    <a:pt x="260" y="433"/>
                    <a:pt x="244" y="417"/>
                  </a:cubicBezTo>
                  <a:cubicBezTo>
                    <a:pt x="231" y="404"/>
                    <a:pt x="204" y="357"/>
                    <a:pt x="282" y="349"/>
                  </a:cubicBezTo>
                  <a:cubicBezTo>
                    <a:pt x="360" y="341"/>
                    <a:pt x="343" y="392"/>
                    <a:pt x="334" y="407"/>
                  </a:cubicBezTo>
                  <a:cubicBezTo>
                    <a:pt x="321" y="427"/>
                    <a:pt x="344" y="438"/>
                    <a:pt x="360" y="436"/>
                  </a:cubicBezTo>
                  <a:cubicBezTo>
                    <a:pt x="383" y="433"/>
                    <a:pt x="430" y="426"/>
                    <a:pt x="481" y="399"/>
                  </a:cubicBezTo>
                  <a:cubicBezTo>
                    <a:pt x="453" y="348"/>
                    <a:pt x="446" y="301"/>
                    <a:pt x="444" y="279"/>
                  </a:cubicBezTo>
                  <a:cubicBezTo>
                    <a:pt x="442" y="262"/>
                    <a:pt x="453" y="239"/>
                    <a:pt x="472" y="252"/>
                  </a:cubicBezTo>
                  <a:cubicBezTo>
                    <a:pt x="487" y="262"/>
                    <a:pt x="539" y="278"/>
                    <a:pt x="531" y="200"/>
                  </a:cubicBezTo>
                  <a:cubicBezTo>
                    <a:pt x="522" y="122"/>
                    <a:pt x="475" y="149"/>
                    <a:pt x="463" y="162"/>
                  </a:cubicBezTo>
                  <a:cubicBezTo>
                    <a:pt x="446" y="179"/>
                    <a:pt x="431" y="159"/>
                    <a:pt x="429" y="142"/>
                  </a:cubicBezTo>
                  <a:cubicBezTo>
                    <a:pt x="427" y="119"/>
                    <a:pt x="424" y="72"/>
                    <a:pt x="441" y="17"/>
                  </a:cubicBezTo>
                  <a:cubicBezTo>
                    <a:pt x="385" y="0"/>
                    <a:pt x="338" y="3"/>
                    <a:pt x="315" y="5"/>
                  </a:cubicBezTo>
                  <a:cubicBezTo>
                    <a:pt x="298" y="7"/>
                    <a:pt x="279" y="22"/>
                    <a:pt x="295" y="39"/>
                  </a:cubicBezTo>
                  <a:cubicBezTo>
                    <a:pt x="308" y="51"/>
                    <a:pt x="335" y="98"/>
                    <a:pt x="257" y="107"/>
                  </a:cubicBezTo>
                  <a:cubicBezTo>
                    <a:pt x="179" y="115"/>
                    <a:pt x="195" y="63"/>
                    <a:pt x="205" y="49"/>
                  </a:cubicBezTo>
                  <a:cubicBezTo>
                    <a:pt x="218" y="29"/>
                    <a:pt x="195" y="18"/>
                    <a:pt x="178" y="20"/>
                  </a:cubicBezTo>
                  <a:cubicBezTo>
                    <a:pt x="156" y="22"/>
                    <a:pt x="109" y="29"/>
                    <a:pt x="58" y="57"/>
                  </a:cubicBezTo>
                  <a:cubicBezTo>
                    <a:pt x="86" y="107"/>
                    <a:pt x="93" y="154"/>
                    <a:pt x="95" y="177"/>
                  </a:cubicBezTo>
                  <a:cubicBezTo>
                    <a:pt x="97" y="194"/>
                    <a:pt x="86" y="216"/>
                    <a:pt x="66" y="203"/>
                  </a:cubicBezTo>
                  <a:cubicBezTo>
                    <a:pt x="52" y="194"/>
                    <a:pt x="0" y="177"/>
                    <a:pt x="8" y="255"/>
                  </a:cubicBezTo>
                  <a:cubicBezTo>
                    <a:pt x="16" y="333"/>
                    <a:pt x="63" y="306"/>
                    <a:pt x="76" y="294"/>
                  </a:cubicBezTo>
                  <a:cubicBezTo>
                    <a:pt x="93" y="277"/>
                    <a:pt x="108" y="297"/>
                    <a:pt x="109" y="314"/>
                  </a:cubicBezTo>
                  <a:cubicBezTo>
                    <a:pt x="112" y="336"/>
                    <a:pt x="115" y="384"/>
                    <a:pt x="98" y="439"/>
                  </a:cubicBezTo>
                </a:path>
              </a:pathLst>
            </a:custGeom>
            <a:solidFill>
              <a:srgbClr val="F5C720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6" name="Freeform 113"/>
            <p:cNvSpPr/>
            <p:nvPr/>
          </p:nvSpPr>
          <p:spPr bwMode="auto">
            <a:xfrm>
              <a:off x="5685563" y="2975050"/>
              <a:ext cx="1505241" cy="1781458"/>
            </a:xfrm>
            <a:custGeom>
              <a:avLst/>
              <a:gdLst>
                <a:gd name="T0" fmla="*/ 439 w 455"/>
                <a:gd name="T1" fmla="*/ 441 h 539"/>
                <a:gd name="T2" fmla="*/ 450 w 455"/>
                <a:gd name="T3" fmla="*/ 315 h 539"/>
                <a:gd name="T4" fmla="*/ 416 w 455"/>
                <a:gd name="T5" fmla="*/ 296 h 539"/>
                <a:gd name="T6" fmla="*/ 349 w 455"/>
                <a:gd name="T7" fmla="*/ 257 h 539"/>
                <a:gd name="T8" fmla="*/ 407 w 455"/>
                <a:gd name="T9" fmla="*/ 205 h 539"/>
                <a:gd name="T10" fmla="*/ 436 w 455"/>
                <a:gd name="T11" fmla="*/ 179 h 539"/>
                <a:gd name="T12" fmla="*/ 399 w 455"/>
                <a:gd name="T13" fmla="*/ 58 h 539"/>
                <a:gd name="T14" fmla="*/ 279 w 455"/>
                <a:gd name="T15" fmla="*/ 95 h 539"/>
                <a:gd name="T16" fmla="*/ 252 w 455"/>
                <a:gd name="T17" fmla="*/ 67 h 539"/>
                <a:gd name="T18" fmla="*/ 200 w 455"/>
                <a:gd name="T19" fmla="*/ 8 h 539"/>
                <a:gd name="T20" fmla="*/ 162 w 455"/>
                <a:gd name="T21" fmla="*/ 76 h 539"/>
                <a:gd name="T22" fmla="*/ 142 w 455"/>
                <a:gd name="T23" fmla="*/ 110 h 539"/>
                <a:gd name="T24" fmla="*/ 16 w 455"/>
                <a:gd name="T25" fmla="*/ 98 h 539"/>
                <a:gd name="T26" fmla="*/ 5 w 455"/>
                <a:gd name="T27" fmla="*/ 224 h 539"/>
                <a:gd name="T28" fmla="*/ 39 w 455"/>
                <a:gd name="T29" fmla="*/ 244 h 539"/>
                <a:gd name="T30" fmla="*/ 107 w 455"/>
                <a:gd name="T31" fmla="*/ 282 h 539"/>
                <a:gd name="T32" fmla="*/ 48 w 455"/>
                <a:gd name="T33" fmla="*/ 334 h 539"/>
                <a:gd name="T34" fmla="*/ 20 w 455"/>
                <a:gd name="T35" fmla="*/ 361 h 539"/>
                <a:gd name="T36" fmla="*/ 57 w 455"/>
                <a:gd name="T37" fmla="*/ 481 h 539"/>
                <a:gd name="T38" fmla="*/ 177 w 455"/>
                <a:gd name="T39" fmla="*/ 444 h 539"/>
                <a:gd name="T40" fmla="*/ 203 w 455"/>
                <a:gd name="T41" fmla="*/ 473 h 539"/>
                <a:gd name="T42" fmla="*/ 255 w 455"/>
                <a:gd name="T43" fmla="*/ 531 h 539"/>
                <a:gd name="T44" fmla="*/ 294 w 455"/>
                <a:gd name="T45" fmla="*/ 463 h 539"/>
                <a:gd name="T46" fmla="*/ 314 w 455"/>
                <a:gd name="T47" fmla="*/ 430 h 539"/>
                <a:gd name="T48" fmla="*/ 439 w 455"/>
                <a:gd name="T49" fmla="*/ 44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5" h="539">
                  <a:moveTo>
                    <a:pt x="439" y="441"/>
                  </a:moveTo>
                  <a:cubicBezTo>
                    <a:pt x="455" y="386"/>
                    <a:pt x="452" y="338"/>
                    <a:pt x="450" y="315"/>
                  </a:cubicBezTo>
                  <a:cubicBezTo>
                    <a:pt x="448" y="299"/>
                    <a:pt x="433" y="279"/>
                    <a:pt x="416" y="296"/>
                  </a:cubicBezTo>
                  <a:cubicBezTo>
                    <a:pt x="404" y="308"/>
                    <a:pt x="357" y="335"/>
                    <a:pt x="349" y="257"/>
                  </a:cubicBezTo>
                  <a:cubicBezTo>
                    <a:pt x="341" y="179"/>
                    <a:pt x="392" y="196"/>
                    <a:pt x="407" y="205"/>
                  </a:cubicBezTo>
                  <a:cubicBezTo>
                    <a:pt x="427" y="218"/>
                    <a:pt x="437" y="195"/>
                    <a:pt x="436" y="179"/>
                  </a:cubicBezTo>
                  <a:cubicBezTo>
                    <a:pt x="433" y="156"/>
                    <a:pt x="426" y="109"/>
                    <a:pt x="399" y="58"/>
                  </a:cubicBezTo>
                  <a:cubicBezTo>
                    <a:pt x="348" y="86"/>
                    <a:pt x="301" y="93"/>
                    <a:pt x="279" y="95"/>
                  </a:cubicBezTo>
                  <a:cubicBezTo>
                    <a:pt x="262" y="97"/>
                    <a:pt x="239" y="86"/>
                    <a:pt x="252" y="67"/>
                  </a:cubicBezTo>
                  <a:cubicBezTo>
                    <a:pt x="262" y="52"/>
                    <a:pt x="278" y="0"/>
                    <a:pt x="200" y="8"/>
                  </a:cubicBezTo>
                  <a:cubicBezTo>
                    <a:pt x="122" y="17"/>
                    <a:pt x="149" y="64"/>
                    <a:pt x="162" y="76"/>
                  </a:cubicBezTo>
                  <a:cubicBezTo>
                    <a:pt x="178" y="93"/>
                    <a:pt x="159" y="108"/>
                    <a:pt x="142" y="110"/>
                  </a:cubicBezTo>
                  <a:cubicBezTo>
                    <a:pt x="119" y="112"/>
                    <a:pt x="72" y="115"/>
                    <a:pt x="16" y="98"/>
                  </a:cubicBezTo>
                  <a:cubicBezTo>
                    <a:pt x="0" y="154"/>
                    <a:pt x="3" y="201"/>
                    <a:pt x="5" y="224"/>
                  </a:cubicBezTo>
                  <a:cubicBezTo>
                    <a:pt x="7" y="241"/>
                    <a:pt x="22" y="260"/>
                    <a:pt x="39" y="244"/>
                  </a:cubicBezTo>
                  <a:cubicBezTo>
                    <a:pt x="51" y="231"/>
                    <a:pt x="98" y="204"/>
                    <a:pt x="107" y="282"/>
                  </a:cubicBezTo>
                  <a:cubicBezTo>
                    <a:pt x="115" y="360"/>
                    <a:pt x="63" y="344"/>
                    <a:pt x="48" y="334"/>
                  </a:cubicBezTo>
                  <a:cubicBezTo>
                    <a:pt x="28" y="321"/>
                    <a:pt x="18" y="344"/>
                    <a:pt x="20" y="361"/>
                  </a:cubicBezTo>
                  <a:cubicBezTo>
                    <a:pt x="22" y="383"/>
                    <a:pt x="29" y="430"/>
                    <a:pt x="57" y="481"/>
                  </a:cubicBezTo>
                  <a:cubicBezTo>
                    <a:pt x="107" y="453"/>
                    <a:pt x="154" y="446"/>
                    <a:pt x="177" y="444"/>
                  </a:cubicBezTo>
                  <a:cubicBezTo>
                    <a:pt x="194" y="442"/>
                    <a:pt x="216" y="453"/>
                    <a:pt x="203" y="473"/>
                  </a:cubicBezTo>
                  <a:cubicBezTo>
                    <a:pt x="194" y="487"/>
                    <a:pt x="177" y="539"/>
                    <a:pt x="255" y="531"/>
                  </a:cubicBezTo>
                  <a:cubicBezTo>
                    <a:pt x="333" y="523"/>
                    <a:pt x="306" y="476"/>
                    <a:pt x="294" y="463"/>
                  </a:cubicBezTo>
                  <a:cubicBezTo>
                    <a:pt x="277" y="446"/>
                    <a:pt x="297" y="431"/>
                    <a:pt x="314" y="430"/>
                  </a:cubicBezTo>
                  <a:cubicBezTo>
                    <a:pt x="336" y="427"/>
                    <a:pt x="384" y="424"/>
                    <a:pt x="439" y="441"/>
                  </a:cubicBezTo>
                </a:path>
              </a:pathLst>
            </a:custGeom>
            <a:solidFill>
              <a:srgbClr val="EB6464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0" name="Freeform 178"/>
            <p:cNvSpPr/>
            <p:nvPr/>
          </p:nvSpPr>
          <p:spPr bwMode="auto">
            <a:xfrm>
              <a:off x="4290598" y="1841382"/>
              <a:ext cx="1503846" cy="1782853"/>
            </a:xfrm>
            <a:custGeom>
              <a:avLst/>
              <a:gdLst>
                <a:gd name="T0" fmla="*/ 439 w 455"/>
                <a:gd name="T1" fmla="*/ 440 h 539"/>
                <a:gd name="T2" fmla="*/ 450 w 455"/>
                <a:gd name="T3" fmla="*/ 315 h 539"/>
                <a:gd name="T4" fmla="*/ 416 w 455"/>
                <a:gd name="T5" fmla="*/ 295 h 539"/>
                <a:gd name="T6" fmla="*/ 349 w 455"/>
                <a:gd name="T7" fmla="*/ 257 h 539"/>
                <a:gd name="T8" fmla="*/ 407 w 455"/>
                <a:gd name="T9" fmla="*/ 205 h 539"/>
                <a:gd name="T10" fmla="*/ 435 w 455"/>
                <a:gd name="T11" fmla="*/ 178 h 539"/>
                <a:gd name="T12" fmla="*/ 399 w 455"/>
                <a:gd name="T13" fmla="*/ 58 h 539"/>
                <a:gd name="T14" fmla="*/ 278 w 455"/>
                <a:gd name="T15" fmla="*/ 95 h 539"/>
                <a:gd name="T16" fmla="*/ 252 w 455"/>
                <a:gd name="T17" fmla="*/ 66 h 539"/>
                <a:gd name="T18" fmla="*/ 200 w 455"/>
                <a:gd name="T19" fmla="*/ 8 h 539"/>
                <a:gd name="T20" fmla="*/ 161 w 455"/>
                <a:gd name="T21" fmla="*/ 76 h 539"/>
                <a:gd name="T22" fmla="*/ 141 w 455"/>
                <a:gd name="T23" fmla="*/ 109 h 539"/>
                <a:gd name="T24" fmla="*/ 16 w 455"/>
                <a:gd name="T25" fmla="*/ 98 h 539"/>
                <a:gd name="T26" fmla="*/ 5 w 455"/>
                <a:gd name="T27" fmla="*/ 223 h 539"/>
                <a:gd name="T28" fmla="*/ 39 w 455"/>
                <a:gd name="T29" fmla="*/ 243 h 539"/>
                <a:gd name="T30" fmla="*/ 106 w 455"/>
                <a:gd name="T31" fmla="*/ 282 h 539"/>
                <a:gd name="T32" fmla="*/ 48 w 455"/>
                <a:gd name="T33" fmla="*/ 334 h 539"/>
                <a:gd name="T34" fmla="*/ 19 w 455"/>
                <a:gd name="T35" fmla="*/ 360 h 539"/>
                <a:gd name="T36" fmla="*/ 56 w 455"/>
                <a:gd name="T37" fmla="*/ 480 h 539"/>
                <a:gd name="T38" fmla="*/ 177 w 455"/>
                <a:gd name="T39" fmla="*/ 444 h 539"/>
                <a:gd name="T40" fmla="*/ 203 w 455"/>
                <a:gd name="T41" fmla="*/ 472 h 539"/>
                <a:gd name="T42" fmla="*/ 255 w 455"/>
                <a:gd name="T43" fmla="*/ 530 h 539"/>
                <a:gd name="T44" fmla="*/ 293 w 455"/>
                <a:gd name="T45" fmla="*/ 463 h 539"/>
                <a:gd name="T46" fmla="*/ 313 w 455"/>
                <a:gd name="T47" fmla="*/ 429 h 539"/>
                <a:gd name="T48" fmla="*/ 439 w 455"/>
                <a:gd name="T49" fmla="*/ 44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5" h="539">
                  <a:moveTo>
                    <a:pt x="439" y="440"/>
                  </a:moveTo>
                  <a:cubicBezTo>
                    <a:pt x="455" y="385"/>
                    <a:pt x="452" y="338"/>
                    <a:pt x="450" y="315"/>
                  </a:cubicBezTo>
                  <a:cubicBezTo>
                    <a:pt x="448" y="298"/>
                    <a:pt x="433" y="278"/>
                    <a:pt x="416" y="295"/>
                  </a:cubicBezTo>
                  <a:cubicBezTo>
                    <a:pt x="404" y="307"/>
                    <a:pt x="357" y="335"/>
                    <a:pt x="349" y="257"/>
                  </a:cubicBezTo>
                  <a:cubicBezTo>
                    <a:pt x="340" y="179"/>
                    <a:pt x="392" y="195"/>
                    <a:pt x="407" y="205"/>
                  </a:cubicBezTo>
                  <a:cubicBezTo>
                    <a:pt x="427" y="218"/>
                    <a:pt x="437" y="195"/>
                    <a:pt x="435" y="178"/>
                  </a:cubicBezTo>
                  <a:cubicBezTo>
                    <a:pt x="433" y="156"/>
                    <a:pt x="426" y="109"/>
                    <a:pt x="399" y="58"/>
                  </a:cubicBezTo>
                  <a:cubicBezTo>
                    <a:pt x="348" y="86"/>
                    <a:pt x="301" y="93"/>
                    <a:pt x="278" y="95"/>
                  </a:cubicBezTo>
                  <a:cubicBezTo>
                    <a:pt x="261" y="97"/>
                    <a:pt x="239" y="86"/>
                    <a:pt x="252" y="66"/>
                  </a:cubicBezTo>
                  <a:cubicBezTo>
                    <a:pt x="261" y="51"/>
                    <a:pt x="278" y="0"/>
                    <a:pt x="200" y="8"/>
                  </a:cubicBezTo>
                  <a:cubicBezTo>
                    <a:pt x="122" y="16"/>
                    <a:pt x="149" y="63"/>
                    <a:pt x="161" y="76"/>
                  </a:cubicBezTo>
                  <a:cubicBezTo>
                    <a:pt x="178" y="92"/>
                    <a:pt x="158" y="107"/>
                    <a:pt x="141" y="109"/>
                  </a:cubicBezTo>
                  <a:cubicBezTo>
                    <a:pt x="119" y="112"/>
                    <a:pt x="71" y="115"/>
                    <a:pt x="16" y="98"/>
                  </a:cubicBezTo>
                  <a:cubicBezTo>
                    <a:pt x="0" y="153"/>
                    <a:pt x="3" y="201"/>
                    <a:pt x="5" y="223"/>
                  </a:cubicBezTo>
                  <a:cubicBezTo>
                    <a:pt x="7" y="240"/>
                    <a:pt x="22" y="260"/>
                    <a:pt x="39" y="243"/>
                  </a:cubicBezTo>
                  <a:cubicBezTo>
                    <a:pt x="51" y="231"/>
                    <a:pt x="98" y="204"/>
                    <a:pt x="106" y="282"/>
                  </a:cubicBezTo>
                  <a:cubicBezTo>
                    <a:pt x="114" y="360"/>
                    <a:pt x="63" y="343"/>
                    <a:pt x="48" y="334"/>
                  </a:cubicBezTo>
                  <a:cubicBezTo>
                    <a:pt x="28" y="321"/>
                    <a:pt x="18" y="343"/>
                    <a:pt x="19" y="360"/>
                  </a:cubicBezTo>
                  <a:cubicBezTo>
                    <a:pt x="22" y="383"/>
                    <a:pt x="29" y="430"/>
                    <a:pt x="56" y="480"/>
                  </a:cubicBezTo>
                  <a:cubicBezTo>
                    <a:pt x="107" y="453"/>
                    <a:pt x="154" y="446"/>
                    <a:pt x="177" y="444"/>
                  </a:cubicBezTo>
                  <a:cubicBezTo>
                    <a:pt x="193" y="442"/>
                    <a:pt x="216" y="452"/>
                    <a:pt x="203" y="472"/>
                  </a:cubicBezTo>
                  <a:cubicBezTo>
                    <a:pt x="194" y="487"/>
                    <a:pt x="177" y="539"/>
                    <a:pt x="255" y="530"/>
                  </a:cubicBezTo>
                  <a:cubicBezTo>
                    <a:pt x="333" y="522"/>
                    <a:pt x="306" y="475"/>
                    <a:pt x="293" y="463"/>
                  </a:cubicBezTo>
                  <a:cubicBezTo>
                    <a:pt x="277" y="446"/>
                    <a:pt x="297" y="431"/>
                    <a:pt x="313" y="429"/>
                  </a:cubicBezTo>
                  <a:cubicBezTo>
                    <a:pt x="336" y="427"/>
                    <a:pt x="384" y="424"/>
                    <a:pt x="439" y="440"/>
                  </a:cubicBezTo>
                </a:path>
              </a:pathLst>
            </a:custGeom>
            <a:solidFill>
              <a:srgbClr val="EB6464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Freeform 62"/>
            <p:cNvSpPr/>
            <p:nvPr/>
          </p:nvSpPr>
          <p:spPr bwMode="auto">
            <a:xfrm rot="892924">
              <a:off x="5849315" y="1442158"/>
              <a:ext cx="1782853" cy="1508032"/>
            </a:xfrm>
            <a:custGeom>
              <a:avLst/>
              <a:gdLst>
                <a:gd name="T0" fmla="*/ 98 w 539"/>
                <a:gd name="T1" fmla="*/ 439 h 456"/>
                <a:gd name="T2" fmla="*/ 224 w 539"/>
                <a:gd name="T3" fmla="*/ 450 h 456"/>
                <a:gd name="T4" fmla="*/ 243 w 539"/>
                <a:gd name="T5" fmla="*/ 417 h 456"/>
                <a:gd name="T6" fmla="*/ 282 w 539"/>
                <a:gd name="T7" fmla="*/ 349 h 456"/>
                <a:gd name="T8" fmla="*/ 334 w 539"/>
                <a:gd name="T9" fmla="*/ 407 h 456"/>
                <a:gd name="T10" fmla="*/ 360 w 539"/>
                <a:gd name="T11" fmla="*/ 436 h 456"/>
                <a:gd name="T12" fmla="*/ 481 w 539"/>
                <a:gd name="T13" fmla="*/ 399 h 456"/>
                <a:gd name="T14" fmla="*/ 444 w 539"/>
                <a:gd name="T15" fmla="*/ 279 h 456"/>
                <a:gd name="T16" fmla="*/ 472 w 539"/>
                <a:gd name="T17" fmla="*/ 252 h 456"/>
                <a:gd name="T18" fmla="*/ 530 w 539"/>
                <a:gd name="T19" fmla="*/ 201 h 456"/>
                <a:gd name="T20" fmla="*/ 463 w 539"/>
                <a:gd name="T21" fmla="*/ 162 h 456"/>
                <a:gd name="T22" fmla="*/ 429 w 539"/>
                <a:gd name="T23" fmla="*/ 142 h 456"/>
                <a:gd name="T24" fmla="*/ 440 w 539"/>
                <a:gd name="T25" fmla="*/ 17 h 456"/>
                <a:gd name="T26" fmla="*/ 315 w 539"/>
                <a:gd name="T27" fmla="*/ 6 h 456"/>
                <a:gd name="T28" fmla="*/ 295 w 539"/>
                <a:gd name="T29" fmla="*/ 39 h 456"/>
                <a:gd name="T30" fmla="*/ 257 w 539"/>
                <a:gd name="T31" fmla="*/ 107 h 456"/>
                <a:gd name="T32" fmla="*/ 205 w 539"/>
                <a:gd name="T33" fmla="*/ 49 h 456"/>
                <a:gd name="T34" fmla="*/ 178 w 539"/>
                <a:gd name="T35" fmla="*/ 20 h 456"/>
                <a:gd name="T36" fmla="*/ 58 w 539"/>
                <a:gd name="T37" fmla="*/ 57 h 456"/>
                <a:gd name="T38" fmla="*/ 95 w 539"/>
                <a:gd name="T39" fmla="*/ 177 h 456"/>
                <a:gd name="T40" fmla="*/ 66 w 539"/>
                <a:gd name="T41" fmla="*/ 204 h 456"/>
                <a:gd name="T42" fmla="*/ 8 w 539"/>
                <a:gd name="T43" fmla="*/ 255 h 456"/>
                <a:gd name="T44" fmla="*/ 76 w 539"/>
                <a:gd name="T45" fmla="*/ 294 h 456"/>
                <a:gd name="T46" fmla="*/ 109 w 539"/>
                <a:gd name="T47" fmla="*/ 314 h 456"/>
                <a:gd name="T48" fmla="*/ 98 w 539"/>
                <a:gd name="T49" fmla="*/ 439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9" h="456">
                  <a:moveTo>
                    <a:pt x="98" y="439"/>
                  </a:moveTo>
                  <a:cubicBezTo>
                    <a:pt x="153" y="456"/>
                    <a:pt x="201" y="453"/>
                    <a:pt x="224" y="450"/>
                  </a:cubicBezTo>
                  <a:cubicBezTo>
                    <a:pt x="240" y="449"/>
                    <a:pt x="260" y="434"/>
                    <a:pt x="243" y="417"/>
                  </a:cubicBezTo>
                  <a:cubicBezTo>
                    <a:pt x="231" y="404"/>
                    <a:pt x="204" y="357"/>
                    <a:pt x="282" y="349"/>
                  </a:cubicBezTo>
                  <a:cubicBezTo>
                    <a:pt x="360" y="341"/>
                    <a:pt x="343" y="393"/>
                    <a:pt x="334" y="407"/>
                  </a:cubicBezTo>
                  <a:cubicBezTo>
                    <a:pt x="321" y="427"/>
                    <a:pt x="343" y="438"/>
                    <a:pt x="360" y="436"/>
                  </a:cubicBezTo>
                  <a:cubicBezTo>
                    <a:pt x="383" y="434"/>
                    <a:pt x="430" y="427"/>
                    <a:pt x="481" y="399"/>
                  </a:cubicBezTo>
                  <a:cubicBezTo>
                    <a:pt x="453" y="349"/>
                    <a:pt x="446" y="302"/>
                    <a:pt x="444" y="279"/>
                  </a:cubicBezTo>
                  <a:cubicBezTo>
                    <a:pt x="442" y="262"/>
                    <a:pt x="452" y="240"/>
                    <a:pt x="472" y="252"/>
                  </a:cubicBezTo>
                  <a:cubicBezTo>
                    <a:pt x="487" y="262"/>
                    <a:pt x="539" y="279"/>
                    <a:pt x="530" y="201"/>
                  </a:cubicBezTo>
                  <a:cubicBezTo>
                    <a:pt x="522" y="123"/>
                    <a:pt x="475" y="150"/>
                    <a:pt x="463" y="162"/>
                  </a:cubicBezTo>
                  <a:cubicBezTo>
                    <a:pt x="446" y="179"/>
                    <a:pt x="431" y="159"/>
                    <a:pt x="429" y="142"/>
                  </a:cubicBezTo>
                  <a:cubicBezTo>
                    <a:pt x="427" y="119"/>
                    <a:pt x="424" y="72"/>
                    <a:pt x="440" y="17"/>
                  </a:cubicBezTo>
                  <a:cubicBezTo>
                    <a:pt x="385" y="0"/>
                    <a:pt x="338" y="3"/>
                    <a:pt x="315" y="6"/>
                  </a:cubicBezTo>
                  <a:cubicBezTo>
                    <a:pt x="298" y="8"/>
                    <a:pt x="279" y="23"/>
                    <a:pt x="295" y="39"/>
                  </a:cubicBezTo>
                  <a:cubicBezTo>
                    <a:pt x="308" y="52"/>
                    <a:pt x="335" y="99"/>
                    <a:pt x="257" y="107"/>
                  </a:cubicBezTo>
                  <a:cubicBezTo>
                    <a:pt x="179" y="115"/>
                    <a:pt x="195" y="64"/>
                    <a:pt x="205" y="49"/>
                  </a:cubicBezTo>
                  <a:cubicBezTo>
                    <a:pt x="218" y="29"/>
                    <a:pt x="195" y="18"/>
                    <a:pt x="178" y="20"/>
                  </a:cubicBezTo>
                  <a:cubicBezTo>
                    <a:pt x="156" y="22"/>
                    <a:pt x="109" y="29"/>
                    <a:pt x="58" y="57"/>
                  </a:cubicBezTo>
                  <a:cubicBezTo>
                    <a:pt x="86" y="107"/>
                    <a:pt x="93" y="154"/>
                    <a:pt x="95" y="177"/>
                  </a:cubicBezTo>
                  <a:cubicBezTo>
                    <a:pt x="97" y="194"/>
                    <a:pt x="86" y="217"/>
                    <a:pt x="66" y="204"/>
                  </a:cubicBezTo>
                  <a:cubicBezTo>
                    <a:pt x="52" y="194"/>
                    <a:pt x="0" y="177"/>
                    <a:pt x="8" y="255"/>
                  </a:cubicBezTo>
                  <a:cubicBezTo>
                    <a:pt x="16" y="333"/>
                    <a:pt x="63" y="306"/>
                    <a:pt x="76" y="294"/>
                  </a:cubicBezTo>
                  <a:cubicBezTo>
                    <a:pt x="93" y="277"/>
                    <a:pt x="108" y="297"/>
                    <a:pt x="109" y="314"/>
                  </a:cubicBezTo>
                  <a:cubicBezTo>
                    <a:pt x="112" y="337"/>
                    <a:pt x="115" y="384"/>
                    <a:pt x="98" y="439"/>
                  </a:cubicBezTo>
                </a:path>
              </a:pathLst>
            </a:custGeom>
            <a:solidFill>
              <a:srgbClr val="F5C720"/>
            </a:solidFill>
            <a:ln w="349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47" name="Group 4"/>
          <p:cNvGrpSpPr>
            <a:grpSpLocks noChangeAspect="1"/>
          </p:cNvGrpSpPr>
          <p:nvPr/>
        </p:nvGrpSpPr>
        <p:grpSpPr bwMode="auto">
          <a:xfrm>
            <a:off x="5011147" y="2994126"/>
            <a:ext cx="968484" cy="2232826"/>
            <a:chOff x="4698" y="1684"/>
            <a:chExt cx="802" cy="1849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4967" y="1832"/>
              <a:ext cx="444" cy="479"/>
            </a:xfrm>
            <a:custGeom>
              <a:avLst/>
              <a:gdLst>
                <a:gd name="T0" fmla="*/ 0 w 431"/>
                <a:gd name="T1" fmla="*/ 233 h 466"/>
                <a:gd name="T2" fmla="*/ 215 w 431"/>
                <a:gd name="T3" fmla="*/ 0 h 466"/>
                <a:gd name="T4" fmla="*/ 215 w 431"/>
                <a:gd name="T5" fmla="*/ 0 h 466"/>
                <a:gd name="T6" fmla="*/ 431 w 431"/>
                <a:gd name="T7" fmla="*/ 233 h 466"/>
                <a:gd name="T8" fmla="*/ 431 w 431"/>
                <a:gd name="T9" fmla="*/ 233 h 466"/>
                <a:gd name="T10" fmla="*/ 215 w 431"/>
                <a:gd name="T11" fmla="*/ 466 h 466"/>
                <a:gd name="T12" fmla="*/ 215 w 431"/>
                <a:gd name="T13" fmla="*/ 466 h 466"/>
                <a:gd name="T14" fmla="*/ 0 w 431"/>
                <a:gd name="T15" fmla="*/ 233 h 466"/>
                <a:gd name="T16" fmla="*/ 17 w 431"/>
                <a:gd name="T17" fmla="*/ 233 h 466"/>
                <a:gd name="T18" fmla="*/ 215 w 431"/>
                <a:gd name="T19" fmla="*/ 449 h 466"/>
                <a:gd name="T20" fmla="*/ 215 w 431"/>
                <a:gd name="T21" fmla="*/ 449 h 466"/>
                <a:gd name="T22" fmla="*/ 414 w 431"/>
                <a:gd name="T23" fmla="*/ 233 h 466"/>
                <a:gd name="T24" fmla="*/ 414 w 431"/>
                <a:gd name="T25" fmla="*/ 233 h 466"/>
                <a:gd name="T26" fmla="*/ 215 w 431"/>
                <a:gd name="T27" fmla="*/ 17 h 466"/>
                <a:gd name="T28" fmla="*/ 215 w 431"/>
                <a:gd name="T29" fmla="*/ 17 h 466"/>
                <a:gd name="T30" fmla="*/ 17 w 431"/>
                <a:gd name="T31" fmla="*/ 233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466">
                  <a:moveTo>
                    <a:pt x="0" y="233"/>
                  </a:moveTo>
                  <a:cubicBezTo>
                    <a:pt x="1" y="105"/>
                    <a:pt x="96" y="0"/>
                    <a:pt x="215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335" y="0"/>
                    <a:pt x="430" y="105"/>
                    <a:pt x="431" y="233"/>
                  </a:cubicBezTo>
                  <a:cubicBezTo>
                    <a:pt x="431" y="233"/>
                    <a:pt x="431" y="233"/>
                    <a:pt x="431" y="233"/>
                  </a:cubicBezTo>
                  <a:cubicBezTo>
                    <a:pt x="430" y="361"/>
                    <a:pt x="335" y="466"/>
                    <a:pt x="215" y="466"/>
                  </a:cubicBezTo>
                  <a:cubicBezTo>
                    <a:pt x="215" y="466"/>
                    <a:pt x="215" y="466"/>
                    <a:pt x="215" y="466"/>
                  </a:cubicBezTo>
                  <a:cubicBezTo>
                    <a:pt x="96" y="466"/>
                    <a:pt x="1" y="361"/>
                    <a:pt x="0" y="233"/>
                  </a:cubicBezTo>
                  <a:close/>
                  <a:moveTo>
                    <a:pt x="17" y="233"/>
                  </a:moveTo>
                  <a:cubicBezTo>
                    <a:pt x="17" y="353"/>
                    <a:pt x="106" y="449"/>
                    <a:pt x="215" y="449"/>
                  </a:cubicBezTo>
                  <a:cubicBezTo>
                    <a:pt x="215" y="449"/>
                    <a:pt x="215" y="449"/>
                    <a:pt x="215" y="449"/>
                  </a:cubicBezTo>
                  <a:cubicBezTo>
                    <a:pt x="325" y="449"/>
                    <a:pt x="414" y="353"/>
                    <a:pt x="414" y="233"/>
                  </a:cubicBezTo>
                  <a:cubicBezTo>
                    <a:pt x="414" y="233"/>
                    <a:pt x="414" y="233"/>
                    <a:pt x="414" y="233"/>
                  </a:cubicBezTo>
                  <a:cubicBezTo>
                    <a:pt x="414" y="113"/>
                    <a:pt x="325" y="17"/>
                    <a:pt x="215" y="17"/>
                  </a:cubicBezTo>
                  <a:cubicBezTo>
                    <a:pt x="215" y="17"/>
                    <a:pt x="215" y="17"/>
                    <a:pt x="215" y="17"/>
                  </a:cubicBezTo>
                  <a:cubicBezTo>
                    <a:pt x="106" y="17"/>
                    <a:pt x="17" y="113"/>
                    <a:pt x="17" y="233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5065" y="2104"/>
              <a:ext cx="236" cy="94"/>
            </a:xfrm>
            <a:custGeom>
              <a:avLst/>
              <a:gdLst>
                <a:gd name="T0" fmla="*/ 0 w 229"/>
                <a:gd name="T1" fmla="*/ 36 h 92"/>
                <a:gd name="T2" fmla="*/ 13 w 229"/>
                <a:gd name="T3" fmla="*/ 25 h 92"/>
                <a:gd name="T4" fmla="*/ 43 w 229"/>
                <a:gd name="T5" fmla="*/ 50 h 92"/>
                <a:gd name="T6" fmla="*/ 43 w 229"/>
                <a:gd name="T7" fmla="*/ 50 h 92"/>
                <a:gd name="T8" fmla="*/ 113 w 229"/>
                <a:gd name="T9" fmla="*/ 76 h 92"/>
                <a:gd name="T10" fmla="*/ 113 w 229"/>
                <a:gd name="T11" fmla="*/ 76 h 92"/>
                <a:gd name="T12" fmla="*/ 121 w 229"/>
                <a:gd name="T13" fmla="*/ 75 h 92"/>
                <a:gd name="T14" fmla="*/ 121 w 229"/>
                <a:gd name="T15" fmla="*/ 75 h 92"/>
                <a:gd name="T16" fmla="*/ 189 w 229"/>
                <a:gd name="T17" fmla="*/ 36 h 92"/>
                <a:gd name="T18" fmla="*/ 189 w 229"/>
                <a:gd name="T19" fmla="*/ 36 h 92"/>
                <a:gd name="T20" fmla="*/ 215 w 229"/>
                <a:gd name="T21" fmla="*/ 0 h 92"/>
                <a:gd name="T22" fmla="*/ 215 w 229"/>
                <a:gd name="T23" fmla="*/ 0 h 92"/>
                <a:gd name="T24" fmla="*/ 229 w 229"/>
                <a:gd name="T25" fmla="*/ 8 h 92"/>
                <a:gd name="T26" fmla="*/ 122 w 229"/>
                <a:gd name="T27" fmla="*/ 92 h 92"/>
                <a:gd name="T28" fmla="*/ 122 w 229"/>
                <a:gd name="T29" fmla="*/ 92 h 92"/>
                <a:gd name="T30" fmla="*/ 113 w 229"/>
                <a:gd name="T31" fmla="*/ 92 h 92"/>
                <a:gd name="T32" fmla="*/ 113 w 229"/>
                <a:gd name="T33" fmla="*/ 92 h 92"/>
                <a:gd name="T34" fmla="*/ 0 w 229"/>
                <a:gd name="T35" fmla="*/ 36 h 92"/>
                <a:gd name="T36" fmla="*/ 0 w 229"/>
                <a:gd name="T37" fmla="*/ 36 h 92"/>
                <a:gd name="T38" fmla="*/ 0 w 229"/>
                <a:gd name="T39" fmla="*/ 36 h 92"/>
                <a:gd name="T40" fmla="*/ 0 w 229"/>
                <a:gd name="T41" fmla="*/ 36 h 92"/>
                <a:gd name="T42" fmla="*/ 0 w 229"/>
                <a:gd name="T43" fmla="*/ 36 h 92"/>
                <a:gd name="T44" fmla="*/ 0 w 229"/>
                <a:gd name="T45" fmla="*/ 3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9" h="92">
                  <a:moveTo>
                    <a:pt x="0" y="36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24" y="38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61" y="63"/>
                    <a:pt x="86" y="76"/>
                    <a:pt x="113" y="76"/>
                  </a:cubicBezTo>
                  <a:cubicBezTo>
                    <a:pt x="113" y="76"/>
                    <a:pt x="113" y="76"/>
                    <a:pt x="113" y="76"/>
                  </a:cubicBezTo>
                  <a:cubicBezTo>
                    <a:pt x="115" y="76"/>
                    <a:pt x="118" y="76"/>
                    <a:pt x="121" y="75"/>
                  </a:cubicBezTo>
                  <a:cubicBezTo>
                    <a:pt x="121" y="75"/>
                    <a:pt x="121" y="75"/>
                    <a:pt x="121" y="75"/>
                  </a:cubicBezTo>
                  <a:cubicBezTo>
                    <a:pt x="149" y="73"/>
                    <a:pt x="172" y="54"/>
                    <a:pt x="189" y="36"/>
                  </a:cubicBezTo>
                  <a:cubicBezTo>
                    <a:pt x="189" y="36"/>
                    <a:pt x="189" y="36"/>
                    <a:pt x="189" y="36"/>
                  </a:cubicBezTo>
                  <a:cubicBezTo>
                    <a:pt x="206" y="18"/>
                    <a:pt x="215" y="0"/>
                    <a:pt x="215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29" y="8"/>
                    <a:pt x="229" y="8"/>
                    <a:pt x="229" y="8"/>
                  </a:cubicBezTo>
                  <a:cubicBezTo>
                    <a:pt x="229" y="8"/>
                    <a:pt x="191" y="84"/>
                    <a:pt x="122" y="92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19" y="92"/>
                    <a:pt x="116" y="92"/>
                    <a:pt x="113" y="92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50" y="92"/>
                    <a:pt x="2" y="37"/>
                    <a:pt x="0" y="36"/>
                  </a:cubicBezTo>
                  <a:close/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8"/>
            <p:cNvSpPr/>
            <p:nvPr/>
          </p:nvSpPr>
          <p:spPr bwMode="auto">
            <a:xfrm>
              <a:off x="5105" y="1684"/>
              <a:ext cx="130" cy="162"/>
            </a:xfrm>
            <a:custGeom>
              <a:avLst/>
              <a:gdLst>
                <a:gd name="T0" fmla="*/ 39 w 126"/>
                <a:gd name="T1" fmla="*/ 118 h 158"/>
                <a:gd name="T2" fmla="*/ 1 w 126"/>
                <a:gd name="T3" fmla="*/ 48 h 158"/>
                <a:gd name="T4" fmla="*/ 1 w 126"/>
                <a:gd name="T5" fmla="*/ 48 h 158"/>
                <a:gd name="T6" fmla="*/ 20 w 126"/>
                <a:gd name="T7" fmla="*/ 23 h 158"/>
                <a:gd name="T8" fmla="*/ 20 w 126"/>
                <a:gd name="T9" fmla="*/ 23 h 158"/>
                <a:gd name="T10" fmla="*/ 105 w 126"/>
                <a:gd name="T11" fmla="*/ 1 h 158"/>
                <a:gd name="T12" fmla="*/ 105 w 126"/>
                <a:gd name="T13" fmla="*/ 1 h 158"/>
                <a:gd name="T14" fmla="*/ 125 w 126"/>
                <a:gd name="T15" fmla="*/ 15 h 158"/>
                <a:gd name="T16" fmla="*/ 125 w 126"/>
                <a:gd name="T17" fmla="*/ 15 h 158"/>
                <a:gd name="T18" fmla="*/ 126 w 126"/>
                <a:gd name="T19" fmla="*/ 23 h 158"/>
                <a:gd name="T20" fmla="*/ 126 w 126"/>
                <a:gd name="T21" fmla="*/ 23 h 158"/>
                <a:gd name="T22" fmla="*/ 116 w 126"/>
                <a:gd name="T23" fmla="*/ 64 h 158"/>
                <a:gd name="T24" fmla="*/ 116 w 126"/>
                <a:gd name="T25" fmla="*/ 64 h 158"/>
                <a:gd name="T26" fmla="*/ 101 w 126"/>
                <a:gd name="T27" fmla="*/ 57 h 158"/>
                <a:gd name="T28" fmla="*/ 109 w 126"/>
                <a:gd name="T29" fmla="*/ 23 h 158"/>
                <a:gd name="T30" fmla="*/ 109 w 126"/>
                <a:gd name="T31" fmla="*/ 23 h 158"/>
                <a:gd name="T32" fmla="*/ 109 w 126"/>
                <a:gd name="T33" fmla="*/ 18 h 158"/>
                <a:gd name="T34" fmla="*/ 109 w 126"/>
                <a:gd name="T35" fmla="*/ 18 h 158"/>
                <a:gd name="T36" fmla="*/ 109 w 126"/>
                <a:gd name="T37" fmla="*/ 18 h 158"/>
                <a:gd name="T38" fmla="*/ 105 w 126"/>
                <a:gd name="T39" fmla="*/ 17 h 158"/>
                <a:gd name="T40" fmla="*/ 105 w 126"/>
                <a:gd name="T41" fmla="*/ 17 h 158"/>
                <a:gd name="T42" fmla="*/ 25 w 126"/>
                <a:gd name="T43" fmla="*/ 39 h 158"/>
                <a:gd name="T44" fmla="*/ 25 w 126"/>
                <a:gd name="T45" fmla="*/ 39 h 158"/>
                <a:gd name="T46" fmla="*/ 17 w 126"/>
                <a:gd name="T47" fmla="*/ 48 h 158"/>
                <a:gd name="T48" fmla="*/ 17 w 126"/>
                <a:gd name="T49" fmla="*/ 48 h 158"/>
                <a:gd name="T50" fmla="*/ 52 w 126"/>
                <a:gd name="T51" fmla="*/ 108 h 158"/>
                <a:gd name="T52" fmla="*/ 52 w 126"/>
                <a:gd name="T53" fmla="*/ 108 h 158"/>
                <a:gd name="T54" fmla="*/ 87 w 126"/>
                <a:gd name="T55" fmla="*/ 146 h 158"/>
                <a:gd name="T56" fmla="*/ 87 w 126"/>
                <a:gd name="T57" fmla="*/ 146 h 158"/>
                <a:gd name="T58" fmla="*/ 76 w 126"/>
                <a:gd name="T59" fmla="*/ 158 h 158"/>
                <a:gd name="T60" fmla="*/ 39 w 126"/>
                <a:gd name="T61" fmla="*/ 11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6" h="158">
                  <a:moveTo>
                    <a:pt x="39" y="118"/>
                  </a:moveTo>
                  <a:cubicBezTo>
                    <a:pt x="21" y="96"/>
                    <a:pt x="2" y="70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37"/>
                    <a:pt x="8" y="26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55" y="13"/>
                    <a:pt x="85" y="1"/>
                    <a:pt x="105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13" y="0"/>
                    <a:pt x="124" y="5"/>
                    <a:pt x="125" y="15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6" y="18"/>
                    <a:pt x="126" y="20"/>
                    <a:pt x="126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42"/>
                    <a:pt x="116" y="64"/>
                    <a:pt x="116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01" y="57"/>
                    <a:pt x="101" y="57"/>
                    <a:pt x="101" y="57"/>
                  </a:cubicBezTo>
                  <a:cubicBezTo>
                    <a:pt x="100" y="57"/>
                    <a:pt x="109" y="37"/>
                    <a:pt x="109" y="23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9" y="21"/>
                    <a:pt x="109" y="19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8" y="18"/>
                    <a:pt x="107" y="17"/>
                    <a:pt x="105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92" y="17"/>
                    <a:pt x="60" y="2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2"/>
                    <a:pt x="18" y="4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60"/>
                    <a:pt x="34" y="87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69" y="129"/>
                    <a:pt x="87" y="146"/>
                    <a:pt x="87" y="146"/>
                  </a:cubicBezTo>
                  <a:cubicBezTo>
                    <a:pt x="87" y="146"/>
                    <a:pt x="87" y="146"/>
                    <a:pt x="87" y="146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6" y="158"/>
                    <a:pt x="57" y="140"/>
                    <a:pt x="39" y="118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9"/>
            <p:cNvSpPr/>
            <p:nvPr/>
          </p:nvSpPr>
          <p:spPr bwMode="auto">
            <a:xfrm>
              <a:off x="5200" y="1757"/>
              <a:ext cx="78" cy="94"/>
            </a:xfrm>
            <a:custGeom>
              <a:avLst/>
              <a:gdLst>
                <a:gd name="T0" fmla="*/ 0 w 76"/>
                <a:gd name="T1" fmla="*/ 51 h 91"/>
                <a:gd name="T2" fmla="*/ 10 w 76"/>
                <a:gd name="T3" fmla="*/ 25 h 91"/>
                <a:gd name="T4" fmla="*/ 10 w 76"/>
                <a:gd name="T5" fmla="*/ 25 h 91"/>
                <a:gd name="T6" fmla="*/ 55 w 76"/>
                <a:gd name="T7" fmla="*/ 1 h 91"/>
                <a:gd name="T8" fmla="*/ 55 w 76"/>
                <a:gd name="T9" fmla="*/ 1 h 91"/>
                <a:gd name="T10" fmla="*/ 73 w 76"/>
                <a:gd name="T11" fmla="*/ 15 h 91"/>
                <a:gd name="T12" fmla="*/ 73 w 76"/>
                <a:gd name="T13" fmla="*/ 15 h 91"/>
                <a:gd name="T14" fmla="*/ 76 w 76"/>
                <a:gd name="T15" fmla="*/ 35 h 91"/>
                <a:gd name="T16" fmla="*/ 76 w 76"/>
                <a:gd name="T17" fmla="*/ 35 h 91"/>
                <a:gd name="T18" fmla="*/ 72 w 76"/>
                <a:gd name="T19" fmla="*/ 53 h 91"/>
                <a:gd name="T20" fmla="*/ 72 w 76"/>
                <a:gd name="T21" fmla="*/ 53 h 91"/>
                <a:gd name="T22" fmla="*/ 58 w 76"/>
                <a:gd name="T23" fmla="*/ 45 h 91"/>
                <a:gd name="T24" fmla="*/ 58 w 76"/>
                <a:gd name="T25" fmla="*/ 43 h 91"/>
                <a:gd name="T26" fmla="*/ 58 w 76"/>
                <a:gd name="T27" fmla="*/ 43 h 91"/>
                <a:gd name="T28" fmla="*/ 59 w 76"/>
                <a:gd name="T29" fmla="*/ 35 h 91"/>
                <a:gd name="T30" fmla="*/ 59 w 76"/>
                <a:gd name="T31" fmla="*/ 35 h 91"/>
                <a:gd name="T32" fmla="*/ 57 w 76"/>
                <a:gd name="T33" fmla="*/ 20 h 91"/>
                <a:gd name="T34" fmla="*/ 57 w 76"/>
                <a:gd name="T35" fmla="*/ 20 h 91"/>
                <a:gd name="T36" fmla="*/ 56 w 76"/>
                <a:gd name="T37" fmla="*/ 18 h 91"/>
                <a:gd name="T38" fmla="*/ 56 w 76"/>
                <a:gd name="T39" fmla="*/ 18 h 91"/>
                <a:gd name="T40" fmla="*/ 55 w 76"/>
                <a:gd name="T41" fmla="*/ 17 h 91"/>
                <a:gd name="T42" fmla="*/ 55 w 76"/>
                <a:gd name="T43" fmla="*/ 17 h 91"/>
                <a:gd name="T44" fmla="*/ 20 w 76"/>
                <a:gd name="T45" fmla="*/ 38 h 91"/>
                <a:gd name="T46" fmla="*/ 20 w 76"/>
                <a:gd name="T47" fmla="*/ 38 h 91"/>
                <a:gd name="T48" fmla="*/ 16 w 76"/>
                <a:gd name="T49" fmla="*/ 51 h 91"/>
                <a:gd name="T50" fmla="*/ 16 w 76"/>
                <a:gd name="T51" fmla="*/ 51 h 91"/>
                <a:gd name="T52" fmla="*/ 23 w 76"/>
                <a:gd name="T53" fmla="*/ 86 h 91"/>
                <a:gd name="T54" fmla="*/ 23 w 76"/>
                <a:gd name="T55" fmla="*/ 86 h 91"/>
                <a:gd name="T56" fmla="*/ 23 w 76"/>
                <a:gd name="T57" fmla="*/ 86 h 91"/>
                <a:gd name="T58" fmla="*/ 7 w 76"/>
                <a:gd name="T59" fmla="*/ 91 h 91"/>
                <a:gd name="T60" fmla="*/ 0 w 76"/>
                <a:gd name="T61" fmla="*/ 5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1">
                  <a:moveTo>
                    <a:pt x="0" y="51"/>
                  </a:moveTo>
                  <a:cubicBezTo>
                    <a:pt x="0" y="42"/>
                    <a:pt x="1" y="32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21" y="17"/>
                    <a:pt x="38" y="2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62" y="0"/>
                    <a:pt x="71" y="7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5" y="23"/>
                    <a:pt x="76" y="29"/>
                    <a:pt x="76" y="35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6" y="46"/>
                    <a:pt x="73" y="52"/>
                    <a:pt x="72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8" y="45"/>
                    <a:pt x="58" y="45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9" y="41"/>
                    <a:pt x="59" y="39"/>
                    <a:pt x="59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1"/>
                    <a:pt x="59" y="26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6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9" y="17"/>
                    <a:pt x="30" y="30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9"/>
                    <a:pt x="16" y="44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66"/>
                    <a:pt x="23" y="86"/>
                    <a:pt x="23" y="86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7" y="90"/>
                    <a:pt x="0" y="70"/>
                    <a:pt x="0" y="51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0"/>
            <p:cNvSpPr/>
            <p:nvPr/>
          </p:nvSpPr>
          <p:spPr bwMode="auto">
            <a:xfrm>
              <a:off x="5180" y="2302"/>
              <a:ext cx="18" cy="49"/>
            </a:xfrm>
            <a:custGeom>
              <a:avLst/>
              <a:gdLst>
                <a:gd name="T0" fmla="*/ 0 w 18"/>
                <a:gd name="T1" fmla="*/ 49 h 49"/>
                <a:gd name="T2" fmla="*/ 0 w 18"/>
                <a:gd name="T3" fmla="*/ 0 h 49"/>
                <a:gd name="T4" fmla="*/ 18 w 18"/>
                <a:gd name="T5" fmla="*/ 0 h 49"/>
                <a:gd name="T6" fmla="*/ 18 w 18"/>
                <a:gd name="T7" fmla="*/ 49 h 49"/>
                <a:gd name="T8" fmla="*/ 0 w 18"/>
                <a:gd name="T9" fmla="*/ 49 h 49"/>
                <a:gd name="T10" fmla="*/ 0 w 18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9">
                  <a:moveTo>
                    <a:pt x="0" y="49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49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"/>
            <p:cNvSpPr>
              <a:spLocks noEditPoints="1"/>
            </p:cNvSpPr>
            <p:nvPr/>
          </p:nvSpPr>
          <p:spPr bwMode="auto">
            <a:xfrm>
              <a:off x="5001" y="2343"/>
              <a:ext cx="351" cy="555"/>
            </a:xfrm>
            <a:custGeom>
              <a:avLst/>
              <a:gdLst>
                <a:gd name="T0" fmla="*/ 0 w 341"/>
                <a:gd name="T1" fmla="*/ 269 h 539"/>
                <a:gd name="T2" fmla="*/ 171 w 341"/>
                <a:gd name="T3" fmla="*/ 0 h 539"/>
                <a:gd name="T4" fmla="*/ 171 w 341"/>
                <a:gd name="T5" fmla="*/ 0 h 539"/>
                <a:gd name="T6" fmla="*/ 341 w 341"/>
                <a:gd name="T7" fmla="*/ 269 h 539"/>
                <a:gd name="T8" fmla="*/ 341 w 341"/>
                <a:gd name="T9" fmla="*/ 269 h 539"/>
                <a:gd name="T10" fmla="*/ 171 w 341"/>
                <a:gd name="T11" fmla="*/ 539 h 539"/>
                <a:gd name="T12" fmla="*/ 171 w 341"/>
                <a:gd name="T13" fmla="*/ 539 h 539"/>
                <a:gd name="T14" fmla="*/ 0 w 341"/>
                <a:gd name="T15" fmla="*/ 269 h 539"/>
                <a:gd name="T16" fmla="*/ 63 w 341"/>
                <a:gd name="T17" fmla="*/ 89 h 539"/>
                <a:gd name="T18" fmla="*/ 16 w 341"/>
                <a:gd name="T19" fmla="*/ 269 h 539"/>
                <a:gd name="T20" fmla="*/ 16 w 341"/>
                <a:gd name="T21" fmla="*/ 269 h 539"/>
                <a:gd name="T22" fmla="*/ 63 w 341"/>
                <a:gd name="T23" fmla="*/ 450 h 539"/>
                <a:gd name="T24" fmla="*/ 63 w 341"/>
                <a:gd name="T25" fmla="*/ 450 h 539"/>
                <a:gd name="T26" fmla="*/ 171 w 341"/>
                <a:gd name="T27" fmla="*/ 523 h 539"/>
                <a:gd name="T28" fmla="*/ 171 w 341"/>
                <a:gd name="T29" fmla="*/ 523 h 539"/>
                <a:gd name="T30" fmla="*/ 279 w 341"/>
                <a:gd name="T31" fmla="*/ 450 h 539"/>
                <a:gd name="T32" fmla="*/ 279 w 341"/>
                <a:gd name="T33" fmla="*/ 450 h 539"/>
                <a:gd name="T34" fmla="*/ 325 w 341"/>
                <a:gd name="T35" fmla="*/ 269 h 539"/>
                <a:gd name="T36" fmla="*/ 325 w 341"/>
                <a:gd name="T37" fmla="*/ 269 h 539"/>
                <a:gd name="T38" fmla="*/ 279 w 341"/>
                <a:gd name="T39" fmla="*/ 89 h 539"/>
                <a:gd name="T40" fmla="*/ 279 w 341"/>
                <a:gd name="T41" fmla="*/ 89 h 539"/>
                <a:gd name="T42" fmla="*/ 171 w 341"/>
                <a:gd name="T43" fmla="*/ 16 h 539"/>
                <a:gd name="T44" fmla="*/ 171 w 341"/>
                <a:gd name="T45" fmla="*/ 16 h 539"/>
                <a:gd name="T46" fmla="*/ 170 w 341"/>
                <a:gd name="T47" fmla="*/ 16 h 539"/>
                <a:gd name="T48" fmla="*/ 170 w 341"/>
                <a:gd name="T49" fmla="*/ 16 h 539"/>
                <a:gd name="T50" fmla="*/ 63 w 341"/>
                <a:gd name="T51" fmla="*/ 8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1" h="539">
                  <a:moveTo>
                    <a:pt x="0" y="269"/>
                  </a:moveTo>
                  <a:cubicBezTo>
                    <a:pt x="0" y="123"/>
                    <a:pt x="73" y="1"/>
                    <a:pt x="171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268" y="1"/>
                    <a:pt x="341" y="123"/>
                    <a:pt x="341" y="269"/>
                  </a:cubicBezTo>
                  <a:cubicBezTo>
                    <a:pt x="341" y="269"/>
                    <a:pt x="341" y="269"/>
                    <a:pt x="341" y="269"/>
                  </a:cubicBezTo>
                  <a:cubicBezTo>
                    <a:pt x="341" y="416"/>
                    <a:pt x="268" y="538"/>
                    <a:pt x="171" y="539"/>
                  </a:cubicBezTo>
                  <a:cubicBezTo>
                    <a:pt x="171" y="539"/>
                    <a:pt x="171" y="539"/>
                    <a:pt x="171" y="539"/>
                  </a:cubicBezTo>
                  <a:cubicBezTo>
                    <a:pt x="73" y="538"/>
                    <a:pt x="0" y="416"/>
                    <a:pt x="0" y="269"/>
                  </a:cubicBezTo>
                  <a:close/>
                  <a:moveTo>
                    <a:pt x="63" y="89"/>
                  </a:moveTo>
                  <a:cubicBezTo>
                    <a:pt x="34" y="134"/>
                    <a:pt x="16" y="198"/>
                    <a:pt x="16" y="269"/>
                  </a:cubicBezTo>
                  <a:cubicBezTo>
                    <a:pt x="16" y="269"/>
                    <a:pt x="16" y="269"/>
                    <a:pt x="16" y="269"/>
                  </a:cubicBezTo>
                  <a:cubicBezTo>
                    <a:pt x="16" y="340"/>
                    <a:pt x="34" y="404"/>
                    <a:pt x="63" y="450"/>
                  </a:cubicBezTo>
                  <a:cubicBezTo>
                    <a:pt x="63" y="450"/>
                    <a:pt x="63" y="450"/>
                    <a:pt x="63" y="450"/>
                  </a:cubicBezTo>
                  <a:cubicBezTo>
                    <a:pt x="91" y="496"/>
                    <a:pt x="130" y="523"/>
                    <a:pt x="171" y="523"/>
                  </a:cubicBezTo>
                  <a:cubicBezTo>
                    <a:pt x="171" y="523"/>
                    <a:pt x="171" y="523"/>
                    <a:pt x="171" y="523"/>
                  </a:cubicBezTo>
                  <a:cubicBezTo>
                    <a:pt x="212" y="523"/>
                    <a:pt x="250" y="496"/>
                    <a:pt x="279" y="450"/>
                  </a:cubicBezTo>
                  <a:cubicBezTo>
                    <a:pt x="279" y="450"/>
                    <a:pt x="279" y="450"/>
                    <a:pt x="279" y="450"/>
                  </a:cubicBezTo>
                  <a:cubicBezTo>
                    <a:pt x="307" y="404"/>
                    <a:pt x="325" y="340"/>
                    <a:pt x="325" y="269"/>
                  </a:cubicBezTo>
                  <a:cubicBezTo>
                    <a:pt x="325" y="269"/>
                    <a:pt x="325" y="269"/>
                    <a:pt x="325" y="269"/>
                  </a:cubicBezTo>
                  <a:cubicBezTo>
                    <a:pt x="325" y="198"/>
                    <a:pt x="307" y="134"/>
                    <a:pt x="279" y="89"/>
                  </a:cubicBezTo>
                  <a:cubicBezTo>
                    <a:pt x="279" y="89"/>
                    <a:pt x="279" y="89"/>
                    <a:pt x="279" y="89"/>
                  </a:cubicBezTo>
                  <a:cubicBezTo>
                    <a:pt x="250" y="43"/>
                    <a:pt x="212" y="16"/>
                    <a:pt x="171" y="16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171" y="16"/>
                    <a:pt x="171" y="16"/>
                    <a:pt x="170" y="16"/>
                  </a:cubicBezTo>
                  <a:cubicBezTo>
                    <a:pt x="170" y="16"/>
                    <a:pt x="170" y="16"/>
                    <a:pt x="170" y="16"/>
                  </a:cubicBezTo>
                  <a:cubicBezTo>
                    <a:pt x="130" y="16"/>
                    <a:pt x="91" y="43"/>
                    <a:pt x="63" y="89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2"/>
            <p:cNvSpPr/>
            <p:nvPr/>
          </p:nvSpPr>
          <p:spPr bwMode="auto">
            <a:xfrm>
              <a:off x="5108" y="2339"/>
              <a:ext cx="149" cy="80"/>
            </a:xfrm>
            <a:custGeom>
              <a:avLst/>
              <a:gdLst>
                <a:gd name="T0" fmla="*/ 131 w 145"/>
                <a:gd name="T1" fmla="*/ 19 h 78"/>
                <a:gd name="T2" fmla="*/ 124 w 145"/>
                <a:gd name="T3" fmla="*/ 24 h 78"/>
                <a:gd name="T4" fmla="*/ 107 w 145"/>
                <a:gd name="T5" fmla="*/ 29 h 78"/>
                <a:gd name="T6" fmla="*/ 78 w 145"/>
                <a:gd name="T7" fmla="*/ 0 h 78"/>
                <a:gd name="T8" fmla="*/ 34 w 145"/>
                <a:gd name="T9" fmla="*/ 52 h 78"/>
                <a:gd name="T10" fmla="*/ 13 w 145"/>
                <a:gd name="T11" fmla="*/ 25 h 78"/>
                <a:gd name="T12" fmla="*/ 0 w 145"/>
                <a:gd name="T13" fmla="*/ 36 h 78"/>
                <a:gd name="T14" fmla="*/ 34 w 145"/>
                <a:gd name="T15" fmla="*/ 78 h 78"/>
                <a:gd name="T16" fmla="*/ 79 w 145"/>
                <a:gd name="T17" fmla="*/ 24 h 78"/>
                <a:gd name="T18" fmla="*/ 103 w 145"/>
                <a:gd name="T19" fmla="*/ 48 h 78"/>
                <a:gd name="T20" fmla="*/ 132 w 145"/>
                <a:gd name="T21" fmla="*/ 39 h 78"/>
                <a:gd name="T22" fmla="*/ 133 w 145"/>
                <a:gd name="T23" fmla="*/ 38 h 78"/>
                <a:gd name="T24" fmla="*/ 145 w 145"/>
                <a:gd name="T25" fmla="*/ 30 h 78"/>
                <a:gd name="T26" fmla="*/ 131 w 145"/>
                <a:gd name="T27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5" h="78">
                  <a:moveTo>
                    <a:pt x="131" y="19"/>
                  </a:moveTo>
                  <a:cubicBezTo>
                    <a:pt x="128" y="21"/>
                    <a:pt x="126" y="23"/>
                    <a:pt x="124" y="24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3" y="38"/>
                    <a:pt x="137" y="35"/>
                    <a:pt x="145" y="30"/>
                  </a:cubicBezTo>
                  <a:cubicBezTo>
                    <a:pt x="139" y="27"/>
                    <a:pt x="135" y="23"/>
                    <a:pt x="131" y="19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3"/>
            <p:cNvSpPr>
              <a:spLocks noEditPoints="1"/>
            </p:cNvSpPr>
            <p:nvPr/>
          </p:nvSpPr>
          <p:spPr bwMode="auto">
            <a:xfrm>
              <a:off x="5148" y="2350"/>
              <a:ext cx="101" cy="443"/>
            </a:xfrm>
            <a:custGeom>
              <a:avLst/>
              <a:gdLst>
                <a:gd name="T0" fmla="*/ 3 w 101"/>
                <a:gd name="T1" fmla="*/ 378 h 443"/>
                <a:gd name="T2" fmla="*/ 0 w 101"/>
                <a:gd name="T3" fmla="*/ 376 h 443"/>
                <a:gd name="T4" fmla="*/ 32 w 101"/>
                <a:gd name="T5" fmla="*/ 0 h 443"/>
                <a:gd name="T6" fmla="*/ 50 w 101"/>
                <a:gd name="T7" fmla="*/ 0 h 443"/>
                <a:gd name="T8" fmla="*/ 101 w 101"/>
                <a:gd name="T9" fmla="*/ 333 h 443"/>
                <a:gd name="T10" fmla="*/ 73 w 101"/>
                <a:gd name="T11" fmla="*/ 443 h 443"/>
                <a:gd name="T12" fmla="*/ 3 w 101"/>
                <a:gd name="T13" fmla="*/ 378 h 443"/>
                <a:gd name="T14" fmla="*/ 3 w 101"/>
                <a:gd name="T15" fmla="*/ 378 h 443"/>
                <a:gd name="T16" fmla="*/ 63 w 101"/>
                <a:gd name="T17" fmla="*/ 411 h 443"/>
                <a:gd name="T18" fmla="*/ 84 w 101"/>
                <a:gd name="T19" fmla="*/ 332 h 443"/>
                <a:gd name="T20" fmla="*/ 43 w 101"/>
                <a:gd name="T21" fmla="*/ 72 h 443"/>
                <a:gd name="T22" fmla="*/ 18 w 101"/>
                <a:gd name="T23" fmla="*/ 369 h 443"/>
                <a:gd name="T24" fmla="*/ 63 w 101"/>
                <a:gd name="T25" fmla="*/ 411 h 443"/>
                <a:gd name="T26" fmla="*/ 63 w 101"/>
                <a:gd name="T27" fmla="*/ 41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443">
                  <a:moveTo>
                    <a:pt x="3" y="378"/>
                  </a:moveTo>
                  <a:lnTo>
                    <a:pt x="0" y="376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101" y="333"/>
                  </a:lnTo>
                  <a:lnTo>
                    <a:pt x="73" y="443"/>
                  </a:lnTo>
                  <a:lnTo>
                    <a:pt x="3" y="378"/>
                  </a:lnTo>
                  <a:lnTo>
                    <a:pt x="3" y="378"/>
                  </a:lnTo>
                  <a:close/>
                  <a:moveTo>
                    <a:pt x="63" y="411"/>
                  </a:moveTo>
                  <a:lnTo>
                    <a:pt x="84" y="332"/>
                  </a:lnTo>
                  <a:lnTo>
                    <a:pt x="43" y="72"/>
                  </a:lnTo>
                  <a:lnTo>
                    <a:pt x="18" y="369"/>
                  </a:lnTo>
                  <a:lnTo>
                    <a:pt x="63" y="411"/>
                  </a:lnTo>
                  <a:lnTo>
                    <a:pt x="63" y="41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4"/>
            <p:cNvSpPr/>
            <p:nvPr/>
          </p:nvSpPr>
          <p:spPr bwMode="auto">
            <a:xfrm>
              <a:off x="5079" y="2889"/>
              <a:ext cx="87" cy="644"/>
            </a:xfrm>
            <a:custGeom>
              <a:avLst/>
              <a:gdLst>
                <a:gd name="T0" fmla="*/ 0 w 87"/>
                <a:gd name="T1" fmla="*/ 644 h 644"/>
                <a:gd name="T2" fmla="*/ 0 w 87"/>
                <a:gd name="T3" fmla="*/ 627 h 644"/>
                <a:gd name="T4" fmla="*/ 69 w 87"/>
                <a:gd name="T5" fmla="*/ 627 h 644"/>
                <a:gd name="T6" fmla="*/ 47 w 87"/>
                <a:gd name="T7" fmla="*/ 0 h 644"/>
                <a:gd name="T8" fmla="*/ 64 w 87"/>
                <a:gd name="T9" fmla="*/ 0 h 644"/>
                <a:gd name="T10" fmla="*/ 87 w 87"/>
                <a:gd name="T11" fmla="*/ 644 h 644"/>
                <a:gd name="T12" fmla="*/ 0 w 87"/>
                <a:gd name="T13" fmla="*/ 644 h 644"/>
                <a:gd name="T14" fmla="*/ 0 w 87"/>
                <a:gd name="T15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644">
                  <a:moveTo>
                    <a:pt x="0" y="644"/>
                  </a:moveTo>
                  <a:lnTo>
                    <a:pt x="0" y="627"/>
                  </a:lnTo>
                  <a:lnTo>
                    <a:pt x="69" y="627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87" y="644"/>
                  </a:lnTo>
                  <a:lnTo>
                    <a:pt x="0" y="644"/>
                  </a:lnTo>
                  <a:lnTo>
                    <a:pt x="0" y="64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5"/>
            <p:cNvSpPr/>
            <p:nvPr/>
          </p:nvSpPr>
          <p:spPr bwMode="auto">
            <a:xfrm>
              <a:off x="5190" y="2886"/>
              <a:ext cx="135" cy="622"/>
            </a:xfrm>
            <a:custGeom>
              <a:avLst/>
              <a:gdLst>
                <a:gd name="T0" fmla="*/ 58 w 135"/>
                <a:gd name="T1" fmla="*/ 622 h 622"/>
                <a:gd name="T2" fmla="*/ 0 w 135"/>
                <a:gd name="T3" fmla="*/ 1 h 622"/>
                <a:gd name="T4" fmla="*/ 17 w 135"/>
                <a:gd name="T5" fmla="*/ 0 h 622"/>
                <a:gd name="T6" fmla="*/ 74 w 135"/>
                <a:gd name="T7" fmla="*/ 605 h 622"/>
                <a:gd name="T8" fmla="*/ 135 w 135"/>
                <a:gd name="T9" fmla="*/ 605 h 622"/>
                <a:gd name="T10" fmla="*/ 135 w 135"/>
                <a:gd name="T11" fmla="*/ 622 h 622"/>
                <a:gd name="T12" fmla="*/ 58 w 135"/>
                <a:gd name="T13" fmla="*/ 622 h 622"/>
                <a:gd name="T14" fmla="*/ 58 w 135"/>
                <a:gd name="T15" fmla="*/ 6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622">
                  <a:moveTo>
                    <a:pt x="58" y="622"/>
                  </a:moveTo>
                  <a:lnTo>
                    <a:pt x="0" y="1"/>
                  </a:lnTo>
                  <a:lnTo>
                    <a:pt x="17" y="0"/>
                  </a:lnTo>
                  <a:lnTo>
                    <a:pt x="74" y="605"/>
                  </a:lnTo>
                  <a:lnTo>
                    <a:pt x="135" y="605"/>
                  </a:lnTo>
                  <a:lnTo>
                    <a:pt x="135" y="622"/>
                  </a:lnTo>
                  <a:lnTo>
                    <a:pt x="58" y="622"/>
                  </a:lnTo>
                  <a:lnTo>
                    <a:pt x="58" y="62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16"/>
            <p:cNvSpPr>
              <a:spLocks noChangeArrowheads="1"/>
            </p:cNvSpPr>
            <p:nvPr/>
          </p:nvSpPr>
          <p:spPr bwMode="auto">
            <a:xfrm>
              <a:off x="5099" y="2001"/>
              <a:ext cx="32" cy="31"/>
            </a:xfrm>
            <a:prstGeom prst="ellipse">
              <a:avLst/>
            </a:pr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17"/>
            <p:cNvSpPr>
              <a:spLocks noChangeArrowheads="1"/>
            </p:cNvSpPr>
            <p:nvPr/>
          </p:nvSpPr>
          <p:spPr bwMode="auto">
            <a:xfrm>
              <a:off x="5253" y="2001"/>
              <a:ext cx="32" cy="31"/>
            </a:xfrm>
            <a:prstGeom prst="ellipse">
              <a:avLst/>
            </a:pr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8"/>
            <p:cNvSpPr/>
            <p:nvPr/>
          </p:nvSpPr>
          <p:spPr bwMode="auto">
            <a:xfrm>
              <a:off x="5268" y="2377"/>
              <a:ext cx="205" cy="504"/>
            </a:xfrm>
            <a:custGeom>
              <a:avLst/>
              <a:gdLst>
                <a:gd name="T0" fmla="*/ 199 w 199"/>
                <a:gd name="T1" fmla="*/ 420 h 490"/>
                <a:gd name="T2" fmla="*/ 11 w 199"/>
                <a:gd name="T3" fmla="*/ 0 h 490"/>
                <a:gd name="T4" fmla="*/ 0 w 199"/>
                <a:gd name="T5" fmla="*/ 15 h 490"/>
                <a:gd name="T6" fmla="*/ 181 w 199"/>
                <a:gd name="T7" fmla="*/ 420 h 490"/>
                <a:gd name="T8" fmla="*/ 152 w 199"/>
                <a:gd name="T9" fmla="*/ 478 h 490"/>
                <a:gd name="T10" fmla="*/ 155 w 199"/>
                <a:gd name="T11" fmla="*/ 489 h 490"/>
                <a:gd name="T12" fmla="*/ 159 w 199"/>
                <a:gd name="T13" fmla="*/ 490 h 490"/>
                <a:gd name="T14" fmla="*/ 167 w 199"/>
                <a:gd name="T15" fmla="*/ 486 h 490"/>
                <a:gd name="T16" fmla="*/ 199 w 199"/>
                <a:gd name="T17" fmla="*/ 423 h 490"/>
                <a:gd name="T18" fmla="*/ 199 w 199"/>
                <a:gd name="T19" fmla="*/ 4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490">
                  <a:moveTo>
                    <a:pt x="199" y="420"/>
                  </a:moveTo>
                  <a:cubicBezTo>
                    <a:pt x="170" y="227"/>
                    <a:pt x="85" y="88"/>
                    <a:pt x="11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72" y="101"/>
                    <a:pt x="153" y="235"/>
                    <a:pt x="181" y="420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9" y="482"/>
                    <a:pt x="151" y="487"/>
                    <a:pt x="155" y="489"/>
                  </a:cubicBezTo>
                  <a:cubicBezTo>
                    <a:pt x="157" y="490"/>
                    <a:pt x="158" y="490"/>
                    <a:pt x="159" y="490"/>
                  </a:cubicBezTo>
                  <a:cubicBezTo>
                    <a:pt x="163" y="490"/>
                    <a:pt x="166" y="489"/>
                    <a:pt x="167" y="486"/>
                  </a:cubicBezTo>
                  <a:cubicBezTo>
                    <a:pt x="199" y="423"/>
                    <a:pt x="199" y="423"/>
                    <a:pt x="199" y="423"/>
                  </a:cubicBezTo>
                  <a:lnTo>
                    <a:pt x="199" y="42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9"/>
            <p:cNvSpPr/>
            <p:nvPr/>
          </p:nvSpPr>
          <p:spPr bwMode="auto">
            <a:xfrm>
              <a:off x="5454" y="2807"/>
              <a:ext cx="46" cy="63"/>
            </a:xfrm>
            <a:custGeom>
              <a:avLst/>
              <a:gdLst>
                <a:gd name="T0" fmla="*/ 0 w 44"/>
                <a:gd name="T1" fmla="*/ 51 h 61"/>
                <a:gd name="T2" fmla="*/ 0 w 44"/>
                <a:gd name="T3" fmla="*/ 4 h 61"/>
                <a:gd name="T4" fmla="*/ 17 w 44"/>
                <a:gd name="T5" fmla="*/ 0 h 61"/>
                <a:gd name="T6" fmla="*/ 42 w 44"/>
                <a:gd name="T7" fmla="*/ 47 h 61"/>
                <a:gd name="T8" fmla="*/ 38 w 44"/>
                <a:gd name="T9" fmla="*/ 59 h 61"/>
                <a:gd name="T10" fmla="*/ 38 w 44"/>
                <a:gd name="T11" fmla="*/ 59 h 61"/>
                <a:gd name="T12" fmla="*/ 26 w 44"/>
                <a:gd name="T13" fmla="*/ 55 h 61"/>
                <a:gd name="T14" fmla="*/ 26 w 44"/>
                <a:gd name="T15" fmla="*/ 55 h 61"/>
                <a:gd name="T16" fmla="*/ 18 w 44"/>
                <a:gd name="T17" fmla="*/ 39 h 61"/>
                <a:gd name="T18" fmla="*/ 18 w 44"/>
                <a:gd name="T19" fmla="*/ 51 h 61"/>
                <a:gd name="T20" fmla="*/ 9 w 44"/>
                <a:gd name="T21" fmla="*/ 60 h 61"/>
                <a:gd name="T22" fmla="*/ 9 w 44"/>
                <a:gd name="T23" fmla="*/ 60 h 61"/>
                <a:gd name="T24" fmla="*/ 0 w 44"/>
                <a:gd name="T25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61">
                  <a:moveTo>
                    <a:pt x="0" y="5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4" y="51"/>
                    <a:pt x="42" y="56"/>
                    <a:pt x="38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4" y="61"/>
                    <a:pt x="28" y="59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6"/>
                    <a:pt x="14" y="60"/>
                    <a:pt x="9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4" y="60"/>
                    <a:pt x="0" y="56"/>
                    <a:pt x="0" y="51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0"/>
            <p:cNvSpPr/>
            <p:nvPr/>
          </p:nvSpPr>
          <p:spPr bwMode="auto">
            <a:xfrm>
              <a:off x="4698" y="2050"/>
              <a:ext cx="364" cy="394"/>
            </a:xfrm>
            <a:custGeom>
              <a:avLst/>
              <a:gdLst>
                <a:gd name="T0" fmla="*/ 2 w 353"/>
                <a:gd name="T1" fmla="*/ 81 h 383"/>
                <a:gd name="T2" fmla="*/ 350 w 353"/>
                <a:gd name="T3" fmla="*/ 383 h 383"/>
                <a:gd name="T4" fmla="*/ 353 w 353"/>
                <a:gd name="T5" fmla="*/ 365 h 383"/>
                <a:gd name="T6" fmla="*/ 18 w 353"/>
                <a:gd name="T7" fmla="*/ 74 h 383"/>
                <a:gd name="T8" fmla="*/ 21 w 353"/>
                <a:gd name="T9" fmla="*/ 9 h 383"/>
                <a:gd name="T10" fmla="*/ 12 w 353"/>
                <a:gd name="T11" fmla="*/ 0 h 383"/>
                <a:gd name="T12" fmla="*/ 8 w 353"/>
                <a:gd name="T13" fmla="*/ 1 h 383"/>
                <a:gd name="T14" fmla="*/ 3 w 353"/>
                <a:gd name="T15" fmla="*/ 8 h 383"/>
                <a:gd name="T16" fmla="*/ 0 w 353"/>
                <a:gd name="T17" fmla="*/ 79 h 383"/>
                <a:gd name="T18" fmla="*/ 2 w 353"/>
                <a:gd name="T19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383">
                  <a:moveTo>
                    <a:pt x="2" y="81"/>
                  </a:moveTo>
                  <a:cubicBezTo>
                    <a:pt x="110" y="244"/>
                    <a:pt x="245" y="334"/>
                    <a:pt x="350" y="383"/>
                  </a:cubicBezTo>
                  <a:cubicBezTo>
                    <a:pt x="351" y="377"/>
                    <a:pt x="352" y="371"/>
                    <a:pt x="353" y="365"/>
                  </a:cubicBezTo>
                  <a:cubicBezTo>
                    <a:pt x="252" y="317"/>
                    <a:pt x="122" y="230"/>
                    <a:pt x="18" y="7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4"/>
                    <a:pt x="17" y="0"/>
                    <a:pt x="12" y="0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5" y="2"/>
                    <a:pt x="3" y="5"/>
                    <a:pt x="3" y="8"/>
                  </a:cubicBezTo>
                  <a:cubicBezTo>
                    <a:pt x="0" y="79"/>
                    <a:pt x="0" y="79"/>
                    <a:pt x="0" y="79"/>
                  </a:cubicBezTo>
                  <a:lnTo>
                    <a:pt x="2" y="8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1"/>
            <p:cNvSpPr>
              <a:spLocks noEditPoints="1"/>
            </p:cNvSpPr>
            <p:nvPr/>
          </p:nvSpPr>
          <p:spPr bwMode="auto">
            <a:xfrm>
              <a:off x="5046" y="1965"/>
              <a:ext cx="141" cy="105"/>
            </a:xfrm>
            <a:custGeom>
              <a:avLst/>
              <a:gdLst>
                <a:gd name="T0" fmla="*/ 30 w 137"/>
                <a:gd name="T1" fmla="*/ 102 h 102"/>
                <a:gd name="T2" fmla="*/ 0 w 137"/>
                <a:gd name="T3" fmla="*/ 51 h 102"/>
                <a:gd name="T4" fmla="*/ 0 w 137"/>
                <a:gd name="T5" fmla="*/ 51 h 102"/>
                <a:gd name="T6" fmla="*/ 30 w 137"/>
                <a:gd name="T7" fmla="*/ 0 h 102"/>
                <a:gd name="T8" fmla="*/ 30 w 137"/>
                <a:gd name="T9" fmla="*/ 0 h 102"/>
                <a:gd name="T10" fmla="*/ 107 w 137"/>
                <a:gd name="T11" fmla="*/ 0 h 102"/>
                <a:gd name="T12" fmla="*/ 137 w 137"/>
                <a:gd name="T13" fmla="*/ 51 h 102"/>
                <a:gd name="T14" fmla="*/ 137 w 137"/>
                <a:gd name="T15" fmla="*/ 51 h 102"/>
                <a:gd name="T16" fmla="*/ 107 w 137"/>
                <a:gd name="T17" fmla="*/ 102 h 102"/>
                <a:gd name="T18" fmla="*/ 107 w 137"/>
                <a:gd name="T19" fmla="*/ 102 h 102"/>
                <a:gd name="T20" fmla="*/ 30 w 137"/>
                <a:gd name="T21" fmla="*/ 102 h 102"/>
                <a:gd name="T22" fmla="*/ 12 w 137"/>
                <a:gd name="T23" fmla="*/ 51 h 102"/>
                <a:gd name="T24" fmla="*/ 30 w 137"/>
                <a:gd name="T25" fmla="*/ 82 h 102"/>
                <a:gd name="T26" fmla="*/ 30 w 137"/>
                <a:gd name="T27" fmla="*/ 82 h 102"/>
                <a:gd name="T28" fmla="*/ 107 w 137"/>
                <a:gd name="T29" fmla="*/ 82 h 102"/>
                <a:gd name="T30" fmla="*/ 125 w 137"/>
                <a:gd name="T31" fmla="*/ 51 h 102"/>
                <a:gd name="T32" fmla="*/ 125 w 137"/>
                <a:gd name="T33" fmla="*/ 51 h 102"/>
                <a:gd name="T34" fmla="*/ 107 w 137"/>
                <a:gd name="T35" fmla="*/ 20 h 102"/>
                <a:gd name="T36" fmla="*/ 107 w 137"/>
                <a:gd name="T37" fmla="*/ 20 h 102"/>
                <a:gd name="T38" fmla="*/ 30 w 137"/>
                <a:gd name="T39" fmla="*/ 20 h 102"/>
                <a:gd name="T40" fmla="*/ 12 w 137"/>
                <a:gd name="T41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102">
                  <a:moveTo>
                    <a:pt x="30" y="102"/>
                  </a:moveTo>
                  <a:cubicBezTo>
                    <a:pt x="13" y="102"/>
                    <a:pt x="0" y="79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4" y="0"/>
                    <a:pt x="137" y="23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79"/>
                    <a:pt x="124" y="102"/>
                    <a:pt x="107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2" y="51"/>
                  </a:moveTo>
                  <a:cubicBezTo>
                    <a:pt x="12" y="68"/>
                    <a:pt x="20" y="82"/>
                    <a:pt x="30" y="82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17" y="82"/>
                    <a:pt x="125" y="68"/>
                    <a:pt x="125" y="51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5" y="34"/>
                    <a:pt x="117" y="20"/>
                    <a:pt x="107" y="20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0" y="20"/>
                    <a:pt x="12" y="34"/>
                    <a:pt x="12" y="51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2"/>
            <p:cNvSpPr>
              <a:spLocks noEditPoints="1"/>
            </p:cNvSpPr>
            <p:nvPr/>
          </p:nvSpPr>
          <p:spPr bwMode="auto">
            <a:xfrm>
              <a:off x="5199" y="1965"/>
              <a:ext cx="142" cy="101"/>
            </a:xfrm>
            <a:custGeom>
              <a:avLst/>
              <a:gdLst>
                <a:gd name="T0" fmla="*/ 30 w 138"/>
                <a:gd name="T1" fmla="*/ 98 h 98"/>
                <a:gd name="T2" fmla="*/ 0 w 138"/>
                <a:gd name="T3" fmla="*/ 49 h 98"/>
                <a:gd name="T4" fmla="*/ 0 w 138"/>
                <a:gd name="T5" fmla="*/ 49 h 98"/>
                <a:gd name="T6" fmla="*/ 30 w 138"/>
                <a:gd name="T7" fmla="*/ 0 h 98"/>
                <a:gd name="T8" fmla="*/ 30 w 138"/>
                <a:gd name="T9" fmla="*/ 0 h 98"/>
                <a:gd name="T10" fmla="*/ 108 w 138"/>
                <a:gd name="T11" fmla="*/ 0 h 98"/>
                <a:gd name="T12" fmla="*/ 138 w 138"/>
                <a:gd name="T13" fmla="*/ 49 h 98"/>
                <a:gd name="T14" fmla="*/ 138 w 138"/>
                <a:gd name="T15" fmla="*/ 49 h 98"/>
                <a:gd name="T16" fmla="*/ 108 w 138"/>
                <a:gd name="T17" fmla="*/ 98 h 98"/>
                <a:gd name="T18" fmla="*/ 108 w 138"/>
                <a:gd name="T19" fmla="*/ 98 h 98"/>
                <a:gd name="T20" fmla="*/ 30 w 138"/>
                <a:gd name="T21" fmla="*/ 98 h 98"/>
                <a:gd name="T22" fmla="*/ 12 w 138"/>
                <a:gd name="T23" fmla="*/ 49 h 98"/>
                <a:gd name="T24" fmla="*/ 30 w 138"/>
                <a:gd name="T25" fmla="*/ 79 h 98"/>
                <a:gd name="T26" fmla="*/ 30 w 138"/>
                <a:gd name="T27" fmla="*/ 79 h 98"/>
                <a:gd name="T28" fmla="*/ 108 w 138"/>
                <a:gd name="T29" fmla="*/ 79 h 98"/>
                <a:gd name="T30" fmla="*/ 126 w 138"/>
                <a:gd name="T31" fmla="*/ 49 h 98"/>
                <a:gd name="T32" fmla="*/ 126 w 138"/>
                <a:gd name="T33" fmla="*/ 49 h 98"/>
                <a:gd name="T34" fmla="*/ 108 w 138"/>
                <a:gd name="T35" fmla="*/ 19 h 98"/>
                <a:gd name="T36" fmla="*/ 108 w 138"/>
                <a:gd name="T37" fmla="*/ 19 h 98"/>
                <a:gd name="T38" fmla="*/ 30 w 138"/>
                <a:gd name="T39" fmla="*/ 19 h 98"/>
                <a:gd name="T40" fmla="*/ 12 w 138"/>
                <a:gd name="T41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98">
                  <a:moveTo>
                    <a:pt x="30" y="98"/>
                  </a:moveTo>
                  <a:cubicBezTo>
                    <a:pt x="13" y="98"/>
                    <a:pt x="0" y="76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24" y="0"/>
                    <a:pt x="138" y="22"/>
                    <a:pt x="138" y="49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76"/>
                    <a:pt x="124" y="98"/>
                    <a:pt x="108" y="98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30" y="98"/>
                    <a:pt x="30" y="98"/>
                    <a:pt x="30" y="98"/>
                  </a:cubicBezTo>
                  <a:close/>
                  <a:moveTo>
                    <a:pt x="12" y="49"/>
                  </a:moveTo>
                  <a:cubicBezTo>
                    <a:pt x="12" y="65"/>
                    <a:pt x="20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18" y="79"/>
                    <a:pt x="126" y="65"/>
                    <a:pt x="126" y="49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126" y="33"/>
                    <a:pt x="11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0" y="19"/>
                    <a:pt x="12" y="33"/>
                    <a:pt x="12" y="49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3"/>
            <p:cNvSpPr/>
            <p:nvPr/>
          </p:nvSpPr>
          <p:spPr bwMode="auto">
            <a:xfrm>
              <a:off x="4976" y="1990"/>
              <a:ext cx="82" cy="40"/>
            </a:xfrm>
            <a:custGeom>
              <a:avLst/>
              <a:gdLst>
                <a:gd name="T0" fmla="*/ 0 w 82"/>
                <a:gd name="T1" fmla="*/ 28 h 40"/>
                <a:gd name="T2" fmla="*/ 77 w 82"/>
                <a:gd name="T3" fmla="*/ 0 h 40"/>
                <a:gd name="T4" fmla="*/ 82 w 82"/>
                <a:gd name="T5" fmla="*/ 12 h 40"/>
                <a:gd name="T6" fmla="*/ 4 w 82"/>
                <a:gd name="T7" fmla="*/ 40 h 40"/>
                <a:gd name="T8" fmla="*/ 0 w 82"/>
                <a:gd name="T9" fmla="*/ 28 h 40"/>
                <a:gd name="T10" fmla="*/ 0 w 82"/>
                <a:gd name="T11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40">
                  <a:moveTo>
                    <a:pt x="0" y="28"/>
                  </a:moveTo>
                  <a:lnTo>
                    <a:pt x="77" y="0"/>
                  </a:lnTo>
                  <a:lnTo>
                    <a:pt x="82" y="12"/>
                  </a:lnTo>
                  <a:lnTo>
                    <a:pt x="4" y="4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4"/>
            <p:cNvSpPr/>
            <p:nvPr/>
          </p:nvSpPr>
          <p:spPr bwMode="auto">
            <a:xfrm>
              <a:off x="5322" y="1986"/>
              <a:ext cx="80" cy="46"/>
            </a:xfrm>
            <a:custGeom>
              <a:avLst/>
              <a:gdLst>
                <a:gd name="T0" fmla="*/ 0 w 80"/>
                <a:gd name="T1" fmla="*/ 11 h 46"/>
                <a:gd name="T2" fmla="*/ 5 w 80"/>
                <a:gd name="T3" fmla="*/ 0 h 46"/>
                <a:gd name="T4" fmla="*/ 80 w 80"/>
                <a:gd name="T5" fmla="*/ 34 h 46"/>
                <a:gd name="T6" fmla="*/ 74 w 80"/>
                <a:gd name="T7" fmla="*/ 46 h 46"/>
                <a:gd name="T8" fmla="*/ 0 w 80"/>
                <a:gd name="T9" fmla="*/ 11 h 46"/>
                <a:gd name="T10" fmla="*/ 0 w 80"/>
                <a:gd name="T11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46">
                  <a:moveTo>
                    <a:pt x="0" y="11"/>
                  </a:moveTo>
                  <a:lnTo>
                    <a:pt x="5" y="0"/>
                  </a:lnTo>
                  <a:lnTo>
                    <a:pt x="80" y="34"/>
                  </a:lnTo>
                  <a:lnTo>
                    <a:pt x="74" y="46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5"/>
            <p:cNvSpPr/>
            <p:nvPr/>
          </p:nvSpPr>
          <p:spPr bwMode="auto">
            <a:xfrm>
              <a:off x="5171" y="1987"/>
              <a:ext cx="41" cy="14"/>
            </a:xfrm>
            <a:custGeom>
              <a:avLst/>
              <a:gdLst>
                <a:gd name="T0" fmla="*/ 0 w 41"/>
                <a:gd name="T1" fmla="*/ 13 h 14"/>
                <a:gd name="T2" fmla="*/ 0 w 41"/>
                <a:gd name="T3" fmla="*/ 0 h 14"/>
                <a:gd name="T4" fmla="*/ 41 w 41"/>
                <a:gd name="T5" fmla="*/ 1 h 14"/>
                <a:gd name="T6" fmla="*/ 41 w 41"/>
                <a:gd name="T7" fmla="*/ 14 h 14"/>
                <a:gd name="T8" fmla="*/ 0 w 41"/>
                <a:gd name="T9" fmla="*/ 13 h 14"/>
                <a:gd name="T10" fmla="*/ 0 w 41"/>
                <a:gd name="T1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4">
                  <a:moveTo>
                    <a:pt x="0" y="13"/>
                  </a:moveTo>
                  <a:lnTo>
                    <a:pt x="0" y="0"/>
                  </a:lnTo>
                  <a:lnTo>
                    <a:pt x="41" y="1"/>
                  </a:lnTo>
                  <a:lnTo>
                    <a:pt x="41" y="14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9" name="文本框 98"/>
          <p:cNvSpPr txBox="1"/>
          <p:nvPr/>
        </p:nvSpPr>
        <p:spPr>
          <a:xfrm>
            <a:off x="2701586" y="2503731"/>
            <a:ext cx="4778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谢</a:t>
            </a:r>
          </a:p>
        </p:txBody>
      </p:sp>
      <p:sp>
        <p:nvSpPr>
          <p:cNvPr id="100" name="文本框 99"/>
          <p:cNvSpPr txBox="1"/>
          <p:nvPr/>
        </p:nvSpPr>
        <p:spPr>
          <a:xfrm rot="1372674">
            <a:off x="4306570" y="2276475"/>
            <a:ext cx="500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谢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2701152" y="3720203"/>
            <a:ext cx="4778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参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3776213" y="3695308"/>
            <a:ext cx="4778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与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441440" y="3271520"/>
            <a:ext cx="4205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" y="98708"/>
            <a:ext cx="3993267" cy="6759292"/>
            <a:chOff x="0" y="1109"/>
            <a:chExt cx="1897" cy="321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109"/>
              <a:ext cx="189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0" y="1109"/>
              <a:ext cx="1897" cy="3211"/>
            </a:xfrm>
            <a:custGeom>
              <a:avLst/>
              <a:gdLst>
                <a:gd name="T0" fmla="*/ 0 w 1897"/>
                <a:gd name="T1" fmla="*/ 3211 h 3211"/>
                <a:gd name="T2" fmla="*/ 1678 w 1897"/>
                <a:gd name="T3" fmla="*/ 3211 h 3211"/>
                <a:gd name="T4" fmla="*/ 1385 w 1897"/>
                <a:gd name="T5" fmla="*/ 1825 h 3211"/>
                <a:gd name="T6" fmla="*/ 1897 w 1897"/>
                <a:gd name="T7" fmla="*/ 1575 h 3211"/>
                <a:gd name="T8" fmla="*/ 1202 w 1897"/>
                <a:gd name="T9" fmla="*/ 105 h 3211"/>
                <a:gd name="T10" fmla="*/ 0 w 1897"/>
                <a:gd name="T11" fmla="*/ 0 h 3211"/>
                <a:gd name="T12" fmla="*/ 0 w 1897"/>
                <a:gd name="T13" fmla="*/ 3211 h 3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7" h="3211">
                  <a:moveTo>
                    <a:pt x="0" y="3211"/>
                  </a:moveTo>
                  <a:lnTo>
                    <a:pt x="1678" y="3211"/>
                  </a:lnTo>
                  <a:lnTo>
                    <a:pt x="1385" y="1825"/>
                  </a:lnTo>
                  <a:lnTo>
                    <a:pt x="1897" y="1575"/>
                  </a:lnTo>
                  <a:lnTo>
                    <a:pt x="1202" y="105"/>
                  </a:lnTo>
                  <a:lnTo>
                    <a:pt x="0" y="0"/>
                  </a:lnTo>
                  <a:lnTo>
                    <a:pt x="0" y="3211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552" y="1538"/>
              <a:ext cx="532" cy="197"/>
            </a:xfrm>
            <a:custGeom>
              <a:avLst/>
              <a:gdLst>
                <a:gd name="T0" fmla="*/ 1077 w 1090"/>
                <a:gd name="T1" fmla="*/ 201 h 403"/>
                <a:gd name="T2" fmla="*/ 996 w 1090"/>
                <a:gd name="T3" fmla="*/ 116 h 403"/>
                <a:gd name="T4" fmla="*/ 1074 w 1090"/>
                <a:gd name="T5" fmla="*/ 59 h 403"/>
                <a:gd name="T6" fmla="*/ 1079 w 1090"/>
                <a:gd name="T7" fmla="*/ 16 h 403"/>
                <a:gd name="T8" fmla="*/ 1035 w 1090"/>
                <a:gd name="T9" fmla="*/ 11 h 403"/>
                <a:gd name="T10" fmla="*/ 84 w 1090"/>
                <a:gd name="T11" fmla="*/ 32 h 403"/>
                <a:gd name="T12" fmla="*/ 54 w 1090"/>
                <a:gd name="T13" fmla="*/ 10 h 403"/>
                <a:gd name="T14" fmla="*/ 10 w 1090"/>
                <a:gd name="T15" fmla="*/ 17 h 403"/>
                <a:gd name="T16" fmla="*/ 17 w 1090"/>
                <a:gd name="T17" fmla="*/ 60 h 403"/>
                <a:gd name="T18" fmla="*/ 46 w 1090"/>
                <a:gd name="T19" fmla="*/ 82 h 403"/>
                <a:gd name="T20" fmla="*/ 82 w 1090"/>
                <a:gd name="T21" fmla="*/ 107 h 403"/>
                <a:gd name="T22" fmla="*/ 14 w 1090"/>
                <a:gd name="T23" fmla="*/ 174 h 403"/>
                <a:gd name="T24" fmla="*/ 14 w 1090"/>
                <a:gd name="T25" fmla="*/ 218 h 403"/>
                <a:gd name="T26" fmla="*/ 37 w 1090"/>
                <a:gd name="T27" fmla="*/ 227 h 403"/>
                <a:gd name="T28" fmla="*/ 59 w 1090"/>
                <a:gd name="T29" fmla="*/ 218 h 403"/>
                <a:gd name="T30" fmla="*/ 137 w 1090"/>
                <a:gd name="T31" fmla="*/ 140 h 403"/>
                <a:gd name="T32" fmla="*/ 207 w 1090"/>
                <a:gd name="T33" fmla="*/ 175 h 403"/>
                <a:gd name="T34" fmla="*/ 149 w 1090"/>
                <a:gd name="T35" fmla="*/ 288 h 403"/>
                <a:gd name="T36" fmla="*/ 163 w 1090"/>
                <a:gd name="T37" fmla="*/ 329 h 403"/>
                <a:gd name="T38" fmla="*/ 177 w 1090"/>
                <a:gd name="T39" fmla="*/ 333 h 403"/>
                <a:gd name="T40" fmla="*/ 205 w 1090"/>
                <a:gd name="T41" fmla="*/ 316 h 403"/>
                <a:gd name="T42" fmla="*/ 266 w 1090"/>
                <a:gd name="T43" fmla="*/ 198 h 403"/>
                <a:gd name="T44" fmla="*/ 353 w 1090"/>
                <a:gd name="T45" fmla="*/ 224 h 403"/>
                <a:gd name="T46" fmla="*/ 343 w 1090"/>
                <a:gd name="T47" fmla="*/ 343 h 403"/>
                <a:gd name="T48" fmla="*/ 371 w 1090"/>
                <a:gd name="T49" fmla="*/ 376 h 403"/>
                <a:gd name="T50" fmla="*/ 374 w 1090"/>
                <a:gd name="T51" fmla="*/ 377 h 403"/>
                <a:gd name="T52" fmla="*/ 405 w 1090"/>
                <a:gd name="T53" fmla="*/ 348 h 403"/>
                <a:gd name="T54" fmla="*/ 415 w 1090"/>
                <a:gd name="T55" fmla="*/ 236 h 403"/>
                <a:gd name="T56" fmla="*/ 536 w 1090"/>
                <a:gd name="T57" fmla="*/ 246 h 403"/>
                <a:gd name="T58" fmla="*/ 557 w 1090"/>
                <a:gd name="T59" fmla="*/ 376 h 403"/>
                <a:gd name="T60" fmla="*/ 588 w 1090"/>
                <a:gd name="T61" fmla="*/ 403 h 403"/>
                <a:gd name="T62" fmla="*/ 593 w 1090"/>
                <a:gd name="T63" fmla="*/ 402 h 403"/>
                <a:gd name="T64" fmla="*/ 619 w 1090"/>
                <a:gd name="T65" fmla="*/ 367 h 403"/>
                <a:gd name="T66" fmla="*/ 599 w 1090"/>
                <a:gd name="T67" fmla="*/ 245 h 403"/>
                <a:gd name="T68" fmla="*/ 751 w 1090"/>
                <a:gd name="T69" fmla="*/ 221 h 403"/>
                <a:gd name="T70" fmla="*/ 805 w 1090"/>
                <a:gd name="T71" fmla="*/ 326 h 403"/>
                <a:gd name="T72" fmla="*/ 833 w 1090"/>
                <a:gd name="T73" fmla="*/ 343 h 403"/>
                <a:gd name="T74" fmla="*/ 848 w 1090"/>
                <a:gd name="T75" fmla="*/ 339 h 403"/>
                <a:gd name="T76" fmla="*/ 861 w 1090"/>
                <a:gd name="T77" fmla="*/ 298 h 403"/>
                <a:gd name="T78" fmla="*/ 813 w 1090"/>
                <a:gd name="T79" fmla="*/ 203 h 403"/>
                <a:gd name="T80" fmla="*/ 940 w 1090"/>
                <a:gd name="T81" fmla="*/ 148 h 403"/>
                <a:gd name="T82" fmla="*/ 1032 w 1090"/>
                <a:gd name="T83" fmla="*/ 243 h 403"/>
                <a:gd name="T84" fmla="*/ 1055 w 1090"/>
                <a:gd name="T85" fmla="*/ 253 h 403"/>
                <a:gd name="T86" fmla="*/ 1076 w 1090"/>
                <a:gd name="T87" fmla="*/ 244 h 403"/>
                <a:gd name="T88" fmla="*/ 1077 w 1090"/>
                <a:gd name="T89" fmla="*/ 2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0" h="403">
                  <a:moveTo>
                    <a:pt x="1077" y="201"/>
                  </a:moveTo>
                  <a:cubicBezTo>
                    <a:pt x="996" y="116"/>
                    <a:pt x="996" y="116"/>
                    <a:pt x="996" y="116"/>
                  </a:cubicBezTo>
                  <a:cubicBezTo>
                    <a:pt x="1023" y="98"/>
                    <a:pt x="1049" y="80"/>
                    <a:pt x="1074" y="59"/>
                  </a:cubicBezTo>
                  <a:cubicBezTo>
                    <a:pt x="1088" y="48"/>
                    <a:pt x="1090" y="29"/>
                    <a:pt x="1079" y="16"/>
                  </a:cubicBezTo>
                  <a:cubicBezTo>
                    <a:pt x="1068" y="2"/>
                    <a:pt x="1048" y="0"/>
                    <a:pt x="1035" y="11"/>
                  </a:cubicBezTo>
                  <a:cubicBezTo>
                    <a:pt x="760" y="234"/>
                    <a:pt x="369" y="243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0" y="3"/>
                    <a:pt x="10" y="17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58" y="91"/>
                    <a:pt x="70" y="99"/>
                    <a:pt x="82" y="107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2" y="186"/>
                    <a:pt x="2" y="206"/>
                    <a:pt x="14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60" y="153"/>
                    <a:pt x="184" y="165"/>
                    <a:pt x="207" y="17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1" y="303"/>
                    <a:pt x="147" y="322"/>
                    <a:pt x="163" y="329"/>
                  </a:cubicBezTo>
                  <a:cubicBezTo>
                    <a:pt x="167" y="332"/>
                    <a:pt x="172" y="333"/>
                    <a:pt x="177" y="333"/>
                  </a:cubicBezTo>
                  <a:cubicBezTo>
                    <a:pt x="188" y="333"/>
                    <a:pt x="199" y="327"/>
                    <a:pt x="205" y="316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94" y="209"/>
                    <a:pt x="323" y="217"/>
                    <a:pt x="353" y="224"/>
                  </a:cubicBezTo>
                  <a:cubicBezTo>
                    <a:pt x="343" y="343"/>
                    <a:pt x="343" y="343"/>
                    <a:pt x="343" y="343"/>
                  </a:cubicBezTo>
                  <a:cubicBezTo>
                    <a:pt x="341" y="360"/>
                    <a:pt x="354" y="375"/>
                    <a:pt x="371" y="376"/>
                  </a:cubicBezTo>
                  <a:cubicBezTo>
                    <a:pt x="372" y="377"/>
                    <a:pt x="373" y="377"/>
                    <a:pt x="374" y="377"/>
                  </a:cubicBezTo>
                  <a:cubicBezTo>
                    <a:pt x="390" y="377"/>
                    <a:pt x="404" y="364"/>
                    <a:pt x="405" y="348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55" y="243"/>
                    <a:pt x="495" y="246"/>
                    <a:pt x="536" y="246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9" y="392"/>
                    <a:pt x="573" y="403"/>
                    <a:pt x="588" y="403"/>
                  </a:cubicBezTo>
                  <a:cubicBezTo>
                    <a:pt x="589" y="403"/>
                    <a:pt x="591" y="402"/>
                    <a:pt x="593" y="402"/>
                  </a:cubicBezTo>
                  <a:cubicBezTo>
                    <a:pt x="610" y="399"/>
                    <a:pt x="621" y="384"/>
                    <a:pt x="619" y="367"/>
                  </a:cubicBezTo>
                  <a:cubicBezTo>
                    <a:pt x="599" y="245"/>
                    <a:pt x="599" y="245"/>
                    <a:pt x="599" y="245"/>
                  </a:cubicBezTo>
                  <a:cubicBezTo>
                    <a:pt x="650" y="241"/>
                    <a:pt x="701" y="233"/>
                    <a:pt x="751" y="221"/>
                  </a:cubicBezTo>
                  <a:cubicBezTo>
                    <a:pt x="805" y="326"/>
                    <a:pt x="805" y="326"/>
                    <a:pt x="805" y="326"/>
                  </a:cubicBezTo>
                  <a:cubicBezTo>
                    <a:pt x="811" y="337"/>
                    <a:pt x="822" y="343"/>
                    <a:pt x="833" y="343"/>
                  </a:cubicBezTo>
                  <a:cubicBezTo>
                    <a:pt x="838" y="343"/>
                    <a:pt x="843" y="342"/>
                    <a:pt x="848" y="339"/>
                  </a:cubicBezTo>
                  <a:cubicBezTo>
                    <a:pt x="863" y="332"/>
                    <a:pt x="869" y="313"/>
                    <a:pt x="861" y="298"/>
                  </a:cubicBezTo>
                  <a:cubicBezTo>
                    <a:pt x="813" y="203"/>
                    <a:pt x="813" y="203"/>
                    <a:pt x="813" y="203"/>
                  </a:cubicBezTo>
                  <a:cubicBezTo>
                    <a:pt x="856" y="188"/>
                    <a:pt x="899" y="170"/>
                    <a:pt x="940" y="148"/>
                  </a:cubicBezTo>
                  <a:cubicBezTo>
                    <a:pt x="1032" y="243"/>
                    <a:pt x="1032" y="243"/>
                    <a:pt x="1032" y="243"/>
                  </a:cubicBezTo>
                  <a:cubicBezTo>
                    <a:pt x="1038" y="250"/>
                    <a:pt x="1046" y="253"/>
                    <a:pt x="1055" y="253"/>
                  </a:cubicBezTo>
                  <a:cubicBezTo>
                    <a:pt x="1062" y="253"/>
                    <a:pt x="1070" y="250"/>
                    <a:pt x="1076" y="244"/>
                  </a:cubicBezTo>
                  <a:cubicBezTo>
                    <a:pt x="1089" y="233"/>
                    <a:pt x="1089" y="213"/>
                    <a:pt x="1077" y="201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1" y="3161459"/>
            <a:ext cx="272235" cy="26754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82615" y="2700020"/>
            <a:ext cx="3467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第一部分</a:t>
            </a:r>
          </a:p>
        </p:txBody>
      </p:sp>
      <p:sp>
        <p:nvSpPr>
          <p:cNvPr id="24" name="矩形 23"/>
          <p:cNvSpPr/>
          <p:nvPr/>
        </p:nvSpPr>
        <p:spPr>
          <a:xfrm>
            <a:off x="5858076" y="3647899"/>
            <a:ext cx="4570713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小游戏：对掌推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40" y="4783370"/>
            <a:ext cx="741669" cy="4115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7765"/>
            <a:ext cx="10515600" cy="4351338"/>
          </a:xfrm>
        </p:spPr>
        <p:txBody>
          <a:bodyPr/>
          <a:lstStyle/>
          <a:p>
            <a:r>
              <a:rPr lang="zh-CN" altLang="en-US"/>
              <a:t>规则：</a:t>
            </a:r>
          </a:p>
          <a:p>
            <a:endParaRPr lang="zh-CN" altLang="en-US"/>
          </a:p>
          <a:p>
            <a:pPr lvl="1"/>
            <a:r>
              <a:rPr lang="zh-CN" altLang="en-US" sz="2500"/>
              <a:t>两人一组，面对面站着。</a:t>
            </a:r>
          </a:p>
          <a:p>
            <a:pPr lvl="1"/>
            <a:r>
              <a:rPr lang="zh-CN" altLang="en-US" sz="2500"/>
              <a:t>一人面向黑板，一人背朝黑板。举起双手，与搭档的手掌对贴。</a:t>
            </a:r>
          </a:p>
          <a:p>
            <a:pPr lvl="1"/>
            <a:r>
              <a:rPr lang="zh-CN" altLang="en-US" sz="2500"/>
              <a:t>老师喊</a:t>
            </a:r>
            <a:r>
              <a:rPr lang="en-US" altLang="zh-CN" sz="2500"/>
              <a:t>“</a:t>
            </a:r>
            <a:r>
              <a:rPr lang="zh-CN" altLang="en-US" sz="2500"/>
              <a:t>开始</a:t>
            </a:r>
            <a:r>
              <a:rPr lang="en-US" altLang="zh-CN" sz="2500"/>
              <a:t>”</a:t>
            </a:r>
            <a:r>
              <a:rPr lang="zh-CN" altLang="en-US" sz="2500"/>
              <a:t>，每一组的同学必须用力推搭档的双手，老师不断为你们加油。</a:t>
            </a:r>
          </a:p>
          <a:p>
            <a:pPr lvl="1"/>
            <a:endParaRPr lang="zh-CN" altLang="en-US" sz="2500"/>
          </a:p>
          <a:p>
            <a:pPr lvl="0"/>
            <a:r>
              <a:rPr lang="zh-CN" altLang="en-US" sz="2915"/>
              <a:t>分享感受</a:t>
            </a:r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055" y="3681095"/>
            <a:ext cx="3002280" cy="2851150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443991" y="284988"/>
            <a:ext cx="1255395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对掌推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" y="98708"/>
            <a:ext cx="3993267" cy="6759292"/>
            <a:chOff x="0" y="1109"/>
            <a:chExt cx="1897" cy="321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109"/>
              <a:ext cx="189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0" y="1109"/>
              <a:ext cx="1897" cy="3211"/>
            </a:xfrm>
            <a:custGeom>
              <a:avLst/>
              <a:gdLst>
                <a:gd name="T0" fmla="*/ 0 w 1897"/>
                <a:gd name="T1" fmla="*/ 3211 h 3211"/>
                <a:gd name="T2" fmla="*/ 1678 w 1897"/>
                <a:gd name="T3" fmla="*/ 3211 h 3211"/>
                <a:gd name="T4" fmla="*/ 1385 w 1897"/>
                <a:gd name="T5" fmla="*/ 1825 h 3211"/>
                <a:gd name="T6" fmla="*/ 1897 w 1897"/>
                <a:gd name="T7" fmla="*/ 1575 h 3211"/>
                <a:gd name="T8" fmla="*/ 1202 w 1897"/>
                <a:gd name="T9" fmla="*/ 105 h 3211"/>
                <a:gd name="T10" fmla="*/ 0 w 1897"/>
                <a:gd name="T11" fmla="*/ 0 h 3211"/>
                <a:gd name="T12" fmla="*/ 0 w 1897"/>
                <a:gd name="T13" fmla="*/ 3211 h 3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7" h="3211">
                  <a:moveTo>
                    <a:pt x="0" y="3211"/>
                  </a:moveTo>
                  <a:lnTo>
                    <a:pt x="1678" y="3211"/>
                  </a:lnTo>
                  <a:lnTo>
                    <a:pt x="1385" y="1825"/>
                  </a:lnTo>
                  <a:lnTo>
                    <a:pt x="1897" y="1575"/>
                  </a:lnTo>
                  <a:lnTo>
                    <a:pt x="1202" y="105"/>
                  </a:lnTo>
                  <a:lnTo>
                    <a:pt x="0" y="0"/>
                  </a:lnTo>
                  <a:lnTo>
                    <a:pt x="0" y="3211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552" y="1538"/>
              <a:ext cx="532" cy="197"/>
            </a:xfrm>
            <a:custGeom>
              <a:avLst/>
              <a:gdLst>
                <a:gd name="T0" fmla="*/ 1077 w 1090"/>
                <a:gd name="T1" fmla="*/ 201 h 403"/>
                <a:gd name="T2" fmla="*/ 996 w 1090"/>
                <a:gd name="T3" fmla="*/ 116 h 403"/>
                <a:gd name="T4" fmla="*/ 1074 w 1090"/>
                <a:gd name="T5" fmla="*/ 59 h 403"/>
                <a:gd name="T6" fmla="*/ 1079 w 1090"/>
                <a:gd name="T7" fmla="*/ 16 h 403"/>
                <a:gd name="T8" fmla="*/ 1035 w 1090"/>
                <a:gd name="T9" fmla="*/ 11 h 403"/>
                <a:gd name="T10" fmla="*/ 84 w 1090"/>
                <a:gd name="T11" fmla="*/ 32 h 403"/>
                <a:gd name="T12" fmla="*/ 54 w 1090"/>
                <a:gd name="T13" fmla="*/ 10 h 403"/>
                <a:gd name="T14" fmla="*/ 10 w 1090"/>
                <a:gd name="T15" fmla="*/ 17 h 403"/>
                <a:gd name="T16" fmla="*/ 17 w 1090"/>
                <a:gd name="T17" fmla="*/ 60 h 403"/>
                <a:gd name="T18" fmla="*/ 46 w 1090"/>
                <a:gd name="T19" fmla="*/ 82 h 403"/>
                <a:gd name="T20" fmla="*/ 82 w 1090"/>
                <a:gd name="T21" fmla="*/ 107 h 403"/>
                <a:gd name="T22" fmla="*/ 14 w 1090"/>
                <a:gd name="T23" fmla="*/ 174 h 403"/>
                <a:gd name="T24" fmla="*/ 14 w 1090"/>
                <a:gd name="T25" fmla="*/ 218 h 403"/>
                <a:gd name="T26" fmla="*/ 37 w 1090"/>
                <a:gd name="T27" fmla="*/ 227 h 403"/>
                <a:gd name="T28" fmla="*/ 59 w 1090"/>
                <a:gd name="T29" fmla="*/ 218 h 403"/>
                <a:gd name="T30" fmla="*/ 137 w 1090"/>
                <a:gd name="T31" fmla="*/ 140 h 403"/>
                <a:gd name="T32" fmla="*/ 207 w 1090"/>
                <a:gd name="T33" fmla="*/ 175 h 403"/>
                <a:gd name="T34" fmla="*/ 149 w 1090"/>
                <a:gd name="T35" fmla="*/ 288 h 403"/>
                <a:gd name="T36" fmla="*/ 163 w 1090"/>
                <a:gd name="T37" fmla="*/ 329 h 403"/>
                <a:gd name="T38" fmla="*/ 177 w 1090"/>
                <a:gd name="T39" fmla="*/ 333 h 403"/>
                <a:gd name="T40" fmla="*/ 205 w 1090"/>
                <a:gd name="T41" fmla="*/ 316 h 403"/>
                <a:gd name="T42" fmla="*/ 266 w 1090"/>
                <a:gd name="T43" fmla="*/ 198 h 403"/>
                <a:gd name="T44" fmla="*/ 353 w 1090"/>
                <a:gd name="T45" fmla="*/ 224 h 403"/>
                <a:gd name="T46" fmla="*/ 343 w 1090"/>
                <a:gd name="T47" fmla="*/ 343 h 403"/>
                <a:gd name="T48" fmla="*/ 371 w 1090"/>
                <a:gd name="T49" fmla="*/ 376 h 403"/>
                <a:gd name="T50" fmla="*/ 374 w 1090"/>
                <a:gd name="T51" fmla="*/ 377 h 403"/>
                <a:gd name="T52" fmla="*/ 405 w 1090"/>
                <a:gd name="T53" fmla="*/ 348 h 403"/>
                <a:gd name="T54" fmla="*/ 415 w 1090"/>
                <a:gd name="T55" fmla="*/ 236 h 403"/>
                <a:gd name="T56" fmla="*/ 536 w 1090"/>
                <a:gd name="T57" fmla="*/ 246 h 403"/>
                <a:gd name="T58" fmla="*/ 557 w 1090"/>
                <a:gd name="T59" fmla="*/ 376 h 403"/>
                <a:gd name="T60" fmla="*/ 588 w 1090"/>
                <a:gd name="T61" fmla="*/ 403 h 403"/>
                <a:gd name="T62" fmla="*/ 593 w 1090"/>
                <a:gd name="T63" fmla="*/ 402 h 403"/>
                <a:gd name="T64" fmla="*/ 619 w 1090"/>
                <a:gd name="T65" fmla="*/ 367 h 403"/>
                <a:gd name="T66" fmla="*/ 599 w 1090"/>
                <a:gd name="T67" fmla="*/ 245 h 403"/>
                <a:gd name="T68" fmla="*/ 751 w 1090"/>
                <a:gd name="T69" fmla="*/ 221 h 403"/>
                <a:gd name="T70" fmla="*/ 805 w 1090"/>
                <a:gd name="T71" fmla="*/ 326 h 403"/>
                <a:gd name="T72" fmla="*/ 833 w 1090"/>
                <a:gd name="T73" fmla="*/ 343 h 403"/>
                <a:gd name="T74" fmla="*/ 848 w 1090"/>
                <a:gd name="T75" fmla="*/ 339 h 403"/>
                <a:gd name="T76" fmla="*/ 861 w 1090"/>
                <a:gd name="T77" fmla="*/ 298 h 403"/>
                <a:gd name="T78" fmla="*/ 813 w 1090"/>
                <a:gd name="T79" fmla="*/ 203 h 403"/>
                <a:gd name="T80" fmla="*/ 940 w 1090"/>
                <a:gd name="T81" fmla="*/ 148 h 403"/>
                <a:gd name="T82" fmla="*/ 1032 w 1090"/>
                <a:gd name="T83" fmla="*/ 243 h 403"/>
                <a:gd name="T84" fmla="*/ 1055 w 1090"/>
                <a:gd name="T85" fmla="*/ 253 h 403"/>
                <a:gd name="T86" fmla="*/ 1076 w 1090"/>
                <a:gd name="T87" fmla="*/ 244 h 403"/>
                <a:gd name="T88" fmla="*/ 1077 w 1090"/>
                <a:gd name="T89" fmla="*/ 2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0" h="403">
                  <a:moveTo>
                    <a:pt x="1077" y="201"/>
                  </a:moveTo>
                  <a:cubicBezTo>
                    <a:pt x="996" y="116"/>
                    <a:pt x="996" y="116"/>
                    <a:pt x="996" y="116"/>
                  </a:cubicBezTo>
                  <a:cubicBezTo>
                    <a:pt x="1023" y="98"/>
                    <a:pt x="1049" y="80"/>
                    <a:pt x="1074" y="59"/>
                  </a:cubicBezTo>
                  <a:cubicBezTo>
                    <a:pt x="1088" y="48"/>
                    <a:pt x="1090" y="29"/>
                    <a:pt x="1079" y="16"/>
                  </a:cubicBezTo>
                  <a:cubicBezTo>
                    <a:pt x="1068" y="2"/>
                    <a:pt x="1048" y="0"/>
                    <a:pt x="1035" y="11"/>
                  </a:cubicBezTo>
                  <a:cubicBezTo>
                    <a:pt x="760" y="234"/>
                    <a:pt x="369" y="243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0" y="3"/>
                    <a:pt x="10" y="17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58" y="91"/>
                    <a:pt x="70" y="99"/>
                    <a:pt x="82" y="107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2" y="186"/>
                    <a:pt x="2" y="206"/>
                    <a:pt x="14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60" y="153"/>
                    <a:pt x="184" y="165"/>
                    <a:pt x="207" y="17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1" y="303"/>
                    <a:pt x="147" y="322"/>
                    <a:pt x="163" y="329"/>
                  </a:cubicBezTo>
                  <a:cubicBezTo>
                    <a:pt x="167" y="332"/>
                    <a:pt x="172" y="333"/>
                    <a:pt x="177" y="333"/>
                  </a:cubicBezTo>
                  <a:cubicBezTo>
                    <a:pt x="188" y="333"/>
                    <a:pt x="199" y="327"/>
                    <a:pt x="205" y="316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94" y="209"/>
                    <a:pt x="323" y="217"/>
                    <a:pt x="353" y="224"/>
                  </a:cubicBezTo>
                  <a:cubicBezTo>
                    <a:pt x="343" y="343"/>
                    <a:pt x="343" y="343"/>
                    <a:pt x="343" y="343"/>
                  </a:cubicBezTo>
                  <a:cubicBezTo>
                    <a:pt x="341" y="360"/>
                    <a:pt x="354" y="375"/>
                    <a:pt x="371" y="376"/>
                  </a:cubicBezTo>
                  <a:cubicBezTo>
                    <a:pt x="372" y="377"/>
                    <a:pt x="373" y="377"/>
                    <a:pt x="374" y="377"/>
                  </a:cubicBezTo>
                  <a:cubicBezTo>
                    <a:pt x="390" y="377"/>
                    <a:pt x="404" y="364"/>
                    <a:pt x="405" y="348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55" y="243"/>
                    <a:pt x="495" y="246"/>
                    <a:pt x="536" y="246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9" y="392"/>
                    <a:pt x="573" y="403"/>
                    <a:pt x="588" y="403"/>
                  </a:cubicBezTo>
                  <a:cubicBezTo>
                    <a:pt x="589" y="403"/>
                    <a:pt x="591" y="402"/>
                    <a:pt x="593" y="402"/>
                  </a:cubicBezTo>
                  <a:cubicBezTo>
                    <a:pt x="610" y="399"/>
                    <a:pt x="621" y="384"/>
                    <a:pt x="619" y="367"/>
                  </a:cubicBezTo>
                  <a:cubicBezTo>
                    <a:pt x="599" y="245"/>
                    <a:pt x="599" y="245"/>
                    <a:pt x="599" y="245"/>
                  </a:cubicBezTo>
                  <a:cubicBezTo>
                    <a:pt x="650" y="241"/>
                    <a:pt x="701" y="233"/>
                    <a:pt x="751" y="221"/>
                  </a:cubicBezTo>
                  <a:cubicBezTo>
                    <a:pt x="805" y="326"/>
                    <a:pt x="805" y="326"/>
                    <a:pt x="805" y="326"/>
                  </a:cubicBezTo>
                  <a:cubicBezTo>
                    <a:pt x="811" y="337"/>
                    <a:pt x="822" y="343"/>
                    <a:pt x="833" y="343"/>
                  </a:cubicBezTo>
                  <a:cubicBezTo>
                    <a:pt x="838" y="343"/>
                    <a:pt x="843" y="342"/>
                    <a:pt x="848" y="339"/>
                  </a:cubicBezTo>
                  <a:cubicBezTo>
                    <a:pt x="863" y="332"/>
                    <a:pt x="869" y="313"/>
                    <a:pt x="861" y="298"/>
                  </a:cubicBezTo>
                  <a:cubicBezTo>
                    <a:pt x="813" y="203"/>
                    <a:pt x="813" y="203"/>
                    <a:pt x="813" y="203"/>
                  </a:cubicBezTo>
                  <a:cubicBezTo>
                    <a:pt x="856" y="188"/>
                    <a:pt x="899" y="170"/>
                    <a:pt x="940" y="148"/>
                  </a:cubicBezTo>
                  <a:cubicBezTo>
                    <a:pt x="1032" y="243"/>
                    <a:pt x="1032" y="243"/>
                    <a:pt x="1032" y="243"/>
                  </a:cubicBezTo>
                  <a:cubicBezTo>
                    <a:pt x="1038" y="250"/>
                    <a:pt x="1046" y="253"/>
                    <a:pt x="1055" y="253"/>
                  </a:cubicBezTo>
                  <a:cubicBezTo>
                    <a:pt x="1062" y="253"/>
                    <a:pt x="1070" y="250"/>
                    <a:pt x="1076" y="244"/>
                  </a:cubicBezTo>
                  <a:cubicBezTo>
                    <a:pt x="1089" y="233"/>
                    <a:pt x="1089" y="213"/>
                    <a:pt x="1077" y="201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1" y="3161459"/>
            <a:ext cx="272235" cy="26754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82370" y="2699794"/>
            <a:ext cx="34673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第二部分</a:t>
            </a:r>
          </a:p>
        </p:txBody>
      </p:sp>
      <p:sp>
        <p:nvSpPr>
          <p:cNvPr id="24" name="矩形 23"/>
          <p:cNvSpPr/>
          <p:nvPr/>
        </p:nvSpPr>
        <p:spPr>
          <a:xfrm>
            <a:off x="5858076" y="3647899"/>
            <a:ext cx="4570713" cy="69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观看视频，回答问题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40" y="4783370"/>
            <a:ext cx="741669" cy="4115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椭圆 68"/>
          <p:cNvSpPr/>
          <p:nvPr/>
        </p:nvSpPr>
        <p:spPr>
          <a:xfrm>
            <a:off x="5417550" y="1176072"/>
            <a:ext cx="250666" cy="264592"/>
          </a:xfrm>
          <a:prstGeom prst="ellipse">
            <a:avLst/>
          </a:prstGeom>
          <a:solidFill>
            <a:srgbClr val="F5C720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框 73"/>
          <p:cNvSpPr txBox="1"/>
          <p:nvPr/>
        </p:nvSpPr>
        <p:spPr>
          <a:xfrm>
            <a:off x="5912989" y="1041864"/>
            <a:ext cx="449353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助人者和被帮助者都有哪些人？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301314" y="270383"/>
            <a:ext cx="162095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视频观看</a:t>
            </a:r>
          </a:p>
        </p:txBody>
      </p:sp>
      <p:sp>
        <p:nvSpPr>
          <p:cNvPr id="3" name="矩形 2"/>
          <p:cNvSpPr/>
          <p:nvPr/>
        </p:nvSpPr>
        <p:spPr>
          <a:xfrm>
            <a:off x="5273040" y="1931015"/>
            <a:ext cx="6096000" cy="44345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工人→摔倒的学生→过马路的老人→找不到零钱的女士→丢钱包的男士→负重者、摆摊者→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流浪者</a:t>
            </a:r>
            <a:r>
              <a:rPr lang="zh-C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→丢手机的女孩→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餐厅用餐的客人</a:t>
            </a:r>
            <a:r>
              <a:rPr lang="zh-C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→餐厅营业员（小费）→工人</a:t>
            </a:r>
          </a:p>
        </p:txBody>
      </p:sp>
      <p:pic>
        <p:nvPicPr>
          <p:cNvPr id="4" name="《爱会传递》Life Vest Inside - 风靡全球的公益MV 《One Day》_高清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" y="1931015"/>
            <a:ext cx="5066665" cy="316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9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椭圆 69"/>
          <p:cNvSpPr/>
          <p:nvPr/>
        </p:nvSpPr>
        <p:spPr>
          <a:xfrm>
            <a:off x="1220034" y="1418035"/>
            <a:ext cx="365760" cy="386080"/>
          </a:xfrm>
          <a:prstGeom prst="ellipse">
            <a:avLst/>
          </a:prstGeom>
          <a:solidFill>
            <a:srgbClr val="EB6464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1904186" y="1346915"/>
            <a:ext cx="603242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这些人中，哪些是弱小的？哪些是强大的？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309371" y="270383"/>
            <a:ext cx="161290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感受分享</a:t>
            </a:r>
          </a:p>
        </p:txBody>
      </p:sp>
      <p:sp>
        <p:nvSpPr>
          <p:cNvPr id="3" name="矩形 2"/>
          <p:cNvSpPr/>
          <p:nvPr/>
        </p:nvSpPr>
        <p:spPr>
          <a:xfrm>
            <a:off x="1463040" y="2062480"/>
            <a:ext cx="9885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工人工作很辛苦、劳累，但是身体强壮，富有爱心；</a:t>
            </a:r>
          </a:p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学生虽然瘦弱，但却是祖国的未来，是充满希望的；</a:t>
            </a:r>
          </a:p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老人虽然身体年迈，但是慈祥、智慧，</a:t>
            </a:r>
          </a:p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视频中的女士和男士虽然年轻有力量，但也有需要被帮助的时候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……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63040" y="3894196"/>
            <a:ext cx="9458960" cy="224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没有绝对的弱小与强大。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B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当我们遇到困难需要帮助时，我们是弱小的，帮助我们的人是强大的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；</a:t>
            </a:r>
            <a:r>
              <a:rPr lang="zh-CN" altLang="en-US" sz="2400" b="1" dirty="0">
                <a:solidFill>
                  <a:srgbClr val="00B05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当我们可以去帮助他人时，我们就是强大的。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真正的强大不在于你拥有多少，而在于你可以给予多少。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6" grpId="0" animBg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椭圆 70"/>
          <p:cNvSpPr/>
          <p:nvPr/>
        </p:nvSpPr>
        <p:spPr>
          <a:xfrm>
            <a:off x="1167356" y="1419005"/>
            <a:ext cx="476535" cy="503009"/>
          </a:xfrm>
          <a:prstGeom prst="ellipse">
            <a:avLst/>
          </a:prstGeom>
          <a:solidFill>
            <a:srgbClr val="F5C720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77"/>
          <p:cNvSpPr txBox="1"/>
          <p:nvPr/>
        </p:nvSpPr>
        <p:spPr>
          <a:xfrm>
            <a:off x="1790505" y="1419005"/>
            <a:ext cx="4801314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为什么人与人之间需要互相帮助？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2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307466" y="284988"/>
            <a:ext cx="9436100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发散思考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（邀请同学们踊跃说出自己的想法，无标准答案）</a:t>
            </a:r>
          </a:p>
        </p:txBody>
      </p:sp>
      <p:sp>
        <p:nvSpPr>
          <p:cNvPr id="18" name="椭圆 17"/>
          <p:cNvSpPr/>
          <p:nvPr/>
        </p:nvSpPr>
        <p:spPr>
          <a:xfrm>
            <a:off x="1177516" y="3359565"/>
            <a:ext cx="476535" cy="503009"/>
          </a:xfrm>
          <a:prstGeom prst="ellipse">
            <a:avLst/>
          </a:prstGeom>
          <a:solidFill>
            <a:srgbClr val="F5C720"/>
          </a:solidFill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800665" y="3359565"/>
            <a:ext cx="69557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你身边有需要帮助的人吗？你是怎样帮助他们的？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8" grpId="0" bldLvl="0" animBg="1"/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-1" y="98708"/>
            <a:ext cx="3993267" cy="6759292"/>
            <a:chOff x="0" y="1109"/>
            <a:chExt cx="1897" cy="3211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109"/>
              <a:ext cx="1897" cy="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0" y="1109"/>
              <a:ext cx="1897" cy="3211"/>
            </a:xfrm>
            <a:custGeom>
              <a:avLst/>
              <a:gdLst>
                <a:gd name="T0" fmla="*/ 0 w 1897"/>
                <a:gd name="T1" fmla="*/ 3211 h 3211"/>
                <a:gd name="T2" fmla="*/ 1678 w 1897"/>
                <a:gd name="T3" fmla="*/ 3211 h 3211"/>
                <a:gd name="T4" fmla="*/ 1385 w 1897"/>
                <a:gd name="T5" fmla="*/ 1825 h 3211"/>
                <a:gd name="T6" fmla="*/ 1897 w 1897"/>
                <a:gd name="T7" fmla="*/ 1575 h 3211"/>
                <a:gd name="T8" fmla="*/ 1202 w 1897"/>
                <a:gd name="T9" fmla="*/ 105 h 3211"/>
                <a:gd name="T10" fmla="*/ 0 w 1897"/>
                <a:gd name="T11" fmla="*/ 0 h 3211"/>
                <a:gd name="T12" fmla="*/ 0 w 1897"/>
                <a:gd name="T13" fmla="*/ 3211 h 3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7" h="3211">
                  <a:moveTo>
                    <a:pt x="0" y="3211"/>
                  </a:moveTo>
                  <a:lnTo>
                    <a:pt x="1678" y="3211"/>
                  </a:lnTo>
                  <a:lnTo>
                    <a:pt x="1385" y="1825"/>
                  </a:lnTo>
                  <a:lnTo>
                    <a:pt x="1897" y="1575"/>
                  </a:lnTo>
                  <a:lnTo>
                    <a:pt x="1202" y="105"/>
                  </a:lnTo>
                  <a:lnTo>
                    <a:pt x="0" y="0"/>
                  </a:lnTo>
                  <a:lnTo>
                    <a:pt x="0" y="3211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552" y="1538"/>
              <a:ext cx="532" cy="197"/>
            </a:xfrm>
            <a:custGeom>
              <a:avLst/>
              <a:gdLst>
                <a:gd name="T0" fmla="*/ 1077 w 1090"/>
                <a:gd name="T1" fmla="*/ 201 h 403"/>
                <a:gd name="T2" fmla="*/ 996 w 1090"/>
                <a:gd name="T3" fmla="*/ 116 h 403"/>
                <a:gd name="T4" fmla="*/ 1074 w 1090"/>
                <a:gd name="T5" fmla="*/ 59 h 403"/>
                <a:gd name="T6" fmla="*/ 1079 w 1090"/>
                <a:gd name="T7" fmla="*/ 16 h 403"/>
                <a:gd name="T8" fmla="*/ 1035 w 1090"/>
                <a:gd name="T9" fmla="*/ 11 h 403"/>
                <a:gd name="T10" fmla="*/ 84 w 1090"/>
                <a:gd name="T11" fmla="*/ 32 h 403"/>
                <a:gd name="T12" fmla="*/ 54 w 1090"/>
                <a:gd name="T13" fmla="*/ 10 h 403"/>
                <a:gd name="T14" fmla="*/ 10 w 1090"/>
                <a:gd name="T15" fmla="*/ 17 h 403"/>
                <a:gd name="T16" fmla="*/ 17 w 1090"/>
                <a:gd name="T17" fmla="*/ 60 h 403"/>
                <a:gd name="T18" fmla="*/ 46 w 1090"/>
                <a:gd name="T19" fmla="*/ 82 h 403"/>
                <a:gd name="T20" fmla="*/ 82 w 1090"/>
                <a:gd name="T21" fmla="*/ 107 h 403"/>
                <a:gd name="T22" fmla="*/ 14 w 1090"/>
                <a:gd name="T23" fmla="*/ 174 h 403"/>
                <a:gd name="T24" fmla="*/ 14 w 1090"/>
                <a:gd name="T25" fmla="*/ 218 h 403"/>
                <a:gd name="T26" fmla="*/ 37 w 1090"/>
                <a:gd name="T27" fmla="*/ 227 h 403"/>
                <a:gd name="T28" fmla="*/ 59 w 1090"/>
                <a:gd name="T29" fmla="*/ 218 h 403"/>
                <a:gd name="T30" fmla="*/ 137 w 1090"/>
                <a:gd name="T31" fmla="*/ 140 h 403"/>
                <a:gd name="T32" fmla="*/ 207 w 1090"/>
                <a:gd name="T33" fmla="*/ 175 h 403"/>
                <a:gd name="T34" fmla="*/ 149 w 1090"/>
                <a:gd name="T35" fmla="*/ 288 h 403"/>
                <a:gd name="T36" fmla="*/ 163 w 1090"/>
                <a:gd name="T37" fmla="*/ 329 h 403"/>
                <a:gd name="T38" fmla="*/ 177 w 1090"/>
                <a:gd name="T39" fmla="*/ 333 h 403"/>
                <a:gd name="T40" fmla="*/ 205 w 1090"/>
                <a:gd name="T41" fmla="*/ 316 h 403"/>
                <a:gd name="T42" fmla="*/ 266 w 1090"/>
                <a:gd name="T43" fmla="*/ 198 h 403"/>
                <a:gd name="T44" fmla="*/ 353 w 1090"/>
                <a:gd name="T45" fmla="*/ 224 h 403"/>
                <a:gd name="T46" fmla="*/ 343 w 1090"/>
                <a:gd name="T47" fmla="*/ 343 h 403"/>
                <a:gd name="T48" fmla="*/ 371 w 1090"/>
                <a:gd name="T49" fmla="*/ 376 h 403"/>
                <a:gd name="T50" fmla="*/ 374 w 1090"/>
                <a:gd name="T51" fmla="*/ 377 h 403"/>
                <a:gd name="T52" fmla="*/ 405 w 1090"/>
                <a:gd name="T53" fmla="*/ 348 h 403"/>
                <a:gd name="T54" fmla="*/ 415 w 1090"/>
                <a:gd name="T55" fmla="*/ 236 h 403"/>
                <a:gd name="T56" fmla="*/ 536 w 1090"/>
                <a:gd name="T57" fmla="*/ 246 h 403"/>
                <a:gd name="T58" fmla="*/ 557 w 1090"/>
                <a:gd name="T59" fmla="*/ 376 h 403"/>
                <a:gd name="T60" fmla="*/ 588 w 1090"/>
                <a:gd name="T61" fmla="*/ 403 h 403"/>
                <a:gd name="T62" fmla="*/ 593 w 1090"/>
                <a:gd name="T63" fmla="*/ 402 h 403"/>
                <a:gd name="T64" fmla="*/ 619 w 1090"/>
                <a:gd name="T65" fmla="*/ 367 h 403"/>
                <a:gd name="T66" fmla="*/ 599 w 1090"/>
                <a:gd name="T67" fmla="*/ 245 h 403"/>
                <a:gd name="T68" fmla="*/ 751 w 1090"/>
                <a:gd name="T69" fmla="*/ 221 h 403"/>
                <a:gd name="T70" fmla="*/ 805 w 1090"/>
                <a:gd name="T71" fmla="*/ 326 h 403"/>
                <a:gd name="T72" fmla="*/ 833 w 1090"/>
                <a:gd name="T73" fmla="*/ 343 h 403"/>
                <a:gd name="T74" fmla="*/ 848 w 1090"/>
                <a:gd name="T75" fmla="*/ 339 h 403"/>
                <a:gd name="T76" fmla="*/ 861 w 1090"/>
                <a:gd name="T77" fmla="*/ 298 h 403"/>
                <a:gd name="T78" fmla="*/ 813 w 1090"/>
                <a:gd name="T79" fmla="*/ 203 h 403"/>
                <a:gd name="T80" fmla="*/ 940 w 1090"/>
                <a:gd name="T81" fmla="*/ 148 h 403"/>
                <a:gd name="T82" fmla="*/ 1032 w 1090"/>
                <a:gd name="T83" fmla="*/ 243 h 403"/>
                <a:gd name="T84" fmla="*/ 1055 w 1090"/>
                <a:gd name="T85" fmla="*/ 253 h 403"/>
                <a:gd name="T86" fmla="*/ 1076 w 1090"/>
                <a:gd name="T87" fmla="*/ 244 h 403"/>
                <a:gd name="T88" fmla="*/ 1077 w 1090"/>
                <a:gd name="T89" fmla="*/ 20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0" h="403">
                  <a:moveTo>
                    <a:pt x="1077" y="201"/>
                  </a:moveTo>
                  <a:cubicBezTo>
                    <a:pt x="996" y="116"/>
                    <a:pt x="996" y="116"/>
                    <a:pt x="996" y="116"/>
                  </a:cubicBezTo>
                  <a:cubicBezTo>
                    <a:pt x="1023" y="98"/>
                    <a:pt x="1049" y="80"/>
                    <a:pt x="1074" y="59"/>
                  </a:cubicBezTo>
                  <a:cubicBezTo>
                    <a:pt x="1088" y="48"/>
                    <a:pt x="1090" y="29"/>
                    <a:pt x="1079" y="16"/>
                  </a:cubicBezTo>
                  <a:cubicBezTo>
                    <a:pt x="1068" y="2"/>
                    <a:pt x="1048" y="0"/>
                    <a:pt x="1035" y="11"/>
                  </a:cubicBezTo>
                  <a:cubicBezTo>
                    <a:pt x="760" y="234"/>
                    <a:pt x="369" y="243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0" y="3"/>
                    <a:pt x="10" y="17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58" y="91"/>
                    <a:pt x="70" y="99"/>
                    <a:pt x="82" y="107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2" y="186"/>
                    <a:pt x="2" y="206"/>
                    <a:pt x="14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60" y="153"/>
                    <a:pt x="184" y="165"/>
                    <a:pt x="207" y="175"/>
                  </a:cubicBezTo>
                  <a:cubicBezTo>
                    <a:pt x="149" y="288"/>
                    <a:pt x="149" y="288"/>
                    <a:pt x="149" y="288"/>
                  </a:cubicBezTo>
                  <a:cubicBezTo>
                    <a:pt x="141" y="303"/>
                    <a:pt x="147" y="322"/>
                    <a:pt x="163" y="329"/>
                  </a:cubicBezTo>
                  <a:cubicBezTo>
                    <a:pt x="167" y="332"/>
                    <a:pt x="172" y="333"/>
                    <a:pt x="177" y="333"/>
                  </a:cubicBezTo>
                  <a:cubicBezTo>
                    <a:pt x="188" y="333"/>
                    <a:pt x="199" y="327"/>
                    <a:pt x="205" y="316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94" y="209"/>
                    <a:pt x="323" y="217"/>
                    <a:pt x="353" y="224"/>
                  </a:cubicBezTo>
                  <a:cubicBezTo>
                    <a:pt x="343" y="343"/>
                    <a:pt x="343" y="343"/>
                    <a:pt x="343" y="343"/>
                  </a:cubicBezTo>
                  <a:cubicBezTo>
                    <a:pt x="341" y="360"/>
                    <a:pt x="354" y="375"/>
                    <a:pt x="371" y="376"/>
                  </a:cubicBezTo>
                  <a:cubicBezTo>
                    <a:pt x="372" y="377"/>
                    <a:pt x="373" y="377"/>
                    <a:pt x="374" y="377"/>
                  </a:cubicBezTo>
                  <a:cubicBezTo>
                    <a:pt x="390" y="377"/>
                    <a:pt x="404" y="364"/>
                    <a:pt x="405" y="348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55" y="243"/>
                    <a:pt x="495" y="246"/>
                    <a:pt x="536" y="246"/>
                  </a:cubicBezTo>
                  <a:cubicBezTo>
                    <a:pt x="557" y="376"/>
                    <a:pt x="557" y="376"/>
                    <a:pt x="557" y="376"/>
                  </a:cubicBezTo>
                  <a:cubicBezTo>
                    <a:pt x="559" y="392"/>
                    <a:pt x="573" y="403"/>
                    <a:pt x="588" y="403"/>
                  </a:cubicBezTo>
                  <a:cubicBezTo>
                    <a:pt x="589" y="403"/>
                    <a:pt x="591" y="402"/>
                    <a:pt x="593" y="402"/>
                  </a:cubicBezTo>
                  <a:cubicBezTo>
                    <a:pt x="610" y="399"/>
                    <a:pt x="621" y="384"/>
                    <a:pt x="619" y="367"/>
                  </a:cubicBezTo>
                  <a:cubicBezTo>
                    <a:pt x="599" y="245"/>
                    <a:pt x="599" y="245"/>
                    <a:pt x="599" y="245"/>
                  </a:cubicBezTo>
                  <a:cubicBezTo>
                    <a:pt x="650" y="241"/>
                    <a:pt x="701" y="233"/>
                    <a:pt x="751" y="221"/>
                  </a:cubicBezTo>
                  <a:cubicBezTo>
                    <a:pt x="805" y="326"/>
                    <a:pt x="805" y="326"/>
                    <a:pt x="805" y="326"/>
                  </a:cubicBezTo>
                  <a:cubicBezTo>
                    <a:pt x="811" y="337"/>
                    <a:pt x="822" y="343"/>
                    <a:pt x="833" y="343"/>
                  </a:cubicBezTo>
                  <a:cubicBezTo>
                    <a:pt x="838" y="343"/>
                    <a:pt x="843" y="342"/>
                    <a:pt x="848" y="339"/>
                  </a:cubicBezTo>
                  <a:cubicBezTo>
                    <a:pt x="863" y="332"/>
                    <a:pt x="869" y="313"/>
                    <a:pt x="861" y="298"/>
                  </a:cubicBezTo>
                  <a:cubicBezTo>
                    <a:pt x="813" y="203"/>
                    <a:pt x="813" y="203"/>
                    <a:pt x="813" y="203"/>
                  </a:cubicBezTo>
                  <a:cubicBezTo>
                    <a:pt x="856" y="188"/>
                    <a:pt x="899" y="170"/>
                    <a:pt x="940" y="148"/>
                  </a:cubicBezTo>
                  <a:cubicBezTo>
                    <a:pt x="1032" y="243"/>
                    <a:pt x="1032" y="243"/>
                    <a:pt x="1032" y="243"/>
                  </a:cubicBezTo>
                  <a:cubicBezTo>
                    <a:pt x="1038" y="250"/>
                    <a:pt x="1046" y="253"/>
                    <a:pt x="1055" y="253"/>
                  </a:cubicBezTo>
                  <a:cubicBezTo>
                    <a:pt x="1062" y="253"/>
                    <a:pt x="1070" y="250"/>
                    <a:pt x="1076" y="244"/>
                  </a:cubicBezTo>
                  <a:cubicBezTo>
                    <a:pt x="1089" y="233"/>
                    <a:pt x="1089" y="213"/>
                    <a:pt x="1077" y="201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21" y="3161459"/>
            <a:ext cx="272235" cy="26754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682370" y="2699794"/>
            <a:ext cx="34673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第三部分</a:t>
            </a:r>
          </a:p>
        </p:txBody>
      </p:sp>
      <p:sp>
        <p:nvSpPr>
          <p:cNvPr id="24" name="矩形 23"/>
          <p:cNvSpPr/>
          <p:nvPr/>
        </p:nvSpPr>
        <p:spPr>
          <a:xfrm>
            <a:off x="5858076" y="3647899"/>
            <a:ext cx="4570713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鸡蛋的烦恼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40" y="4783370"/>
            <a:ext cx="741669" cy="4115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/>
          <p:cNvGrpSpPr/>
          <p:nvPr/>
        </p:nvGrpSpPr>
        <p:grpSpPr>
          <a:xfrm>
            <a:off x="329365" y="192206"/>
            <a:ext cx="663427" cy="614471"/>
            <a:chOff x="2192889" y="2993141"/>
            <a:chExt cx="1638330" cy="1517433"/>
          </a:xfrm>
        </p:grpSpPr>
        <p:sp>
          <p:nvSpPr>
            <p:cNvPr id="87" name="Freeform 10"/>
            <p:cNvSpPr/>
            <p:nvPr/>
          </p:nvSpPr>
          <p:spPr bwMode="auto">
            <a:xfrm flipH="1">
              <a:off x="2232606" y="3661918"/>
              <a:ext cx="1095530" cy="816370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"/>
            <p:cNvSpPr/>
            <p:nvPr/>
          </p:nvSpPr>
          <p:spPr bwMode="auto">
            <a:xfrm flipH="1">
              <a:off x="3113002" y="3197618"/>
              <a:ext cx="680155" cy="1280670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2"/>
            <p:cNvSpPr/>
            <p:nvPr/>
          </p:nvSpPr>
          <p:spPr bwMode="auto">
            <a:xfrm flipH="1">
              <a:off x="2192889" y="3625020"/>
              <a:ext cx="1174964" cy="885554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3"/>
            <p:cNvSpPr/>
            <p:nvPr/>
          </p:nvSpPr>
          <p:spPr bwMode="auto">
            <a:xfrm flipH="1">
              <a:off x="3073285" y="3160720"/>
              <a:ext cx="757934" cy="1349854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4"/>
            <p:cNvSpPr>
              <a:spLocks noEditPoints="1"/>
            </p:cNvSpPr>
            <p:nvPr/>
          </p:nvSpPr>
          <p:spPr bwMode="auto">
            <a:xfrm flipH="1">
              <a:off x="2194544" y="2993141"/>
              <a:ext cx="1421541" cy="87171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1200151" y="260223"/>
            <a:ext cx="2685415" cy="52197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听听鸡蛋怎么说</a:t>
            </a:r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 flipH="1">
            <a:off x="1484140" y="1563643"/>
            <a:ext cx="4187023" cy="4120393"/>
            <a:chOff x="4545" y="809"/>
            <a:chExt cx="3155" cy="3342"/>
          </a:xfrm>
        </p:grpSpPr>
        <p:sp>
          <p:nvSpPr>
            <p:cNvPr id="36" name="Freeform 5"/>
            <p:cNvSpPr/>
            <p:nvPr/>
          </p:nvSpPr>
          <p:spPr bwMode="auto">
            <a:xfrm>
              <a:off x="5327" y="1071"/>
              <a:ext cx="2373" cy="2332"/>
            </a:xfrm>
            <a:custGeom>
              <a:avLst/>
              <a:gdLst>
                <a:gd name="T0" fmla="*/ 4701 w 5071"/>
                <a:gd name="T1" fmla="*/ 1834 h 4983"/>
                <a:gd name="T2" fmla="*/ 3205 w 5071"/>
                <a:gd name="T3" fmla="*/ 4620 h 4983"/>
                <a:gd name="T4" fmla="*/ 370 w 5071"/>
                <a:gd name="T5" fmla="*/ 3149 h 4983"/>
                <a:gd name="T6" fmla="*/ 1866 w 5071"/>
                <a:gd name="T7" fmla="*/ 364 h 4983"/>
                <a:gd name="T8" fmla="*/ 4701 w 5071"/>
                <a:gd name="T9" fmla="*/ 1834 h 4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1" h="4983">
                  <a:moveTo>
                    <a:pt x="4701" y="1834"/>
                  </a:moveTo>
                  <a:cubicBezTo>
                    <a:pt x="5071" y="3009"/>
                    <a:pt x="4401" y="4257"/>
                    <a:pt x="3205" y="4620"/>
                  </a:cubicBezTo>
                  <a:cubicBezTo>
                    <a:pt x="2009" y="4983"/>
                    <a:pt x="739" y="4325"/>
                    <a:pt x="370" y="3149"/>
                  </a:cubicBezTo>
                  <a:cubicBezTo>
                    <a:pt x="0" y="1974"/>
                    <a:pt x="670" y="727"/>
                    <a:pt x="1866" y="364"/>
                  </a:cubicBezTo>
                  <a:cubicBezTo>
                    <a:pt x="3062" y="0"/>
                    <a:pt x="4332" y="659"/>
                    <a:pt x="4701" y="1834"/>
                  </a:cubicBezTo>
                </a:path>
              </a:pathLst>
            </a:custGeom>
            <a:solidFill>
              <a:srgbClr val="F5C720"/>
            </a:solidFill>
            <a:ln w="38100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070" y="2007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5040" y="4114"/>
              <a:ext cx="37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8"/>
            <p:cNvSpPr/>
            <p:nvPr/>
          </p:nvSpPr>
          <p:spPr bwMode="auto">
            <a:xfrm>
              <a:off x="6927" y="3410"/>
              <a:ext cx="52" cy="81"/>
            </a:xfrm>
            <a:custGeom>
              <a:avLst/>
              <a:gdLst>
                <a:gd name="T0" fmla="*/ 25 w 110"/>
                <a:gd name="T1" fmla="*/ 173 h 173"/>
                <a:gd name="T2" fmla="*/ 16 w 110"/>
                <a:gd name="T3" fmla="*/ 171 h 173"/>
                <a:gd name="T4" fmla="*/ 5 w 110"/>
                <a:gd name="T5" fmla="*/ 143 h 173"/>
                <a:gd name="T6" fmla="*/ 66 w 110"/>
                <a:gd name="T7" fmla="*/ 15 h 173"/>
                <a:gd name="T8" fmla="*/ 95 w 110"/>
                <a:gd name="T9" fmla="*/ 5 h 173"/>
                <a:gd name="T10" fmla="*/ 105 w 110"/>
                <a:gd name="T11" fmla="*/ 33 h 173"/>
                <a:gd name="T12" fmla="*/ 44 w 110"/>
                <a:gd name="T13" fmla="*/ 161 h 173"/>
                <a:gd name="T14" fmla="*/ 25 w 110"/>
                <a:gd name="T15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73">
                  <a:moveTo>
                    <a:pt x="25" y="173"/>
                  </a:moveTo>
                  <a:cubicBezTo>
                    <a:pt x="22" y="173"/>
                    <a:pt x="18" y="172"/>
                    <a:pt x="16" y="171"/>
                  </a:cubicBezTo>
                  <a:cubicBezTo>
                    <a:pt x="5" y="166"/>
                    <a:pt x="0" y="153"/>
                    <a:pt x="5" y="143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71" y="5"/>
                    <a:pt x="84" y="0"/>
                    <a:pt x="95" y="5"/>
                  </a:cubicBezTo>
                  <a:cubicBezTo>
                    <a:pt x="105" y="10"/>
                    <a:pt x="110" y="22"/>
                    <a:pt x="105" y="3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0" y="168"/>
                    <a:pt x="32" y="173"/>
                    <a:pt x="25" y="173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0"/>
            <p:cNvSpPr/>
            <p:nvPr/>
          </p:nvSpPr>
          <p:spPr bwMode="auto">
            <a:xfrm>
              <a:off x="4849" y="3325"/>
              <a:ext cx="662" cy="531"/>
            </a:xfrm>
            <a:custGeom>
              <a:avLst/>
              <a:gdLst>
                <a:gd name="T0" fmla="*/ 662 w 662"/>
                <a:gd name="T1" fmla="*/ 0 h 531"/>
                <a:gd name="T2" fmla="*/ 533 w 662"/>
                <a:gd name="T3" fmla="*/ 420 h 531"/>
                <a:gd name="T4" fmla="*/ 0 w 662"/>
                <a:gd name="T5" fmla="*/ 531 h 531"/>
                <a:gd name="T6" fmla="*/ 130 w 662"/>
                <a:gd name="T7" fmla="*/ 111 h 531"/>
                <a:gd name="T8" fmla="*/ 662 w 662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31">
                  <a:moveTo>
                    <a:pt x="662" y="0"/>
                  </a:moveTo>
                  <a:lnTo>
                    <a:pt x="533" y="420"/>
                  </a:lnTo>
                  <a:lnTo>
                    <a:pt x="0" y="531"/>
                  </a:lnTo>
                  <a:lnTo>
                    <a:pt x="130" y="111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F5C7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1"/>
            <p:cNvSpPr/>
            <p:nvPr/>
          </p:nvSpPr>
          <p:spPr bwMode="auto">
            <a:xfrm>
              <a:off x="4568" y="3023"/>
              <a:ext cx="411" cy="833"/>
            </a:xfrm>
            <a:custGeom>
              <a:avLst/>
              <a:gdLst>
                <a:gd name="T0" fmla="*/ 129 w 411"/>
                <a:gd name="T1" fmla="*/ 0 h 833"/>
                <a:gd name="T2" fmla="*/ 411 w 411"/>
                <a:gd name="T3" fmla="*/ 413 h 833"/>
                <a:gd name="T4" fmla="*/ 281 w 411"/>
                <a:gd name="T5" fmla="*/ 833 h 833"/>
                <a:gd name="T6" fmla="*/ 0 w 411"/>
                <a:gd name="T7" fmla="*/ 420 h 833"/>
                <a:gd name="T8" fmla="*/ 129 w 411"/>
                <a:gd name="T9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833">
                  <a:moveTo>
                    <a:pt x="129" y="0"/>
                  </a:moveTo>
                  <a:lnTo>
                    <a:pt x="411" y="413"/>
                  </a:lnTo>
                  <a:lnTo>
                    <a:pt x="281" y="833"/>
                  </a:lnTo>
                  <a:lnTo>
                    <a:pt x="0" y="42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B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2"/>
            <p:cNvSpPr/>
            <p:nvPr/>
          </p:nvSpPr>
          <p:spPr bwMode="auto">
            <a:xfrm>
              <a:off x="4825" y="3301"/>
              <a:ext cx="710" cy="576"/>
            </a:xfrm>
            <a:custGeom>
              <a:avLst/>
              <a:gdLst>
                <a:gd name="T0" fmla="*/ 50 w 1517"/>
                <a:gd name="T1" fmla="*/ 1230 h 1230"/>
                <a:gd name="T2" fmla="*/ 5 w 1517"/>
                <a:gd name="T3" fmla="*/ 1194 h 1230"/>
                <a:gd name="T4" fmla="*/ 41 w 1517"/>
                <a:gd name="T5" fmla="*/ 1140 h 1230"/>
                <a:gd name="T6" fmla="*/ 1153 w 1517"/>
                <a:gd name="T7" fmla="*/ 910 h 1230"/>
                <a:gd name="T8" fmla="*/ 1422 w 1517"/>
                <a:gd name="T9" fmla="*/ 38 h 1230"/>
                <a:gd name="T10" fmla="*/ 1479 w 1517"/>
                <a:gd name="T11" fmla="*/ 8 h 1230"/>
                <a:gd name="T12" fmla="*/ 1510 w 1517"/>
                <a:gd name="T13" fmla="*/ 64 h 1230"/>
                <a:gd name="T14" fmla="*/ 1233 w 1517"/>
                <a:gd name="T15" fmla="*/ 961 h 1230"/>
                <a:gd name="T16" fmla="*/ 1198 w 1517"/>
                <a:gd name="T17" fmla="*/ 993 h 1230"/>
                <a:gd name="T18" fmla="*/ 60 w 1517"/>
                <a:gd name="T19" fmla="*/ 1229 h 1230"/>
                <a:gd name="T20" fmla="*/ 50 w 1517"/>
                <a:gd name="T21" fmla="*/ 123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7" h="1230">
                  <a:moveTo>
                    <a:pt x="50" y="1230"/>
                  </a:moveTo>
                  <a:cubicBezTo>
                    <a:pt x="29" y="1230"/>
                    <a:pt x="10" y="1215"/>
                    <a:pt x="5" y="1194"/>
                  </a:cubicBezTo>
                  <a:cubicBezTo>
                    <a:pt x="0" y="1169"/>
                    <a:pt x="16" y="1145"/>
                    <a:pt x="41" y="1140"/>
                  </a:cubicBezTo>
                  <a:cubicBezTo>
                    <a:pt x="1153" y="910"/>
                    <a:pt x="1153" y="910"/>
                    <a:pt x="1153" y="910"/>
                  </a:cubicBezTo>
                  <a:cubicBezTo>
                    <a:pt x="1422" y="38"/>
                    <a:pt x="1422" y="38"/>
                    <a:pt x="1422" y="38"/>
                  </a:cubicBezTo>
                  <a:cubicBezTo>
                    <a:pt x="1429" y="14"/>
                    <a:pt x="1455" y="0"/>
                    <a:pt x="1479" y="8"/>
                  </a:cubicBezTo>
                  <a:cubicBezTo>
                    <a:pt x="1503" y="15"/>
                    <a:pt x="1517" y="40"/>
                    <a:pt x="1510" y="64"/>
                  </a:cubicBezTo>
                  <a:cubicBezTo>
                    <a:pt x="1233" y="961"/>
                    <a:pt x="1233" y="961"/>
                    <a:pt x="1233" y="961"/>
                  </a:cubicBezTo>
                  <a:cubicBezTo>
                    <a:pt x="1228" y="977"/>
                    <a:pt x="1215" y="989"/>
                    <a:pt x="1198" y="993"/>
                  </a:cubicBezTo>
                  <a:cubicBezTo>
                    <a:pt x="60" y="1229"/>
                    <a:pt x="60" y="1229"/>
                    <a:pt x="60" y="1229"/>
                  </a:cubicBezTo>
                  <a:cubicBezTo>
                    <a:pt x="57" y="1229"/>
                    <a:pt x="53" y="1230"/>
                    <a:pt x="50" y="123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3"/>
            <p:cNvSpPr/>
            <p:nvPr/>
          </p:nvSpPr>
          <p:spPr bwMode="auto">
            <a:xfrm>
              <a:off x="4545" y="2999"/>
              <a:ext cx="458" cy="878"/>
            </a:xfrm>
            <a:custGeom>
              <a:avLst/>
              <a:gdLst>
                <a:gd name="T0" fmla="*/ 648 w 977"/>
                <a:gd name="T1" fmla="*/ 1875 h 1875"/>
                <a:gd name="T2" fmla="*/ 610 w 977"/>
                <a:gd name="T3" fmla="*/ 1855 h 1875"/>
                <a:gd name="T4" fmla="*/ 10 w 977"/>
                <a:gd name="T5" fmla="*/ 973 h 1875"/>
                <a:gd name="T6" fmla="*/ 4 w 977"/>
                <a:gd name="T7" fmla="*/ 935 h 1875"/>
                <a:gd name="T8" fmla="*/ 281 w 977"/>
                <a:gd name="T9" fmla="*/ 37 h 1875"/>
                <a:gd name="T10" fmla="*/ 338 w 977"/>
                <a:gd name="T11" fmla="*/ 7 h 1875"/>
                <a:gd name="T12" fmla="*/ 369 w 977"/>
                <a:gd name="T13" fmla="*/ 63 h 1875"/>
                <a:gd name="T14" fmla="*/ 98 w 977"/>
                <a:gd name="T15" fmla="*/ 941 h 1875"/>
                <a:gd name="T16" fmla="*/ 633 w 977"/>
                <a:gd name="T17" fmla="*/ 1725 h 1875"/>
                <a:gd name="T18" fmla="*/ 882 w 977"/>
                <a:gd name="T19" fmla="*/ 919 h 1875"/>
                <a:gd name="T20" fmla="*/ 939 w 977"/>
                <a:gd name="T21" fmla="*/ 888 h 1875"/>
                <a:gd name="T22" fmla="*/ 970 w 977"/>
                <a:gd name="T23" fmla="*/ 945 h 1875"/>
                <a:gd name="T24" fmla="*/ 692 w 977"/>
                <a:gd name="T25" fmla="*/ 1843 h 1875"/>
                <a:gd name="T26" fmla="*/ 655 w 977"/>
                <a:gd name="T27" fmla="*/ 1874 h 1875"/>
                <a:gd name="T28" fmla="*/ 648 w 977"/>
                <a:gd name="T29" fmla="*/ 1875 h 1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77" h="1875">
                  <a:moveTo>
                    <a:pt x="648" y="1875"/>
                  </a:moveTo>
                  <a:cubicBezTo>
                    <a:pt x="633" y="1875"/>
                    <a:pt x="619" y="1867"/>
                    <a:pt x="610" y="1855"/>
                  </a:cubicBezTo>
                  <a:cubicBezTo>
                    <a:pt x="10" y="973"/>
                    <a:pt x="10" y="973"/>
                    <a:pt x="10" y="973"/>
                  </a:cubicBezTo>
                  <a:cubicBezTo>
                    <a:pt x="2" y="962"/>
                    <a:pt x="0" y="948"/>
                    <a:pt x="4" y="935"/>
                  </a:cubicBezTo>
                  <a:cubicBezTo>
                    <a:pt x="281" y="37"/>
                    <a:pt x="281" y="37"/>
                    <a:pt x="281" y="37"/>
                  </a:cubicBezTo>
                  <a:cubicBezTo>
                    <a:pt x="288" y="13"/>
                    <a:pt x="314" y="0"/>
                    <a:pt x="338" y="7"/>
                  </a:cubicBezTo>
                  <a:cubicBezTo>
                    <a:pt x="362" y="14"/>
                    <a:pt x="376" y="39"/>
                    <a:pt x="369" y="63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633" y="1725"/>
                    <a:pt x="633" y="1725"/>
                    <a:pt x="633" y="1725"/>
                  </a:cubicBezTo>
                  <a:cubicBezTo>
                    <a:pt x="882" y="919"/>
                    <a:pt x="882" y="919"/>
                    <a:pt x="882" y="919"/>
                  </a:cubicBezTo>
                  <a:cubicBezTo>
                    <a:pt x="889" y="895"/>
                    <a:pt x="915" y="881"/>
                    <a:pt x="939" y="888"/>
                  </a:cubicBezTo>
                  <a:cubicBezTo>
                    <a:pt x="963" y="896"/>
                    <a:pt x="977" y="921"/>
                    <a:pt x="970" y="945"/>
                  </a:cubicBezTo>
                  <a:cubicBezTo>
                    <a:pt x="692" y="1843"/>
                    <a:pt x="692" y="1843"/>
                    <a:pt x="692" y="1843"/>
                  </a:cubicBezTo>
                  <a:cubicBezTo>
                    <a:pt x="687" y="1859"/>
                    <a:pt x="673" y="1872"/>
                    <a:pt x="655" y="1874"/>
                  </a:cubicBezTo>
                  <a:cubicBezTo>
                    <a:pt x="653" y="1875"/>
                    <a:pt x="651" y="1875"/>
                    <a:pt x="648" y="187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4675" y="2890"/>
              <a:ext cx="859" cy="567"/>
            </a:xfrm>
            <a:custGeom>
              <a:avLst/>
              <a:gdLst>
                <a:gd name="T0" fmla="*/ 650 w 1836"/>
                <a:gd name="T1" fmla="*/ 1211 h 1211"/>
                <a:gd name="T2" fmla="*/ 611 w 1836"/>
                <a:gd name="T3" fmla="*/ 1191 h 1211"/>
                <a:gd name="T4" fmla="*/ 10 w 1836"/>
                <a:gd name="T5" fmla="*/ 309 h 1211"/>
                <a:gd name="T6" fmla="*/ 6 w 1836"/>
                <a:gd name="T7" fmla="*/ 267 h 1211"/>
                <a:gd name="T8" fmla="*/ 39 w 1836"/>
                <a:gd name="T9" fmla="*/ 240 h 1211"/>
                <a:gd name="T10" fmla="*/ 1178 w 1836"/>
                <a:gd name="T11" fmla="*/ 4 h 1211"/>
                <a:gd name="T12" fmla="*/ 1225 w 1836"/>
                <a:gd name="T13" fmla="*/ 23 h 1211"/>
                <a:gd name="T14" fmla="*/ 1826 w 1836"/>
                <a:gd name="T15" fmla="*/ 905 h 1211"/>
                <a:gd name="T16" fmla="*/ 1830 w 1836"/>
                <a:gd name="T17" fmla="*/ 947 h 1211"/>
                <a:gd name="T18" fmla="*/ 1797 w 1836"/>
                <a:gd name="T19" fmla="*/ 974 h 1211"/>
                <a:gd name="T20" fmla="*/ 659 w 1836"/>
                <a:gd name="T21" fmla="*/ 1210 h 1211"/>
                <a:gd name="T22" fmla="*/ 650 w 1836"/>
                <a:gd name="T23" fmla="*/ 1211 h 1211"/>
                <a:gd name="T24" fmla="*/ 125 w 1836"/>
                <a:gd name="T25" fmla="*/ 315 h 1211"/>
                <a:gd name="T26" fmla="*/ 671 w 1836"/>
                <a:gd name="T27" fmla="*/ 1115 h 1211"/>
                <a:gd name="T28" fmla="*/ 1711 w 1836"/>
                <a:gd name="T29" fmla="*/ 899 h 1211"/>
                <a:gd name="T30" fmla="*/ 1166 w 1836"/>
                <a:gd name="T31" fmla="*/ 99 h 1211"/>
                <a:gd name="T32" fmla="*/ 125 w 1836"/>
                <a:gd name="T33" fmla="*/ 315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6" h="1211">
                  <a:moveTo>
                    <a:pt x="650" y="1211"/>
                  </a:moveTo>
                  <a:cubicBezTo>
                    <a:pt x="634" y="1211"/>
                    <a:pt x="620" y="1204"/>
                    <a:pt x="611" y="1191"/>
                  </a:cubicBezTo>
                  <a:cubicBezTo>
                    <a:pt x="10" y="309"/>
                    <a:pt x="10" y="309"/>
                    <a:pt x="10" y="309"/>
                  </a:cubicBezTo>
                  <a:cubicBezTo>
                    <a:pt x="2" y="297"/>
                    <a:pt x="0" y="281"/>
                    <a:pt x="6" y="267"/>
                  </a:cubicBezTo>
                  <a:cubicBezTo>
                    <a:pt x="12" y="253"/>
                    <a:pt x="24" y="243"/>
                    <a:pt x="39" y="240"/>
                  </a:cubicBezTo>
                  <a:cubicBezTo>
                    <a:pt x="1178" y="4"/>
                    <a:pt x="1178" y="4"/>
                    <a:pt x="1178" y="4"/>
                  </a:cubicBezTo>
                  <a:cubicBezTo>
                    <a:pt x="1196" y="0"/>
                    <a:pt x="1215" y="7"/>
                    <a:pt x="1225" y="23"/>
                  </a:cubicBezTo>
                  <a:cubicBezTo>
                    <a:pt x="1826" y="905"/>
                    <a:pt x="1826" y="905"/>
                    <a:pt x="1826" y="905"/>
                  </a:cubicBezTo>
                  <a:cubicBezTo>
                    <a:pt x="1834" y="917"/>
                    <a:pt x="1836" y="933"/>
                    <a:pt x="1830" y="947"/>
                  </a:cubicBezTo>
                  <a:cubicBezTo>
                    <a:pt x="1825" y="961"/>
                    <a:pt x="1812" y="971"/>
                    <a:pt x="1797" y="974"/>
                  </a:cubicBezTo>
                  <a:cubicBezTo>
                    <a:pt x="659" y="1210"/>
                    <a:pt x="659" y="1210"/>
                    <a:pt x="659" y="1210"/>
                  </a:cubicBezTo>
                  <a:cubicBezTo>
                    <a:pt x="656" y="1211"/>
                    <a:pt x="653" y="1211"/>
                    <a:pt x="650" y="1211"/>
                  </a:cubicBezTo>
                  <a:moveTo>
                    <a:pt x="125" y="315"/>
                  </a:moveTo>
                  <a:cubicBezTo>
                    <a:pt x="671" y="1115"/>
                    <a:pt x="671" y="1115"/>
                    <a:pt x="671" y="1115"/>
                  </a:cubicBezTo>
                  <a:cubicBezTo>
                    <a:pt x="1711" y="899"/>
                    <a:pt x="1711" y="899"/>
                    <a:pt x="1711" y="899"/>
                  </a:cubicBezTo>
                  <a:cubicBezTo>
                    <a:pt x="1166" y="99"/>
                    <a:pt x="1166" y="99"/>
                    <a:pt x="1166" y="99"/>
                  </a:cubicBezTo>
                  <a:lnTo>
                    <a:pt x="125" y="3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4625" y="2367"/>
              <a:ext cx="207" cy="217"/>
            </a:xfrm>
            <a:custGeom>
              <a:avLst/>
              <a:gdLst>
                <a:gd name="T0" fmla="*/ 194 w 441"/>
                <a:gd name="T1" fmla="*/ 7 h 463"/>
                <a:gd name="T2" fmla="*/ 48 w 441"/>
                <a:gd name="T3" fmla="*/ 88 h 463"/>
                <a:gd name="T4" fmla="*/ 1 w 441"/>
                <a:gd name="T5" fmla="*/ 216 h 463"/>
                <a:gd name="T6" fmla="*/ 85 w 441"/>
                <a:gd name="T7" fmla="*/ 390 h 463"/>
                <a:gd name="T8" fmla="*/ 85 w 441"/>
                <a:gd name="T9" fmla="*/ 390 h 463"/>
                <a:gd name="T10" fmla="*/ 85 w 441"/>
                <a:gd name="T11" fmla="*/ 390 h 463"/>
                <a:gd name="T12" fmla="*/ 85 w 441"/>
                <a:gd name="T13" fmla="*/ 390 h 463"/>
                <a:gd name="T14" fmla="*/ 393 w 441"/>
                <a:gd name="T15" fmla="*/ 353 h 463"/>
                <a:gd name="T16" fmla="*/ 439 w 441"/>
                <a:gd name="T17" fmla="*/ 225 h 463"/>
                <a:gd name="T18" fmla="*/ 356 w 441"/>
                <a:gd name="T19" fmla="*/ 51 h 463"/>
                <a:gd name="T20" fmla="*/ 194 w 441"/>
                <a:gd name="T21" fmla="*/ 7 h 463"/>
                <a:gd name="T22" fmla="*/ 65 w 441"/>
                <a:gd name="T23" fmla="*/ 217 h 463"/>
                <a:gd name="T24" fmla="*/ 98 w 441"/>
                <a:gd name="T25" fmla="*/ 126 h 463"/>
                <a:gd name="T26" fmla="*/ 202 w 441"/>
                <a:gd name="T27" fmla="*/ 69 h 463"/>
                <a:gd name="T28" fmla="*/ 290 w 441"/>
                <a:gd name="T29" fmla="*/ 84 h 463"/>
                <a:gd name="T30" fmla="*/ 101 w 441"/>
                <a:gd name="T31" fmla="*/ 319 h 463"/>
                <a:gd name="T32" fmla="*/ 65 w 441"/>
                <a:gd name="T33" fmla="*/ 217 h 463"/>
                <a:gd name="T34" fmla="*/ 376 w 441"/>
                <a:gd name="T35" fmla="*/ 224 h 463"/>
                <a:gd name="T36" fmla="*/ 343 w 441"/>
                <a:gd name="T37" fmla="*/ 315 h 463"/>
                <a:gd name="T38" fmla="*/ 151 w 441"/>
                <a:gd name="T39" fmla="*/ 357 h 463"/>
                <a:gd name="T40" fmla="*/ 339 w 441"/>
                <a:gd name="T41" fmla="*/ 122 h 463"/>
                <a:gd name="T42" fmla="*/ 376 w 441"/>
                <a:gd name="T43" fmla="*/ 22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1" h="463">
                  <a:moveTo>
                    <a:pt x="194" y="7"/>
                  </a:moveTo>
                  <a:cubicBezTo>
                    <a:pt x="136" y="14"/>
                    <a:pt x="84" y="42"/>
                    <a:pt x="48" y="88"/>
                  </a:cubicBezTo>
                  <a:cubicBezTo>
                    <a:pt x="19" y="125"/>
                    <a:pt x="2" y="169"/>
                    <a:pt x="1" y="216"/>
                  </a:cubicBezTo>
                  <a:cubicBezTo>
                    <a:pt x="0" y="284"/>
                    <a:pt x="30" y="347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85" y="390"/>
                    <a:pt x="85" y="390"/>
                    <a:pt x="85" y="390"/>
                  </a:cubicBezTo>
                  <a:cubicBezTo>
                    <a:pt x="180" y="463"/>
                    <a:pt x="318" y="446"/>
                    <a:pt x="393" y="353"/>
                  </a:cubicBezTo>
                  <a:cubicBezTo>
                    <a:pt x="422" y="316"/>
                    <a:pt x="438" y="272"/>
                    <a:pt x="439" y="225"/>
                  </a:cubicBezTo>
                  <a:cubicBezTo>
                    <a:pt x="441" y="157"/>
                    <a:pt x="410" y="93"/>
                    <a:pt x="356" y="51"/>
                  </a:cubicBezTo>
                  <a:cubicBezTo>
                    <a:pt x="310" y="16"/>
                    <a:pt x="252" y="0"/>
                    <a:pt x="194" y="7"/>
                  </a:cubicBezTo>
                  <a:moveTo>
                    <a:pt x="65" y="217"/>
                  </a:moveTo>
                  <a:cubicBezTo>
                    <a:pt x="65" y="184"/>
                    <a:pt x="77" y="152"/>
                    <a:pt x="98" y="126"/>
                  </a:cubicBezTo>
                  <a:cubicBezTo>
                    <a:pt x="124" y="94"/>
                    <a:pt x="160" y="73"/>
                    <a:pt x="202" y="69"/>
                  </a:cubicBezTo>
                  <a:cubicBezTo>
                    <a:pt x="232" y="65"/>
                    <a:pt x="263" y="70"/>
                    <a:pt x="290" y="84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77" y="291"/>
                    <a:pt x="64" y="255"/>
                    <a:pt x="65" y="217"/>
                  </a:cubicBezTo>
                  <a:moveTo>
                    <a:pt x="376" y="224"/>
                  </a:moveTo>
                  <a:cubicBezTo>
                    <a:pt x="375" y="257"/>
                    <a:pt x="364" y="289"/>
                    <a:pt x="343" y="315"/>
                  </a:cubicBezTo>
                  <a:cubicBezTo>
                    <a:pt x="297" y="373"/>
                    <a:pt x="216" y="389"/>
                    <a:pt x="151" y="357"/>
                  </a:cubicBezTo>
                  <a:cubicBezTo>
                    <a:pt x="339" y="122"/>
                    <a:pt x="339" y="122"/>
                    <a:pt x="339" y="122"/>
                  </a:cubicBezTo>
                  <a:cubicBezTo>
                    <a:pt x="364" y="150"/>
                    <a:pt x="377" y="186"/>
                    <a:pt x="376" y="224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6"/>
            <p:cNvSpPr>
              <a:spLocks noEditPoints="1"/>
            </p:cNvSpPr>
            <p:nvPr/>
          </p:nvSpPr>
          <p:spPr bwMode="auto">
            <a:xfrm>
              <a:off x="6802" y="809"/>
              <a:ext cx="303" cy="296"/>
            </a:xfrm>
            <a:custGeom>
              <a:avLst/>
              <a:gdLst>
                <a:gd name="T0" fmla="*/ 448 w 646"/>
                <a:gd name="T1" fmla="*/ 616 h 633"/>
                <a:gd name="T2" fmla="*/ 639 w 646"/>
                <a:gd name="T3" fmla="*/ 278 h 633"/>
                <a:gd name="T4" fmla="*/ 635 w 646"/>
                <a:gd name="T5" fmla="*/ 242 h 633"/>
                <a:gd name="T6" fmla="*/ 599 w 646"/>
                <a:gd name="T7" fmla="*/ 235 h 633"/>
                <a:gd name="T8" fmla="*/ 475 w 646"/>
                <a:gd name="T9" fmla="*/ 289 h 633"/>
                <a:gd name="T10" fmla="*/ 520 w 646"/>
                <a:gd name="T11" fmla="*/ 39 h 633"/>
                <a:gd name="T12" fmla="*/ 504 w 646"/>
                <a:gd name="T13" fmla="*/ 6 h 633"/>
                <a:gd name="T14" fmla="*/ 467 w 646"/>
                <a:gd name="T15" fmla="*/ 11 h 633"/>
                <a:gd name="T16" fmla="*/ 281 w 646"/>
                <a:gd name="T17" fmla="*/ 183 h 633"/>
                <a:gd name="T18" fmla="*/ 255 w 646"/>
                <a:gd name="T19" fmla="*/ 45 h 633"/>
                <a:gd name="T20" fmla="*/ 229 w 646"/>
                <a:gd name="T21" fmla="*/ 20 h 633"/>
                <a:gd name="T22" fmla="*/ 196 w 646"/>
                <a:gd name="T23" fmla="*/ 36 h 633"/>
                <a:gd name="T24" fmla="*/ 5 w 646"/>
                <a:gd name="T25" fmla="*/ 373 h 633"/>
                <a:gd name="T26" fmla="*/ 2 w 646"/>
                <a:gd name="T27" fmla="*/ 397 h 633"/>
                <a:gd name="T28" fmla="*/ 6 w 646"/>
                <a:gd name="T29" fmla="*/ 405 h 633"/>
                <a:gd name="T30" fmla="*/ 17 w 646"/>
                <a:gd name="T31" fmla="*/ 416 h 633"/>
                <a:gd name="T32" fmla="*/ 405 w 646"/>
                <a:gd name="T33" fmla="*/ 628 h 633"/>
                <a:gd name="T34" fmla="*/ 429 w 646"/>
                <a:gd name="T35" fmla="*/ 631 h 633"/>
                <a:gd name="T36" fmla="*/ 448 w 646"/>
                <a:gd name="T37" fmla="*/ 616 h 633"/>
                <a:gd name="T38" fmla="*/ 75 w 646"/>
                <a:gd name="T39" fmla="*/ 376 h 633"/>
                <a:gd name="T40" fmla="*/ 209 w 646"/>
                <a:gd name="T41" fmla="*/ 141 h 633"/>
                <a:gd name="T42" fmla="*/ 229 w 646"/>
                <a:gd name="T43" fmla="*/ 251 h 633"/>
                <a:gd name="T44" fmla="*/ 251 w 646"/>
                <a:gd name="T45" fmla="*/ 275 h 633"/>
                <a:gd name="T46" fmla="*/ 282 w 646"/>
                <a:gd name="T47" fmla="*/ 268 h 633"/>
                <a:gd name="T48" fmla="*/ 441 w 646"/>
                <a:gd name="T49" fmla="*/ 121 h 633"/>
                <a:gd name="T50" fmla="*/ 403 w 646"/>
                <a:gd name="T51" fmla="*/ 336 h 633"/>
                <a:gd name="T52" fmla="*/ 414 w 646"/>
                <a:gd name="T53" fmla="*/ 366 h 633"/>
                <a:gd name="T54" fmla="*/ 447 w 646"/>
                <a:gd name="T55" fmla="*/ 370 h 633"/>
                <a:gd name="T56" fmla="*/ 538 w 646"/>
                <a:gd name="T57" fmla="*/ 330 h 633"/>
                <a:gd name="T58" fmla="*/ 408 w 646"/>
                <a:gd name="T59" fmla="*/ 559 h 633"/>
                <a:gd name="T60" fmla="*/ 75 w 646"/>
                <a:gd name="T61" fmla="*/ 37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6" h="633">
                  <a:moveTo>
                    <a:pt x="448" y="616"/>
                  </a:moveTo>
                  <a:cubicBezTo>
                    <a:pt x="639" y="278"/>
                    <a:pt x="639" y="278"/>
                    <a:pt x="639" y="278"/>
                  </a:cubicBezTo>
                  <a:cubicBezTo>
                    <a:pt x="646" y="266"/>
                    <a:pt x="644" y="252"/>
                    <a:pt x="635" y="242"/>
                  </a:cubicBezTo>
                  <a:cubicBezTo>
                    <a:pt x="626" y="232"/>
                    <a:pt x="611" y="229"/>
                    <a:pt x="599" y="235"/>
                  </a:cubicBezTo>
                  <a:cubicBezTo>
                    <a:pt x="475" y="289"/>
                    <a:pt x="475" y="289"/>
                    <a:pt x="475" y="289"/>
                  </a:cubicBezTo>
                  <a:cubicBezTo>
                    <a:pt x="520" y="39"/>
                    <a:pt x="520" y="39"/>
                    <a:pt x="520" y="39"/>
                  </a:cubicBezTo>
                  <a:cubicBezTo>
                    <a:pt x="522" y="26"/>
                    <a:pt x="515" y="13"/>
                    <a:pt x="504" y="6"/>
                  </a:cubicBezTo>
                  <a:cubicBezTo>
                    <a:pt x="492" y="0"/>
                    <a:pt x="477" y="2"/>
                    <a:pt x="467" y="11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3" y="32"/>
                    <a:pt x="242" y="22"/>
                    <a:pt x="229" y="20"/>
                  </a:cubicBezTo>
                  <a:cubicBezTo>
                    <a:pt x="216" y="18"/>
                    <a:pt x="203" y="24"/>
                    <a:pt x="196" y="36"/>
                  </a:cubicBezTo>
                  <a:cubicBezTo>
                    <a:pt x="5" y="373"/>
                    <a:pt x="5" y="373"/>
                    <a:pt x="5" y="373"/>
                  </a:cubicBezTo>
                  <a:cubicBezTo>
                    <a:pt x="1" y="381"/>
                    <a:pt x="0" y="389"/>
                    <a:pt x="2" y="397"/>
                  </a:cubicBezTo>
                  <a:cubicBezTo>
                    <a:pt x="3" y="400"/>
                    <a:pt x="4" y="403"/>
                    <a:pt x="6" y="405"/>
                  </a:cubicBezTo>
                  <a:cubicBezTo>
                    <a:pt x="8" y="410"/>
                    <a:pt x="12" y="413"/>
                    <a:pt x="17" y="416"/>
                  </a:cubicBezTo>
                  <a:cubicBezTo>
                    <a:pt x="405" y="628"/>
                    <a:pt x="405" y="628"/>
                    <a:pt x="405" y="628"/>
                  </a:cubicBezTo>
                  <a:cubicBezTo>
                    <a:pt x="412" y="632"/>
                    <a:pt x="421" y="633"/>
                    <a:pt x="429" y="631"/>
                  </a:cubicBezTo>
                  <a:cubicBezTo>
                    <a:pt x="437" y="629"/>
                    <a:pt x="444" y="623"/>
                    <a:pt x="448" y="616"/>
                  </a:cubicBezTo>
                  <a:moveTo>
                    <a:pt x="75" y="376"/>
                  </a:moveTo>
                  <a:cubicBezTo>
                    <a:pt x="209" y="141"/>
                    <a:pt x="209" y="141"/>
                    <a:pt x="209" y="141"/>
                  </a:cubicBezTo>
                  <a:cubicBezTo>
                    <a:pt x="229" y="251"/>
                    <a:pt x="229" y="251"/>
                    <a:pt x="229" y="251"/>
                  </a:cubicBezTo>
                  <a:cubicBezTo>
                    <a:pt x="231" y="262"/>
                    <a:pt x="240" y="271"/>
                    <a:pt x="251" y="275"/>
                  </a:cubicBezTo>
                  <a:cubicBezTo>
                    <a:pt x="262" y="278"/>
                    <a:pt x="274" y="276"/>
                    <a:pt x="282" y="268"/>
                  </a:cubicBezTo>
                  <a:cubicBezTo>
                    <a:pt x="441" y="121"/>
                    <a:pt x="441" y="121"/>
                    <a:pt x="441" y="121"/>
                  </a:cubicBezTo>
                  <a:cubicBezTo>
                    <a:pt x="403" y="336"/>
                    <a:pt x="403" y="336"/>
                    <a:pt x="403" y="336"/>
                  </a:cubicBezTo>
                  <a:cubicBezTo>
                    <a:pt x="401" y="348"/>
                    <a:pt x="405" y="359"/>
                    <a:pt x="414" y="366"/>
                  </a:cubicBezTo>
                  <a:cubicBezTo>
                    <a:pt x="424" y="373"/>
                    <a:pt x="436" y="375"/>
                    <a:pt x="447" y="370"/>
                  </a:cubicBezTo>
                  <a:cubicBezTo>
                    <a:pt x="538" y="330"/>
                    <a:pt x="538" y="330"/>
                    <a:pt x="538" y="330"/>
                  </a:cubicBezTo>
                  <a:cubicBezTo>
                    <a:pt x="408" y="559"/>
                    <a:pt x="408" y="559"/>
                    <a:pt x="408" y="559"/>
                  </a:cubicBezTo>
                  <a:lnTo>
                    <a:pt x="75" y="37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7"/>
            <p:cNvSpPr/>
            <p:nvPr/>
          </p:nvSpPr>
          <p:spPr bwMode="auto">
            <a:xfrm>
              <a:off x="6256" y="2221"/>
              <a:ext cx="514" cy="188"/>
            </a:xfrm>
            <a:custGeom>
              <a:avLst/>
              <a:gdLst>
                <a:gd name="T0" fmla="*/ 1087 w 1099"/>
                <a:gd name="T1" fmla="*/ 200 h 402"/>
                <a:gd name="T2" fmla="*/ 1004 w 1099"/>
                <a:gd name="T3" fmla="*/ 115 h 402"/>
                <a:gd name="T4" fmla="*/ 1084 w 1099"/>
                <a:gd name="T5" fmla="*/ 59 h 402"/>
                <a:gd name="T6" fmla="*/ 1088 w 1099"/>
                <a:gd name="T7" fmla="*/ 15 h 402"/>
                <a:gd name="T8" fmla="*/ 1044 w 1099"/>
                <a:gd name="T9" fmla="*/ 11 h 402"/>
                <a:gd name="T10" fmla="*/ 84 w 1099"/>
                <a:gd name="T11" fmla="*/ 32 h 402"/>
                <a:gd name="T12" fmla="*/ 54 w 1099"/>
                <a:gd name="T13" fmla="*/ 10 h 402"/>
                <a:gd name="T14" fmla="*/ 10 w 1099"/>
                <a:gd name="T15" fmla="*/ 16 h 402"/>
                <a:gd name="T16" fmla="*/ 17 w 1099"/>
                <a:gd name="T17" fmla="*/ 60 h 402"/>
                <a:gd name="T18" fmla="*/ 47 w 1099"/>
                <a:gd name="T19" fmla="*/ 82 h 402"/>
                <a:gd name="T20" fmla="*/ 83 w 1099"/>
                <a:gd name="T21" fmla="*/ 107 h 402"/>
                <a:gd name="T22" fmla="*/ 15 w 1099"/>
                <a:gd name="T23" fmla="*/ 174 h 402"/>
                <a:gd name="T24" fmla="*/ 15 w 1099"/>
                <a:gd name="T25" fmla="*/ 218 h 402"/>
                <a:gd name="T26" fmla="*/ 37 w 1099"/>
                <a:gd name="T27" fmla="*/ 227 h 402"/>
                <a:gd name="T28" fmla="*/ 59 w 1099"/>
                <a:gd name="T29" fmla="*/ 218 h 402"/>
                <a:gd name="T30" fmla="*/ 138 w 1099"/>
                <a:gd name="T31" fmla="*/ 140 h 402"/>
                <a:gd name="T32" fmla="*/ 209 w 1099"/>
                <a:gd name="T33" fmla="*/ 175 h 402"/>
                <a:gd name="T34" fmla="*/ 150 w 1099"/>
                <a:gd name="T35" fmla="*/ 287 h 402"/>
                <a:gd name="T36" fmla="*/ 164 w 1099"/>
                <a:gd name="T37" fmla="*/ 329 h 402"/>
                <a:gd name="T38" fmla="*/ 179 w 1099"/>
                <a:gd name="T39" fmla="*/ 333 h 402"/>
                <a:gd name="T40" fmla="*/ 207 w 1099"/>
                <a:gd name="T41" fmla="*/ 316 h 402"/>
                <a:gd name="T42" fmla="*/ 268 w 1099"/>
                <a:gd name="T43" fmla="*/ 198 h 402"/>
                <a:gd name="T44" fmla="*/ 356 w 1099"/>
                <a:gd name="T45" fmla="*/ 224 h 402"/>
                <a:gd name="T46" fmla="*/ 346 w 1099"/>
                <a:gd name="T47" fmla="*/ 343 h 402"/>
                <a:gd name="T48" fmla="*/ 374 w 1099"/>
                <a:gd name="T49" fmla="*/ 376 h 402"/>
                <a:gd name="T50" fmla="*/ 377 w 1099"/>
                <a:gd name="T51" fmla="*/ 376 h 402"/>
                <a:gd name="T52" fmla="*/ 409 w 1099"/>
                <a:gd name="T53" fmla="*/ 348 h 402"/>
                <a:gd name="T54" fmla="*/ 418 w 1099"/>
                <a:gd name="T55" fmla="*/ 236 h 402"/>
                <a:gd name="T56" fmla="*/ 540 w 1099"/>
                <a:gd name="T57" fmla="*/ 246 h 402"/>
                <a:gd name="T58" fmla="*/ 562 w 1099"/>
                <a:gd name="T59" fmla="*/ 376 h 402"/>
                <a:gd name="T60" fmla="*/ 593 w 1099"/>
                <a:gd name="T61" fmla="*/ 402 h 402"/>
                <a:gd name="T62" fmla="*/ 598 w 1099"/>
                <a:gd name="T63" fmla="*/ 402 h 402"/>
                <a:gd name="T64" fmla="*/ 624 w 1099"/>
                <a:gd name="T65" fmla="*/ 366 h 402"/>
                <a:gd name="T66" fmla="*/ 604 w 1099"/>
                <a:gd name="T67" fmla="*/ 244 h 402"/>
                <a:gd name="T68" fmla="*/ 758 w 1099"/>
                <a:gd name="T69" fmla="*/ 221 h 402"/>
                <a:gd name="T70" fmla="*/ 812 w 1099"/>
                <a:gd name="T71" fmla="*/ 326 h 402"/>
                <a:gd name="T72" fmla="*/ 841 w 1099"/>
                <a:gd name="T73" fmla="*/ 343 h 402"/>
                <a:gd name="T74" fmla="*/ 855 w 1099"/>
                <a:gd name="T75" fmla="*/ 339 h 402"/>
                <a:gd name="T76" fmla="*/ 869 w 1099"/>
                <a:gd name="T77" fmla="*/ 297 h 402"/>
                <a:gd name="T78" fmla="*/ 820 w 1099"/>
                <a:gd name="T79" fmla="*/ 203 h 402"/>
                <a:gd name="T80" fmla="*/ 948 w 1099"/>
                <a:gd name="T81" fmla="*/ 148 h 402"/>
                <a:gd name="T82" fmla="*/ 1041 w 1099"/>
                <a:gd name="T83" fmla="*/ 243 h 402"/>
                <a:gd name="T84" fmla="*/ 1064 w 1099"/>
                <a:gd name="T85" fmla="*/ 253 h 402"/>
                <a:gd name="T86" fmla="*/ 1086 w 1099"/>
                <a:gd name="T87" fmla="*/ 244 h 402"/>
                <a:gd name="T88" fmla="*/ 1087 w 1099"/>
                <a:gd name="T89" fmla="*/ 20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99" h="402">
                  <a:moveTo>
                    <a:pt x="1087" y="200"/>
                  </a:moveTo>
                  <a:cubicBezTo>
                    <a:pt x="1004" y="115"/>
                    <a:pt x="1004" y="115"/>
                    <a:pt x="1004" y="115"/>
                  </a:cubicBezTo>
                  <a:cubicBezTo>
                    <a:pt x="1032" y="98"/>
                    <a:pt x="1058" y="80"/>
                    <a:pt x="1084" y="59"/>
                  </a:cubicBezTo>
                  <a:cubicBezTo>
                    <a:pt x="1097" y="48"/>
                    <a:pt x="1099" y="29"/>
                    <a:pt x="1088" y="15"/>
                  </a:cubicBezTo>
                  <a:cubicBezTo>
                    <a:pt x="1077" y="2"/>
                    <a:pt x="1057" y="0"/>
                    <a:pt x="1044" y="11"/>
                  </a:cubicBezTo>
                  <a:cubicBezTo>
                    <a:pt x="766" y="234"/>
                    <a:pt x="372" y="242"/>
                    <a:pt x="84" y="3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40" y="0"/>
                    <a:pt x="21" y="3"/>
                    <a:pt x="10" y="16"/>
                  </a:cubicBezTo>
                  <a:cubicBezTo>
                    <a:pt x="0" y="30"/>
                    <a:pt x="3" y="50"/>
                    <a:pt x="17" y="60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58" y="91"/>
                    <a:pt x="71" y="99"/>
                    <a:pt x="83" y="107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2" y="186"/>
                    <a:pt x="2" y="205"/>
                    <a:pt x="15" y="218"/>
                  </a:cubicBezTo>
                  <a:cubicBezTo>
                    <a:pt x="21" y="224"/>
                    <a:pt x="29" y="227"/>
                    <a:pt x="37" y="227"/>
                  </a:cubicBezTo>
                  <a:cubicBezTo>
                    <a:pt x="45" y="227"/>
                    <a:pt x="53" y="224"/>
                    <a:pt x="59" y="218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61" y="153"/>
                    <a:pt x="185" y="165"/>
                    <a:pt x="209" y="175"/>
                  </a:cubicBezTo>
                  <a:cubicBezTo>
                    <a:pt x="150" y="287"/>
                    <a:pt x="150" y="287"/>
                    <a:pt x="150" y="287"/>
                  </a:cubicBezTo>
                  <a:cubicBezTo>
                    <a:pt x="142" y="303"/>
                    <a:pt x="149" y="321"/>
                    <a:pt x="164" y="329"/>
                  </a:cubicBezTo>
                  <a:cubicBezTo>
                    <a:pt x="169" y="332"/>
                    <a:pt x="174" y="333"/>
                    <a:pt x="179" y="333"/>
                  </a:cubicBezTo>
                  <a:cubicBezTo>
                    <a:pt x="190" y="333"/>
                    <a:pt x="201" y="326"/>
                    <a:pt x="207" y="316"/>
                  </a:cubicBezTo>
                  <a:cubicBezTo>
                    <a:pt x="268" y="198"/>
                    <a:pt x="268" y="198"/>
                    <a:pt x="268" y="198"/>
                  </a:cubicBezTo>
                  <a:cubicBezTo>
                    <a:pt x="297" y="208"/>
                    <a:pt x="326" y="217"/>
                    <a:pt x="356" y="224"/>
                  </a:cubicBezTo>
                  <a:cubicBezTo>
                    <a:pt x="346" y="343"/>
                    <a:pt x="346" y="343"/>
                    <a:pt x="346" y="343"/>
                  </a:cubicBezTo>
                  <a:cubicBezTo>
                    <a:pt x="344" y="360"/>
                    <a:pt x="357" y="375"/>
                    <a:pt x="374" y="376"/>
                  </a:cubicBezTo>
                  <a:cubicBezTo>
                    <a:pt x="375" y="376"/>
                    <a:pt x="376" y="376"/>
                    <a:pt x="377" y="376"/>
                  </a:cubicBezTo>
                  <a:cubicBezTo>
                    <a:pt x="393" y="376"/>
                    <a:pt x="407" y="364"/>
                    <a:pt x="409" y="348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59" y="242"/>
                    <a:pt x="500" y="246"/>
                    <a:pt x="540" y="246"/>
                  </a:cubicBezTo>
                  <a:cubicBezTo>
                    <a:pt x="562" y="376"/>
                    <a:pt x="562" y="376"/>
                    <a:pt x="562" y="376"/>
                  </a:cubicBezTo>
                  <a:cubicBezTo>
                    <a:pt x="564" y="392"/>
                    <a:pt x="577" y="402"/>
                    <a:pt x="593" y="402"/>
                  </a:cubicBezTo>
                  <a:cubicBezTo>
                    <a:pt x="594" y="402"/>
                    <a:pt x="596" y="402"/>
                    <a:pt x="598" y="402"/>
                  </a:cubicBezTo>
                  <a:cubicBezTo>
                    <a:pt x="615" y="399"/>
                    <a:pt x="627" y="383"/>
                    <a:pt x="624" y="366"/>
                  </a:cubicBezTo>
                  <a:cubicBezTo>
                    <a:pt x="604" y="244"/>
                    <a:pt x="604" y="244"/>
                    <a:pt x="604" y="244"/>
                  </a:cubicBezTo>
                  <a:cubicBezTo>
                    <a:pt x="656" y="241"/>
                    <a:pt x="707" y="233"/>
                    <a:pt x="758" y="221"/>
                  </a:cubicBezTo>
                  <a:cubicBezTo>
                    <a:pt x="812" y="326"/>
                    <a:pt x="812" y="326"/>
                    <a:pt x="812" y="326"/>
                  </a:cubicBezTo>
                  <a:cubicBezTo>
                    <a:pt x="818" y="336"/>
                    <a:pt x="829" y="343"/>
                    <a:pt x="841" y="343"/>
                  </a:cubicBezTo>
                  <a:cubicBezTo>
                    <a:pt x="845" y="343"/>
                    <a:pt x="850" y="342"/>
                    <a:pt x="855" y="339"/>
                  </a:cubicBezTo>
                  <a:cubicBezTo>
                    <a:pt x="870" y="332"/>
                    <a:pt x="877" y="313"/>
                    <a:pt x="869" y="297"/>
                  </a:cubicBezTo>
                  <a:cubicBezTo>
                    <a:pt x="820" y="203"/>
                    <a:pt x="820" y="203"/>
                    <a:pt x="820" y="203"/>
                  </a:cubicBezTo>
                  <a:cubicBezTo>
                    <a:pt x="864" y="188"/>
                    <a:pt x="907" y="170"/>
                    <a:pt x="948" y="148"/>
                  </a:cubicBezTo>
                  <a:cubicBezTo>
                    <a:pt x="1041" y="243"/>
                    <a:pt x="1041" y="243"/>
                    <a:pt x="1041" y="243"/>
                  </a:cubicBezTo>
                  <a:cubicBezTo>
                    <a:pt x="1047" y="250"/>
                    <a:pt x="1055" y="253"/>
                    <a:pt x="1064" y="253"/>
                  </a:cubicBezTo>
                  <a:cubicBezTo>
                    <a:pt x="1072" y="253"/>
                    <a:pt x="1079" y="250"/>
                    <a:pt x="1086" y="244"/>
                  </a:cubicBezTo>
                  <a:cubicBezTo>
                    <a:pt x="1098" y="232"/>
                    <a:pt x="1099" y="213"/>
                    <a:pt x="1087" y="200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18"/>
            <p:cNvSpPr>
              <a:spLocks noChangeArrowheads="1"/>
            </p:cNvSpPr>
            <p:nvPr/>
          </p:nvSpPr>
          <p:spPr bwMode="auto">
            <a:xfrm>
              <a:off x="6107" y="3576"/>
              <a:ext cx="38" cy="37"/>
            </a:xfrm>
            <a:prstGeom prst="ellipse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9"/>
            <p:cNvSpPr/>
            <p:nvPr/>
          </p:nvSpPr>
          <p:spPr bwMode="auto">
            <a:xfrm>
              <a:off x="5635" y="3143"/>
              <a:ext cx="823" cy="494"/>
            </a:xfrm>
            <a:custGeom>
              <a:avLst/>
              <a:gdLst>
                <a:gd name="T0" fmla="*/ 317 w 1759"/>
                <a:gd name="T1" fmla="*/ 1055 h 1055"/>
                <a:gd name="T2" fmla="*/ 309 w 1759"/>
                <a:gd name="T3" fmla="*/ 1054 h 1055"/>
                <a:gd name="T4" fmla="*/ 279 w 1759"/>
                <a:gd name="T5" fmla="*/ 1036 h 1055"/>
                <a:gd name="T6" fmla="*/ 14 w 1759"/>
                <a:gd name="T7" fmla="*/ 665 h 1055"/>
                <a:gd name="T8" fmla="*/ 26 w 1759"/>
                <a:gd name="T9" fmla="*/ 602 h 1055"/>
                <a:gd name="T10" fmla="*/ 90 w 1759"/>
                <a:gd name="T11" fmla="*/ 613 h 1055"/>
                <a:gd name="T12" fmla="*/ 328 w 1759"/>
                <a:gd name="T13" fmla="*/ 947 h 1055"/>
                <a:gd name="T14" fmla="*/ 1680 w 1759"/>
                <a:gd name="T15" fmla="*/ 14 h 1055"/>
                <a:gd name="T16" fmla="*/ 1744 w 1759"/>
                <a:gd name="T17" fmla="*/ 25 h 1055"/>
                <a:gd name="T18" fmla="*/ 1733 w 1759"/>
                <a:gd name="T19" fmla="*/ 88 h 1055"/>
                <a:gd name="T20" fmla="*/ 343 w 1759"/>
                <a:gd name="T21" fmla="*/ 1047 h 1055"/>
                <a:gd name="T22" fmla="*/ 317 w 1759"/>
                <a:gd name="T23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9" h="1055">
                  <a:moveTo>
                    <a:pt x="317" y="1055"/>
                  </a:moveTo>
                  <a:cubicBezTo>
                    <a:pt x="314" y="1055"/>
                    <a:pt x="312" y="1055"/>
                    <a:pt x="309" y="1054"/>
                  </a:cubicBezTo>
                  <a:cubicBezTo>
                    <a:pt x="297" y="1052"/>
                    <a:pt x="286" y="1046"/>
                    <a:pt x="279" y="1036"/>
                  </a:cubicBezTo>
                  <a:cubicBezTo>
                    <a:pt x="14" y="665"/>
                    <a:pt x="14" y="665"/>
                    <a:pt x="14" y="665"/>
                  </a:cubicBezTo>
                  <a:cubicBezTo>
                    <a:pt x="0" y="644"/>
                    <a:pt x="5" y="616"/>
                    <a:pt x="26" y="602"/>
                  </a:cubicBezTo>
                  <a:cubicBezTo>
                    <a:pt x="46" y="587"/>
                    <a:pt x="75" y="592"/>
                    <a:pt x="90" y="613"/>
                  </a:cubicBezTo>
                  <a:cubicBezTo>
                    <a:pt x="328" y="947"/>
                    <a:pt x="328" y="947"/>
                    <a:pt x="328" y="947"/>
                  </a:cubicBezTo>
                  <a:cubicBezTo>
                    <a:pt x="1680" y="14"/>
                    <a:pt x="1680" y="14"/>
                    <a:pt x="1680" y="14"/>
                  </a:cubicBezTo>
                  <a:cubicBezTo>
                    <a:pt x="1701" y="0"/>
                    <a:pt x="1729" y="5"/>
                    <a:pt x="1744" y="25"/>
                  </a:cubicBezTo>
                  <a:cubicBezTo>
                    <a:pt x="1759" y="46"/>
                    <a:pt x="1754" y="74"/>
                    <a:pt x="1733" y="88"/>
                  </a:cubicBezTo>
                  <a:cubicBezTo>
                    <a:pt x="343" y="1047"/>
                    <a:pt x="343" y="1047"/>
                    <a:pt x="343" y="1047"/>
                  </a:cubicBezTo>
                  <a:cubicBezTo>
                    <a:pt x="336" y="1052"/>
                    <a:pt x="326" y="1055"/>
                    <a:pt x="317" y="1055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"/>
            <p:cNvSpPr/>
            <p:nvPr/>
          </p:nvSpPr>
          <p:spPr bwMode="auto">
            <a:xfrm>
              <a:off x="6454" y="3160"/>
              <a:ext cx="259" cy="823"/>
            </a:xfrm>
            <a:custGeom>
              <a:avLst/>
              <a:gdLst>
                <a:gd name="T0" fmla="*/ 507 w 553"/>
                <a:gd name="T1" fmla="*/ 1759 h 1759"/>
                <a:gd name="T2" fmla="*/ 46 w 553"/>
                <a:gd name="T3" fmla="*/ 1759 h 1759"/>
                <a:gd name="T4" fmla="*/ 0 w 553"/>
                <a:gd name="T5" fmla="*/ 1714 h 1759"/>
                <a:gd name="T6" fmla="*/ 46 w 553"/>
                <a:gd name="T7" fmla="*/ 1668 h 1759"/>
                <a:gd name="T8" fmla="*/ 461 w 553"/>
                <a:gd name="T9" fmla="*/ 1668 h 1759"/>
                <a:gd name="T10" fmla="*/ 461 w 553"/>
                <a:gd name="T11" fmla="*/ 46 h 1759"/>
                <a:gd name="T12" fmla="*/ 507 w 553"/>
                <a:gd name="T13" fmla="*/ 0 h 1759"/>
                <a:gd name="T14" fmla="*/ 553 w 553"/>
                <a:gd name="T15" fmla="*/ 46 h 1759"/>
                <a:gd name="T16" fmla="*/ 553 w 553"/>
                <a:gd name="T17" fmla="*/ 1714 h 1759"/>
                <a:gd name="T18" fmla="*/ 507 w 553"/>
                <a:gd name="T1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1759">
                  <a:moveTo>
                    <a:pt x="507" y="1759"/>
                  </a:moveTo>
                  <a:cubicBezTo>
                    <a:pt x="46" y="1759"/>
                    <a:pt x="46" y="1759"/>
                    <a:pt x="46" y="1759"/>
                  </a:cubicBezTo>
                  <a:cubicBezTo>
                    <a:pt x="20" y="1759"/>
                    <a:pt x="0" y="1739"/>
                    <a:pt x="0" y="1714"/>
                  </a:cubicBezTo>
                  <a:cubicBezTo>
                    <a:pt x="0" y="1689"/>
                    <a:pt x="20" y="1668"/>
                    <a:pt x="46" y="1668"/>
                  </a:cubicBezTo>
                  <a:cubicBezTo>
                    <a:pt x="461" y="1668"/>
                    <a:pt x="461" y="1668"/>
                    <a:pt x="461" y="166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21"/>
                    <a:pt x="482" y="0"/>
                    <a:pt x="507" y="0"/>
                  </a:cubicBezTo>
                  <a:cubicBezTo>
                    <a:pt x="532" y="0"/>
                    <a:pt x="553" y="21"/>
                    <a:pt x="553" y="46"/>
                  </a:cubicBezTo>
                  <a:cubicBezTo>
                    <a:pt x="553" y="1714"/>
                    <a:pt x="553" y="1714"/>
                    <a:pt x="553" y="1714"/>
                  </a:cubicBezTo>
                  <a:cubicBezTo>
                    <a:pt x="553" y="1739"/>
                    <a:pt x="532" y="1759"/>
                    <a:pt x="507" y="1759"/>
                  </a:cubicBezTo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6934973" y="2230237"/>
            <a:ext cx="34117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鸡蛋的自述</a:t>
            </a:r>
          </a:p>
        </p:txBody>
      </p:sp>
      <p:sp>
        <p:nvSpPr>
          <p:cNvPr id="54" name="Freeform 5"/>
          <p:cNvSpPr/>
          <p:nvPr/>
        </p:nvSpPr>
        <p:spPr bwMode="auto">
          <a:xfrm>
            <a:off x="6623074" y="2815012"/>
            <a:ext cx="3665592" cy="90285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5"/>
          <p:cNvSpPr/>
          <p:nvPr/>
        </p:nvSpPr>
        <p:spPr bwMode="auto">
          <a:xfrm rot="5400000">
            <a:off x="5283297" y="3821788"/>
            <a:ext cx="3223945" cy="79407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7073103" y="3215627"/>
            <a:ext cx="36772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rgbClr val="282826"/>
                </a:solidFill>
                <a:latin typeface="微软雅黑" panose="020B0503020204020204" charset="-122"/>
                <a:ea typeface="微软雅黑" panose="020B0503020204020204" charset="-122"/>
              </a:rPr>
              <a:t>人们常说：“以卵击石”、“鸡蛋碰石头”</a:t>
            </a:r>
            <a:endParaRPr lang="en-US" altLang="zh-CN" sz="2000" dirty="0">
              <a:solidFill>
                <a:srgbClr val="28282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auto">
              <a:spcBef>
                <a:spcPts val="1200"/>
              </a:spcBef>
            </a:pPr>
            <a:r>
              <a:rPr lang="zh-CN" altLang="en-US" sz="2000" dirty="0">
                <a:solidFill>
                  <a:srgbClr val="282826"/>
                </a:solidFill>
                <a:latin typeface="微软雅黑" panose="020B0503020204020204" charset="-122"/>
                <a:ea typeface="微软雅黑" panose="020B0503020204020204" charset="-122"/>
              </a:rPr>
              <a:t>我是不是最弱小的呀？</a:t>
            </a:r>
          </a:p>
          <a:p>
            <a:pPr algn="l" fontAlgn="auto">
              <a:spcBef>
                <a:spcPts val="1200"/>
              </a:spcBef>
            </a:pPr>
            <a:r>
              <a:rPr lang="zh-CN" altLang="en-US" sz="2000" dirty="0">
                <a:solidFill>
                  <a:srgbClr val="282826"/>
                </a:solidFill>
                <a:latin typeface="微软雅黑" panose="020B0503020204020204" charset="-122"/>
                <a:ea typeface="微软雅黑" panose="020B0503020204020204" charset="-122"/>
              </a:rPr>
              <a:t>我是不是最没用的呀？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907</Words>
  <Application>Microsoft Office PowerPoint</Application>
  <PresentationFormat>宽屏</PresentationFormat>
  <Paragraphs>86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方正静蕾简体</vt:lpstr>
      <vt:lpstr>华文细黑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纾悠 陈</cp:lastModifiedBy>
  <cp:revision>27</cp:revision>
  <dcterms:created xsi:type="dcterms:W3CDTF">2017-09-24T09:13:00Z</dcterms:created>
  <dcterms:modified xsi:type="dcterms:W3CDTF">2024-10-16T02:29:28Z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